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8" r:id="rId3"/>
    <p:sldId id="358" r:id="rId4"/>
    <p:sldId id="385" r:id="rId5"/>
    <p:sldId id="392" r:id="rId6"/>
    <p:sldId id="380" r:id="rId7"/>
    <p:sldId id="383" r:id="rId8"/>
    <p:sldId id="384" r:id="rId9"/>
    <p:sldId id="363" r:id="rId10"/>
    <p:sldId id="393" r:id="rId11"/>
    <p:sldId id="360" r:id="rId12"/>
    <p:sldId id="297" r:id="rId13"/>
    <p:sldId id="370" r:id="rId14"/>
    <p:sldId id="355" r:id="rId15"/>
    <p:sldId id="310" r:id="rId16"/>
    <p:sldId id="394" r:id="rId17"/>
    <p:sldId id="371" r:id="rId18"/>
    <p:sldId id="401" r:id="rId19"/>
    <p:sldId id="395" r:id="rId20"/>
    <p:sldId id="349" r:id="rId21"/>
    <p:sldId id="326" r:id="rId22"/>
    <p:sldId id="396" r:id="rId23"/>
    <p:sldId id="366" r:id="rId24"/>
    <p:sldId id="403" r:id="rId25"/>
    <p:sldId id="402" r:id="rId26"/>
    <p:sldId id="284" r:id="rId2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9C"/>
    <a:srgbClr val="59989D"/>
    <a:srgbClr val="035DC1"/>
    <a:srgbClr val="0356B1"/>
    <a:srgbClr val="024EA2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4CC78-F1A9-4226-AF55-3A6054F1310E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3" csCatId="colorful" phldr="1"/>
      <dgm:spPr/>
    </dgm:pt>
    <dgm:pt modelId="{8044D62D-2722-45AB-91E7-A1896FE3D546}">
      <dgm:prSet phldrT="[Text]" custT="1"/>
      <dgm:spPr>
        <a:xfrm>
          <a:off x="146371" y="2369143"/>
          <a:ext cx="2174588" cy="716625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Past rules</a:t>
          </a:r>
        </a:p>
      </dgm:t>
    </dgm:pt>
    <dgm:pt modelId="{287CD95E-12C3-435E-AF20-B521A13C00A3}" type="parTrans" cxnId="{765AFDC5-0DF7-4CF0-9758-79FB07FACACE}">
      <dgm:prSet/>
      <dgm:spPr/>
      <dgm:t>
        <a:bodyPr/>
        <a:lstStyle/>
        <a:p>
          <a:endParaRPr lang="en-US"/>
        </a:p>
      </dgm:t>
    </dgm:pt>
    <dgm:pt modelId="{8B255E18-5D28-472B-AB62-914062545BFE}" type="sibTrans" cxnId="{765AFDC5-0DF7-4CF0-9758-79FB07FACACE}">
      <dgm:prSet/>
      <dgm:spPr/>
      <dgm:t>
        <a:bodyPr/>
        <a:lstStyle/>
        <a:p>
          <a:endParaRPr lang="en-US"/>
        </a:p>
      </dgm:t>
    </dgm:pt>
    <dgm:pt modelId="{F5F2F6D8-872B-450A-9538-82EA6A889444}">
      <dgm:prSet phldrT="[Text]" custT="1"/>
      <dgm:spPr>
        <a:xfrm>
          <a:off x="3199825" y="1957791"/>
          <a:ext cx="2177200" cy="1524040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Risk-based approach</a:t>
          </a:r>
          <a:b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+ transparency + coherency + prevention+ flexibility + gained experience </a:t>
          </a:r>
          <a:b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+ new EFSA opinions </a:t>
          </a:r>
          <a:b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+ OIE standards</a:t>
          </a:r>
        </a:p>
      </dgm:t>
    </dgm:pt>
    <dgm:pt modelId="{594BF629-9F0C-43B4-8BC9-F092437CDDEA}" type="parTrans" cxnId="{13ED6729-7A69-4E84-99F8-34492E05C4C8}">
      <dgm:prSet/>
      <dgm:spPr/>
      <dgm:t>
        <a:bodyPr/>
        <a:lstStyle/>
        <a:p>
          <a:endParaRPr lang="en-US"/>
        </a:p>
      </dgm:t>
    </dgm:pt>
    <dgm:pt modelId="{BCB1C616-EEF7-4247-8638-4A753CA0A676}" type="sibTrans" cxnId="{13ED6729-7A69-4E84-99F8-34492E05C4C8}">
      <dgm:prSet/>
      <dgm:spPr/>
      <dgm:t>
        <a:bodyPr/>
        <a:lstStyle/>
        <a:p>
          <a:endParaRPr lang="en-US"/>
        </a:p>
      </dgm:t>
    </dgm:pt>
    <dgm:pt modelId="{ED30E1B5-9F7D-43B4-846B-97AC276D66C2}">
      <dgm:prSet phldrT="[Text]"/>
      <dgm:spPr>
        <a:xfrm>
          <a:off x="6175332" y="1602197"/>
          <a:ext cx="2297008" cy="2308427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rgbClr val="92D050"/>
              </a:solidFill>
              <a:latin typeface="Calibri"/>
              <a:ea typeface="+mn-ea"/>
              <a:cs typeface="+mn-cs"/>
            </a:rPr>
            <a:t>New harmonized framework for animal health in the Union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84FB39-58AA-4AE9-B73F-980BB4566972}" type="parTrans" cxnId="{BA011E0C-71E1-4021-BD6D-44F588C69225}">
      <dgm:prSet/>
      <dgm:spPr/>
      <dgm:t>
        <a:bodyPr/>
        <a:lstStyle/>
        <a:p>
          <a:endParaRPr lang="en-US"/>
        </a:p>
      </dgm:t>
    </dgm:pt>
    <dgm:pt modelId="{5FB6731A-B52C-4A81-9E49-7B06EFA3A6EF}" type="sibTrans" cxnId="{BA011E0C-71E1-4021-BD6D-44F588C69225}">
      <dgm:prSet/>
      <dgm:spPr/>
      <dgm:t>
        <a:bodyPr/>
        <a:lstStyle/>
        <a:p>
          <a:endParaRPr lang="en-US"/>
        </a:p>
      </dgm:t>
    </dgm:pt>
    <dgm:pt modelId="{81F4DE96-A808-465F-915B-97C8FC4329C9}" type="pres">
      <dgm:prSet presAssocID="{6074CC78-F1A9-4226-AF55-3A6054F1310E}" presName="Name0" presStyleCnt="0">
        <dgm:presLayoutVars>
          <dgm:dir/>
          <dgm:animOne val="branch"/>
          <dgm:animLvl val="lvl"/>
        </dgm:presLayoutVars>
      </dgm:prSet>
      <dgm:spPr/>
    </dgm:pt>
    <dgm:pt modelId="{A3BB17DB-D57E-4E3D-9FAE-67F95D4D9F18}" type="pres">
      <dgm:prSet presAssocID="{8044D62D-2722-45AB-91E7-A1896FE3D546}" presName="chaos" presStyleCnt="0"/>
      <dgm:spPr/>
    </dgm:pt>
    <dgm:pt modelId="{0CF3E415-D81C-4C9A-88C7-0D3862E7C1C8}" type="pres">
      <dgm:prSet presAssocID="{8044D62D-2722-45AB-91E7-A1896FE3D546}" presName="parTx1" presStyleLbl="revTx" presStyleIdx="0" presStyleCnt="2"/>
      <dgm:spPr/>
    </dgm:pt>
    <dgm:pt modelId="{683DB7B1-C799-4D60-AFA3-B75CC3F6C177}" type="pres">
      <dgm:prSet presAssocID="{8044D62D-2722-45AB-91E7-A1896FE3D546}" presName="c1" presStyleLbl="node1" presStyleIdx="0" presStyleCnt="19"/>
      <dgm:spPr>
        <a:xfrm>
          <a:off x="143900" y="2151190"/>
          <a:ext cx="172978" cy="17297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C6EB4D78-D3F5-41F5-B8AF-58FDB5FF584E}" type="pres">
      <dgm:prSet presAssocID="{8044D62D-2722-45AB-91E7-A1896FE3D546}" presName="c2" presStyleLbl="node1" presStyleIdx="1" presStyleCnt="19"/>
      <dgm:spPr>
        <a:xfrm>
          <a:off x="264985" y="1909020"/>
          <a:ext cx="172978" cy="172978"/>
        </a:xfrm>
        <a:prstGeom prst="ellipse">
          <a:avLst/>
        </a:prstGeom>
        <a:solidFill>
          <a:srgbClr val="9BBB59">
            <a:hueOff val="625015"/>
            <a:satOff val="-938"/>
            <a:lumOff val="-15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044F046-16EC-4224-8D06-49EFE17AF9AE}" type="pres">
      <dgm:prSet presAssocID="{8044D62D-2722-45AB-91E7-A1896FE3D546}" presName="c3" presStyleLbl="node1" presStyleIdx="2" presStyleCnt="19"/>
      <dgm:spPr>
        <a:xfrm>
          <a:off x="555589" y="1957454"/>
          <a:ext cx="271823" cy="271823"/>
        </a:xfrm>
        <a:prstGeom prst="ellipse">
          <a:avLst/>
        </a:prstGeom>
        <a:solidFill>
          <a:srgbClr val="9BBB59">
            <a:hueOff val="1250029"/>
            <a:satOff val="-1876"/>
            <a:lumOff val="-30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712296D5-8ADF-4939-AF29-C1D8CC10EEDC}" type="pres">
      <dgm:prSet presAssocID="{8044D62D-2722-45AB-91E7-A1896FE3D546}" presName="c4" presStyleLbl="node1" presStyleIdx="3" presStyleCnt="19"/>
      <dgm:spPr>
        <a:xfrm>
          <a:off x="797759" y="1691067"/>
          <a:ext cx="172978" cy="172978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6395007-2D22-49E2-8EFB-2AE488F7DDF0}" type="pres">
      <dgm:prSet presAssocID="{8044D62D-2722-45AB-91E7-A1896FE3D546}" presName="c5" presStyleLbl="node1" presStyleIdx="4" presStyleCnt="19"/>
      <dgm:spPr>
        <a:xfrm>
          <a:off x="1112580" y="1594199"/>
          <a:ext cx="172978" cy="172978"/>
        </a:xfrm>
        <a:prstGeom prst="ellipse">
          <a:avLst/>
        </a:prstGeom>
        <a:solidFill>
          <a:srgbClr val="9BBB59">
            <a:hueOff val="2500059"/>
            <a:satOff val="-3751"/>
            <a:lumOff val="-61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D82C0E6-3B73-4627-8B5E-1B07CC1E339B}" type="pres">
      <dgm:prSet presAssocID="{8044D62D-2722-45AB-91E7-A1896FE3D546}" presName="c6" presStyleLbl="node1" presStyleIdx="5" presStyleCnt="19"/>
      <dgm:spPr>
        <a:xfrm>
          <a:off x="1500052" y="1763718"/>
          <a:ext cx="172978" cy="172978"/>
        </a:xfrm>
        <a:prstGeom prst="ellipse">
          <a:avLst/>
        </a:prstGeom>
        <a:solidFill>
          <a:srgbClr val="9BBB59">
            <a:hueOff val="3125073"/>
            <a:satOff val="-4689"/>
            <a:lumOff val="-76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FD58A8E-B328-4520-A0DA-196358DB38EB}" type="pres">
      <dgm:prSet presAssocID="{8044D62D-2722-45AB-91E7-A1896FE3D546}" presName="c7" presStyleLbl="node1" presStyleIdx="6" presStyleCnt="19"/>
      <dgm:spPr>
        <a:xfrm>
          <a:off x="1742222" y="1884803"/>
          <a:ext cx="271823" cy="271823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6347B5E6-4331-4802-AB38-E66025ABB40D}" type="pres">
      <dgm:prSet presAssocID="{8044D62D-2722-45AB-91E7-A1896FE3D546}" presName="c8" presStyleLbl="node1" presStyleIdx="7" presStyleCnt="19"/>
      <dgm:spPr>
        <a:xfrm>
          <a:off x="2081260" y="2151190"/>
          <a:ext cx="172978" cy="172978"/>
        </a:xfrm>
        <a:prstGeom prst="ellipse">
          <a:avLst/>
        </a:prstGeom>
        <a:solidFill>
          <a:srgbClr val="9BBB59">
            <a:hueOff val="4375102"/>
            <a:satOff val="-6564"/>
            <a:lumOff val="-106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7140CE90-94ED-4679-8087-D623D677AB12}" type="pres">
      <dgm:prSet presAssocID="{8044D62D-2722-45AB-91E7-A1896FE3D546}" presName="c9" presStyleLbl="node1" presStyleIdx="8" presStyleCnt="19"/>
      <dgm:spPr>
        <a:xfrm>
          <a:off x="2226562" y="2417577"/>
          <a:ext cx="172978" cy="172978"/>
        </a:xfrm>
        <a:prstGeom prst="ellipse">
          <a:avLst/>
        </a:prstGeom>
        <a:solidFill>
          <a:srgbClr val="9BBB59">
            <a:hueOff val="5000117"/>
            <a:satOff val="-7502"/>
            <a:lumOff val="-12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C8AAA5F8-524C-4905-A630-C7398C714A4E}" type="pres">
      <dgm:prSet presAssocID="{8044D62D-2722-45AB-91E7-A1896FE3D546}" presName="c10" presStyleLbl="node1" presStyleIdx="9" presStyleCnt="19"/>
      <dgm:spPr>
        <a:xfrm>
          <a:off x="967278" y="1909020"/>
          <a:ext cx="444802" cy="444802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142FDB9E-2564-4533-81A4-71F6741216C9}" type="pres">
      <dgm:prSet presAssocID="{8044D62D-2722-45AB-91E7-A1896FE3D546}" presName="c11" presStyleLbl="node1" presStyleIdx="10" presStyleCnt="19"/>
      <dgm:spPr>
        <a:xfrm>
          <a:off x="22815" y="2829266"/>
          <a:ext cx="172978" cy="172978"/>
        </a:xfrm>
        <a:prstGeom prst="ellipse">
          <a:avLst/>
        </a:prstGeom>
        <a:solidFill>
          <a:srgbClr val="9BBB59">
            <a:hueOff val="6250147"/>
            <a:satOff val="-9378"/>
            <a:lumOff val="-152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1CAB43C-A599-4654-8BA0-B3296E544E02}" type="pres">
      <dgm:prSet presAssocID="{8044D62D-2722-45AB-91E7-A1896FE3D546}" presName="c12" presStyleLbl="node1" presStyleIdx="11" presStyleCnt="19"/>
      <dgm:spPr>
        <a:xfrm>
          <a:off x="168117" y="3047219"/>
          <a:ext cx="271823" cy="271823"/>
        </a:xfrm>
        <a:prstGeom prst="ellipse">
          <a:avLst/>
        </a:prstGeom>
        <a:solidFill>
          <a:srgbClr val="9BBB59">
            <a:hueOff val="6875161"/>
            <a:satOff val="-10316"/>
            <a:lumOff val="-167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EAD1D0D-286C-439B-85CB-5C40DFD5B60B}" type="pres">
      <dgm:prSet presAssocID="{8044D62D-2722-45AB-91E7-A1896FE3D546}" presName="c13" presStyleLbl="node1" presStyleIdx="12" presStyleCnt="19"/>
      <dgm:spPr>
        <a:xfrm>
          <a:off x="531372" y="3240955"/>
          <a:ext cx="395379" cy="395379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F160EC4-04A5-4567-990F-7D02C643200B}" type="pres">
      <dgm:prSet presAssocID="{8044D62D-2722-45AB-91E7-A1896FE3D546}" presName="c14" presStyleLbl="node1" presStyleIdx="13" presStyleCnt="19"/>
      <dgm:spPr>
        <a:xfrm>
          <a:off x="1039929" y="3555776"/>
          <a:ext cx="172978" cy="172978"/>
        </a:xfrm>
        <a:prstGeom prst="ellipse">
          <a:avLst/>
        </a:prstGeom>
        <a:solidFill>
          <a:srgbClr val="9BBB59">
            <a:hueOff val="8125191"/>
            <a:satOff val="-12191"/>
            <a:lumOff val="-198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924CB61-48B9-4CA1-AA8C-861ABC18F5C1}" type="pres">
      <dgm:prSet presAssocID="{8044D62D-2722-45AB-91E7-A1896FE3D546}" presName="c15" presStyleLbl="node1" presStyleIdx="14" presStyleCnt="19"/>
      <dgm:spPr>
        <a:xfrm>
          <a:off x="1136797" y="3240955"/>
          <a:ext cx="271823" cy="271823"/>
        </a:xfrm>
        <a:prstGeom prst="ellipse">
          <a:avLst/>
        </a:prstGeom>
        <a:solidFill>
          <a:srgbClr val="9BBB59">
            <a:hueOff val="8750205"/>
            <a:satOff val="-13129"/>
            <a:lumOff val="-213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2C55824-E067-4FEF-B46F-C49E221A1C68}" type="pres">
      <dgm:prSet presAssocID="{8044D62D-2722-45AB-91E7-A1896FE3D546}" presName="c16" presStyleLbl="node1" presStyleIdx="15" presStyleCnt="19"/>
      <dgm:spPr>
        <a:xfrm>
          <a:off x="1378967" y="3579993"/>
          <a:ext cx="172978" cy="172978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C232232-313E-4A7B-BD97-846D5AC589D6}" type="pres">
      <dgm:prSet presAssocID="{8044D62D-2722-45AB-91E7-A1896FE3D546}" presName="c17" presStyleLbl="node1" presStyleIdx="16" presStyleCnt="19"/>
      <dgm:spPr>
        <a:xfrm>
          <a:off x="1596920" y="3192521"/>
          <a:ext cx="395379" cy="395379"/>
        </a:xfrm>
        <a:prstGeom prst="ellipse">
          <a:avLst/>
        </a:prstGeom>
        <a:solidFill>
          <a:srgbClr val="9BBB59">
            <a:hueOff val="10000235"/>
            <a:satOff val="-15004"/>
            <a:lumOff val="-244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9B90BA18-AFC9-4760-BE97-8DC2C45FEE11}" type="pres">
      <dgm:prSet presAssocID="{8044D62D-2722-45AB-91E7-A1896FE3D546}" presName="c18" presStyleLbl="node1" presStyleIdx="17" presStyleCnt="19"/>
      <dgm:spPr>
        <a:xfrm>
          <a:off x="2129694" y="3095653"/>
          <a:ext cx="271823" cy="271823"/>
        </a:xfrm>
        <a:prstGeom prst="ellipse">
          <a:avLst/>
        </a:prstGeom>
        <a:solidFill>
          <a:srgbClr val="9BBB59">
            <a:hueOff val="10625249"/>
            <a:satOff val="-15942"/>
            <a:lumOff val="-259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68F535F6-5C92-4B14-BD21-A2B69BC8A634}" type="pres">
      <dgm:prSet presAssocID="{8B255E18-5D28-472B-AB62-914062545BFE}" presName="chevronComposite1" presStyleCnt="0"/>
      <dgm:spPr/>
    </dgm:pt>
    <dgm:pt modelId="{F4763386-7631-428E-861A-7F399E8BAF52}" type="pres">
      <dgm:prSet presAssocID="{8B255E18-5D28-472B-AB62-914062545BFE}" presName="chevron1" presStyleLbl="sibTrans2D1" presStyleIdx="0" presStyleCnt="2" custLinFactNeighborX="-5969"/>
      <dgm:spPr>
        <a:xfrm>
          <a:off x="2401518" y="1957051"/>
          <a:ext cx="798306" cy="1524055"/>
        </a:xfrm>
        <a:prstGeom prst="chevron">
          <a:avLst>
            <a:gd name="adj" fmla="val 623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</dgm:pt>
    <dgm:pt modelId="{86F8FB02-E052-4CB8-96DC-A08E8C73436B}" type="pres">
      <dgm:prSet presAssocID="{8B255E18-5D28-472B-AB62-914062545BFE}" presName="spChevron1" presStyleCnt="0"/>
      <dgm:spPr/>
    </dgm:pt>
    <dgm:pt modelId="{99D3F7D4-8C97-4A6B-BA24-905BFBDA5BE2}" type="pres">
      <dgm:prSet presAssocID="{F5F2F6D8-872B-450A-9538-82EA6A889444}" presName="middle" presStyleCnt="0"/>
      <dgm:spPr/>
    </dgm:pt>
    <dgm:pt modelId="{7CAA6393-E45E-41AB-8C39-EC0E9976F948}" type="pres">
      <dgm:prSet presAssocID="{F5F2F6D8-872B-450A-9538-82EA6A889444}" presName="parTxMid" presStyleLbl="revTx" presStyleIdx="1" presStyleCnt="2" custScaleY="144190"/>
      <dgm:spPr/>
    </dgm:pt>
    <dgm:pt modelId="{DE3953BF-C16F-4BA4-BF01-DF32CC9E2BA5}" type="pres">
      <dgm:prSet presAssocID="{F5F2F6D8-872B-450A-9538-82EA6A889444}" presName="spMid" presStyleCnt="0"/>
      <dgm:spPr/>
    </dgm:pt>
    <dgm:pt modelId="{3428174E-F4AC-4D8B-83D1-6E37B2C8662B}" type="pres">
      <dgm:prSet presAssocID="{BCB1C616-EEF7-4247-8638-4A753CA0A676}" presName="chevronComposite1" presStyleCnt="0"/>
      <dgm:spPr/>
    </dgm:pt>
    <dgm:pt modelId="{CEEE6642-2A1C-4D94-983E-24E0D92D2C38}" type="pres">
      <dgm:prSet presAssocID="{BCB1C616-EEF7-4247-8638-4A753CA0A676}" presName="chevron1" presStyleLbl="sibTrans2D1" presStyleIdx="1" presStyleCnt="2" custLinFactNeighborX="-15277" custLinFactNeighborY="1154"/>
      <dgm:spPr>
        <a:xfrm>
          <a:off x="5183596" y="1974639"/>
          <a:ext cx="798306" cy="1524055"/>
        </a:xfrm>
        <a:prstGeom prst="chevron">
          <a:avLst>
            <a:gd name="adj" fmla="val 6231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</dgm:pt>
    <dgm:pt modelId="{6508C8EA-231F-439B-8180-CD69A480AA24}" type="pres">
      <dgm:prSet presAssocID="{BCB1C616-EEF7-4247-8638-4A753CA0A676}" presName="spChevron1" presStyleCnt="0"/>
      <dgm:spPr/>
    </dgm:pt>
    <dgm:pt modelId="{DBC3D712-20C3-4C7B-8BF4-E73308FB90B6}" type="pres">
      <dgm:prSet presAssocID="{ED30E1B5-9F7D-43B4-846B-97AC276D66C2}" presName="last" presStyleCnt="0"/>
      <dgm:spPr/>
    </dgm:pt>
    <dgm:pt modelId="{632D3780-5D88-457F-96A1-6E04B1303C19}" type="pres">
      <dgm:prSet presAssocID="{ED30E1B5-9F7D-43B4-846B-97AC276D66C2}" presName="circleTx" presStyleLbl="node1" presStyleIdx="18" presStyleCnt="19" custScaleX="123485" custScaleY="124738"/>
      <dgm:spPr/>
    </dgm:pt>
    <dgm:pt modelId="{72867329-FF08-435B-930F-C40B8B4B0888}" type="pres">
      <dgm:prSet presAssocID="{ED30E1B5-9F7D-43B4-846B-97AC276D66C2}" presName="spN" presStyleCnt="0"/>
      <dgm:spPr/>
    </dgm:pt>
  </dgm:ptLst>
  <dgm:cxnLst>
    <dgm:cxn modelId="{BA011E0C-71E1-4021-BD6D-44F588C69225}" srcId="{6074CC78-F1A9-4226-AF55-3A6054F1310E}" destId="{ED30E1B5-9F7D-43B4-846B-97AC276D66C2}" srcOrd="2" destOrd="0" parTransId="{D984FB39-58AA-4AE9-B73F-980BB4566972}" sibTransId="{5FB6731A-B52C-4A81-9E49-7B06EFA3A6EF}"/>
    <dgm:cxn modelId="{2DED2029-AD25-45AF-9522-DBB75F2B4E36}" type="presOf" srcId="{ED30E1B5-9F7D-43B4-846B-97AC276D66C2}" destId="{632D3780-5D88-457F-96A1-6E04B1303C19}" srcOrd="0" destOrd="0" presId="urn:microsoft.com/office/officeart/2009/3/layout/RandomtoResultProcess"/>
    <dgm:cxn modelId="{13ED6729-7A69-4E84-99F8-34492E05C4C8}" srcId="{6074CC78-F1A9-4226-AF55-3A6054F1310E}" destId="{F5F2F6D8-872B-450A-9538-82EA6A889444}" srcOrd="1" destOrd="0" parTransId="{594BF629-9F0C-43B4-8BC9-F092437CDDEA}" sibTransId="{BCB1C616-EEF7-4247-8638-4A753CA0A676}"/>
    <dgm:cxn modelId="{100D5566-A602-4A82-90B7-B00AB141B52A}" type="presOf" srcId="{8044D62D-2722-45AB-91E7-A1896FE3D546}" destId="{0CF3E415-D81C-4C9A-88C7-0D3862E7C1C8}" srcOrd="0" destOrd="0" presId="urn:microsoft.com/office/officeart/2009/3/layout/RandomtoResultProcess"/>
    <dgm:cxn modelId="{BE5537A4-072B-4A31-A395-1855C7BBEF04}" type="presOf" srcId="{6074CC78-F1A9-4226-AF55-3A6054F1310E}" destId="{81F4DE96-A808-465F-915B-97C8FC4329C9}" srcOrd="0" destOrd="0" presId="urn:microsoft.com/office/officeart/2009/3/layout/RandomtoResultProcess"/>
    <dgm:cxn modelId="{EF9140B9-1487-40DD-9E65-7DC81CDE1011}" type="presOf" srcId="{F5F2F6D8-872B-450A-9538-82EA6A889444}" destId="{7CAA6393-E45E-41AB-8C39-EC0E9976F948}" srcOrd="0" destOrd="0" presId="urn:microsoft.com/office/officeart/2009/3/layout/RandomtoResultProcess"/>
    <dgm:cxn modelId="{765AFDC5-0DF7-4CF0-9758-79FB07FACACE}" srcId="{6074CC78-F1A9-4226-AF55-3A6054F1310E}" destId="{8044D62D-2722-45AB-91E7-A1896FE3D546}" srcOrd="0" destOrd="0" parTransId="{287CD95E-12C3-435E-AF20-B521A13C00A3}" sibTransId="{8B255E18-5D28-472B-AB62-914062545BFE}"/>
    <dgm:cxn modelId="{9D6825D8-CEE3-409C-A935-6069198274DA}" type="presParOf" srcId="{81F4DE96-A808-465F-915B-97C8FC4329C9}" destId="{A3BB17DB-D57E-4E3D-9FAE-67F95D4D9F18}" srcOrd="0" destOrd="0" presId="urn:microsoft.com/office/officeart/2009/3/layout/RandomtoResultProcess"/>
    <dgm:cxn modelId="{5BA93F97-C4B7-4C94-AA63-2B8E4C5294EC}" type="presParOf" srcId="{A3BB17DB-D57E-4E3D-9FAE-67F95D4D9F18}" destId="{0CF3E415-D81C-4C9A-88C7-0D3862E7C1C8}" srcOrd="0" destOrd="0" presId="urn:microsoft.com/office/officeart/2009/3/layout/RandomtoResultProcess"/>
    <dgm:cxn modelId="{153648C6-BCF6-41E2-93C3-C1B94BE87065}" type="presParOf" srcId="{A3BB17DB-D57E-4E3D-9FAE-67F95D4D9F18}" destId="{683DB7B1-C799-4D60-AFA3-B75CC3F6C177}" srcOrd="1" destOrd="0" presId="urn:microsoft.com/office/officeart/2009/3/layout/RandomtoResultProcess"/>
    <dgm:cxn modelId="{EF178F80-1370-4754-8CC7-D5239C08EE71}" type="presParOf" srcId="{A3BB17DB-D57E-4E3D-9FAE-67F95D4D9F18}" destId="{C6EB4D78-D3F5-41F5-B8AF-58FDB5FF584E}" srcOrd="2" destOrd="0" presId="urn:microsoft.com/office/officeart/2009/3/layout/RandomtoResultProcess"/>
    <dgm:cxn modelId="{0284E720-9E4B-4F01-964F-EDBBA55255D7}" type="presParOf" srcId="{A3BB17DB-D57E-4E3D-9FAE-67F95D4D9F18}" destId="{3044F046-16EC-4224-8D06-49EFE17AF9AE}" srcOrd="3" destOrd="0" presId="urn:microsoft.com/office/officeart/2009/3/layout/RandomtoResultProcess"/>
    <dgm:cxn modelId="{ED3A3497-CF5B-4A9B-BE54-7FD9C7F75123}" type="presParOf" srcId="{A3BB17DB-D57E-4E3D-9FAE-67F95D4D9F18}" destId="{712296D5-8ADF-4939-AF29-C1D8CC10EEDC}" srcOrd="4" destOrd="0" presId="urn:microsoft.com/office/officeart/2009/3/layout/RandomtoResultProcess"/>
    <dgm:cxn modelId="{70CFFB39-C7BA-48D0-A3ED-B446137941AD}" type="presParOf" srcId="{A3BB17DB-D57E-4E3D-9FAE-67F95D4D9F18}" destId="{F6395007-2D22-49E2-8EFB-2AE488F7DDF0}" srcOrd="5" destOrd="0" presId="urn:microsoft.com/office/officeart/2009/3/layout/RandomtoResultProcess"/>
    <dgm:cxn modelId="{2CB53DFE-CD9D-425B-87BB-A0C894F99E31}" type="presParOf" srcId="{A3BB17DB-D57E-4E3D-9FAE-67F95D4D9F18}" destId="{5D82C0E6-3B73-4627-8B5E-1B07CC1E339B}" srcOrd="6" destOrd="0" presId="urn:microsoft.com/office/officeart/2009/3/layout/RandomtoResultProcess"/>
    <dgm:cxn modelId="{688239D4-DEFD-44C2-95F9-51504A245F2F}" type="presParOf" srcId="{A3BB17DB-D57E-4E3D-9FAE-67F95D4D9F18}" destId="{FFD58A8E-B328-4520-A0DA-196358DB38EB}" srcOrd="7" destOrd="0" presId="urn:microsoft.com/office/officeart/2009/3/layout/RandomtoResultProcess"/>
    <dgm:cxn modelId="{0FB418F3-CBD1-4E7F-AC95-5C6D36FA1A13}" type="presParOf" srcId="{A3BB17DB-D57E-4E3D-9FAE-67F95D4D9F18}" destId="{6347B5E6-4331-4802-AB38-E66025ABB40D}" srcOrd="8" destOrd="0" presId="urn:microsoft.com/office/officeart/2009/3/layout/RandomtoResultProcess"/>
    <dgm:cxn modelId="{DBFF4986-82AE-4CF3-9182-899291C8BC2B}" type="presParOf" srcId="{A3BB17DB-D57E-4E3D-9FAE-67F95D4D9F18}" destId="{7140CE90-94ED-4679-8087-D623D677AB12}" srcOrd="9" destOrd="0" presId="urn:microsoft.com/office/officeart/2009/3/layout/RandomtoResultProcess"/>
    <dgm:cxn modelId="{D9444D3D-6627-4ACC-8ECA-DEA26080C572}" type="presParOf" srcId="{A3BB17DB-D57E-4E3D-9FAE-67F95D4D9F18}" destId="{C8AAA5F8-524C-4905-A630-C7398C714A4E}" srcOrd="10" destOrd="0" presId="urn:microsoft.com/office/officeart/2009/3/layout/RandomtoResultProcess"/>
    <dgm:cxn modelId="{70DABB9F-E03C-496C-8C5A-9A20163BBFA2}" type="presParOf" srcId="{A3BB17DB-D57E-4E3D-9FAE-67F95D4D9F18}" destId="{142FDB9E-2564-4533-81A4-71F6741216C9}" srcOrd="11" destOrd="0" presId="urn:microsoft.com/office/officeart/2009/3/layout/RandomtoResultProcess"/>
    <dgm:cxn modelId="{CDCE1054-7EBF-4181-BB7E-590749119B54}" type="presParOf" srcId="{A3BB17DB-D57E-4E3D-9FAE-67F95D4D9F18}" destId="{31CAB43C-A599-4654-8BA0-B3296E544E02}" srcOrd="12" destOrd="0" presId="urn:microsoft.com/office/officeart/2009/3/layout/RandomtoResultProcess"/>
    <dgm:cxn modelId="{19CE486D-30E8-4D1A-9A94-2DC7D9603B41}" type="presParOf" srcId="{A3BB17DB-D57E-4E3D-9FAE-67F95D4D9F18}" destId="{FEAD1D0D-286C-439B-85CB-5C40DFD5B60B}" srcOrd="13" destOrd="0" presId="urn:microsoft.com/office/officeart/2009/3/layout/RandomtoResultProcess"/>
    <dgm:cxn modelId="{9599D9B5-86EC-4AB8-A64E-C51CCA34A2E7}" type="presParOf" srcId="{A3BB17DB-D57E-4E3D-9FAE-67F95D4D9F18}" destId="{AF160EC4-04A5-4567-990F-7D02C643200B}" srcOrd="14" destOrd="0" presId="urn:microsoft.com/office/officeart/2009/3/layout/RandomtoResultProcess"/>
    <dgm:cxn modelId="{53D82393-9797-4E47-9050-75523A045748}" type="presParOf" srcId="{A3BB17DB-D57E-4E3D-9FAE-67F95D4D9F18}" destId="{5924CB61-48B9-4CA1-AA8C-861ABC18F5C1}" srcOrd="15" destOrd="0" presId="urn:microsoft.com/office/officeart/2009/3/layout/RandomtoResultProcess"/>
    <dgm:cxn modelId="{397AED99-1B22-423C-B513-6571D92E6B4E}" type="presParOf" srcId="{A3BB17DB-D57E-4E3D-9FAE-67F95D4D9F18}" destId="{32C55824-E067-4FEF-B46F-C49E221A1C68}" srcOrd="16" destOrd="0" presId="urn:microsoft.com/office/officeart/2009/3/layout/RandomtoResultProcess"/>
    <dgm:cxn modelId="{149FBC7A-F845-4E58-ACF6-C5872A71A1C4}" type="presParOf" srcId="{A3BB17DB-D57E-4E3D-9FAE-67F95D4D9F18}" destId="{5C232232-313E-4A7B-BD97-846D5AC589D6}" srcOrd="17" destOrd="0" presId="urn:microsoft.com/office/officeart/2009/3/layout/RandomtoResultProcess"/>
    <dgm:cxn modelId="{83FED64D-86BE-42C4-8446-1C3A0BCFE0C2}" type="presParOf" srcId="{A3BB17DB-D57E-4E3D-9FAE-67F95D4D9F18}" destId="{9B90BA18-AFC9-4760-BE97-8DC2C45FEE11}" srcOrd="18" destOrd="0" presId="urn:microsoft.com/office/officeart/2009/3/layout/RandomtoResultProcess"/>
    <dgm:cxn modelId="{871F367B-ECCD-4AD6-B6C2-B6817505A7C3}" type="presParOf" srcId="{81F4DE96-A808-465F-915B-97C8FC4329C9}" destId="{68F535F6-5C92-4B14-BD21-A2B69BC8A634}" srcOrd="1" destOrd="0" presId="urn:microsoft.com/office/officeart/2009/3/layout/RandomtoResultProcess"/>
    <dgm:cxn modelId="{88CED3E1-6B13-4DB4-8826-40B2F719CB38}" type="presParOf" srcId="{68F535F6-5C92-4B14-BD21-A2B69BC8A634}" destId="{F4763386-7631-428E-861A-7F399E8BAF52}" srcOrd="0" destOrd="0" presId="urn:microsoft.com/office/officeart/2009/3/layout/RandomtoResultProcess"/>
    <dgm:cxn modelId="{0CD5547C-7077-4607-8A6B-FBB5E82D6235}" type="presParOf" srcId="{68F535F6-5C92-4B14-BD21-A2B69BC8A634}" destId="{86F8FB02-E052-4CB8-96DC-A08E8C73436B}" srcOrd="1" destOrd="0" presId="urn:microsoft.com/office/officeart/2009/3/layout/RandomtoResultProcess"/>
    <dgm:cxn modelId="{5544E6C5-2E01-4324-8611-74C66ECDEEAD}" type="presParOf" srcId="{81F4DE96-A808-465F-915B-97C8FC4329C9}" destId="{99D3F7D4-8C97-4A6B-BA24-905BFBDA5BE2}" srcOrd="2" destOrd="0" presId="urn:microsoft.com/office/officeart/2009/3/layout/RandomtoResultProcess"/>
    <dgm:cxn modelId="{7D5CACBC-A8F6-4514-9604-DCB627B5DC51}" type="presParOf" srcId="{99D3F7D4-8C97-4A6B-BA24-905BFBDA5BE2}" destId="{7CAA6393-E45E-41AB-8C39-EC0E9976F948}" srcOrd="0" destOrd="0" presId="urn:microsoft.com/office/officeart/2009/3/layout/RandomtoResultProcess"/>
    <dgm:cxn modelId="{D7DC09E5-ACA1-4226-BE2A-56884EE29CDD}" type="presParOf" srcId="{99D3F7D4-8C97-4A6B-BA24-905BFBDA5BE2}" destId="{DE3953BF-C16F-4BA4-BF01-DF32CC9E2BA5}" srcOrd="1" destOrd="0" presId="urn:microsoft.com/office/officeart/2009/3/layout/RandomtoResultProcess"/>
    <dgm:cxn modelId="{8392657F-417D-4168-A362-66F9F0672DBB}" type="presParOf" srcId="{81F4DE96-A808-465F-915B-97C8FC4329C9}" destId="{3428174E-F4AC-4D8B-83D1-6E37B2C8662B}" srcOrd="3" destOrd="0" presId="urn:microsoft.com/office/officeart/2009/3/layout/RandomtoResultProcess"/>
    <dgm:cxn modelId="{780515C7-5EA0-4129-820A-A42A8E1B4FF7}" type="presParOf" srcId="{3428174E-F4AC-4D8B-83D1-6E37B2C8662B}" destId="{CEEE6642-2A1C-4D94-983E-24E0D92D2C38}" srcOrd="0" destOrd="0" presId="urn:microsoft.com/office/officeart/2009/3/layout/RandomtoResultProcess"/>
    <dgm:cxn modelId="{B344B3EE-FF43-4769-80B6-D89A3F95C699}" type="presParOf" srcId="{3428174E-F4AC-4D8B-83D1-6E37B2C8662B}" destId="{6508C8EA-231F-439B-8180-CD69A480AA24}" srcOrd="1" destOrd="0" presId="urn:microsoft.com/office/officeart/2009/3/layout/RandomtoResultProcess"/>
    <dgm:cxn modelId="{803CEA25-E6C1-47CA-B5B4-590E01C0269C}" type="presParOf" srcId="{81F4DE96-A808-465F-915B-97C8FC4329C9}" destId="{DBC3D712-20C3-4C7B-8BF4-E73308FB90B6}" srcOrd="4" destOrd="0" presId="urn:microsoft.com/office/officeart/2009/3/layout/RandomtoResultProcess"/>
    <dgm:cxn modelId="{3A97C9AE-7A60-4A85-94B2-58A0E389F3EE}" type="presParOf" srcId="{DBC3D712-20C3-4C7B-8BF4-E73308FB90B6}" destId="{632D3780-5D88-457F-96A1-6E04B1303C19}" srcOrd="0" destOrd="0" presId="urn:microsoft.com/office/officeart/2009/3/layout/RandomtoResultProcess"/>
    <dgm:cxn modelId="{F5AA6627-1C4E-484E-8EEE-8571096E17E6}" type="presParOf" srcId="{DBC3D712-20C3-4C7B-8BF4-E73308FB90B6}" destId="{72867329-FF08-435B-930F-C40B8B4B088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E7B851-55DC-4E54-9FDF-12D29146345A}" type="doc">
      <dgm:prSet loTypeId="urn:microsoft.com/office/officeart/2005/8/layout/hList3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0A75D32-E99E-4312-9B45-FB98D1F2FE56}">
      <dgm:prSet phldrT="[Text]"/>
      <dgm:spPr/>
      <dgm:t>
        <a:bodyPr/>
        <a:lstStyle/>
        <a:p>
          <a:r>
            <a:rPr lang="en-US" b="1" dirty="0"/>
            <a:t>Part V AHL</a:t>
          </a:r>
        </a:p>
      </dgm:t>
    </dgm:pt>
    <dgm:pt modelId="{07D713B7-2611-4E24-95D5-55B5D5EBAF40}" type="parTrans" cxnId="{3EC6B2D0-833E-49CD-884E-0B90991B7898}">
      <dgm:prSet/>
      <dgm:spPr/>
      <dgm:t>
        <a:bodyPr/>
        <a:lstStyle/>
        <a:p>
          <a:endParaRPr lang="en-US"/>
        </a:p>
      </dgm:t>
    </dgm:pt>
    <dgm:pt modelId="{F1F3B5EE-F76B-44BE-AD63-CB3F66F5780B}" type="sibTrans" cxnId="{3EC6B2D0-833E-49CD-884E-0B90991B7898}">
      <dgm:prSet/>
      <dgm:spPr/>
      <dgm:t>
        <a:bodyPr/>
        <a:lstStyle/>
        <a:p>
          <a:endParaRPr lang="en-US"/>
        </a:p>
      </dgm:t>
    </dgm:pt>
    <dgm:pt modelId="{A397DD7E-242B-4CD3-BBA5-3B04A28DDE82}">
      <dgm:prSet phldrT="[Text]" custT="1"/>
      <dgm:spPr/>
      <dgm:t>
        <a:bodyPr/>
        <a:lstStyle/>
        <a:p>
          <a:r>
            <a:rPr lang="en-US" sz="1600" b="1" dirty="0" err="1"/>
            <a:t>Reg</a:t>
          </a:r>
          <a:r>
            <a:rPr lang="en-US" sz="1600" b="1" dirty="0"/>
            <a:t> (EU) 2020/692 on animal health requirements for entry into the Union</a:t>
          </a:r>
        </a:p>
      </dgm:t>
    </dgm:pt>
    <dgm:pt modelId="{9D9BEDCC-F8BA-43F8-9727-672A7E001B64}" type="parTrans" cxnId="{9BE5E677-E1E2-481E-8DAD-E3DF4DE3B587}">
      <dgm:prSet/>
      <dgm:spPr/>
      <dgm:t>
        <a:bodyPr/>
        <a:lstStyle/>
        <a:p>
          <a:endParaRPr lang="en-US"/>
        </a:p>
      </dgm:t>
    </dgm:pt>
    <dgm:pt modelId="{A6AD8D63-8375-4F1D-A047-C4D5CAFFCEFD}" type="sibTrans" cxnId="{9BE5E677-E1E2-481E-8DAD-E3DF4DE3B587}">
      <dgm:prSet/>
      <dgm:spPr/>
      <dgm:t>
        <a:bodyPr/>
        <a:lstStyle/>
        <a:p>
          <a:endParaRPr lang="en-US"/>
        </a:p>
      </dgm:t>
    </dgm:pt>
    <dgm:pt modelId="{98BF3676-3C7B-4689-93FC-871321C3BDF1}">
      <dgm:prSet phldrT="[Text]" custT="1"/>
      <dgm:spPr/>
      <dgm:t>
        <a:bodyPr/>
        <a:lstStyle/>
        <a:p>
          <a:r>
            <a:rPr lang="en-US" sz="1600" b="1" dirty="0" err="1"/>
            <a:t>Reg</a:t>
          </a:r>
          <a:r>
            <a:rPr lang="en-US" sz="1600" b="1" dirty="0"/>
            <a:t> (EU) 2021/404 with lists of third countries</a:t>
          </a:r>
        </a:p>
      </dgm:t>
    </dgm:pt>
    <dgm:pt modelId="{361B914E-36B8-4C94-A57E-77F5F6D7202E}" type="parTrans" cxnId="{B5B9D9BB-E610-4150-AA7C-3104552A034B}">
      <dgm:prSet/>
      <dgm:spPr/>
      <dgm:t>
        <a:bodyPr/>
        <a:lstStyle/>
        <a:p>
          <a:endParaRPr lang="en-US"/>
        </a:p>
      </dgm:t>
    </dgm:pt>
    <dgm:pt modelId="{530E329A-D17A-4282-8362-2040AA0A1C69}" type="sibTrans" cxnId="{B5B9D9BB-E610-4150-AA7C-3104552A034B}">
      <dgm:prSet/>
      <dgm:spPr/>
      <dgm:t>
        <a:bodyPr/>
        <a:lstStyle/>
        <a:p>
          <a:endParaRPr lang="en-US"/>
        </a:p>
      </dgm:t>
    </dgm:pt>
    <dgm:pt modelId="{30190440-98AB-4241-B1F9-F08A4159339C}">
      <dgm:prSet phldrT="[Text]" custT="1"/>
      <dgm:spPr/>
      <dgm:t>
        <a:bodyPr/>
        <a:lstStyle/>
        <a:p>
          <a:r>
            <a:rPr lang="en-US" sz="1600" b="1" dirty="0" err="1"/>
            <a:t>Reg</a:t>
          </a:r>
          <a:r>
            <a:rPr lang="en-US" sz="1600" b="1" dirty="0"/>
            <a:t> (EU) 2020/2235, 2020/2236, 2021/403 with animal health certificates</a:t>
          </a:r>
        </a:p>
      </dgm:t>
    </dgm:pt>
    <dgm:pt modelId="{5D09EFC8-906A-421B-AFF6-3A2D3F86140B}" type="parTrans" cxnId="{71655FFD-AFA5-47BD-8D80-8EFAB5D08221}">
      <dgm:prSet/>
      <dgm:spPr/>
      <dgm:t>
        <a:bodyPr/>
        <a:lstStyle/>
        <a:p>
          <a:endParaRPr lang="en-US"/>
        </a:p>
      </dgm:t>
    </dgm:pt>
    <dgm:pt modelId="{F6DA597A-81FC-455E-9159-A970B219E1C8}" type="sibTrans" cxnId="{71655FFD-AFA5-47BD-8D80-8EFAB5D08221}">
      <dgm:prSet/>
      <dgm:spPr/>
      <dgm:t>
        <a:bodyPr/>
        <a:lstStyle/>
        <a:p>
          <a:endParaRPr lang="en-US"/>
        </a:p>
      </dgm:t>
    </dgm:pt>
    <dgm:pt modelId="{67AF3A0C-35FA-4ADD-B0B1-5F8DA3984CE7}" type="pres">
      <dgm:prSet presAssocID="{61E7B851-55DC-4E54-9FDF-12D29146345A}" presName="composite" presStyleCnt="0">
        <dgm:presLayoutVars>
          <dgm:chMax val="1"/>
          <dgm:dir/>
          <dgm:resizeHandles val="exact"/>
        </dgm:presLayoutVars>
      </dgm:prSet>
      <dgm:spPr/>
    </dgm:pt>
    <dgm:pt modelId="{C476C740-AF9A-48EF-AC62-42F7CA2458BE}" type="pres">
      <dgm:prSet presAssocID="{B0A75D32-E99E-4312-9B45-FB98D1F2FE56}" presName="roof" presStyleLbl="dkBgShp" presStyleIdx="0" presStyleCnt="2" custLinFactNeighborX="5876" custLinFactNeighborY="1322"/>
      <dgm:spPr/>
    </dgm:pt>
    <dgm:pt modelId="{5E875DF9-AF9D-4761-9CDD-28F59922AC3B}" type="pres">
      <dgm:prSet presAssocID="{B0A75D32-E99E-4312-9B45-FB98D1F2FE56}" presName="pillars" presStyleCnt="0"/>
      <dgm:spPr/>
    </dgm:pt>
    <dgm:pt modelId="{DC116E80-2B31-4AA1-A634-C8035744A69F}" type="pres">
      <dgm:prSet presAssocID="{B0A75D32-E99E-4312-9B45-FB98D1F2FE56}" presName="pillar1" presStyleLbl="node1" presStyleIdx="0" presStyleCnt="3">
        <dgm:presLayoutVars>
          <dgm:bulletEnabled val="1"/>
        </dgm:presLayoutVars>
      </dgm:prSet>
      <dgm:spPr/>
    </dgm:pt>
    <dgm:pt modelId="{6B3F5369-51C9-4101-8111-D36DEDB2D280}" type="pres">
      <dgm:prSet presAssocID="{98BF3676-3C7B-4689-93FC-871321C3BDF1}" presName="pillarX" presStyleLbl="node1" presStyleIdx="1" presStyleCnt="3">
        <dgm:presLayoutVars>
          <dgm:bulletEnabled val="1"/>
        </dgm:presLayoutVars>
      </dgm:prSet>
      <dgm:spPr/>
    </dgm:pt>
    <dgm:pt modelId="{0EDC0E9C-2008-4A6D-A718-F19DF7E22F5C}" type="pres">
      <dgm:prSet presAssocID="{30190440-98AB-4241-B1F9-F08A4159339C}" presName="pillarX" presStyleLbl="node1" presStyleIdx="2" presStyleCnt="3">
        <dgm:presLayoutVars>
          <dgm:bulletEnabled val="1"/>
        </dgm:presLayoutVars>
      </dgm:prSet>
      <dgm:spPr/>
    </dgm:pt>
    <dgm:pt modelId="{F9F00597-6989-440A-BD33-1EC9B54BE6F1}" type="pres">
      <dgm:prSet presAssocID="{B0A75D32-E99E-4312-9B45-FB98D1F2FE56}" presName="base" presStyleLbl="dkBgShp" presStyleIdx="1" presStyleCnt="2"/>
      <dgm:spPr/>
    </dgm:pt>
  </dgm:ptLst>
  <dgm:cxnLst>
    <dgm:cxn modelId="{82C9B31A-42EF-4BC8-AD71-9FDBFF361D5D}" type="presOf" srcId="{B0A75D32-E99E-4312-9B45-FB98D1F2FE56}" destId="{C476C740-AF9A-48EF-AC62-42F7CA2458BE}" srcOrd="0" destOrd="0" presId="urn:microsoft.com/office/officeart/2005/8/layout/hList3"/>
    <dgm:cxn modelId="{28BE5042-1A96-4961-9333-2C0474CAA125}" type="presOf" srcId="{98BF3676-3C7B-4689-93FC-871321C3BDF1}" destId="{6B3F5369-51C9-4101-8111-D36DEDB2D280}" srcOrd="0" destOrd="0" presId="urn:microsoft.com/office/officeart/2005/8/layout/hList3"/>
    <dgm:cxn modelId="{FF8D4774-69A3-44C8-A12C-82B5A3F6790D}" type="presOf" srcId="{A397DD7E-242B-4CD3-BBA5-3B04A28DDE82}" destId="{DC116E80-2B31-4AA1-A634-C8035744A69F}" srcOrd="0" destOrd="0" presId="urn:microsoft.com/office/officeart/2005/8/layout/hList3"/>
    <dgm:cxn modelId="{9BE5E677-E1E2-481E-8DAD-E3DF4DE3B587}" srcId="{B0A75D32-E99E-4312-9B45-FB98D1F2FE56}" destId="{A397DD7E-242B-4CD3-BBA5-3B04A28DDE82}" srcOrd="0" destOrd="0" parTransId="{9D9BEDCC-F8BA-43F8-9727-672A7E001B64}" sibTransId="{A6AD8D63-8375-4F1D-A047-C4D5CAFFCEFD}"/>
    <dgm:cxn modelId="{E1CE4B9A-6F7C-4661-A86A-901F30637D2F}" type="presOf" srcId="{61E7B851-55DC-4E54-9FDF-12D29146345A}" destId="{67AF3A0C-35FA-4ADD-B0B1-5F8DA3984CE7}" srcOrd="0" destOrd="0" presId="urn:microsoft.com/office/officeart/2005/8/layout/hList3"/>
    <dgm:cxn modelId="{B5B9D9BB-E610-4150-AA7C-3104552A034B}" srcId="{B0A75D32-E99E-4312-9B45-FB98D1F2FE56}" destId="{98BF3676-3C7B-4689-93FC-871321C3BDF1}" srcOrd="1" destOrd="0" parTransId="{361B914E-36B8-4C94-A57E-77F5F6D7202E}" sibTransId="{530E329A-D17A-4282-8362-2040AA0A1C69}"/>
    <dgm:cxn modelId="{0FB0F8CC-AFA2-4BBA-8A7C-99C7255B39FA}" type="presOf" srcId="{30190440-98AB-4241-B1F9-F08A4159339C}" destId="{0EDC0E9C-2008-4A6D-A718-F19DF7E22F5C}" srcOrd="0" destOrd="0" presId="urn:microsoft.com/office/officeart/2005/8/layout/hList3"/>
    <dgm:cxn modelId="{3EC6B2D0-833E-49CD-884E-0B90991B7898}" srcId="{61E7B851-55DC-4E54-9FDF-12D29146345A}" destId="{B0A75D32-E99E-4312-9B45-FB98D1F2FE56}" srcOrd="0" destOrd="0" parTransId="{07D713B7-2611-4E24-95D5-55B5D5EBAF40}" sibTransId="{F1F3B5EE-F76B-44BE-AD63-CB3F66F5780B}"/>
    <dgm:cxn modelId="{71655FFD-AFA5-47BD-8D80-8EFAB5D08221}" srcId="{B0A75D32-E99E-4312-9B45-FB98D1F2FE56}" destId="{30190440-98AB-4241-B1F9-F08A4159339C}" srcOrd="2" destOrd="0" parTransId="{5D09EFC8-906A-421B-AFF6-3A2D3F86140B}" sibTransId="{F6DA597A-81FC-455E-9159-A970B219E1C8}"/>
    <dgm:cxn modelId="{8E4BE208-DDCD-4F8E-AE1A-1AE3E039E9A4}" type="presParOf" srcId="{67AF3A0C-35FA-4ADD-B0B1-5F8DA3984CE7}" destId="{C476C740-AF9A-48EF-AC62-42F7CA2458BE}" srcOrd="0" destOrd="0" presId="urn:microsoft.com/office/officeart/2005/8/layout/hList3"/>
    <dgm:cxn modelId="{54A576F4-9D33-4067-9D79-0FC4198B8F82}" type="presParOf" srcId="{67AF3A0C-35FA-4ADD-B0B1-5F8DA3984CE7}" destId="{5E875DF9-AF9D-4761-9CDD-28F59922AC3B}" srcOrd="1" destOrd="0" presId="urn:microsoft.com/office/officeart/2005/8/layout/hList3"/>
    <dgm:cxn modelId="{4F67E38E-639C-4DF1-967F-FC0C55807DD6}" type="presParOf" srcId="{5E875DF9-AF9D-4761-9CDD-28F59922AC3B}" destId="{DC116E80-2B31-4AA1-A634-C8035744A69F}" srcOrd="0" destOrd="0" presId="urn:microsoft.com/office/officeart/2005/8/layout/hList3"/>
    <dgm:cxn modelId="{5F027751-E9CB-4090-AC11-57F80BC94D00}" type="presParOf" srcId="{5E875DF9-AF9D-4761-9CDD-28F59922AC3B}" destId="{6B3F5369-51C9-4101-8111-D36DEDB2D280}" srcOrd="1" destOrd="0" presId="urn:microsoft.com/office/officeart/2005/8/layout/hList3"/>
    <dgm:cxn modelId="{EC655C98-6BB9-4894-A07A-C1CE6BF04870}" type="presParOf" srcId="{5E875DF9-AF9D-4761-9CDD-28F59922AC3B}" destId="{0EDC0E9C-2008-4A6D-A718-F19DF7E22F5C}" srcOrd="2" destOrd="0" presId="urn:microsoft.com/office/officeart/2005/8/layout/hList3"/>
    <dgm:cxn modelId="{DAEBDED0-2DBC-41A2-9B65-483DA7B0A505}" type="presParOf" srcId="{67AF3A0C-35FA-4ADD-B0B1-5F8DA3984CE7}" destId="{F9F00597-6989-440A-BD33-1EC9B54BE6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F10B84-EC9E-41DD-ADAB-049D34ADD852}" type="doc">
      <dgm:prSet loTypeId="urn:microsoft.com/office/officeart/2005/8/layout/v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6DA063-5863-4D46-BCAA-8C4EE73BF21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Part I</a:t>
          </a:r>
        </a:p>
      </dgm:t>
    </dgm:pt>
    <dgm:pt modelId="{BA9592E5-21F7-4E0A-AAE3-1A56FDD999D8}" type="parTrans" cxnId="{14C5F68C-36A3-40F1-B2A7-D2B8C5CCFFED}">
      <dgm:prSet/>
      <dgm:spPr/>
      <dgm:t>
        <a:bodyPr/>
        <a:lstStyle/>
        <a:p>
          <a:endParaRPr lang="en-US" b="1"/>
        </a:p>
      </dgm:t>
    </dgm:pt>
    <dgm:pt modelId="{FC6BF333-61F2-41BC-8A69-9D2F4D0379B8}" type="sibTrans" cxnId="{14C5F68C-36A3-40F1-B2A7-D2B8C5CCFFED}">
      <dgm:prSet/>
      <dgm:spPr/>
      <dgm:t>
        <a:bodyPr/>
        <a:lstStyle/>
        <a:p>
          <a:endParaRPr lang="en-US" b="1"/>
        </a:p>
      </dgm:t>
    </dgm:pt>
    <dgm:pt modelId="{D1CCF3C7-2C86-480C-9055-3FCC99E9764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 Surveillance of diseases</a:t>
          </a:r>
        </a:p>
      </dgm:t>
    </dgm:pt>
    <dgm:pt modelId="{97D8C0E9-67C2-42A3-A213-8563F66D5C06}" type="parTrans" cxnId="{4B5D62AF-73C5-4462-9CDA-197906DD78B4}">
      <dgm:prSet/>
      <dgm:spPr/>
      <dgm:t>
        <a:bodyPr/>
        <a:lstStyle/>
        <a:p>
          <a:endParaRPr lang="en-US" b="1"/>
        </a:p>
      </dgm:t>
    </dgm:pt>
    <dgm:pt modelId="{828F1C91-6139-4374-A65A-67C7831DEC7F}" type="sibTrans" cxnId="{4B5D62AF-73C5-4462-9CDA-197906DD78B4}">
      <dgm:prSet/>
      <dgm:spPr/>
      <dgm:t>
        <a:bodyPr/>
        <a:lstStyle/>
        <a:p>
          <a:endParaRPr lang="en-US" b="1"/>
        </a:p>
      </dgm:t>
    </dgm:pt>
    <dgm:pt modelId="{78F5538A-D3B4-4A71-8C58-60CCC9AA2A93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/>
            <a:t>Part III</a:t>
          </a:r>
        </a:p>
      </dgm:t>
    </dgm:pt>
    <dgm:pt modelId="{807B96AB-041F-4EF4-BB30-286D09733534}" type="parTrans" cxnId="{F83954EC-A4AF-4B8E-B5C7-6585FFEA9FF6}">
      <dgm:prSet/>
      <dgm:spPr/>
      <dgm:t>
        <a:bodyPr/>
        <a:lstStyle/>
        <a:p>
          <a:endParaRPr lang="en-US" b="1"/>
        </a:p>
      </dgm:t>
    </dgm:pt>
    <dgm:pt modelId="{A2812D8F-209E-46C4-B054-C1268A692827}" type="sibTrans" cxnId="{F83954EC-A4AF-4B8E-B5C7-6585FFEA9FF6}">
      <dgm:prSet/>
      <dgm:spPr/>
      <dgm:t>
        <a:bodyPr/>
        <a:lstStyle/>
        <a:p>
          <a:endParaRPr lang="en-US" b="1"/>
        </a:p>
      </dgm:t>
    </dgm:pt>
    <dgm:pt modelId="{FAF847C5-6E9E-4D47-9E51-B3BB31AA5F3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Control measures</a:t>
          </a:r>
        </a:p>
      </dgm:t>
    </dgm:pt>
    <dgm:pt modelId="{2FC1C306-FE63-430E-9089-131B720390D5}" type="parTrans" cxnId="{99847A6D-7F74-4375-8913-C2A07067876B}">
      <dgm:prSet/>
      <dgm:spPr/>
      <dgm:t>
        <a:bodyPr/>
        <a:lstStyle/>
        <a:p>
          <a:endParaRPr lang="en-US" b="1"/>
        </a:p>
      </dgm:t>
    </dgm:pt>
    <dgm:pt modelId="{A29E89E8-99B5-4070-AA2F-DD6793823C5C}" type="sibTrans" cxnId="{99847A6D-7F74-4375-8913-C2A07067876B}">
      <dgm:prSet/>
      <dgm:spPr/>
      <dgm:t>
        <a:bodyPr/>
        <a:lstStyle/>
        <a:p>
          <a:endParaRPr lang="en-US" b="1"/>
        </a:p>
      </dgm:t>
    </dgm:pt>
    <dgm:pt modelId="{8C5EEEF6-3312-4A67-830D-74B81F84ADF3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Part IV</a:t>
          </a:r>
        </a:p>
      </dgm:t>
    </dgm:pt>
    <dgm:pt modelId="{B37875A8-F5D3-4156-A3AF-393EE642C722}" type="parTrans" cxnId="{28CB1F3F-0E70-4640-ABAE-D94E8A02580D}">
      <dgm:prSet/>
      <dgm:spPr/>
      <dgm:t>
        <a:bodyPr/>
        <a:lstStyle/>
        <a:p>
          <a:endParaRPr lang="en-US" b="1"/>
        </a:p>
      </dgm:t>
    </dgm:pt>
    <dgm:pt modelId="{1854F4FD-2449-4186-80E1-73DD9E403C53}" type="sibTrans" cxnId="{28CB1F3F-0E70-4640-ABAE-D94E8A02580D}">
      <dgm:prSet/>
      <dgm:spPr/>
      <dgm:t>
        <a:bodyPr/>
        <a:lstStyle/>
        <a:p>
          <a:endParaRPr lang="en-US" b="1"/>
        </a:p>
      </dgm:t>
    </dgm:pt>
    <dgm:pt modelId="{7DCD40DD-C3A3-47EA-ABA8-8E2B0241F8D0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 I&amp;R</a:t>
          </a:r>
        </a:p>
      </dgm:t>
    </dgm:pt>
    <dgm:pt modelId="{5A8678DC-6C48-4D57-B4B4-C654D4EBA638}" type="parTrans" cxnId="{17391EC4-AA95-4063-B66E-1CF09219D923}">
      <dgm:prSet/>
      <dgm:spPr/>
      <dgm:t>
        <a:bodyPr/>
        <a:lstStyle/>
        <a:p>
          <a:endParaRPr lang="en-US" b="1"/>
        </a:p>
      </dgm:t>
    </dgm:pt>
    <dgm:pt modelId="{4EAB89AA-E98A-47C3-93B2-3BC250208573}" type="sibTrans" cxnId="{17391EC4-AA95-4063-B66E-1CF09219D923}">
      <dgm:prSet/>
      <dgm:spPr/>
      <dgm:t>
        <a:bodyPr/>
        <a:lstStyle/>
        <a:p>
          <a:endParaRPr lang="en-US" b="1"/>
        </a:p>
      </dgm:t>
    </dgm:pt>
    <dgm:pt modelId="{5904A6E3-111C-4842-8190-21BA12BAA973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 Intra EU movements</a:t>
          </a:r>
        </a:p>
      </dgm:t>
    </dgm:pt>
    <dgm:pt modelId="{0A265482-3C5B-495A-9ED0-6632724A4E51}" type="parTrans" cxnId="{F350DD96-7DDA-41CA-A26D-3E66F303BE76}">
      <dgm:prSet/>
      <dgm:spPr/>
      <dgm:t>
        <a:bodyPr/>
        <a:lstStyle/>
        <a:p>
          <a:endParaRPr lang="en-US" b="1"/>
        </a:p>
      </dgm:t>
    </dgm:pt>
    <dgm:pt modelId="{3A268EE1-CB42-4D01-AED6-D7390BD5275B}" type="sibTrans" cxnId="{F350DD96-7DDA-41CA-A26D-3E66F303BE76}">
      <dgm:prSet/>
      <dgm:spPr/>
      <dgm:t>
        <a:bodyPr/>
        <a:lstStyle/>
        <a:p>
          <a:endParaRPr lang="en-US" b="1"/>
        </a:p>
      </dgm:t>
    </dgm:pt>
    <dgm:pt modelId="{F6B79B27-8995-479A-81A1-9E1559E85FE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Part II</a:t>
          </a:r>
        </a:p>
      </dgm:t>
    </dgm:pt>
    <dgm:pt modelId="{7902285B-2571-4A0F-AEE3-20A58F3FB3E2}" type="parTrans" cxnId="{BCB73CAF-3FC7-433B-86AB-5BED708FC4E5}">
      <dgm:prSet/>
      <dgm:spPr/>
      <dgm:t>
        <a:bodyPr/>
        <a:lstStyle/>
        <a:p>
          <a:endParaRPr lang="en-US"/>
        </a:p>
      </dgm:t>
    </dgm:pt>
    <dgm:pt modelId="{450657AF-B967-4EBE-8683-450D6A246FE1}" type="sibTrans" cxnId="{BCB73CAF-3FC7-433B-86AB-5BED708FC4E5}">
      <dgm:prSet/>
      <dgm:spPr/>
      <dgm:t>
        <a:bodyPr/>
        <a:lstStyle/>
        <a:p>
          <a:endParaRPr lang="en-US"/>
        </a:p>
      </dgm:t>
    </dgm:pt>
    <dgm:pt modelId="{8F9786C9-0862-4A1B-8968-1BB4F74FF6F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Listing and categorization</a:t>
          </a:r>
        </a:p>
      </dgm:t>
    </dgm:pt>
    <dgm:pt modelId="{2D4ECE2E-DC9A-43D0-97CE-D555C1990FE7}" type="parTrans" cxnId="{B35820C1-39CF-4AB8-92CD-03BA1EEE8F6F}">
      <dgm:prSet/>
      <dgm:spPr/>
      <dgm:t>
        <a:bodyPr/>
        <a:lstStyle/>
        <a:p>
          <a:endParaRPr lang="en-US"/>
        </a:p>
      </dgm:t>
    </dgm:pt>
    <dgm:pt modelId="{CA7D29FB-EA98-44ED-8E0A-22474B11F828}" type="sibTrans" cxnId="{B35820C1-39CF-4AB8-92CD-03BA1EEE8F6F}">
      <dgm:prSet/>
      <dgm:spPr/>
      <dgm:t>
        <a:bodyPr/>
        <a:lstStyle/>
        <a:p>
          <a:endParaRPr lang="en-US"/>
        </a:p>
      </dgm:t>
    </dgm:pt>
    <dgm:pt modelId="{DEA3BFF2-E97C-4DE4-865E-2CCE3D3C4BA2}" type="pres">
      <dgm:prSet presAssocID="{F7F10B84-EC9E-41DD-ADAB-049D34ADD852}" presName="Name0" presStyleCnt="0">
        <dgm:presLayoutVars>
          <dgm:dir/>
          <dgm:animLvl val="lvl"/>
          <dgm:resizeHandles/>
        </dgm:presLayoutVars>
      </dgm:prSet>
      <dgm:spPr/>
    </dgm:pt>
    <dgm:pt modelId="{C4885472-B697-4FEC-8736-06B8FCFFEC33}" type="pres">
      <dgm:prSet presAssocID="{466DA063-5863-4D46-BCAA-8C4EE73BF214}" presName="linNode" presStyleCnt="0"/>
      <dgm:spPr/>
    </dgm:pt>
    <dgm:pt modelId="{37DDD3C3-835E-4AE1-9E1A-523D8756C6E9}" type="pres">
      <dgm:prSet presAssocID="{466DA063-5863-4D46-BCAA-8C4EE73BF214}" presName="parentShp" presStyleLbl="node1" presStyleIdx="0" presStyleCnt="4" custLinFactNeighborX="-522">
        <dgm:presLayoutVars>
          <dgm:bulletEnabled val="1"/>
        </dgm:presLayoutVars>
      </dgm:prSet>
      <dgm:spPr/>
    </dgm:pt>
    <dgm:pt modelId="{F12C845F-164E-4075-A28D-D457C9D0793A}" type="pres">
      <dgm:prSet presAssocID="{466DA063-5863-4D46-BCAA-8C4EE73BF214}" presName="childShp" presStyleLbl="bgAccFollowNode1" presStyleIdx="0" presStyleCnt="4">
        <dgm:presLayoutVars>
          <dgm:bulletEnabled val="1"/>
        </dgm:presLayoutVars>
      </dgm:prSet>
      <dgm:spPr/>
    </dgm:pt>
    <dgm:pt modelId="{967F7205-B191-4EEA-9825-ECFF805703A3}" type="pres">
      <dgm:prSet presAssocID="{FC6BF333-61F2-41BC-8A69-9D2F4D0379B8}" presName="spacing" presStyleCnt="0"/>
      <dgm:spPr/>
    </dgm:pt>
    <dgm:pt modelId="{AD56B1E4-CF77-40A9-A591-CA7FAEC5957B}" type="pres">
      <dgm:prSet presAssocID="{F6B79B27-8995-479A-81A1-9E1559E85FED}" presName="linNode" presStyleCnt="0"/>
      <dgm:spPr/>
    </dgm:pt>
    <dgm:pt modelId="{13ED3B28-3B8B-4D4A-B8E7-A06883F695C9}" type="pres">
      <dgm:prSet presAssocID="{F6B79B27-8995-479A-81A1-9E1559E85FED}" presName="parentShp" presStyleLbl="node1" presStyleIdx="1" presStyleCnt="4">
        <dgm:presLayoutVars>
          <dgm:bulletEnabled val="1"/>
        </dgm:presLayoutVars>
      </dgm:prSet>
      <dgm:spPr/>
    </dgm:pt>
    <dgm:pt modelId="{341D49C2-03F6-4A81-ADEA-7162A290FEFF}" type="pres">
      <dgm:prSet presAssocID="{F6B79B27-8995-479A-81A1-9E1559E85FED}" presName="childShp" presStyleLbl="bgAccFollowNode1" presStyleIdx="1" presStyleCnt="4">
        <dgm:presLayoutVars>
          <dgm:bulletEnabled val="1"/>
        </dgm:presLayoutVars>
      </dgm:prSet>
      <dgm:spPr/>
    </dgm:pt>
    <dgm:pt modelId="{E9344818-EDC7-4F66-BD06-20FCB3D6F17D}" type="pres">
      <dgm:prSet presAssocID="{450657AF-B967-4EBE-8683-450D6A246FE1}" presName="spacing" presStyleCnt="0"/>
      <dgm:spPr/>
    </dgm:pt>
    <dgm:pt modelId="{85C698B1-332D-4D4E-AAE0-9F10799B758D}" type="pres">
      <dgm:prSet presAssocID="{78F5538A-D3B4-4A71-8C58-60CCC9AA2A93}" presName="linNode" presStyleCnt="0"/>
      <dgm:spPr/>
    </dgm:pt>
    <dgm:pt modelId="{2684A314-13C4-482C-9566-281768A8E196}" type="pres">
      <dgm:prSet presAssocID="{78F5538A-D3B4-4A71-8C58-60CCC9AA2A93}" presName="parentShp" presStyleLbl="node1" presStyleIdx="2" presStyleCnt="4">
        <dgm:presLayoutVars>
          <dgm:bulletEnabled val="1"/>
        </dgm:presLayoutVars>
      </dgm:prSet>
      <dgm:spPr/>
    </dgm:pt>
    <dgm:pt modelId="{B8455441-0E55-4410-9F76-2CE85BCA1978}" type="pres">
      <dgm:prSet presAssocID="{78F5538A-D3B4-4A71-8C58-60CCC9AA2A93}" presName="childShp" presStyleLbl="bgAccFollowNode1" presStyleIdx="2" presStyleCnt="4">
        <dgm:presLayoutVars>
          <dgm:bulletEnabled val="1"/>
        </dgm:presLayoutVars>
      </dgm:prSet>
      <dgm:spPr/>
    </dgm:pt>
    <dgm:pt modelId="{FA196C34-198B-4A2E-9ED5-8402FE4A0E9B}" type="pres">
      <dgm:prSet presAssocID="{A2812D8F-209E-46C4-B054-C1268A692827}" presName="spacing" presStyleCnt="0"/>
      <dgm:spPr/>
    </dgm:pt>
    <dgm:pt modelId="{754B44AC-9906-4B4A-AFBA-359D5D27101C}" type="pres">
      <dgm:prSet presAssocID="{8C5EEEF6-3312-4A67-830D-74B81F84ADF3}" presName="linNode" presStyleCnt="0"/>
      <dgm:spPr/>
    </dgm:pt>
    <dgm:pt modelId="{63E983DE-8CA0-4219-822F-CDEBD4D5C419}" type="pres">
      <dgm:prSet presAssocID="{8C5EEEF6-3312-4A67-830D-74B81F84ADF3}" presName="parentShp" presStyleLbl="node1" presStyleIdx="3" presStyleCnt="4">
        <dgm:presLayoutVars>
          <dgm:bulletEnabled val="1"/>
        </dgm:presLayoutVars>
      </dgm:prSet>
      <dgm:spPr/>
    </dgm:pt>
    <dgm:pt modelId="{491A208D-B942-43C3-B329-CF768A0B4F29}" type="pres">
      <dgm:prSet presAssocID="{8C5EEEF6-3312-4A67-830D-74B81F84ADF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616C781A-1CA6-4465-B662-FD02469A0B09}" type="presOf" srcId="{FAF847C5-6E9E-4D47-9E51-B3BB31AA5F34}" destId="{B8455441-0E55-4410-9F76-2CE85BCA1978}" srcOrd="0" destOrd="0" presId="urn:microsoft.com/office/officeart/2005/8/layout/vList6"/>
    <dgm:cxn modelId="{F4437E20-8396-43B7-B268-AB49B92FA4D4}" type="presOf" srcId="{466DA063-5863-4D46-BCAA-8C4EE73BF214}" destId="{37DDD3C3-835E-4AE1-9E1A-523D8756C6E9}" srcOrd="0" destOrd="0" presId="urn:microsoft.com/office/officeart/2005/8/layout/vList6"/>
    <dgm:cxn modelId="{DEB3AB30-813D-467C-AF2F-BECB66786C40}" type="presOf" srcId="{7DCD40DD-C3A3-47EA-ABA8-8E2B0241F8D0}" destId="{491A208D-B942-43C3-B329-CF768A0B4F29}" srcOrd="0" destOrd="0" presId="urn:microsoft.com/office/officeart/2005/8/layout/vList6"/>
    <dgm:cxn modelId="{28CB1F3F-0E70-4640-ABAE-D94E8A02580D}" srcId="{F7F10B84-EC9E-41DD-ADAB-049D34ADD852}" destId="{8C5EEEF6-3312-4A67-830D-74B81F84ADF3}" srcOrd="3" destOrd="0" parTransId="{B37875A8-F5D3-4156-A3AF-393EE642C722}" sibTransId="{1854F4FD-2449-4186-80E1-73DD9E403C53}"/>
    <dgm:cxn modelId="{C0048468-4C27-45B8-A87E-98052F31280B}" type="presOf" srcId="{5904A6E3-111C-4842-8190-21BA12BAA973}" destId="{491A208D-B942-43C3-B329-CF768A0B4F29}" srcOrd="0" destOrd="1" presId="urn:microsoft.com/office/officeart/2005/8/layout/vList6"/>
    <dgm:cxn modelId="{99BD076C-B15B-4A04-A27E-C25E24D31B40}" type="presOf" srcId="{F6B79B27-8995-479A-81A1-9E1559E85FED}" destId="{13ED3B28-3B8B-4D4A-B8E7-A06883F695C9}" srcOrd="0" destOrd="0" presId="urn:microsoft.com/office/officeart/2005/8/layout/vList6"/>
    <dgm:cxn modelId="{99847A6D-7F74-4375-8913-C2A07067876B}" srcId="{78F5538A-D3B4-4A71-8C58-60CCC9AA2A93}" destId="{FAF847C5-6E9E-4D47-9E51-B3BB31AA5F34}" srcOrd="0" destOrd="0" parTransId="{2FC1C306-FE63-430E-9089-131B720390D5}" sibTransId="{A29E89E8-99B5-4070-AA2F-DD6793823C5C}"/>
    <dgm:cxn modelId="{14C5F68C-36A3-40F1-B2A7-D2B8C5CCFFED}" srcId="{F7F10B84-EC9E-41DD-ADAB-049D34ADD852}" destId="{466DA063-5863-4D46-BCAA-8C4EE73BF214}" srcOrd="0" destOrd="0" parTransId="{BA9592E5-21F7-4E0A-AAE3-1A56FDD999D8}" sibTransId="{FC6BF333-61F2-41BC-8A69-9D2F4D0379B8}"/>
    <dgm:cxn modelId="{F350DD96-7DDA-41CA-A26D-3E66F303BE76}" srcId="{8C5EEEF6-3312-4A67-830D-74B81F84ADF3}" destId="{5904A6E3-111C-4842-8190-21BA12BAA973}" srcOrd="1" destOrd="0" parTransId="{0A265482-3C5B-495A-9ED0-6632724A4E51}" sibTransId="{3A268EE1-CB42-4D01-AED6-D7390BD5275B}"/>
    <dgm:cxn modelId="{C0318DA1-3B30-4DED-BB9B-2206B6775699}" type="presOf" srcId="{8F9786C9-0862-4A1B-8968-1BB4F74FF6F3}" destId="{F12C845F-164E-4075-A28D-D457C9D0793A}" srcOrd="0" destOrd="0" presId="urn:microsoft.com/office/officeart/2005/8/layout/vList6"/>
    <dgm:cxn modelId="{BCB73CAF-3FC7-433B-86AB-5BED708FC4E5}" srcId="{F7F10B84-EC9E-41DD-ADAB-049D34ADD852}" destId="{F6B79B27-8995-479A-81A1-9E1559E85FED}" srcOrd="1" destOrd="0" parTransId="{7902285B-2571-4A0F-AEE3-20A58F3FB3E2}" sibTransId="{450657AF-B967-4EBE-8683-450D6A246FE1}"/>
    <dgm:cxn modelId="{4B5D62AF-73C5-4462-9CDA-197906DD78B4}" srcId="{F6B79B27-8995-479A-81A1-9E1559E85FED}" destId="{D1CCF3C7-2C86-480C-9055-3FCC99E9764A}" srcOrd="0" destOrd="0" parTransId="{97D8C0E9-67C2-42A3-A213-8563F66D5C06}" sibTransId="{828F1C91-6139-4374-A65A-67C7831DEC7F}"/>
    <dgm:cxn modelId="{C9377DB9-BE86-4D49-B66F-BDE9E3B259D1}" type="presOf" srcId="{D1CCF3C7-2C86-480C-9055-3FCC99E9764A}" destId="{341D49C2-03F6-4A81-ADEA-7162A290FEFF}" srcOrd="0" destOrd="0" presId="urn:microsoft.com/office/officeart/2005/8/layout/vList6"/>
    <dgm:cxn modelId="{B35820C1-39CF-4AB8-92CD-03BA1EEE8F6F}" srcId="{466DA063-5863-4D46-BCAA-8C4EE73BF214}" destId="{8F9786C9-0862-4A1B-8968-1BB4F74FF6F3}" srcOrd="0" destOrd="0" parTransId="{2D4ECE2E-DC9A-43D0-97CE-D555C1990FE7}" sibTransId="{CA7D29FB-EA98-44ED-8E0A-22474B11F828}"/>
    <dgm:cxn modelId="{17391EC4-AA95-4063-B66E-1CF09219D923}" srcId="{8C5EEEF6-3312-4A67-830D-74B81F84ADF3}" destId="{7DCD40DD-C3A3-47EA-ABA8-8E2B0241F8D0}" srcOrd="0" destOrd="0" parTransId="{5A8678DC-6C48-4D57-B4B4-C654D4EBA638}" sibTransId="{4EAB89AA-E98A-47C3-93B2-3BC250208573}"/>
    <dgm:cxn modelId="{04DE45CE-64E0-47D0-ADAF-D379113D9455}" type="presOf" srcId="{78F5538A-D3B4-4A71-8C58-60CCC9AA2A93}" destId="{2684A314-13C4-482C-9566-281768A8E196}" srcOrd="0" destOrd="0" presId="urn:microsoft.com/office/officeart/2005/8/layout/vList6"/>
    <dgm:cxn modelId="{9A203BE9-985D-465A-852A-C925F28A4202}" type="presOf" srcId="{8C5EEEF6-3312-4A67-830D-74B81F84ADF3}" destId="{63E983DE-8CA0-4219-822F-CDEBD4D5C419}" srcOrd="0" destOrd="0" presId="urn:microsoft.com/office/officeart/2005/8/layout/vList6"/>
    <dgm:cxn modelId="{F83954EC-A4AF-4B8E-B5C7-6585FFEA9FF6}" srcId="{F7F10B84-EC9E-41DD-ADAB-049D34ADD852}" destId="{78F5538A-D3B4-4A71-8C58-60CCC9AA2A93}" srcOrd="2" destOrd="0" parTransId="{807B96AB-041F-4EF4-BB30-286D09733534}" sibTransId="{A2812D8F-209E-46C4-B054-C1268A692827}"/>
    <dgm:cxn modelId="{3D9A8FEF-1192-4FE6-B8F0-1B45FAE2BB9A}" type="presOf" srcId="{F7F10B84-EC9E-41DD-ADAB-049D34ADD852}" destId="{DEA3BFF2-E97C-4DE4-865E-2CCE3D3C4BA2}" srcOrd="0" destOrd="0" presId="urn:microsoft.com/office/officeart/2005/8/layout/vList6"/>
    <dgm:cxn modelId="{F3CE5578-AACA-4EE6-9320-BD162BD7AA52}" type="presParOf" srcId="{DEA3BFF2-E97C-4DE4-865E-2CCE3D3C4BA2}" destId="{C4885472-B697-4FEC-8736-06B8FCFFEC33}" srcOrd="0" destOrd="0" presId="urn:microsoft.com/office/officeart/2005/8/layout/vList6"/>
    <dgm:cxn modelId="{0E28DF3F-3426-4F49-9F4B-CDFAED667C46}" type="presParOf" srcId="{C4885472-B697-4FEC-8736-06B8FCFFEC33}" destId="{37DDD3C3-835E-4AE1-9E1A-523D8756C6E9}" srcOrd="0" destOrd="0" presId="urn:microsoft.com/office/officeart/2005/8/layout/vList6"/>
    <dgm:cxn modelId="{2A4EE1F1-8FA5-4934-8A9D-2132DCFB283C}" type="presParOf" srcId="{C4885472-B697-4FEC-8736-06B8FCFFEC33}" destId="{F12C845F-164E-4075-A28D-D457C9D0793A}" srcOrd="1" destOrd="0" presId="urn:microsoft.com/office/officeart/2005/8/layout/vList6"/>
    <dgm:cxn modelId="{487DD5A7-B917-4922-A229-299D3AF6FCFA}" type="presParOf" srcId="{DEA3BFF2-E97C-4DE4-865E-2CCE3D3C4BA2}" destId="{967F7205-B191-4EEA-9825-ECFF805703A3}" srcOrd="1" destOrd="0" presId="urn:microsoft.com/office/officeart/2005/8/layout/vList6"/>
    <dgm:cxn modelId="{D27CF354-5C88-4923-B9EB-6444C3740554}" type="presParOf" srcId="{DEA3BFF2-E97C-4DE4-865E-2CCE3D3C4BA2}" destId="{AD56B1E4-CF77-40A9-A591-CA7FAEC5957B}" srcOrd="2" destOrd="0" presId="urn:microsoft.com/office/officeart/2005/8/layout/vList6"/>
    <dgm:cxn modelId="{5597B67F-28FF-461F-BAA5-2D01F0F40099}" type="presParOf" srcId="{AD56B1E4-CF77-40A9-A591-CA7FAEC5957B}" destId="{13ED3B28-3B8B-4D4A-B8E7-A06883F695C9}" srcOrd="0" destOrd="0" presId="urn:microsoft.com/office/officeart/2005/8/layout/vList6"/>
    <dgm:cxn modelId="{435EB630-C9E4-4B89-8918-81D9667CD392}" type="presParOf" srcId="{AD56B1E4-CF77-40A9-A591-CA7FAEC5957B}" destId="{341D49C2-03F6-4A81-ADEA-7162A290FEFF}" srcOrd="1" destOrd="0" presId="urn:microsoft.com/office/officeart/2005/8/layout/vList6"/>
    <dgm:cxn modelId="{9CC59411-F3E1-4247-867C-AB01A8420297}" type="presParOf" srcId="{DEA3BFF2-E97C-4DE4-865E-2CCE3D3C4BA2}" destId="{E9344818-EDC7-4F66-BD06-20FCB3D6F17D}" srcOrd="3" destOrd="0" presId="urn:microsoft.com/office/officeart/2005/8/layout/vList6"/>
    <dgm:cxn modelId="{BF386BB5-EE59-4DF0-B8D8-0C35C1A4281A}" type="presParOf" srcId="{DEA3BFF2-E97C-4DE4-865E-2CCE3D3C4BA2}" destId="{85C698B1-332D-4D4E-AAE0-9F10799B758D}" srcOrd="4" destOrd="0" presId="urn:microsoft.com/office/officeart/2005/8/layout/vList6"/>
    <dgm:cxn modelId="{A5949E4E-0D9D-460E-A6E9-254DB80C1BD9}" type="presParOf" srcId="{85C698B1-332D-4D4E-AAE0-9F10799B758D}" destId="{2684A314-13C4-482C-9566-281768A8E196}" srcOrd="0" destOrd="0" presId="urn:microsoft.com/office/officeart/2005/8/layout/vList6"/>
    <dgm:cxn modelId="{53E14A44-E71B-44C0-BD3D-524A75F28647}" type="presParOf" srcId="{85C698B1-332D-4D4E-AAE0-9F10799B758D}" destId="{B8455441-0E55-4410-9F76-2CE85BCA1978}" srcOrd="1" destOrd="0" presId="urn:microsoft.com/office/officeart/2005/8/layout/vList6"/>
    <dgm:cxn modelId="{D4B63B75-FC99-4248-A0CD-3FA6FFD91970}" type="presParOf" srcId="{DEA3BFF2-E97C-4DE4-865E-2CCE3D3C4BA2}" destId="{FA196C34-198B-4A2E-9ED5-8402FE4A0E9B}" srcOrd="5" destOrd="0" presId="urn:microsoft.com/office/officeart/2005/8/layout/vList6"/>
    <dgm:cxn modelId="{A0FED0EF-76F1-4149-BCEE-2478D141BAF3}" type="presParOf" srcId="{DEA3BFF2-E97C-4DE4-865E-2CCE3D3C4BA2}" destId="{754B44AC-9906-4B4A-AFBA-359D5D27101C}" srcOrd="6" destOrd="0" presId="urn:microsoft.com/office/officeart/2005/8/layout/vList6"/>
    <dgm:cxn modelId="{22EA790A-28CB-4108-9AE9-B3C80EEF6EC2}" type="presParOf" srcId="{754B44AC-9906-4B4A-AFBA-359D5D27101C}" destId="{63E983DE-8CA0-4219-822F-CDEBD4D5C419}" srcOrd="0" destOrd="0" presId="urn:microsoft.com/office/officeart/2005/8/layout/vList6"/>
    <dgm:cxn modelId="{DC1207B8-4BA4-447B-8B8F-EDE3772AF649}" type="presParOf" srcId="{754B44AC-9906-4B4A-AFBA-359D5D27101C}" destId="{491A208D-B942-43C3-B329-CF768A0B4F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6CFDF-71A1-41B4-ACC1-22F25C2478D9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2DEF294-E6F0-4D6A-872D-AAECA84CF46B}">
      <dgm:prSet phldrT="[Text]" custT="1"/>
      <dgm:spPr/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Disease notification surveillance control</a:t>
          </a:r>
          <a:r>
            <a:rPr lang="en-GB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…</a:t>
          </a:r>
        </a:p>
      </dgm:t>
    </dgm:pt>
    <dgm:pt modelId="{73143FD5-9BC1-4217-A1D0-4013B5F9310B}" type="parTrans" cxnId="{75AB2446-6872-4451-9A27-54A00297B064}">
      <dgm:prSet/>
      <dgm:spPr/>
      <dgm:t>
        <a:bodyPr/>
        <a:lstStyle/>
        <a:p>
          <a:endParaRPr lang="en-GB"/>
        </a:p>
      </dgm:t>
    </dgm:pt>
    <dgm:pt modelId="{2A64A628-B9E3-460C-9C85-CCAD83BC868E}" type="sibTrans" cxnId="{75AB2446-6872-4451-9A27-54A00297B064}">
      <dgm:prSet custT="1"/>
      <dgm:spPr/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 List of diseases </a:t>
          </a:r>
        </a:p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IA disease categorisation and species</a:t>
          </a:r>
        </a:p>
      </dgm:t>
    </dgm:pt>
    <dgm:pt modelId="{F71CF211-BEF8-4C2A-A4C7-DDF1C6235E01}">
      <dgm:prSet phldrT="[Text]" custT="1"/>
      <dgm:spPr/>
      <dgm:t>
        <a:bodyPr/>
        <a:lstStyle/>
        <a:p>
          <a:r>
            <a:rPr lang="en-GB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AHL</a:t>
          </a:r>
        </a:p>
      </dgm:t>
    </dgm:pt>
    <dgm:pt modelId="{8FF2A9F1-DA91-4440-8851-777FFE89E28C}" type="parTrans" cxnId="{44BFD1BD-37E2-43E6-B559-BD1FE2235F71}">
      <dgm:prSet/>
      <dgm:spPr/>
      <dgm:t>
        <a:bodyPr/>
        <a:lstStyle/>
        <a:p>
          <a:endParaRPr lang="en-GB"/>
        </a:p>
      </dgm:t>
    </dgm:pt>
    <dgm:pt modelId="{11AE5184-1035-4761-AEA8-FCC9F0854257}" type="sibTrans" cxnId="{44BFD1BD-37E2-43E6-B559-BD1FE2235F71}">
      <dgm:prSet custT="1"/>
      <dgm:spPr/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registration, approval, animal ID</a:t>
          </a:r>
        </a:p>
      </dgm:t>
    </dgm:pt>
    <dgm:pt modelId="{48478A81-45BB-4B1A-B4A8-092C02B4A23B}">
      <dgm:prSet phldrT="[Text]" phldr="1"/>
      <dgm:spPr/>
      <dgm:t>
        <a:bodyPr/>
        <a:lstStyle/>
        <a:p>
          <a:endParaRPr lang="en-GB" dirty="0"/>
        </a:p>
      </dgm:t>
    </dgm:pt>
    <dgm:pt modelId="{B813263D-52BC-458C-8C40-051E39CA5C56}" type="parTrans" cxnId="{1488D4C1-9F6E-4C02-BAAB-39DDD09F3258}">
      <dgm:prSet/>
      <dgm:spPr/>
      <dgm:t>
        <a:bodyPr/>
        <a:lstStyle/>
        <a:p>
          <a:endParaRPr lang="en-GB"/>
        </a:p>
      </dgm:t>
    </dgm:pt>
    <dgm:pt modelId="{FC07778A-DE39-43E3-B61C-B494ADC976AD}" type="sibTrans" cxnId="{1488D4C1-9F6E-4C02-BAAB-39DDD09F3258}">
      <dgm:prSet/>
      <dgm:spPr/>
      <dgm:t>
        <a:bodyPr/>
        <a:lstStyle/>
        <a:p>
          <a:endParaRPr lang="en-GB"/>
        </a:p>
      </dgm:t>
    </dgm:pt>
    <dgm:pt modelId="{0B8EFEE9-A4F4-434A-B990-845A0E397CD0}">
      <dgm:prSet phldrT="[Text]" custT="1"/>
      <dgm:spPr/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movement within the Union</a:t>
          </a:r>
        </a:p>
      </dgm:t>
    </dgm:pt>
    <dgm:pt modelId="{FF09AB75-759F-4F13-A0B2-15AF62F3D740}" type="parTrans" cxnId="{5D9E9A1F-38FF-4DEC-ABE9-18FDBB8678D9}">
      <dgm:prSet/>
      <dgm:spPr/>
      <dgm:t>
        <a:bodyPr/>
        <a:lstStyle/>
        <a:p>
          <a:endParaRPr lang="en-GB"/>
        </a:p>
      </dgm:t>
    </dgm:pt>
    <dgm:pt modelId="{37223B5E-E3A3-4157-8F69-4952DBDB4CF7}" type="sibTrans" cxnId="{5D9E9A1F-38FF-4DEC-ABE9-18FDBB8678D9}">
      <dgm:prSet custT="1"/>
      <dgm:spPr/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entry into the Union</a:t>
          </a:r>
        </a:p>
      </dgm:t>
    </dgm:pt>
    <dgm:pt modelId="{632C1B24-C65D-42DF-B940-41A40A64B499}" type="pres">
      <dgm:prSet presAssocID="{5B76CFDF-71A1-41B4-ACC1-22F25C2478D9}" presName="Name0" presStyleCnt="0">
        <dgm:presLayoutVars>
          <dgm:chMax/>
          <dgm:chPref/>
          <dgm:dir/>
          <dgm:animLvl val="lvl"/>
        </dgm:presLayoutVars>
      </dgm:prSet>
      <dgm:spPr/>
    </dgm:pt>
    <dgm:pt modelId="{5AB61B74-A5A9-42C0-99BF-97C624B63910}" type="pres">
      <dgm:prSet presAssocID="{92DEF294-E6F0-4D6A-872D-AAECA84CF46B}" presName="composite" presStyleCnt="0"/>
      <dgm:spPr/>
    </dgm:pt>
    <dgm:pt modelId="{695C17AE-375D-445C-8FF0-3199458AFAC3}" type="pres">
      <dgm:prSet presAssocID="{92DEF294-E6F0-4D6A-872D-AAECA84CF46B}" presName="Parent1" presStyleLbl="node1" presStyleIdx="0" presStyleCnt="6" custScaleX="121145" custLinFactX="-9191" custLinFactNeighborX="-100000" custLinFactNeighborY="1866">
        <dgm:presLayoutVars>
          <dgm:chMax val="1"/>
          <dgm:chPref val="1"/>
          <dgm:bulletEnabled val="1"/>
        </dgm:presLayoutVars>
      </dgm:prSet>
      <dgm:spPr/>
    </dgm:pt>
    <dgm:pt modelId="{5AD24EEE-2539-4123-9D3B-2BF04F17A8D5}" type="pres">
      <dgm:prSet presAssocID="{92DEF294-E6F0-4D6A-872D-AAECA84CF46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2AA7CB-3FF8-4AF9-8695-CF876DD2DCA4}" type="pres">
      <dgm:prSet presAssocID="{92DEF294-E6F0-4D6A-872D-AAECA84CF46B}" presName="BalanceSpacing" presStyleCnt="0"/>
      <dgm:spPr/>
    </dgm:pt>
    <dgm:pt modelId="{6B04BB02-60B6-4E03-B925-FF43A93CE7B5}" type="pres">
      <dgm:prSet presAssocID="{92DEF294-E6F0-4D6A-872D-AAECA84CF46B}" presName="BalanceSpacing1" presStyleCnt="0"/>
      <dgm:spPr/>
    </dgm:pt>
    <dgm:pt modelId="{7B09942F-C67D-4F72-BAB6-182E33CB950C}" type="pres">
      <dgm:prSet presAssocID="{2A64A628-B9E3-460C-9C85-CCAD83BC868E}" presName="Accent1Text" presStyleLbl="node1" presStyleIdx="1" presStyleCnt="6" custScaleX="109827" custLinFactX="13091" custLinFactNeighborX="100000" custLinFactNeighborY="-2881"/>
      <dgm:spPr/>
    </dgm:pt>
    <dgm:pt modelId="{2C61936A-E1A4-4A53-8224-6A8A1FA02000}" type="pres">
      <dgm:prSet presAssocID="{2A64A628-B9E3-460C-9C85-CCAD83BC868E}" presName="spaceBetweenRectangles" presStyleCnt="0"/>
      <dgm:spPr/>
    </dgm:pt>
    <dgm:pt modelId="{05C839BD-0201-4643-A49F-07A492DFDB51}" type="pres">
      <dgm:prSet presAssocID="{F71CF211-BEF8-4C2A-A4C7-DDF1C6235E01}" presName="composite" presStyleCnt="0"/>
      <dgm:spPr/>
    </dgm:pt>
    <dgm:pt modelId="{250BBEFA-83F1-42AA-A538-958FAB350EEB}" type="pres">
      <dgm:prSet presAssocID="{F71CF211-BEF8-4C2A-A4C7-DDF1C6235E01}" presName="Parent1" presStyleLbl="node1" presStyleIdx="2" presStyleCnt="6" custLinFactNeighborX="6136" custLinFactNeighborY="-1172">
        <dgm:presLayoutVars>
          <dgm:chMax val="1"/>
          <dgm:chPref val="1"/>
          <dgm:bulletEnabled val="1"/>
        </dgm:presLayoutVars>
      </dgm:prSet>
      <dgm:spPr/>
    </dgm:pt>
    <dgm:pt modelId="{1E3BF0D7-B9D5-4623-A624-61D93483C7FA}" type="pres">
      <dgm:prSet presAssocID="{F71CF211-BEF8-4C2A-A4C7-DDF1C6235E0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2E831D-7536-455E-8AC4-2061C1A53805}" type="pres">
      <dgm:prSet presAssocID="{F71CF211-BEF8-4C2A-A4C7-DDF1C6235E01}" presName="BalanceSpacing" presStyleCnt="0"/>
      <dgm:spPr/>
    </dgm:pt>
    <dgm:pt modelId="{FF12AF05-3E8C-456A-B935-6A143A1C7D9C}" type="pres">
      <dgm:prSet presAssocID="{F71CF211-BEF8-4C2A-A4C7-DDF1C6235E01}" presName="BalanceSpacing1" presStyleCnt="0"/>
      <dgm:spPr/>
    </dgm:pt>
    <dgm:pt modelId="{14BF6DD1-FE61-4841-809C-89812462771C}" type="pres">
      <dgm:prSet presAssocID="{11AE5184-1035-4761-AEA8-FCC9F0854257}" presName="Accent1Text" presStyleLbl="node1" presStyleIdx="3" presStyleCnt="6" custScaleX="106673" custLinFactX="-100000" custLinFactNeighborX="-112492" custLinFactNeighborY="2111"/>
      <dgm:spPr/>
    </dgm:pt>
    <dgm:pt modelId="{7E97BF6A-828A-463C-8B19-7294ABF94334}" type="pres">
      <dgm:prSet presAssocID="{11AE5184-1035-4761-AEA8-FCC9F0854257}" presName="spaceBetweenRectangles" presStyleCnt="0"/>
      <dgm:spPr/>
    </dgm:pt>
    <dgm:pt modelId="{0E576237-D8FD-40DA-86F8-5904F4A3DDF7}" type="pres">
      <dgm:prSet presAssocID="{0B8EFEE9-A4F4-434A-B990-845A0E397CD0}" presName="composite" presStyleCnt="0"/>
      <dgm:spPr/>
    </dgm:pt>
    <dgm:pt modelId="{ED2E9510-4615-4065-A286-4393EF294DFF}" type="pres">
      <dgm:prSet presAssocID="{0B8EFEE9-A4F4-434A-B990-845A0E397CD0}" presName="Parent1" presStyleLbl="node1" presStyleIdx="4" presStyleCnt="6" custScaleX="110139" custLinFactX="-7876" custLinFactNeighborX="-100000" custLinFactNeighborY="107">
        <dgm:presLayoutVars>
          <dgm:chMax val="1"/>
          <dgm:chPref val="1"/>
          <dgm:bulletEnabled val="1"/>
        </dgm:presLayoutVars>
      </dgm:prSet>
      <dgm:spPr/>
    </dgm:pt>
    <dgm:pt modelId="{FB4C699D-2CE0-4DA7-8B97-E5836C29C8AA}" type="pres">
      <dgm:prSet presAssocID="{0B8EFEE9-A4F4-434A-B990-845A0E397CD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C042497-13FF-4F4D-89FC-B5B88594D2CC}" type="pres">
      <dgm:prSet presAssocID="{0B8EFEE9-A4F4-434A-B990-845A0E397CD0}" presName="BalanceSpacing" presStyleCnt="0"/>
      <dgm:spPr/>
    </dgm:pt>
    <dgm:pt modelId="{C8126270-4421-4D10-9A77-96A955F12A00}" type="pres">
      <dgm:prSet presAssocID="{0B8EFEE9-A4F4-434A-B990-845A0E397CD0}" presName="BalanceSpacing1" presStyleCnt="0"/>
      <dgm:spPr/>
    </dgm:pt>
    <dgm:pt modelId="{62C2AA04-0E3D-4079-AD11-98DDE5D74D04}" type="pres">
      <dgm:prSet presAssocID="{37223B5E-E3A3-4157-8F69-4952DBDB4CF7}" presName="Accent1Text" presStyleLbl="node1" presStyleIdx="5" presStyleCnt="6" custLinFactX="8315" custLinFactNeighborX="100000" custLinFactNeighborY="107"/>
      <dgm:spPr/>
    </dgm:pt>
  </dgm:ptLst>
  <dgm:cxnLst>
    <dgm:cxn modelId="{5D9E9A1F-38FF-4DEC-ABE9-18FDBB8678D9}" srcId="{5B76CFDF-71A1-41B4-ACC1-22F25C2478D9}" destId="{0B8EFEE9-A4F4-434A-B990-845A0E397CD0}" srcOrd="2" destOrd="0" parTransId="{FF09AB75-759F-4F13-A0B2-15AF62F3D740}" sibTransId="{37223B5E-E3A3-4157-8F69-4952DBDB4CF7}"/>
    <dgm:cxn modelId="{EBF50E37-2BDA-4E3B-B634-6C74D497195B}" type="presOf" srcId="{5B76CFDF-71A1-41B4-ACC1-22F25C2478D9}" destId="{632C1B24-C65D-42DF-B940-41A40A64B499}" srcOrd="0" destOrd="0" presId="urn:microsoft.com/office/officeart/2008/layout/AlternatingHexagons"/>
    <dgm:cxn modelId="{75AB2446-6872-4451-9A27-54A00297B064}" srcId="{5B76CFDF-71A1-41B4-ACC1-22F25C2478D9}" destId="{92DEF294-E6F0-4D6A-872D-AAECA84CF46B}" srcOrd="0" destOrd="0" parTransId="{73143FD5-9BC1-4217-A1D0-4013B5F9310B}" sibTransId="{2A64A628-B9E3-460C-9C85-CCAD83BC868E}"/>
    <dgm:cxn modelId="{2D844369-B472-4A76-82AE-6F7ED8D86B24}" type="presOf" srcId="{F71CF211-BEF8-4C2A-A4C7-DDF1C6235E01}" destId="{250BBEFA-83F1-42AA-A538-958FAB350EEB}" srcOrd="0" destOrd="0" presId="urn:microsoft.com/office/officeart/2008/layout/AlternatingHexagons"/>
    <dgm:cxn modelId="{B7905B4E-0B35-452F-B87E-2761CD334A29}" type="presOf" srcId="{11AE5184-1035-4761-AEA8-FCC9F0854257}" destId="{14BF6DD1-FE61-4841-809C-89812462771C}" srcOrd="0" destOrd="0" presId="urn:microsoft.com/office/officeart/2008/layout/AlternatingHexagons"/>
    <dgm:cxn modelId="{245FDA4E-43D2-486C-A6F6-853AAB8000AC}" type="presOf" srcId="{37223B5E-E3A3-4157-8F69-4952DBDB4CF7}" destId="{62C2AA04-0E3D-4079-AD11-98DDE5D74D04}" srcOrd="0" destOrd="0" presId="urn:microsoft.com/office/officeart/2008/layout/AlternatingHexagons"/>
    <dgm:cxn modelId="{006CBE82-6E64-4DB4-AC1A-28DD7B5615D0}" type="presOf" srcId="{2A64A628-B9E3-460C-9C85-CCAD83BC868E}" destId="{7B09942F-C67D-4F72-BAB6-182E33CB950C}" srcOrd="0" destOrd="0" presId="urn:microsoft.com/office/officeart/2008/layout/AlternatingHexagons"/>
    <dgm:cxn modelId="{3D3ACCAF-5597-4DAB-BFD0-5FDEE09B8F2C}" type="presOf" srcId="{92DEF294-E6F0-4D6A-872D-AAECA84CF46B}" destId="{695C17AE-375D-445C-8FF0-3199458AFAC3}" srcOrd="0" destOrd="0" presId="urn:microsoft.com/office/officeart/2008/layout/AlternatingHexagons"/>
    <dgm:cxn modelId="{44BFD1BD-37E2-43E6-B559-BD1FE2235F71}" srcId="{5B76CFDF-71A1-41B4-ACC1-22F25C2478D9}" destId="{F71CF211-BEF8-4C2A-A4C7-DDF1C6235E01}" srcOrd="1" destOrd="0" parTransId="{8FF2A9F1-DA91-4440-8851-777FFE89E28C}" sibTransId="{11AE5184-1035-4761-AEA8-FCC9F0854257}"/>
    <dgm:cxn modelId="{1488D4C1-9F6E-4C02-BAAB-39DDD09F3258}" srcId="{F71CF211-BEF8-4C2A-A4C7-DDF1C6235E01}" destId="{48478A81-45BB-4B1A-B4A8-092C02B4A23B}" srcOrd="0" destOrd="0" parTransId="{B813263D-52BC-458C-8C40-051E39CA5C56}" sibTransId="{FC07778A-DE39-43E3-B61C-B494ADC976AD}"/>
    <dgm:cxn modelId="{9F53FEC4-AE7B-4E24-9C3C-E6B6461EAA88}" type="presOf" srcId="{0B8EFEE9-A4F4-434A-B990-845A0E397CD0}" destId="{ED2E9510-4615-4065-A286-4393EF294DFF}" srcOrd="0" destOrd="0" presId="urn:microsoft.com/office/officeart/2008/layout/AlternatingHexagons"/>
    <dgm:cxn modelId="{6D9AC6EC-5B75-4CAA-AD77-6EF0E4153F56}" type="presOf" srcId="{48478A81-45BB-4B1A-B4A8-092C02B4A23B}" destId="{1E3BF0D7-B9D5-4623-A624-61D93483C7FA}" srcOrd="0" destOrd="0" presId="urn:microsoft.com/office/officeart/2008/layout/AlternatingHexagons"/>
    <dgm:cxn modelId="{81F925D6-F7D5-437E-8BCE-2B7AECF75925}" type="presParOf" srcId="{632C1B24-C65D-42DF-B940-41A40A64B499}" destId="{5AB61B74-A5A9-42C0-99BF-97C624B63910}" srcOrd="0" destOrd="0" presId="urn:microsoft.com/office/officeart/2008/layout/AlternatingHexagons"/>
    <dgm:cxn modelId="{4C9281D9-DEF6-4780-9205-BBBA0B14D22A}" type="presParOf" srcId="{5AB61B74-A5A9-42C0-99BF-97C624B63910}" destId="{695C17AE-375D-445C-8FF0-3199458AFAC3}" srcOrd="0" destOrd="0" presId="urn:microsoft.com/office/officeart/2008/layout/AlternatingHexagons"/>
    <dgm:cxn modelId="{66CCAFF1-3C71-40DC-B69E-E77139FE6604}" type="presParOf" srcId="{5AB61B74-A5A9-42C0-99BF-97C624B63910}" destId="{5AD24EEE-2539-4123-9D3B-2BF04F17A8D5}" srcOrd="1" destOrd="0" presId="urn:microsoft.com/office/officeart/2008/layout/AlternatingHexagons"/>
    <dgm:cxn modelId="{71965B1C-9244-4D27-9C4E-A29EEE9A516B}" type="presParOf" srcId="{5AB61B74-A5A9-42C0-99BF-97C624B63910}" destId="{6A2AA7CB-3FF8-4AF9-8695-CF876DD2DCA4}" srcOrd="2" destOrd="0" presId="urn:microsoft.com/office/officeart/2008/layout/AlternatingHexagons"/>
    <dgm:cxn modelId="{609F1984-4874-429D-9513-F877FA977F9E}" type="presParOf" srcId="{5AB61B74-A5A9-42C0-99BF-97C624B63910}" destId="{6B04BB02-60B6-4E03-B925-FF43A93CE7B5}" srcOrd="3" destOrd="0" presId="urn:microsoft.com/office/officeart/2008/layout/AlternatingHexagons"/>
    <dgm:cxn modelId="{068DD42A-5DD1-4BD5-BF06-333AB9C4DE7B}" type="presParOf" srcId="{5AB61B74-A5A9-42C0-99BF-97C624B63910}" destId="{7B09942F-C67D-4F72-BAB6-182E33CB950C}" srcOrd="4" destOrd="0" presId="urn:microsoft.com/office/officeart/2008/layout/AlternatingHexagons"/>
    <dgm:cxn modelId="{FB3A9620-E44E-4B8E-98E2-4AD380E84FB9}" type="presParOf" srcId="{632C1B24-C65D-42DF-B940-41A40A64B499}" destId="{2C61936A-E1A4-4A53-8224-6A8A1FA02000}" srcOrd="1" destOrd="0" presId="urn:microsoft.com/office/officeart/2008/layout/AlternatingHexagons"/>
    <dgm:cxn modelId="{AD7AD1E4-5EEB-42F9-BCA4-EA51254BAA7B}" type="presParOf" srcId="{632C1B24-C65D-42DF-B940-41A40A64B499}" destId="{05C839BD-0201-4643-A49F-07A492DFDB51}" srcOrd="2" destOrd="0" presId="urn:microsoft.com/office/officeart/2008/layout/AlternatingHexagons"/>
    <dgm:cxn modelId="{30B43530-88B4-4F4D-AB25-8D16F50C65E3}" type="presParOf" srcId="{05C839BD-0201-4643-A49F-07A492DFDB51}" destId="{250BBEFA-83F1-42AA-A538-958FAB350EEB}" srcOrd="0" destOrd="0" presId="urn:microsoft.com/office/officeart/2008/layout/AlternatingHexagons"/>
    <dgm:cxn modelId="{DDA392C4-A25B-42C5-9187-4EC59498186E}" type="presParOf" srcId="{05C839BD-0201-4643-A49F-07A492DFDB51}" destId="{1E3BF0D7-B9D5-4623-A624-61D93483C7FA}" srcOrd="1" destOrd="0" presId="urn:microsoft.com/office/officeart/2008/layout/AlternatingHexagons"/>
    <dgm:cxn modelId="{CDD65789-10BE-4691-9090-B737BCE8ECFB}" type="presParOf" srcId="{05C839BD-0201-4643-A49F-07A492DFDB51}" destId="{B22E831D-7536-455E-8AC4-2061C1A53805}" srcOrd="2" destOrd="0" presId="urn:microsoft.com/office/officeart/2008/layout/AlternatingHexagons"/>
    <dgm:cxn modelId="{9E4742B7-A459-4625-8406-1BD27CF8D87E}" type="presParOf" srcId="{05C839BD-0201-4643-A49F-07A492DFDB51}" destId="{FF12AF05-3E8C-456A-B935-6A143A1C7D9C}" srcOrd="3" destOrd="0" presId="urn:microsoft.com/office/officeart/2008/layout/AlternatingHexagons"/>
    <dgm:cxn modelId="{4816087A-79EC-43DD-B5B0-1C8CAEFFAA52}" type="presParOf" srcId="{05C839BD-0201-4643-A49F-07A492DFDB51}" destId="{14BF6DD1-FE61-4841-809C-89812462771C}" srcOrd="4" destOrd="0" presId="urn:microsoft.com/office/officeart/2008/layout/AlternatingHexagons"/>
    <dgm:cxn modelId="{4C134CF5-B5BA-494E-B366-CBB95D4FDD15}" type="presParOf" srcId="{632C1B24-C65D-42DF-B940-41A40A64B499}" destId="{7E97BF6A-828A-463C-8B19-7294ABF94334}" srcOrd="3" destOrd="0" presId="urn:microsoft.com/office/officeart/2008/layout/AlternatingHexagons"/>
    <dgm:cxn modelId="{74711489-D741-4B98-AB12-0F46DCECD649}" type="presParOf" srcId="{632C1B24-C65D-42DF-B940-41A40A64B499}" destId="{0E576237-D8FD-40DA-86F8-5904F4A3DDF7}" srcOrd="4" destOrd="0" presId="urn:microsoft.com/office/officeart/2008/layout/AlternatingHexagons"/>
    <dgm:cxn modelId="{7186E2F3-89A5-440C-B77A-E4EF19202AC4}" type="presParOf" srcId="{0E576237-D8FD-40DA-86F8-5904F4A3DDF7}" destId="{ED2E9510-4615-4065-A286-4393EF294DFF}" srcOrd="0" destOrd="0" presId="urn:microsoft.com/office/officeart/2008/layout/AlternatingHexagons"/>
    <dgm:cxn modelId="{41ED7DC6-1A19-4BEF-B811-F069ED3BF5A4}" type="presParOf" srcId="{0E576237-D8FD-40DA-86F8-5904F4A3DDF7}" destId="{FB4C699D-2CE0-4DA7-8B97-E5836C29C8AA}" srcOrd="1" destOrd="0" presId="urn:microsoft.com/office/officeart/2008/layout/AlternatingHexagons"/>
    <dgm:cxn modelId="{95F39F44-4EE4-4D1D-8457-31A9E999E210}" type="presParOf" srcId="{0E576237-D8FD-40DA-86F8-5904F4A3DDF7}" destId="{CC042497-13FF-4F4D-89FC-B5B88594D2CC}" srcOrd="2" destOrd="0" presId="urn:microsoft.com/office/officeart/2008/layout/AlternatingHexagons"/>
    <dgm:cxn modelId="{7401D1FE-5543-4C85-95ED-4CC9C9C1CD38}" type="presParOf" srcId="{0E576237-D8FD-40DA-86F8-5904F4A3DDF7}" destId="{C8126270-4421-4D10-9A77-96A955F12A00}" srcOrd="3" destOrd="0" presId="urn:microsoft.com/office/officeart/2008/layout/AlternatingHexagons"/>
    <dgm:cxn modelId="{903F0CA3-4C7A-4B14-B8DD-4DA52FFC370A}" type="presParOf" srcId="{0E576237-D8FD-40DA-86F8-5904F4A3DDF7}" destId="{62C2AA04-0E3D-4079-AD11-98DDE5D74D0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DAEB9-AE24-412D-A948-11C089DFA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14A1B39-C97F-48EC-801E-ABD7B459E043}">
      <dgm:prSet phldrT="[Text]"/>
      <dgm:spPr/>
      <dgm:t>
        <a:bodyPr/>
        <a:lstStyle/>
        <a:p>
          <a:r>
            <a:rPr lang="en-US" dirty="0"/>
            <a:t>Scope, definitions</a:t>
          </a:r>
        </a:p>
      </dgm:t>
    </dgm:pt>
    <dgm:pt modelId="{247EB661-7290-4FA9-8C49-E074505CA6B1}" type="parTrans" cxnId="{842770B6-EB5E-40D1-839F-E8D8A9EA92F5}">
      <dgm:prSet/>
      <dgm:spPr/>
      <dgm:t>
        <a:bodyPr/>
        <a:lstStyle/>
        <a:p>
          <a:endParaRPr lang="en-US"/>
        </a:p>
      </dgm:t>
    </dgm:pt>
    <dgm:pt modelId="{0CCF4A14-5188-446D-8997-85BAA08CDB94}" type="sibTrans" cxnId="{842770B6-EB5E-40D1-839F-E8D8A9EA92F5}">
      <dgm:prSet/>
      <dgm:spPr/>
      <dgm:t>
        <a:bodyPr/>
        <a:lstStyle/>
        <a:p>
          <a:endParaRPr lang="en-US"/>
        </a:p>
      </dgm:t>
    </dgm:pt>
    <dgm:pt modelId="{7597D9B5-690F-4200-828A-C2D32381E11B}">
      <dgm:prSet phldrT="[Text]"/>
      <dgm:spPr/>
      <dgm:t>
        <a:bodyPr/>
        <a:lstStyle/>
        <a:p>
          <a:r>
            <a:rPr lang="en-US" dirty="0"/>
            <a:t>Listed diseases and emerging diseases</a:t>
          </a:r>
        </a:p>
      </dgm:t>
    </dgm:pt>
    <dgm:pt modelId="{929BEC96-C53B-4FFD-A6B1-7318CF5AB900}" type="parTrans" cxnId="{DA3955D7-8D8A-4C69-AEEA-9C57D963B680}">
      <dgm:prSet/>
      <dgm:spPr/>
      <dgm:t>
        <a:bodyPr/>
        <a:lstStyle/>
        <a:p>
          <a:endParaRPr lang="en-US"/>
        </a:p>
      </dgm:t>
    </dgm:pt>
    <dgm:pt modelId="{FF48C718-BA9E-4AE7-A0B1-0A3A3D944BA3}" type="sibTrans" cxnId="{DA3955D7-8D8A-4C69-AEEA-9C57D963B680}">
      <dgm:prSet/>
      <dgm:spPr/>
      <dgm:t>
        <a:bodyPr/>
        <a:lstStyle/>
        <a:p>
          <a:endParaRPr lang="en-US"/>
        </a:p>
      </dgm:t>
    </dgm:pt>
    <dgm:pt modelId="{057A27F0-AFBA-4CAF-92AA-B497F089B033}">
      <dgm:prSet phldrT="[Text]"/>
      <dgm:spPr/>
      <dgm:t>
        <a:bodyPr/>
        <a:lstStyle/>
        <a:p>
          <a:r>
            <a:rPr lang="en-US" dirty="0"/>
            <a:t>Listed species</a:t>
          </a:r>
        </a:p>
      </dgm:t>
    </dgm:pt>
    <dgm:pt modelId="{4287E834-2C4B-4E46-B4BE-42AD3F5C112D}" type="parTrans" cxnId="{2FC09391-19C9-4822-A70A-DB8BB7EA6B9E}">
      <dgm:prSet/>
      <dgm:spPr/>
      <dgm:t>
        <a:bodyPr/>
        <a:lstStyle/>
        <a:p>
          <a:endParaRPr lang="en-US"/>
        </a:p>
      </dgm:t>
    </dgm:pt>
    <dgm:pt modelId="{BED02411-7C16-4107-9501-C43E5F105FF8}" type="sibTrans" cxnId="{2FC09391-19C9-4822-A70A-DB8BB7EA6B9E}">
      <dgm:prSet/>
      <dgm:spPr/>
      <dgm:t>
        <a:bodyPr/>
        <a:lstStyle/>
        <a:p>
          <a:endParaRPr lang="en-US"/>
        </a:p>
      </dgm:t>
    </dgm:pt>
    <dgm:pt modelId="{C418BB18-C8DD-4A4C-8455-639E8C6D1ED8}">
      <dgm:prSet/>
      <dgm:spPr/>
      <dgm:t>
        <a:bodyPr/>
        <a:lstStyle/>
        <a:p>
          <a:r>
            <a:rPr lang="en-US" dirty="0"/>
            <a:t>Responsibilities/actors/delegation</a:t>
          </a:r>
        </a:p>
      </dgm:t>
    </dgm:pt>
    <dgm:pt modelId="{0C67B70D-E864-41B2-931F-9D263716FE43}" type="parTrans" cxnId="{CD3308A5-15A1-4277-B95A-2D0D4D279D32}">
      <dgm:prSet/>
      <dgm:spPr/>
      <dgm:t>
        <a:bodyPr/>
        <a:lstStyle/>
        <a:p>
          <a:endParaRPr lang="en-US"/>
        </a:p>
      </dgm:t>
    </dgm:pt>
    <dgm:pt modelId="{A38468B0-95CA-4613-810B-89C742DA2F2C}" type="sibTrans" cxnId="{CD3308A5-15A1-4277-B95A-2D0D4D279D32}">
      <dgm:prSet/>
      <dgm:spPr/>
      <dgm:t>
        <a:bodyPr/>
        <a:lstStyle/>
        <a:p>
          <a:endParaRPr lang="en-US"/>
        </a:p>
      </dgm:t>
    </dgm:pt>
    <dgm:pt modelId="{688FC132-95D3-4B26-A4AA-6D45C386D23B}">
      <dgm:prSet/>
      <dgm:spPr/>
      <dgm:t>
        <a:bodyPr/>
        <a:lstStyle/>
        <a:p>
          <a:r>
            <a:rPr lang="en-US" dirty="0"/>
            <a:t>Animal health laboratories</a:t>
          </a:r>
        </a:p>
      </dgm:t>
    </dgm:pt>
    <dgm:pt modelId="{B19992E9-4357-488F-A253-8C07794EF679}" type="parTrans" cxnId="{2292E313-7BE4-4796-9E20-1ADFF7F5230A}">
      <dgm:prSet/>
      <dgm:spPr/>
      <dgm:t>
        <a:bodyPr/>
        <a:lstStyle/>
        <a:p>
          <a:endParaRPr lang="en-US"/>
        </a:p>
      </dgm:t>
    </dgm:pt>
    <dgm:pt modelId="{B3D2D4DA-8664-4CC0-AEA9-4556E9BCBD0D}" type="sibTrans" cxnId="{2292E313-7BE4-4796-9E20-1ADFF7F5230A}">
      <dgm:prSet/>
      <dgm:spPr/>
      <dgm:t>
        <a:bodyPr/>
        <a:lstStyle/>
        <a:p>
          <a:endParaRPr lang="en-US"/>
        </a:p>
      </dgm:t>
    </dgm:pt>
    <dgm:pt modelId="{016C568E-5817-4AFC-B39F-6F27D02E3059}" type="pres">
      <dgm:prSet presAssocID="{556DAEB9-AE24-412D-A948-11C089DFA9F3}" presName="Name0" presStyleCnt="0">
        <dgm:presLayoutVars>
          <dgm:chMax val="7"/>
          <dgm:chPref val="7"/>
          <dgm:dir/>
        </dgm:presLayoutVars>
      </dgm:prSet>
      <dgm:spPr/>
    </dgm:pt>
    <dgm:pt modelId="{B902CB5B-BA44-4D6F-A97E-D27E7975E2ED}" type="pres">
      <dgm:prSet presAssocID="{556DAEB9-AE24-412D-A948-11C089DFA9F3}" presName="Name1" presStyleCnt="0"/>
      <dgm:spPr/>
    </dgm:pt>
    <dgm:pt modelId="{4EBA2517-6A25-47F4-966E-E4D80AE5EFB9}" type="pres">
      <dgm:prSet presAssocID="{556DAEB9-AE24-412D-A948-11C089DFA9F3}" presName="cycle" presStyleCnt="0"/>
      <dgm:spPr/>
    </dgm:pt>
    <dgm:pt modelId="{A81377E2-0780-40DD-AB10-86FBFC5814CE}" type="pres">
      <dgm:prSet presAssocID="{556DAEB9-AE24-412D-A948-11C089DFA9F3}" presName="srcNode" presStyleLbl="node1" presStyleIdx="0" presStyleCnt="5"/>
      <dgm:spPr/>
    </dgm:pt>
    <dgm:pt modelId="{484301C2-00A7-480D-B14C-358E7D6DFDC3}" type="pres">
      <dgm:prSet presAssocID="{556DAEB9-AE24-412D-A948-11C089DFA9F3}" presName="conn" presStyleLbl="parChTrans1D2" presStyleIdx="0" presStyleCnt="1"/>
      <dgm:spPr/>
    </dgm:pt>
    <dgm:pt modelId="{A8755E6E-482F-4BD2-B957-235F675DA238}" type="pres">
      <dgm:prSet presAssocID="{556DAEB9-AE24-412D-A948-11C089DFA9F3}" presName="extraNode" presStyleLbl="node1" presStyleIdx="0" presStyleCnt="5"/>
      <dgm:spPr/>
    </dgm:pt>
    <dgm:pt modelId="{9577A560-DC7D-48C4-B2DA-B4C5EA5AE401}" type="pres">
      <dgm:prSet presAssocID="{556DAEB9-AE24-412D-A948-11C089DFA9F3}" presName="dstNode" presStyleLbl="node1" presStyleIdx="0" presStyleCnt="5"/>
      <dgm:spPr/>
    </dgm:pt>
    <dgm:pt modelId="{42C6086C-6846-4BDB-8A63-3F36F792846E}" type="pres">
      <dgm:prSet presAssocID="{B14A1B39-C97F-48EC-801E-ABD7B459E043}" presName="text_1" presStyleLbl="node1" presStyleIdx="0" presStyleCnt="5">
        <dgm:presLayoutVars>
          <dgm:bulletEnabled val="1"/>
        </dgm:presLayoutVars>
      </dgm:prSet>
      <dgm:spPr/>
    </dgm:pt>
    <dgm:pt modelId="{EF3C9AD4-B184-41F4-A5CB-14EE6CC03032}" type="pres">
      <dgm:prSet presAssocID="{B14A1B39-C97F-48EC-801E-ABD7B459E043}" presName="accent_1" presStyleCnt="0"/>
      <dgm:spPr/>
    </dgm:pt>
    <dgm:pt modelId="{392D7F2D-4E0E-4F1E-8ED7-DDD96011C838}" type="pres">
      <dgm:prSet presAssocID="{B14A1B39-C97F-48EC-801E-ABD7B459E043}" presName="accentRepeatNode" presStyleLbl="solidFgAcc1" presStyleIdx="0" presStyleCnt="5"/>
      <dgm:spPr/>
    </dgm:pt>
    <dgm:pt modelId="{89E58670-1FEA-4878-A1DF-6274A558733A}" type="pres">
      <dgm:prSet presAssocID="{7597D9B5-690F-4200-828A-C2D32381E11B}" presName="text_2" presStyleLbl="node1" presStyleIdx="1" presStyleCnt="5">
        <dgm:presLayoutVars>
          <dgm:bulletEnabled val="1"/>
        </dgm:presLayoutVars>
      </dgm:prSet>
      <dgm:spPr/>
    </dgm:pt>
    <dgm:pt modelId="{A5F8F36F-9E66-49D6-A65D-500C5D15DEA1}" type="pres">
      <dgm:prSet presAssocID="{7597D9B5-690F-4200-828A-C2D32381E11B}" presName="accent_2" presStyleCnt="0"/>
      <dgm:spPr/>
    </dgm:pt>
    <dgm:pt modelId="{83A088D8-A217-4BF7-816C-6245404053E7}" type="pres">
      <dgm:prSet presAssocID="{7597D9B5-690F-4200-828A-C2D32381E11B}" presName="accentRepeatNode" presStyleLbl="solidFgAcc1" presStyleIdx="1" presStyleCnt="5"/>
      <dgm:spPr/>
    </dgm:pt>
    <dgm:pt modelId="{3AC3B452-0940-462D-84B2-7B1E8F66152F}" type="pres">
      <dgm:prSet presAssocID="{057A27F0-AFBA-4CAF-92AA-B497F089B033}" presName="text_3" presStyleLbl="node1" presStyleIdx="2" presStyleCnt="5">
        <dgm:presLayoutVars>
          <dgm:bulletEnabled val="1"/>
        </dgm:presLayoutVars>
      </dgm:prSet>
      <dgm:spPr/>
    </dgm:pt>
    <dgm:pt modelId="{822FC33B-6705-4593-B78C-BF65A159AFCB}" type="pres">
      <dgm:prSet presAssocID="{057A27F0-AFBA-4CAF-92AA-B497F089B033}" presName="accent_3" presStyleCnt="0"/>
      <dgm:spPr/>
    </dgm:pt>
    <dgm:pt modelId="{F6D1BCDA-42E2-435E-8015-D920F7B7B5F3}" type="pres">
      <dgm:prSet presAssocID="{057A27F0-AFBA-4CAF-92AA-B497F089B033}" presName="accentRepeatNode" presStyleLbl="solidFgAcc1" presStyleIdx="2" presStyleCnt="5"/>
      <dgm:spPr/>
    </dgm:pt>
    <dgm:pt modelId="{5D006A58-D686-4CC1-9BF3-A417E3950F85}" type="pres">
      <dgm:prSet presAssocID="{C418BB18-C8DD-4A4C-8455-639E8C6D1ED8}" presName="text_4" presStyleLbl="node1" presStyleIdx="3" presStyleCnt="5">
        <dgm:presLayoutVars>
          <dgm:bulletEnabled val="1"/>
        </dgm:presLayoutVars>
      </dgm:prSet>
      <dgm:spPr/>
    </dgm:pt>
    <dgm:pt modelId="{02B51DD0-75E5-484B-8144-D43396896A4A}" type="pres">
      <dgm:prSet presAssocID="{C418BB18-C8DD-4A4C-8455-639E8C6D1ED8}" presName="accent_4" presStyleCnt="0"/>
      <dgm:spPr/>
    </dgm:pt>
    <dgm:pt modelId="{E0F26DD8-61E5-4E51-8C88-6AE2EF7C102F}" type="pres">
      <dgm:prSet presAssocID="{C418BB18-C8DD-4A4C-8455-639E8C6D1ED8}" presName="accentRepeatNode" presStyleLbl="solidFgAcc1" presStyleIdx="3" presStyleCnt="5"/>
      <dgm:spPr/>
    </dgm:pt>
    <dgm:pt modelId="{C1EB97B1-9C02-4282-BD57-E44E25E622CA}" type="pres">
      <dgm:prSet presAssocID="{688FC132-95D3-4B26-A4AA-6D45C386D23B}" presName="text_5" presStyleLbl="node1" presStyleIdx="4" presStyleCnt="5">
        <dgm:presLayoutVars>
          <dgm:bulletEnabled val="1"/>
        </dgm:presLayoutVars>
      </dgm:prSet>
      <dgm:spPr/>
    </dgm:pt>
    <dgm:pt modelId="{3FC26709-DDE7-422C-BC2B-25A3F38080EF}" type="pres">
      <dgm:prSet presAssocID="{688FC132-95D3-4B26-A4AA-6D45C386D23B}" presName="accent_5" presStyleCnt="0"/>
      <dgm:spPr/>
    </dgm:pt>
    <dgm:pt modelId="{A242C9C6-2B24-420C-A2C7-70B9CD333CBB}" type="pres">
      <dgm:prSet presAssocID="{688FC132-95D3-4B26-A4AA-6D45C386D23B}" presName="accentRepeatNode" presStyleLbl="solidFgAcc1" presStyleIdx="4" presStyleCnt="5"/>
      <dgm:spPr/>
    </dgm:pt>
  </dgm:ptLst>
  <dgm:cxnLst>
    <dgm:cxn modelId="{A4212F03-11CC-44E7-9BD1-B24091DAD75E}" type="presOf" srcId="{C418BB18-C8DD-4A4C-8455-639E8C6D1ED8}" destId="{5D006A58-D686-4CC1-9BF3-A417E3950F85}" srcOrd="0" destOrd="0" presId="urn:microsoft.com/office/officeart/2008/layout/VerticalCurvedList"/>
    <dgm:cxn modelId="{2292E313-7BE4-4796-9E20-1ADFF7F5230A}" srcId="{556DAEB9-AE24-412D-A948-11C089DFA9F3}" destId="{688FC132-95D3-4B26-A4AA-6D45C386D23B}" srcOrd="4" destOrd="0" parTransId="{B19992E9-4357-488F-A253-8C07794EF679}" sibTransId="{B3D2D4DA-8664-4CC0-AEA9-4556E9BCBD0D}"/>
    <dgm:cxn modelId="{7EBC551B-60F4-4B04-9A48-1AD6954093D5}" type="presOf" srcId="{0CCF4A14-5188-446D-8997-85BAA08CDB94}" destId="{484301C2-00A7-480D-B14C-358E7D6DFDC3}" srcOrd="0" destOrd="0" presId="urn:microsoft.com/office/officeart/2008/layout/VerticalCurvedList"/>
    <dgm:cxn modelId="{A935FC63-466F-4995-841B-AD351D1C6C11}" type="presOf" srcId="{B14A1B39-C97F-48EC-801E-ABD7B459E043}" destId="{42C6086C-6846-4BDB-8A63-3F36F792846E}" srcOrd="0" destOrd="0" presId="urn:microsoft.com/office/officeart/2008/layout/VerticalCurvedList"/>
    <dgm:cxn modelId="{7AA7EB67-150B-42FE-A467-8BEBE2D3F859}" type="presOf" srcId="{7597D9B5-690F-4200-828A-C2D32381E11B}" destId="{89E58670-1FEA-4878-A1DF-6274A558733A}" srcOrd="0" destOrd="0" presId="urn:microsoft.com/office/officeart/2008/layout/VerticalCurvedList"/>
    <dgm:cxn modelId="{72600E6F-6959-44CB-AF20-37CF979ADD11}" type="presOf" srcId="{057A27F0-AFBA-4CAF-92AA-B497F089B033}" destId="{3AC3B452-0940-462D-84B2-7B1E8F66152F}" srcOrd="0" destOrd="0" presId="urn:microsoft.com/office/officeart/2008/layout/VerticalCurvedList"/>
    <dgm:cxn modelId="{EDD0A373-3E1D-49A7-BD9A-035BA866F9BC}" type="presOf" srcId="{556DAEB9-AE24-412D-A948-11C089DFA9F3}" destId="{016C568E-5817-4AFC-B39F-6F27D02E3059}" srcOrd="0" destOrd="0" presId="urn:microsoft.com/office/officeart/2008/layout/VerticalCurvedList"/>
    <dgm:cxn modelId="{2FC09391-19C9-4822-A70A-DB8BB7EA6B9E}" srcId="{556DAEB9-AE24-412D-A948-11C089DFA9F3}" destId="{057A27F0-AFBA-4CAF-92AA-B497F089B033}" srcOrd="2" destOrd="0" parTransId="{4287E834-2C4B-4E46-B4BE-42AD3F5C112D}" sibTransId="{BED02411-7C16-4107-9501-C43E5F105FF8}"/>
    <dgm:cxn modelId="{CD3308A5-15A1-4277-B95A-2D0D4D279D32}" srcId="{556DAEB9-AE24-412D-A948-11C089DFA9F3}" destId="{C418BB18-C8DD-4A4C-8455-639E8C6D1ED8}" srcOrd="3" destOrd="0" parTransId="{0C67B70D-E864-41B2-931F-9D263716FE43}" sibTransId="{A38468B0-95CA-4613-810B-89C742DA2F2C}"/>
    <dgm:cxn modelId="{9EDD5EAD-F887-4437-9F09-C31B25100C50}" type="presOf" srcId="{688FC132-95D3-4B26-A4AA-6D45C386D23B}" destId="{C1EB97B1-9C02-4282-BD57-E44E25E622CA}" srcOrd="0" destOrd="0" presId="urn:microsoft.com/office/officeart/2008/layout/VerticalCurvedList"/>
    <dgm:cxn modelId="{842770B6-EB5E-40D1-839F-E8D8A9EA92F5}" srcId="{556DAEB9-AE24-412D-A948-11C089DFA9F3}" destId="{B14A1B39-C97F-48EC-801E-ABD7B459E043}" srcOrd="0" destOrd="0" parTransId="{247EB661-7290-4FA9-8C49-E074505CA6B1}" sibTransId="{0CCF4A14-5188-446D-8997-85BAA08CDB94}"/>
    <dgm:cxn modelId="{DA3955D7-8D8A-4C69-AEEA-9C57D963B680}" srcId="{556DAEB9-AE24-412D-A948-11C089DFA9F3}" destId="{7597D9B5-690F-4200-828A-C2D32381E11B}" srcOrd="1" destOrd="0" parTransId="{929BEC96-C53B-4FFD-A6B1-7318CF5AB900}" sibTransId="{FF48C718-BA9E-4AE7-A0B1-0A3A3D944BA3}"/>
    <dgm:cxn modelId="{A04045C1-F771-44CD-AF7C-1C7A9593F097}" type="presParOf" srcId="{016C568E-5817-4AFC-B39F-6F27D02E3059}" destId="{B902CB5B-BA44-4D6F-A97E-D27E7975E2ED}" srcOrd="0" destOrd="0" presId="urn:microsoft.com/office/officeart/2008/layout/VerticalCurvedList"/>
    <dgm:cxn modelId="{9B32696C-BABA-46D4-9574-445F72712932}" type="presParOf" srcId="{B902CB5B-BA44-4D6F-A97E-D27E7975E2ED}" destId="{4EBA2517-6A25-47F4-966E-E4D80AE5EFB9}" srcOrd="0" destOrd="0" presId="urn:microsoft.com/office/officeart/2008/layout/VerticalCurvedList"/>
    <dgm:cxn modelId="{A754CDFA-227F-4C8E-A5C2-D6CCDAA20055}" type="presParOf" srcId="{4EBA2517-6A25-47F4-966E-E4D80AE5EFB9}" destId="{A81377E2-0780-40DD-AB10-86FBFC5814CE}" srcOrd="0" destOrd="0" presId="urn:microsoft.com/office/officeart/2008/layout/VerticalCurvedList"/>
    <dgm:cxn modelId="{7381F386-BA64-40F6-BB19-9A7FC49EEFA5}" type="presParOf" srcId="{4EBA2517-6A25-47F4-966E-E4D80AE5EFB9}" destId="{484301C2-00A7-480D-B14C-358E7D6DFDC3}" srcOrd="1" destOrd="0" presId="urn:microsoft.com/office/officeart/2008/layout/VerticalCurvedList"/>
    <dgm:cxn modelId="{7E531F8E-7E64-4602-ACF4-9B91E96EC595}" type="presParOf" srcId="{4EBA2517-6A25-47F4-966E-E4D80AE5EFB9}" destId="{A8755E6E-482F-4BD2-B957-235F675DA238}" srcOrd="2" destOrd="0" presId="urn:microsoft.com/office/officeart/2008/layout/VerticalCurvedList"/>
    <dgm:cxn modelId="{D9182247-E630-4735-85CF-CDC15D0791CC}" type="presParOf" srcId="{4EBA2517-6A25-47F4-966E-E4D80AE5EFB9}" destId="{9577A560-DC7D-48C4-B2DA-B4C5EA5AE401}" srcOrd="3" destOrd="0" presId="urn:microsoft.com/office/officeart/2008/layout/VerticalCurvedList"/>
    <dgm:cxn modelId="{38825677-E31D-4D57-95F1-4C184EE2A8EB}" type="presParOf" srcId="{B902CB5B-BA44-4D6F-A97E-D27E7975E2ED}" destId="{42C6086C-6846-4BDB-8A63-3F36F792846E}" srcOrd="1" destOrd="0" presId="urn:microsoft.com/office/officeart/2008/layout/VerticalCurvedList"/>
    <dgm:cxn modelId="{E6DDB26C-AB6F-41FD-9FB9-F7026CC829AF}" type="presParOf" srcId="{B902CB5B-BA44-4D6F-A97E-D27E7975E2ED}" destId="{EF3C9AD4-B184-41F4-A5CB-14EE6CC03032}" srcOrd="2" destOrd="0" presId="urn:microsoft.com/office/officeart/2008/layout/VerticalCurvedList"/>
    <dgm:cxn modelId="{DACE9DFA-2DD7-478B-8722-FD5D0B0CA264}" type="presParOf" srcId="{EF3C9AD4-B184-41F4-A5CB-14EE6CC03032}" destId="{392D7F2D-4E0E-4F1E-8ED7-DDD96011C838}" srcOrd="0" destOrd="0" presId="urn:microsoft.com/office/officeart/2008/layout/VerticalCurvedList"/>
    <dgm:cxn modelId="{A11050F1-6E3B-49E2-932A-1FB1C638F5AD}" type="presParOf" srcId="{B902CB5B-BA44-4D6F-A97E-D27E7975E2ED}" destId="{89E58670-1FEA-4878-A1DF-6274A558733A}" srcOrd="3" destOrd="0" presId="urn:microsoft.com/office/officeart/2008/layout/VerticalCurvedList"/>
    <dgm:cxn modelId="{3D5859DC-474E-4A30-A917-29685E419E32}" type="presParOf" srcId="{B902CB5B-BA44-4D6F-A97E-D27E7975E2ED}" destId="{A5F8F36F-9E66-49D6-A65D-500C5D15DEA1}" srcOrd="4" destOrd="0" presId="urn:microsoft.com/office/officeart/2008/layout/VerticalCurvedList"/>
    <dgm:cxn modelId="{ED52B031-A381-413E-8172-84C095ABB5E1}" type="presParOf" srcId="{A5F8F36F-9E66-49D6-A65D-500C5D15DEA1}" destId="{83A088D8-A217-4BF7-816C-6245404053E7}" srcOrd="0" destOrd="0" presId="urn:microsoft.com/office/officeart/2008/layout/VerticalCurvedList"/>
    <dgm:cxn modelId="{8E59928F-6324-4B9C-8B1C-131064531A25}" type="presParOf" srcId="{B902CB5B-BA44-4D6F-A97E-D27E7975E2ED}" destId="{3AC3B452-0940-462D-84B2-7B1E8F66152F}" srcOrd="5" destOrd="0" presId="urn:microsoft.com/office/officeart/2008/layout/VerticalCurvedList"/>
    <dgm:cxn modelId="{B47E17A9-5B12-4B76-8C16-7E66C8A3FE8A}" type="presParOf" srcId="{B902CB5B-BA44-4D6F-A97E-D27E7975E2ED}" destId="{822FC33B-6705-4593-B78C-BF65A159AFCB}" srcOrd="6" destOrd="0" presId="urn:microsoft.com/office/officeart/2008/layout/VerticalCurvedList"/>
    <dgm:cxn modelId="{32B8F7DF-2874-431D-ADB8-46A864FA0DFF}" type="presParOf" srcId="{822FC33B-6705-4593-B78C-BF65A159AFCB}" destId="{F6D1BCDA-42E2-435E-8015-D920F7B7B5F3}" srcOrd="0" destOrd="0" presId="urn:microsoft.com/office/officeart/2008/layout/VerticalCurvedList"/>
    <dgm:cxn modelId="{1ED7754B-5693-47C7-8901-277B2D10B636}" type="presParOf" srcId="{B902CB5B-BA44-4D6F-A97E-D27E7975E2ED}" destId="{5D006A58-D686-4CC1-9BF3-A417E3950F85}" srcOrd="7" destOrd="0" presId="urn:microsoft.com/office/officeart/2008/layout/VerticalCurvedList"/>
    <dgm:cxn modelId="{45F2336D-6F09-4D38-8A0C-BB2727B2058D}" type="presParOf" srcId="{B902CB5B-BA44-4D6F-A97E-D27E7975E2ED}" destId="{02B51DD0-75E5-484B-8144-D43396896A4A}" srcOrd="8" destOrd="0" presId="urn:microsoft.com/office/officeart/2008/layout/VerticalCurvedList"/>
    <dgm:cxn modelId="{7ADF0F7C-0544-4268-B256-ABDBD0B73A48}" type="presParOf" srcId="{02B51DD0-75E5-484B-8144-D43396896A4A}" destId="{E0F26DD8-61E5-4E51-8C88-6AE2EF7C102F}" srcOrd="0" destOrd="0" presId="urn:microsoft.com/office/officeart/2008/layout/VerticalCurvedList"/>
    <dgm:cxn modelId="{C94673AA-2F0D-40F6-B100-F3341E1348FD}" type="presParOf" srcId="{B902CB5B-BA44-4D6F-A97E-D27E7975E2ED}" destId="{C1EB97B1-9C02-4282-BD57-E44E25E622CA}" srcOrd="9" destOrd="0" presId="urn:microsoft.com/office/officeart/2008/layout/VerticalCurvedList"/>
    <dgm:cxn modelId="{F5819B26-469E-4704-AC40-5B7879F0F274}" type="presParOf" srcId="{B902CB5B-BA44-4D6F-A97E-D27E7975E2ED}" destId="{3FC26709-DDE7-422C-BC2B-25A3F38080EF}" srcOrd="10" destOrd="0" presId="urn:microsoft.com/office/officeart/2008/layout/VerticalCurvedList"/>
    <dgm:cxn modelId="{FCB7A5A5-A2CD-41B6-9A64-F8754260D9C5}" type="presParOf" srcId="{3FC26709-DDE7-422C-BC2B-25A3F38080EF}" destId="{A242C9C6-2B24-420C-A2C7-70B9CD333C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3A9C9-5312-40DB-ABEB-D0D0B98E31D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1C30C88-B96B-4EAC-BB6D-8FFC655A3709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/>
            <a:t>EU_RL</a:t>
          </a:r>
        </a:p>
      </dgm:t>
    </dgm:pt>
    <dgm:pt modelId="{02E76E2A-F9A8-429F-B63F-4D8E93D9FBE0}" type="parTrans" cxnId="{63F65718-3EA6-4748-A822-DC1A978F9D03}">
      <dgm:prSet/>
      <dgm:spPr/>
      <dgm:t>
        <a:bodyPr/>
        <a:lstStyle/>
        <a:p>
          <a:endParaRPr lang="en-GB"/>
        </a:p>
      </dgm:t>
    </dgm:pt>
    <dgm:pt modelId="{EF03D2ED-95E2-42DE-9A82-CE5ED335E608}" type="sibTrans" cxnId="{63F65718-3EA6-4748-A822-DC1A978F9D03}">
      <dgm:prSet/>
      <dgm:spPr/>
      <dgm:t>
        <a:bodyPr/>
        <a:lstStyle/>
        <a:p>
          <a:endParaRPr lang="en-GB"/>
        </a:p>
      </dgm:t>
    </dgm:pt>
    <dgm:pt modelId="{24C2C524-15FE-4A59-931D-D801A166F6FC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/>
            <a:t>NRL</a:t>
          </a:r>
        </a:p>
      </dgm:t>
    </dgm:pt>
    <dgm:pt modelId="{829A11B3-415C-410E-9BCA-830D6EE43046}" type="parTrans" cxnId="{188F204F-B6C9-487D-87E9-3FB6383CB2BF}">
      <dgm:prSet/>
      <dgm:spPr/>
      <dgm:t>
        <a:bodyPr/>
        <a:lstStyle/>
        <a:p>
          <a:endParaRPr lang="en-GB"/>
        </a:p>
      </dgm:t>
    </dgm:pt>
    <dgm:pt modelId="{7960B944-AB45-4AE0-AACF-C5B36F8910B3}" type="sibTrans" cxnId="{188F204F-B6C9-487D-87E9-3FB6383CB2BF}">
      <dgm:prSet/>
      <dgm:spPr/>
      <dgm:t>
        <a:bodyPr/>
        <a:lstStyle/>
        <a:p>
          <a:endParaRPr lang="en-GB"/>
        </a:p>
      </dgm:t>
    </dgm:pt>
    <dgm:pt modelId="{A0552557-26E3-4B8B-9ECB-8F8248D0672B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/>
            <a:t>Official Labs</a:t>
          </a:r>
        </a:p>
      </dgm:t>
    </dgm:pt>
    <dgm:pt modelId="{7A7B6082-C35A-4257-9190-9AB4981C5FBE}" type="parTrans" cxnId="{5B894942-A5DF-4F9A-8234-6641C51F705B}">
      <dgm:prSet/>
      <dgm:spPr/>
      <dgm:t>
        <a:bodyPr/>
        <a:lstStyle/>
        <a:p>
          <a:endParaRPr lang="en-GB"/>
        </a:p>
      </dgm:t>
    </dgm:pt>
    <dgm:pt modelId="{2F36C9D4-718A-4B7E-9FD1-89C683AD1771}" type="sibTrans" cxnId="{5B894942-A5DF-4F9A-8234-6641C51F705B}">
      <dgm:prSet/>
      <dgm:spPr/>
      <dgm:t>
        <a:bodyPr/>
        <a:lstStyle/>
        <a:p>
          <a:endParaRPr lang="en-GB"/>
        </a:p>
      </dgm:t>
    </dgm:pt>
    <dgm:pt modelId="{E2CE8AB3-7237-4EDA-A18F-2020E1A5A176}" type="pres">
      <dgm:prSet presAssocID="{7323A9C9-5312-40DB-ABEB-D0D0B98E31D7}" presName="compositeShape" presStyleCnt="0">
        <dgm:presLayoutVars>
          <dgm:dir/>
          <dgm:resizeHandles/>
        </dgm:presLayoutVars>
      </dgm:prSet>
      <dgm:spPr/>
    </dgm:pt>
    <dgm:pt modelId="{F617BA2D-08A4-432F-8D29-3DAE0A7B7961}" type="pres">
      <dgm:prSet presAssocID="{7323A9C9-5312-40DB-ABEB-D0D0B98E31D7}" presName="pyramid" presStyleLbl="node1" presStyleIdx="0" presStyleCnt="1" custLinFactNeighborX="-1275" custLinFactNeighborY="-1107"/>
      <dgm:spPr>
        <a:solidFill>
          <a:srgbClr val="C00000"/>
        </a:solidFill>
      </dgm:spPr>
    </dgm:pt>
    <dgm:pt modelId="{E883A301-EBB4-455D-86B5-B26EAF574BD3}" type="pres">
      <dgm:prSet presAssocID="{7323A9C9-5312-40DB-ABEB-D0D0B98E31D7}" presName="theList" presStyleCnt="0"/>
      <dgm:spPr/>
    </dgm:pt>
    <dgm:pt modelId="{0CAF6CAE-D01D-4D1F-8843-A724D9305034}" type="pres">
      <dgm:prSet presAssocID="{21C30C88-B96B-4EAC-BB6D-8FFC655A3709}" presName="aNode" presStyleLbl="fgAcc1" presStyleIdx="0" presStyleCnt="3">
        <dgm:presLayoutVars>
          <dgm:bulletEnabled val="1"/>
        </dgm:presLayoutVars>
      </dgm:prSet>
      <dgm:spPr/>
    </dgm:pt>
    <dgm:pt modelId="{7A69D733-B164-4F43-B761-19862229BC9D}" type="pres">
      <dgm:prSet presAssocID="{21C30C88-B96B-4EAC-BB6D-8FFC655A3709}" presName="aSpace" presStyleCnt="0"/>
      <dgm:spPr/>
    </dgm:pt>
    <dgm:pt modelId="{F1A8107E-9FF6-432B-845D-C9F6F1B0CA57}" type="pres">
      <dgm:prSet presAssocID="{24C2C524-15FE-4A59-931D-D801A166F6FC}" presName="aNode" presStyleLbl="fgAcc1" presStyleIdx="1" presStyleCnt="3" custLinFactNeighborX="-741" custLinFactNeighborY="-95396">
        <dgm:presLayoutVars>
          <dgm:bulletEnabled val="1"/>
        </dgm:presLayoutVars>
      </dgm:prSet>
      <dgm:spPr/>
    </dgm:pt>
    <dgm:pt modelId="{CD49277D-2E50-4591-92C7-ADE954473AA7}" type="pres">
      <dgm:prSet presAssocID="{24C2C524-15FE-4A59-931D-D801A166F6FC}" presName="aSpace" presStyleCnt="0"/>
      <dgm:spPr/>
    </dgm:pt>
    <dgm:pt modelId="{1A19C245-9962-4B6A-ABF7-A243CAF7838D}" type="pres">
      <dgm:prSet presAssocID="{A0552557-26E3-4B8B-9ECB-8F8248D0672B}" presName="aNode" presStyleLbl="fgAcc1" presStyleIdx="2" presStyleCnt="3">
        <dgm:presLayoutVars>
          <dgm:bulletEnabled val="1"/>
        </dgm:presLayoutVars>
      </dgm:prSet>
      <dgm:spPr/>
    </dgm:pt>
    <dgm:pt modelId="{83491140-4952-4D56-8F66-2B9272CDF369}" type="pres">
      <dgm:prSet presAssocID="{A0552557-26E3-4B8B-9ECB-8F8248D0672B}" presName="aSpace" presStyleCnt="0"/>
      <dgm:spPr/>
    </dgm:pt>
  </dgm:ptLst>
  <dgm:cxnLst>
    <dgm:cxn modelId="{27A56E00-5082-4DD5-885F-AEF4B4CF0CBA}" type="presOf" srcId="{A0552557-26E3-4B8B-9ECB-8F8248D0672B}" destId="{1A19C245-9962-4B6A-ABF7-A243CAF7838D}" srcOrd="0" destOrd="0" presId="urn:microsoft.com/office/officeart/2005/8/layout/pyramid2"/>
    <dgm:cxn modelId="{63F65718-3EA6-4748-A822-DC1A978F9D03}" srcId="{7323A9C9-5312-40DB-ABEB-D0D0B98E31D7}" destId="{21C30C88-B96B-4EAC-BB6D-8FFC655A3709}" srcOrd="0" destOrd="0" parTransId="{02E76E2A-F9A8-429F-B63F-4D8E93D9FBE0}" sibTransId="{EF03D2ED-95E2-42DE-9A82-CE5ED335E608}"/>
    <dgm:cxn modelId="{5B894942-A5DF-4F9A-8234-6641C51F705B}" srcId="{7323A9C9-5312-40DB-ABEB-D0D0B98E31D7}" destId="{A0552557-26E3-4B8B-9ECB-8F8248D0672B}" srcOrd="2" destOrd="0" parTransId="{7A7B6082-C35A-4257-9190-9AB4981C5FBE}" sibTransId="{2F36C9D4-718A-4B7E-9FD1-89C683AD1771}"/>
    <dgm:cxn modelId="{A5591965-CB48-4495-9A47-43FDB8A5542E}" type="presOf" srcId="{7323A9C9-5312-40DB-ABEB-D0D0B98E31D7}" destId="{E2CE8AB3-7237-4EDA-A18F-2020E1A5A176}" srcOrd="0" destOrd="0" presId="urn:microsoft.com/office/officeart/2005/8/layout/pyramid2"/>
    <dgm:cxn modelId="{188F204F-B6C9-487D-87E9-3FB6383CB2BF}" srcId="{7323A9C9-5312-40DB-ABEB-D0D0B98E31D7}" destId="{24C2C524-15FE-4A59-931D-D801A166F6FC}" srcOrd="1" destOrd="0" parTransId="{829A11B3-415C-410E-9BCA-830D6EE43046}" sibTransId="{7960B944-AB45-4AE0-AACF-C5B36F8910B3}"/>
    <dgm:cxn modelId="{9C481196-ED5C-4100-AD8C-210B3ABA8BA9}" type="presOf" srcId="{24C2C524-15FE-4A59-931D-D801A166F6FC}" destId="{F1A8107E-9FF6-432B-845D-C9F6F1B0CA57}" srcOrd="0" destOrd="0" presId="urn:microsoft.com/office/officeart/2005/8/layout/pyramid2"/>
    <dgm:cxn modelId="{4F45DEF4-CF2D-4002-A065-86470AF66826}" type="presOf" srcId="{21C30C88-B96B-4EAC-BB6D-8FFC655A3709}" destId="{0CAF6CAE-D01D-4D1F-8843-A724D9305034}" srcOrd="0" destOrd="0" presId="urn:microsoft.com/office/officeart/2005/8/layout/pyramid2"/>
    <dgm:cxn modelId="{12FCE32F-E4ED-4ABD-BC3C-27E96231DF91}" type="presParOf" srcId="{E2CE8AB3-7237-4EDA-A18F-2020E1A5A176}" destId="{F617BA2D-08A4-432F-8D29-3DAE0A7B7961}" srcOrd="0" destOrd="0" presId="urn:microsoft.com/office/officeart/2005/8/layout/pyramid2"/>
    <dgm:cxn modelId="{ED7A3281-ECD1-470F-8274-007B007DDBE9}" type="presParOf" srcId="{E2CE8AB3-7237-4EDA-A18F-2020E1A5A176}" destId="{E883A301-EBB4-455D-86B5-B26EAF574BD3}" srcOrd="1" destOrd="0" presId="urn:microsoft.com/office/officeart/2005/8/layout/pyramid2"/>
    <dgm:cxn modelId="{9828A181-813C-48D0-8CB3-78426890DD6F}" type="presParOf" srcId="{E883A301-EBB4-455D-86B5-B26EAF574BD3}" destId="{0CAF6CAE-D01D-4D1F-8843-A724D9305034}" srcOrd="0" destOrd="0" presId="urn:microsoft.com/office/officeart/2005/8/layout/pyramid2"/>
    <dgm:cxn modelId="{B0F187FB-0877-4E35-8D82-4E8572C992A8}" type="presParOf" srcId="{E883A301-EBB4-455D-86B5-B26EAF574BD3}" destId="{7A69D733-B164-4F43-B761-19862229BC9D}" srcOrd="1" destOrd="0" presId="urn:microsoft.com/office/officeart/2005/8/layout/pyramid2"/>
    <dgm:cxn modelId="{83534A2A-2005-459E-BC8F-6ACDD000A124}" type="presParOf" srcId="{E883A301-EBB4-455D-86B5-B26EAF574BD3}" destId="{F1A8107E-9FF6-432B-845D-C9F6F1B0CA57}" srcOrd="2" destOrd="0" presId="urn:microsoft.com/office/officeart/2005/8/layout/pyramid2"/>
    <dgm:cxn modelId="{4DF8F165-435E-4F18-A7A6-B7812BE34A82}" type="presParOf" srcId="{E883A301-EBB4-455D-86B5-B26EAF574BD3}" destId="{CD49277D-2E50-4591-92C7-ADE954473AA7}" srcOrd="3" destOrd="0" presId="urn:microsoft.com/office/officeart/2005/8/layout/pyramid2"/>
    <dgm:cxn modelId="{21C2BFCF-58E3-4901-9CDC-981518B95184}" type="presParOf" srcId="{E883A301-EBB4-455D-86B5-B26EAF574BD3}" destId="{1A19C245-9962-4B6A-ABF7-A243CAF7838D}" srcOrd="4" destOrd="0" presId="urn:microsoft.com/office/officeart/2005/8/layout/pyramid2"/>
    <dgm:cxn modelId="{7BF7BDDE-63A6-4CDB-985C-F6408C24655E}" type="presParOf" srcId="{E883A301-EBB4-455D-86B5-B26EAF574BD3}" destId="{83491140-4952-4D56-8F66-2B9272CDF3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6DAEB9-AE24-412D-A948-11C089DFA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A1B39-C97F-48EC-801E-ABD7B459E04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Disease notification and reporting</a:t>
          </a:r>
        </a:p>
      </dgm:t>
    </dgm:pt>
    <dgm:pt modelId="{247EB661-7290-4FA9-8C49-E074505CA6B1}" type="parTrans" cxnId="{842770B6-EB5E-40D1-839F-E8D8A9EA92F5}">
      <dgm:prSet/>
      <dgm:spPr/>
      <dgm:t>
        <a:bodyPr/>
        <a:lstStyle/>
        <a:p>
          <a:endParaRPr lang="en-US"/>
        </a:p>
      </dgm:t>
    </dgm:pt>
    <dgm:pt modelId="{0CCF4A14-5188-446D-8997-85BAA08CDB94}" type="sibTrans" cxnId="{842770B6-EB5E-40D1-839F-E8D8A9EA92F5}">
      <dgm:prSet/>
      <dgm:spPr/>
      <dgm:t>
        <a:bodyPr/>
        <a:lstStyle/>
        <a:p>
          <a:endParaRPr lang="en-US"/>
        </a:p>
      </dgm:t>
    </dgm:pt>
    <dgm:pt modelId="{7597D9B5-690F-4200-828A-C2D32381E11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Surveillance</a:t>
          </a:r>
        </a:p>
      </dgm:t>
    </dgm:pt>
    <dgm:pt modelId="{929BEC96-C53B-4FFD-A6B1-7318CF5AB900}" type="parTrans" cxnId="{DA3955D7-8D8A-4C69-AEEA-9C57D963B680}">
      <dgm:prSet/>
      <dgm:spPr/>
      <dgm:t>
        <a:bodyPr/>
        <a:lstStyle/>
        <a:p>
          <a:endParaRPr lang="en-US"/>
        </a:p>
      </dgm:t>
    </dgm:pt>
    <dgm:pt modelId="{FF48C718-BA9E-4AE7-A0B1-0A3A3D944BA3}" type="sibTrans" cxnId="{DA3955D7-8D8A-4C69-AEEA-9C57D963B680}">
      <dgm:prSet/>
      <dgm:spPr/>
      <dgm:t>
        <a:bodyPr/>
        <a:lstStyle/>
        <a:p>
          <a:endParaRPr lang="en-US"/>
        </a:p>
      </dgm:t>
    </dgm:pt>
    <dgm:pt modelId="{057A27F0-AFBA-4CAF-92AA-B497F089B03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Eradication </a:t>
          </a:r>
          <a:r>
            <a:rPr lang="en-US" dirty="0" err="1"/>
            <a:t>programmes</a:t>
          </a:r>
          <a:endParaRPr lang="en-US" dirty="0"/>
        </a:p>
      </dgm:t>
    </dgm:pt>
    <dgm:pt modelId="{4287E834-2C4B-4E46-B4BE-42AD3F5C112D}" type="parTrans" cxnId="{2FC09391-19C9-4822-A70A-DB8BB7EA6B9E}">
      <dgm:prSet/>
      <dgm:spPr/>
      <dgm:t>
        <a:bodyPr/>
        <a:lstStyle/>
        <a:p>
          <a:endParaRPr lang="en-US"/>
        </a:p>
      </dgm:t>
    </dgm:pt>
    <dgm:pt modelId="{BED02411-7C16-4107-9501-C43E5F105FF8}" type="sibTrans" cxnId="{2FC09391-19C9-4822-A70A-DB8BB7EA6B9E}">
      <dgm:prSet/>
      <dgm:spPr/>
      <dgm:t>
        <a:bodyPr/>
        <a:lstStyle/>
        <a:p>
          <a:endParaRPr lang="en-US"/>
        </a:p>
      </dgm:t>
    </dgm:pt>
    <dgm:pt modelId="{C418BB18-C8DD-4A4C-8455-639E8C6D1ED8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Disease-free status</a:t>
          </a:r>
        </a:p>
      </dgm:t>
    </dgm:pt>
    <dgm:pt modelId="{0C67B70D-E864-41B2-931F-9D263716FE43}" type="parTrans" cxnId="{CD3308A5-15A1-4277-B95A-2D0D4D279D32}">
      <dgm:prSet/>
      <dgm:spPr/>
      <dgm:t>
        <a:bodyPr/>
        <a:lstStyle/>
        <a:p>
          <a:endParaRPr lang="en-US"/>
        </a:p>
      </dgm:t>
    </dgm:pt>
    <dgm:pt modelId="{A38468B0-95CA-4613-810B-89C742DA2F2C}" type="sibTrans" cxnId="{CD3308A5-15A1-4277-B95A-2D0D4D279D32}">
      <dgm:prSet/>
      <dgm:spPr/>
      <dgm:t>
        <a:bodyPr/>
        <a:lstStyle/>
        <a:p>
          <a:endParaRPr lang="en-US"/>
        </a:p>
      </dgm:t>
    </dgm:pt>
    <dgm:pt modelId="{016C568E-5817-4AFC-B39F-6F27D02E3059}" type="pres">
      <dgm:prSet presAssocID="{556DAEB9-AE24-412D-A948-11C089DFA9F3}" presName="Name0" presStyleCnt="0">
        <dgm:presLayoutVars>
          <dgm:chMax val="7"/>
          <dgm:chPref val="7"/>
          <dgm:dir/>
        </dgm:presLayoutVars>
      </dgm:prSet>
      <dgm:spPr/>
    </dgm:pt>
    <dgm:pt modelId="{B902CB5B-BA44-4D6F-A97E-D27E7975E2ED}" type="pres">
      <dgm:prSet presAssocID="{556DAEB9-AE24-412D-A948-11C089DFA9F3}" presName="Name1" presStyleCnt="0"/>
      <dgm:spPr/>
    </dgm:pt>
    <dgm:pt modelId="{4EBA2517-6A25-47F4-966E-E4D80AE5EFB9}" type="pres">
      <dgm:prSet presAssocID="{556DAEB9-AE24-412D-A948-11C089DFA9F3}" presName="cycle" presStyleCnt="0"/>
      <dgm:spPr/>
    </dgm:pt>
    <dgm:pt modelId="{A81377E2-0780-40DD-AB10-86FBFC5814CE}" type="pres">
      <dgm:prSet presAssocID="{556DAEB9-AE24-412D-A948-11C089DFA9F3}" presName="srcNode" presStyleLbl="node1" presStyleIdx="0" presStyleCnt="4"/>
      <dgm:spPr/>
    </dgm:pt>
    <dgm:pt modelId="{484301C2-00A7-480D-B14C-358E7D6DFDC3}" type="pres">
      <dgm:prSet presAssocID="{556DAEB9-AE24-412D-A948-11C089DFA9F3}" presName="conn" presStyleLbl="parChTrans1D2" presStyleIdx="0" presStyleCnt="1"/>
      <dgm:spPr/>
    </dgm:pt>
    <dgm:pt modelId="{A8755E6E-482F-4BD2-B957-235F675DA238}" type="pres">
      <dgm:prSet presAssocID="{556DAEB9-AE24-412D-A948-11C089DFA9F3}" presName="extraNode" presStyleLbl="node1" presStyleIdx="0" presStyleCnt="4"/>
      <dgm:spPr/>
    </dgm:pt>
    <dgm:pt modelId="{9577A560-DC7D-48C4-B2DA-B4C5EA5AE401}" type="pres">
      <dgm:prSet presAssocID="{556DAEB9-AE24-412D-A948-11C089DFA9F3}" presName="dstNode" presStyleLbl="node1" presStyleIdx="0" presStyleCnt="4"/>
      <dgm:spPr/>
    </dgm:pt>
    <dgm:pt modelId="{42C6086C-6846-4BDB-8A63-3F36F792846E}" type="pres">
      <dgm:prSet presAssocID="{B14A1B39-C97F-48EC-801E-ABD7B459E043}" presName="text_1" presStyleLbl="node1" presStyleIdx="0" presStyleCnt="4">
        <dgm:presLayoutVars>
          <dgm:bulletEnabled val="1"/>
        </dgm:presLayoutVars>
      </dgm:prSet>
      <dgm:spPr/>
    </dgm:pt>
    <dgm:pt modelId="{EF3C9AD4-B184-41F4-A5CB-14EE6CC03032}" type="pres">
      <dgm:prSet presAssocID="{B14A1B39-C97F-48EC-801E-ABD7B459E043}" presName="accent_1" presStyleCnt="0"/>
      <dgm:spPr/>
    </dgm:pt>
    <dgm:pt modelId="{392D7F2D-4E0E-4F1E-8ED7-DDD96011C838}" type="pres">
      <dgm:prSet presAssocID="{B14A1B39-C97F-48EC-801E-ABD7B459E043}" presName="accentRepeatNode" presStyleLbl="solidFgAcc1" presStyleIdx="0" presStyleCnt="4"/>
      <dgm:spPr/>
    </dgm:pt>
    <dgm:pt modelId="{89E58670-1FEA-4878-A1DF-6274A558733A}" type="pres">
      <dgm:prSet presAssocID="{7597D9B5-690F-4200-828A-C2D32381E11B}" presName="text_2" presStyleLbl="node1" presStyleIdx="1" presStyleCnt="4" custLinFactNeighborX="-915">
        <dgm:presLayoutVars>
          <dgm:bulletEnabled val="1"/>
        </dgm:presLayoutVars>
      </dgm:prSet>
      <dgm:spPr/>
    </dgm:pt>
    <dgm:pt modelId="{A5F8F36F-9E66-49D6-A65D-500C5D15DEA1}" type="pres">
      <dgm:prSet presAssocID="{7597D9B5-690F-4200-828A-C2D32381E11B}" presName="accent_2" presStyleCnt="0"/>
      <dgm:spPr/>
    </dgm:pt>
    <dgm:pt modelId="{83A088D8-A217-4BF7-816C-6245404053E7}" type="pres">
      <dgm:prSet presAssocID="{7597D9B5-690F-4200-828A-C2D32381E11B}" presName="accentRepeatNode" presStyleLbl="solidFgAcc1" presStyleIdx="1" presStyleCnt="4"/>
      <dgm:spPr/>
    </dgm:pt>
    <dgm:pt modelId="{3AC3B452-0940-462D-84B2-7B1E8F66152F}" type="pres">
      <dgm:prSet presAssocID="{057A27F0-AFBA-4CAF-92AA-B497F089B033}" presName="text_3" presStyleLbl="node1" presStyleIdx="2" presStyleCnt="4">
        <dgm:presLayoutVars>
          <dgm:bulletEnabled val="1"/>
        </dgm:presLayoutVars>
      </dgm:prSet>
      <dgm:spPr/>
    </dgm:pt>
    <dgm:pt modelId="{822FC33B-6705-4593-B78C-BF65A159AFCB}" type="pres">
      <dgm:prSet presAssocID="{057A27F0-AFBA-4CAF-92AA-B497F089B033}" presName="accent_3" presStyleCnt="0"/>
      <dgm:spPr/>
    </dgm:pt>
    <dgm:pt modelId="{F6D1BCDA-42E2-435E-8015-D920F7B7B5F3}" type="pres">
      <dgm:prSet presAssocID="{057A27F0-AFBA-4CAF-92AA-B497F089B033}" presName="accentRepeatNode" presStyleLbl="solidFgAcc1" presStyleIdx="2" presStyleCnt="4"/>
      <dgm:spPr/>
    </dgm:pt>
    <dgm:pt modelId="{5D006A58-D686-4CC1-9BF3-A417E3950F85}" type="pres">
      <dgm:prSet presAssocID="{C418BB18-C8DD-4A4C-8455-639E8C6D1ED8}" presName="text_4" presStyleLbl="node1" presStyleIdx="3" presStyleCnt="4">
        <dgm:presLayoutVars>
          <dgm:bulletEnabled val="1"/>
        </dgm:presLayoutVars>
      </dgm:prSet>
      <dgm:spPr/>
    </dgm:pt>
    <dgm:pt modelId="{02B51DD0-75E5-484B-8144-D43396896A4A}" type="pres">
      <dgm:prSet presAssocID="{C418BB18-C8DD-4A4C-8455-639E8C6D1ED8}" presName="accent_4" presStyleCnt="0"/>
      <dgm:spPr/>
    </dgm:pt>
    <dgm:pt modelId="{E0F26DD8-61E5-4E51-8C88-6AE2EF7C102F}" type="pres">
      <dgm:prSet presAssocID="{C418BB18-C8DD-4A4C-8455-639E8C6D1ED8}" presName="accentRepeatNode" presStyleLbl="solidFgAcc1" presStyleIdx="3" presStyleCnt="4"/>
      <dgm:spPr/>
    </dgm:pt>
  </dgm:ptLst>
  <dgm:cxnLst>
    <dgm:cxn modelId="{A4212F03-11CC-44E7-9BD1-B24091DAD75E}" type="presOf" srcId="{C418BB18-C8DD-4A4C-8455-639E8C6D1ED8}" destId="{5D006A58-D686-4CC1-9BF3-A417E3950F85}" srcOrd="0" destOrd="0" presId="urn:microsoft.com/office/officeart/2008/layout/VerticalCurvedList"/>
    <dgm:cxn modelId="{7EBC551B-60F4-4B04-9A48-1AD6954093D5}" type="presOf" srcId="{0CCF4A14-5188-446D-8997-85BAA08CDB94}" destId="{484301C2-00A7-480D-B14C-358E7D6DFDC3}" srcOrd="0" destOrd="0" presId="urn:microsoft.com/office/officeart/2008/layout/VerticalCurvedList"/>
    <dgm:cxn modelId="{A935FC63-466F-4995-841B-AD351D1C6C11}" type="presOf" srcId="{B14A1B39-C97F-48EC-801E-ABD7B459E043}" destId="{42C6086C-6846-4BDB-8A63-3F36F792846E}" srcOrd="0" destOrd="0" presId="urn:microsoft.com/office/officeart/2008/layout/VerticalCurvedList"/>
    <dgm:cxn modelId="{7AA7EB67-150B-42FE-A467-8BEBE2D3F859}" type="presOf" srcId="{7597D9B5-690F-4200-828A-C2D32381E11B}" destId="{89E58670-1FEA-4878-A1DF-6274A558733A}" srcOrd="0" destOrd="0" presId="urn:microsoft.com/office/officeart/2008/layout/VerticalCurvedList"/>
    <dgm:cxn modelId="{72600E6F-6959-44CB-AF20-37CF979ADD11}" type="presOf" srcId="{057A27F0-AFBA-4CAF-92AA-B497F089B033}" destId="{3AC3B452-0940-462D-84B2-7B1E8F66152F}" srcOrd="0" destOrd="0" presId="urn:microsoft.com/office/officeart/2008/layout/VerticalCurvedList"/>
    <dgm:cxn modelId="{EDD0A373-3E1D-49A7-BD9A-035BA866F9BC}" type="presOf" srcId="{556DAEB9-AE24-412D-A948-11C089DFA9F3}" destId="{016C568E-5817-4AFC-B39F-6F27D02E3059}" srcOrd="0" destOrd="0" presId="urn:microsoft.com/office/officeart/2008/layout/VerticalCurvedList"/>
    <dgm:cxn modelId="{2FC09391-19C9-4822-A70A-DB8BB7EA6B9E}" srcId="{556DAEB9-AE24-412D-A948-11C089DFA9F3}" destId="{057A27F0-AFBA-4CAF-92AA-B497F089B033}" srcOrd="2" destOrd="0" parTransId="{4287E834-2C4B-4E46-B4BE-42AD3F5C112D}" sibTransId="{BED02411-7C16-4107-9501-C43E5F105FF8}"/>
    <dgm:cxn modelId="{CD3308A5-15A1-4277-B95A-2D0D4D279D32}" srcId="{556DAEB9-AE24-412D-A948-11C089DFA9F3}" destId="{C418BB18-C8DD-4A4C-8455-639E8C6D1ED8}" srcOrd="3" destOrd="0" parTransId="{0C67B70D-E864-41B2-931F-9D263716FE43}" sibTransId="{A38468B0-95CA-4613-810B-89C742DA2F2C}"/>
    <dgm:cxn modelId="{842770B6-EB5E-40D1-839F-E8D8A9EA92F5}" srcId="{556DAEB9-AE24-412D-A948-11C089DFA9F3}" destId="{B14A1B39-C97F-48EC-801E-ABD7B459E043}" srcOrd="0" destOrd="0" parTransId="{247EB661-7290-4FA9-8C49-E074505CA6B1}" sibTransId="{0CCF4A14-5188-446D-8997-85BAA08CDB94}"/>
    <dgm:cxn modelId="{DA3955D7-8D8A-4C69-AEEA-9C57D963B680}" srcId="{556DAEB9-AE24-412D-A948-11C089DFA9F3}" destId="{7597D9B5-690F-4200-828A-C2D32381E11B}" srcOrd="1" destOrd="0" parTransId="{929BEC96-C53B-4FFD-A6B1-7318CF5AB900}" sibTransId="{FF48C718-BA9E-4AE7-A0B1-0A3A3D944BA3}"/>
    <dgm:cxn modelId="{A04045C1-F771-44CD-AF7C-1C7A9593F097}" type="presParOf" srcId="{016C568E-5817-4AFC-B39F-6F27D02E3059}" destId="{B902CB5B-BA44-4D6F-A97E-D27E7975E2ED}" srcOrd="0" destOrd="0" presId="urn:microsoft.com/office/officeart/2008/layout/VerticalCurvedList"/>
    <dgm:cxn modelId="{9B32696C-BABA-46D4-9574-445F72712932}" type="presParOf" srcId="{B902CB5B-BA44-4D6F-A97E-D27E7975E2ED}" destId="{4EBA2517-6A25-47F4-966E-E4D80AE5EFB9}" srcOrd="0" destOrd="0" presId="urn:microsoft.com/office/officeart/2008/layout/VerticalCurvedList"/>
    <dgm:cxn modelId="{A754CDFA-227F-4C8E-A5C2-D6CCDAA20055}" type="presParOf" srcId="{4EBA2517-6A25-47F4-966E-E4D80AE5EFB9}" destId="{A81377E2-0780-40DD-AB10-86FBFC5814CE}" srcOrd="0" destOrd="0" presId="urn:microsoft.com/office/officeart/2008/layout/VerticalCurvedList"/>
    <dgm:cxn modelId="{7381F386-BA64-40F6-BB19-9A7FC49EEFA5}" type="presParOf" srcId="{4EBA2517-6A25-47F4-966E-E4D80AE5EFB9}" destId="{484301C2-00A7-480D-B14C-358E7D6DFDC3}" srcOrd="1" destOrd="0" presId="urn:microsoft.com/office/officeart/2008/layout/VerticalCurvedList"/>
    <dgm:cxn modelId="{7E531F8E-7E64-4602-ACF4-9B91E96EC595}" type="presParOf" srcId="{4EBA2517-6A25-47F4-966E-E4D80AE5EFB9}" destId="{A8755E6E-482F-4BD2-B957-235F675DA238}" srcOrd="2" destOrd="0" presId="urn:microsoft.com/office/officeart/2008/layout/VerticalCurvedList"/>
    <dgm:cxn modelId="{D9182247-E630-4735-85CF-CDC15D0791CC}" type="presParOf" srcId="{4EBA2517-6A25-47F4-966E-E4D80AE5EFB9}" destId="{9577A560-DC7D-48C4-B2DA-B4C5EA5AE401}" srcOrd="3" destOrd="0" presId="urn:microsoft.com/office/officeart/2008/layout/VerticalCurvedList"/>
    <dgm:cxn modelId="{38825677-E31D-4D57-95F1-4C184EE2A8EB}" type="presParOf" srcId="{B902CB5B-BA44-4D6F-A97E-D27E7975E2ED}" destId="{42C6086C-6846-4BDB-8A63-3F36F792846E}" srcOrd="1" destOrd="0" presId="urn:microsoft.com/office/officeart/2008/layout/VerticalCurvedList"/>
    <dgm:cxn modelId="{E6DDB26C-AB6F-41FD-9FB9-F7026CC829AF}" type="presParOf" srcId="{B902CB5B-BA44-4D6F-A97E-D27E7975E2ED}" destId="{EF3C9AD4-B184-41F4-A5CB-14EE6CC03032}" srcOrd="2" destOrd="0" presId="urn:microsoft.com/office/officeart/2008/layout/VerticalCurvedList"/>
    <dgm:cxn modelId="{DACE9DFA-2DD7-478B-8722-FD5D0B0CA264}" type="presParOf" srcId="{EF3C9AD4-B184-41F4-A5CB-14EE6CC03032}" destId="{392D7F2D-4E0E-4F1E-8ED7-DDD96011C838}" srcOrd="0" destOrd="0" presId="urn:microsoft.com/office/officeart/2008/layout/VerticalCurvedList"/>
    <dgm:cxn modelId="{A11050F1-6E3B-49E2-932A-1FB1C638F5AD}" type="presParOf" srcId="{B902CB5B-BA44-4D6F-A97E-D27E7975E2ED}" destId="{89E58670-1FEA-4878-A1DF-6274A558733A}" srcOrd="3" destOrd="0" presId="urn:microsoft.com/office/officeart/2008/layout/VerticalCurvedList"/>
    <dgm:cxn modelId="{3D5859DC-474E-4A30-A917-29685E419E32}" type="presParOf" srcId="{B902CB5B-BA44-4D6F-A97E-D27E7975E2ED}" destId="{A5F8F36F-9E66-49D6-A65D-500C5D15DEA1}" srcOrd="4" destOrd="0" presId="urn:microsoft.com/office/officeart/2008/layout/VerticalCurvedList"/>
    <dgm:cxn modelId="{ED52B031-A381-413E-8172-84C095ABB5E1}" type="presParOf" srcId="{A5F8F36F-9E66-49D6-A65D-500C5D15DEA1}" destId="{83A088D8-A217-4BF7-816C-6245404053E7}" srcOrd="0" destOrd="0" presId="urn:microsoft.com/office/officeart/2008/layout/VerticalCurvedList"/>
    <dgm:cxn modelId="{8E59928F-6324-4B9C-8B1C-131064531A25}" type="presParOf" srcId="{B902CB5B-BA44-4D6F-A97E-D27E7975E2ED}" destId="{3AC3B452-0940-462D-84B2-7B1E8F66152F}" srcOrd="5" destOrd="0" presId="urn:microsoft.com/office/officeart/2008/layout/VerticalCurvedList"/>
    <dgm:cxn modelId="{B47E17A9-5B12-4B76-8C16-7E66C8A3FE8A}" type="presParOf" srcId="{B902CB5B-BA44-4D6F-A97E-D27E7975E2ED}" destId="{822FC33B-6705-4593-B78C-BF65A159AFCB}" srcOrd="6" destOrd="0" presId="urn:microsoft.com/office/officeart/2008/layout/VerticalCurvedList"/>
    <dgm:cxn modelId="{32B8F7DF-2874-431D-ADB8-46A864FA0DFF}" type="presParOf" srcId="{822FC33B-6705-4593-B78C-BF65A159AFCB}" destId="{F6D1BCDA-42E2-435E-8015-D920F7B7B5F3}" srcOrd="0" destOrd="0" presId="urn:microsoft.com/office/officeart/2008/layout/VerticalCurvedList"/>
    <dgm:cxn modelId="{1ED7754B-5693-47C7-8901-277B2D10B636}" type="presParOf" srcId="{B902CB5B-BA44-4D6F-A97E-D27E7975E2ED}" destId="{5D006A58-D686-4CC1-9BF3-A417E3950F85}" srcOrd="7" destOrd="0" presId="urn:microsoft.com/office/officeart/2008/layout/VerticalCurvedList"/>
    <dgm:cxn modelId="{45F2336D-6F09-4D38-8A0C-BB2727B2058D}" type="presParOf" srcId="{B902CB5B-BA44-4D6F-A97E-D27E7975E2ED}" destId="{02B51DD0-75E5-484B-8144-D43396896A4A}" srcOrd="8" destOrd="0" presId="urn:microsoft.com/office/officeart/2008/layout/VerticalCurvedList"/>
    <dgm:cxn modelId="{7ADF0F7C-0544-4268-B256-ABDBD0B73A48}" type="presParOf" srcId="{02B51DD0-75E5-484B-8144-D43396896A4A}" destId="{E0F26DD8-61E5-4E51-8C88-6AE2EF7C10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2A9AA6-678D-44A4-AA69-997057DB91E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265DE2-6A98-4DB7-AC6A-4120A99A23CF}">
      <dgm:prSet phldrT="[Text]"/>
      <dgm:spPr/>
      <dgm:t>
        <a:bodyPr/>
        <a:lstStyle/>
        <a:p>
          <a:r>
            <a:rPr lang="en-US" dirty="0"/>
            <a:t>Establishments registration, approval, traceability, movement requirements</a:t>
          </a:r>
        </a:p>
      </dgm:t>
    </dgm:pt>
    <dgm:pt modelId="{D932CB94-699F-4BD6-8113-A9B3266F9D3F}" type="parTrans" cxnId="{5401CD66-DBB5-4C54-A138-17F7CC5011EF}">
      <dgm:prSet/>
      <dgm:spPr/>
      <dgm:t>
        <a:bodyPr/>
        <a:lstStyle/>
        <a:p>
          <a:endParaRPr lang="en-US"/>
        </a:p>
      </dgm:t>
    </dgm:pt>
    <dgm:pt modelId="{5F901869-C037-408B-A0B9-B4BDBD24725A}" type="sibTrans" cxnId="{5401CD66-DBB5-4C54-A138-17F7CC5011EF}">
      <dgm:prSet/>
      <dgm:spPr/>
      <dgm:t>
        <a:bodyPr/>
        <a:lstStyle/>
        <a:p>
          <a:endParaRPr lang="en-US"/>
        </a:p>
      </dgm:t>
    </dgm:pt>
    <dgm:pt modelId="{3C6DB81C-0B08-4B2C-91A5-1A8A8D70E8E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Terrestrial animals, germinal products and products of animal origin</a:t>
          </a:r>
        </a:p>
      </dgm:t>
    </dgm:pt>
    <dgm:pt modelId="{3020725A-901E-499B-AB6E-8EC4297D2A7D}" type="parTrans" cxnId="{985CA759-903C-4352-BA5C-7263B0225231}">
      <dgm:prSet/>
      <dgm:spPr/>
      <dgm:t>
        <a:bodyPr/>
        <a:lstStyle/>
        <a:p>
          <a:endParaRPr lang="en-US"/>
        </a:p>
      </dgm:t>
    </dgm:pt>
    <dgm:pt modelId="{1BABE950-5D8F-4C2A-AE8D-0AC6CDA00949}" type="sibTrans" cxnId="{985CA759-903C-4352-BA5C-7263B0225231}">
      <dgm:prSet/>
      <dgm:spPr/>
      <dgm:t>
        <a:bodyPr/>
        <a:lstStyle/>
        <a:p>
          <a:endParaRPr lang="en-US"/>
        </a:p>
      </dgm:t>
    </dgm:pt>
    <dgm:pt modelId="{54BE094B-344C-4FF8-B38E-CE9B9A9499CA}">
      <dgm:prSet phldrT="[Text]"/>
      <dgm:spPr/>
      <dgm:t>
        <a:bodyPr/>
        <a:lstStyle/>
        <a:p>
          <a:r>
            <a:rPr lang="en-US" dirty="0"/>
            <a:t>Aquatic animals and products of animal origin from aquatic animals</a:t>
          </a:r>
        </a:p>
      </dgm:t>
    </dgm:pt>
    <dgm:pt modelId="{2205C451-0B86-475F-9694-F11A3FAC4B7D}" type="parTrans" cxnId="{A97F29D9-7609-4390-A4E4-3BB367881FDB}">
      <dgm:prSet/>
      <dgm:spPr/>
      <dgm:t>
        <a:bodyPr/>
        <a:lstStyle/>
        <a:p>
          <a:endParaRPr lang="en-US"/>
        </a:p>
      </dgm:t>
    </dgm:pt>
    <dgm:pt modelId="{8D7B3FA0-B4D8-4E37-A445-D24C60209980}" type="sibTrans" cxnId="{A97F29D9-7609-4390-A4E4-3BB367881FDB}">
      <dgm:prSet/>
      <dgm:spPr/>
      <dgm:t>
        <a:bodyPr/>
        <a:lstStyle/>
        <a:p>
          <a:endParaRPr lang="en-US"/>
        </a:p>
      </dgm:t>
    </dgm:pt>
    <dgm:pt modelId="{3FBF6120-808A-449F-AAFF-281DA3AA960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Other animals, germinal products and products of animal origin</a:t>
          </a:r>
        </a:p>
      </dgm:t>
    </dgm:pt>
    <dgm:pt modelId="{3E18EC17-56AA-4C44-9E51-CEB8DF23AA21}" type="parTrans" cxnId="{C89909FC-F21B-4FCF-8850-C5BD384A438D}">
      <dgm:prSet/>
      <dgm:spPr/>
      <dgm:t>
        <a:bodyPr/>
        <a:lstStyle/>
        <a:p>
          <a:endParaRPr lang="en-US"/>
        </a:p>
      </dgm:t>
    </dgm:pt>
    <dgm:pt modelId="{D50FA3DD-DAF5-41C5-BECD-B15F59D02D4A}" type="sibTrans" cxnId="{C89909FC-F21B-4FCF-8850-C5BD384A438D}">
      <dgm:prSet/>
      <dgm:spPr/>
      <dgm:t>
        <a:bodyPr/>
        <a:lstStyle/>
        <a:p>
          <a:endParaRPr lang="en-US"/>
        </a:p>
      </dgm:t>
    </dgm:pt>
    <dgm:pt modelId="{A98EEEB2-CDC4-4E0A-95DA-16B5D8874453}" type="pres">
      <dgm:prSet presAssocID="{E12A9AA6-678D-44A4-AA69-997057DB91E9}" presName="composite" presStyleCnt="0">
        <dgm:presLayoutVars>
          <dgm:chMax val="1"/>
          <dgm:dir/>
          <dgm:resizeHandles val="exact"/>
        </dgm:presLayoutVars>
      </dgm:prSet>
      <dgm:spPr/>
    </dgm:pt>
    <dgm:pt modelId="{260F6C2C-4750-43E6-BB2A-4B62506A2A70}" type="pres">
      <dgm:prSet presAssocID="{D5265DE2-6A98-4DB7-AC6A-4120A99A23CF}" presName="roof" presStyleLbl="dkBgShp" presStyleIdx="0" presStyleCnt="2" custLinFactNeighborX="-375"/>
      <dgm:spPr/>
    </dgm:pt>
    <dgm:pt modelId="{DA8AC49A-3836-4223-93A8-A7BE30605EA4}" type="pres">
      <dgm:prSet presAssocID="{D5265DE2-6A98-4DB7-AC6A-4120A99A23CF}" presName="pillars" presStyleCnt="0"/>
      <dgm:spPr/>
    </dgm:pt>
    <dgm:pt modelId="{8041EC4A-1D68-4F7C-9C2B-84AAD13F8C67}" type="pres">
      <dgm:prSet presAssocID="{D5265DE2-6A98-4DB7-AC6A-4120A99A23CF}" presName="pillar1" presStyleLbl="node1" presStyleIdx="0" presStyleCnt="3">
        <dgm:presLayoutVars>
          <dgm:bulletEnabled val="1"/>
        </dgm:presLayoutVars>
      </dgm:prSet>
      <dgm:spPr/>
    </dgm:pt>
    <dgm:pt modelId="{07778A07-3663-41AD-A75F-BEC91AFC2C5B}" type="pres">
      <dgm:prSet presAssocID="{54BE094B-344C-4FF8-B38E-CE9B9A9499CA}" presName="pillarX" presStyleLbl="node1" presStyleIdx="1" presStyleCnt="3">
        <dgm:presLayoutVars>
          <dgm:bulletEnabled val="1"/>
        </dgm:presLayoutVars>
      </dgm:prSet>
      <dgm:spPr/>
    </dgm:pt>
    <dgm:pt modelId="{7E5DCF14-682B-453C-8A4A-8B25F9A6D90B}" type="pres">
      <dgm:prSet presAssocID="{3FBF6120-808A-449F-AAFF-281DA3AA9605}" presName="pillarX" presStyleLbl="node1" presStyleIdx="2" presStyleCnt="3">
        <dgm:presLayoutVars>
          <dgm:bulletEnabled val="1"/>
        </dgm:presLayoutVars>
      </dgm:prSet>
      <dgm:spPr/>
    </dgm:pt>
    <dgm:pt modelId="{E648DCF2-049C-42FD-9FB5-DBBC83B45477}" type="pres">
      <dgm:prSet presAssocID="{D5265DE2-6A98-4DB7-AC6A-4120A99A23CF}" presName="base" presStyleLbl="dkBgShp" presStyleIdx="1" presStyleCnt="2"/>
      <dgm:spPr/>
    </dgm:pt>
  </dgm:ptLst>
  <dgm:cxnLst>
    <dgm:cxn modelId="{85C52B0B-BD57-4270-96BA-7B39874BA81C}" type="presOf" srcId="{E12A9AA6-678D-44A4-AA69-997057DB91E9}" destId="{A98EEEB2-CDC4-4E0A-95DA-16B5D8874453}" srcOrd="0" destOrd="0" presId="urn:microsoft.com/office/officeart/2005/8/layout/hList3"/>
    <dgm:cxn modelId="{5C58C22E-7249-421C-8084-9614D36F1E11}" type="presOf" srcId="{3FBF6120-808A-449F-AAFF-281DA3AA9605}" destId="{7E5DCF14-682B-453C-8A4A-8B25F9A6D90B}" srcOrd="0" destOrd="0" presId="urn:microsoft.com/office/officeart/2005/8/layout/hList3"/>
    <dgm:cxn modelId="{44754C3A-FC73-40BE-9A17-AD5CF4A51D15}" type="presOf" srcId="{54BE094B-344C-4FF8-B38E-CE9B9A9499CA}" destId="{07778A07-3663-41AD-A75F-BEC91AFC2C5B}" srcOrd="0" destOrd="0" presId="urn:microsoft.com/office/officeart/2005/8/layout/hList3"/>
    <dgm:cxn modelId="{8B2B775C-9C28-46A7-8C50-E606971BD12B}" type="presOf" srcId="{3C6DB81C-0B08-4B2C-91A5-1A8A8D70E8E6}" destId="{8041EC4A-1D68-4F7C-9C2B-84AAD13F8C67}" srcOrd="0" destOrd="0" presId="urn:microsoft.com/office/officeart/2005/8/layout/hList3"/>
    <dgm:cxn modelId="{5401CD66-DBB5-4C54-A138-17F7CC5011EF}" srcId="{E12A9AA6-678D-44A4-AA69-997057DB91E9}" destId="{D5265DE2-6A98-4DB7-AC6A-4120A99A23CF}" srcOrd="0" destOrd="0" parTransId="{D932CB94-699F-4BD6-8113-A9B3266F9D3F}" sibTransId="{5F901869-C037-408B-A0B9-B4BDBD24725A}"/>
    <dgm:cxn modelId="{985CA759-903C-4352-BA5C-7263B0225231}" srcId="{D5265DE2-6A98-4DB7-AC6A-4120A99A23CF}" destId="{3C6DB81C-0B08-4B2C-91A5-1A8A8D70E8E6}" srcOrd="0" destOrd="0" parTransId="{3020725A-901E-499B-AB6E-8EC4297D2A7D}" sibTransId="{1BABE950-5D8F-4C2A-AE8D-0AC6CDA00949}"/>
    <dgm:cxn modelId="{4F515BBD-0039-4803-961A-EEF5BE000EE5}" type="presOf" srcId="{D5265DE2-6A98-4DB7-AC6A-4120A99A23CF}" destId="{260F6C2C-4750-43E6-BB2A-4B62506A2A70}" srcOrd="0" destOrd="0" presId="urn:microsoft.com/office/officeart/2005/8/layout/hList3"/>
    <dgm:cxn modelId="{A97F29D9-7609-4390-A4E4-3BB367881FDB}" srcId="{D5265DE2-6A98-4DB7-AC6A-4120A99A23CF}" destId="{54BE094B-344C-4FF8-B38E-CE9B9A9499CA}" srcOrd="1" destOrd="0" parTransId="{2205C451-0B86-475F-9694-F11A3FAC4B7D}" sibTransId="{8D7B3FA0-B4D8-4E37-A445-D24C60209980}"/>
    <dgm:cxn modelId="{C89909FC-F21B-4FCF-8850-C5BD384A438D}" srcId="{D5265DE2-6A98-4DB7-AC6A-4120A99A23CF}" destId="{3FBF6120-808A-449F-AAFF-281DA3AA9605}" srcOrd="2" destOrd="0" parTransId="{3E18EC17-56AA-4C44-9E51-CEB8DF23AA21}" sibTransId="{D50FA3DD-DAF5-41C5-BECD-B15F59D02D4A}"/>
    <dgm:cxn modelId="{C6995544-EAA4-4C89-9F86-DD2F82F4B23A}" type="presParOf" srcId="{A98EEEB2-CDC4-4E0A-95DA-16B5D8874453}" destId="{260F6C2C-4750-43E6-BB2A-4B62506A2A70}" srcOrd="0" destOrd="0" presId="urn:microsoft.com/office/officeart/2005/8/layout/hList3"/>
    <dgm:cxn modelId="{FF0EEC4F-F59F-48C2-86CD-37BFBD2C85DC}" type="presParOf" srcId="{A98EEEB2-CDC4-4E0A-95DA-16B5D8874453}" destId="{DA8AC49A-3836-4223-93A8-A7BE30605EA4}" srcOrd="1" destOrd="0" presId="urn:microsoft.com/office/officeart/2005/8/layout/hList3"/>
    <dgm:cxn modelId="{DEAA1B7B-0C22-4EEC-98D9-FBAF54420A6B}" type="presParOf" srcId="{DA8AC49A-3836-4223-93A8-A7BE30605EA4}" destId="{8041EC4A-1D68-4F7C-9C2B-84AAD13F8C67}" srcOrd="0" destOrd="0" presId="urn:microsoft.com/office/officeart/2005/8/layout/hList3"/>
    <dgm:cxn modelId="{55C150D8-47E2-46EF-98BA-D00A46A6E054}" type="presParOf" srcId="{DA8AC49A-3836-4223-93A8-A7BE30605EA4}" destId="{07778A07-3663-41AD-A75F-BEC91AFC2C5B}" srcOrd="1" destOrd="0" presId="urn:microsoft.com/office/officeart/2005/8/layout/hList3"/>
    <dgm:cxn modelId="{850D9CB1-E056-426B-96A8-826ED7261AA7}" type="presParOf" srcId="{DA8AC49A-3836-4223-93A8-A7BE30605EA4}" destId="{7E5DCF14-682B-453C-8A4A-8B25F9A6D90B}" srcOrd="2" destOrd="0" presId="urn:microsoft.com/office/officeart/2005/8/layout/hList3"/>
    <dgm:cxn modelId="{F5CFF7AC-8D62-423A-8780-7D5075236D03}" type="presParOf" srcId="{A98EEEB2-CDC4-4E0A-95DA-16B5D8874453}" destId="{E648DCF2-049C-42FD-9FB5-DBBC83B454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0335B3-BB68-45FC-A774-CAEDC5BB96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E3F436-8CD4-4CE4-AC73-83D25877E5A8}">
      <dgm:prSet phldrT="[Text]"/>
      <dgm:spPr/>
      <dgm:t>
        <a:bodyPr/>
        <a:lstStyle/>
        <a:p>
          <a:r>
            <a:rPr lang="en-US" dirty="0"/>
            <a:t>Establishments: Registration, approval, records, registers</a:t>
          </a:r>
        </a:p>
      </dgm:t>
    </dgm:pt>
    <dgm:pt modelId="{D334E3BC-2E75-44EA-BA0E-2C5C225F0F12}" type="parTrans" cxnId="{6688642A-0CF5-444B-A409-A581F4990338}">
      <dgm:prSet/>
      <dgm:spPr/>
      <dgm:t>
        <a:bodyPr/>
        <a:lstStyle/>
        <a:p>
          <a:endParaRPr lang="en-US"/>
        </a:p>
      </dgm:t>
    </dgm:pt>
    <dgm:pt modelId="{AAE83158-2E7A-4CB3-A7FA-06A4D86184D7}" type="sibTrans" cxnId="{6688642A-0CF5-444B-A409-A581F4990338}">
      <dgm:prSet/>
      <dgm:spPr/>
      <dgm:t>
        <a:bodyPr/>
        <a:lstStyle/>
        <a:p>
          <a:endParaRPr lang="en-US"/>
        </a:p>
      </dgm:t>
    </dgm:pt>
    <dgm:pt modelId="{D2D2D1DA-7C71-41DF-A43B-E709D5A5A43A}">
      <dgm:prSet phldrT="[Text]"/>
      <dgm:spPr/>
      <dgm:t>
        <a:bodyPr/>
        <a:lstStyle/>
        <a:p>
          <a:r>
            <a:rPr lang="en-US" dirty="0"/>
            <a:t>Traceability (incl. Animal Identification and registration)</a:t>
          </a:r>
        </a:p>
      </dgm:t>
    </dgm:pt>
    <dgm:pt modelId="{92415222-C9EB-4C75-A690-1F2AA2CEDE9E}" type="parTrans" cxnId="{AFED3BF1-0599-43AB-8AA7-31BA1A60C7C9}">
      <dgm:prSet/>
      <dgm:spPr/>
      <dgm:t>
        <a:bodyPr/>
        <a:lstStyle/>
        <a:p>
          <a:endParaRPr lang="en-US"/>
        </a:p>
      </dgm:t>
    </dgm:pt>
    <dgm:pt modelId="{78B7D71E-BB62-498A-8D32-F57F4D6237A9}" type="sibTrans" cxnId="{AFED3BF1-0599-43AB-8AA7-31BA1A60C7C9}">
      <dgm:prSet/>
      <dgm:spPr/>
      <dgm:t>
        <a:bodyPr/>
        <a:lstStyle/>
        <a:p>
          <a:endParaRPr lang="en-US"/>
        </a:p>
      </dgm:t>
    </dgm:pt>
    <dgm:pt modelId="{914F0F6C-B531-4117-963F-CEACC8F12F06}">
      <dgm:prSet phldrT="[Text]"/>
      <dgm:spPr/>
      <dgm:t>
        <a:bodyPr/>
        <a:lstStyle/>
        <a:p>
          <a:r>
            <a:rPr lang="en-US" dirty="0"/>
            <a:t>Movement of kept terrestrial animals</a:t>
          </a:r>
        </a:p>
      </dgm:t>
    </dgm:pt>
    <dgm:pt modelId="{C473CAEC-1C7A-4105-89A2-C6AB47672443}" type="parTrans" cxnId="{BE927C38-6403-4D6C-89A3-E0513136D785}">
      <dgm:prSet/>
      <dgm:spPr/>
      <dgm:t>
        <a:bodyPr/>
        <a:lstStyle/>
        <a:p>
          <a:endParaRPr lang="en-US"/>
        </a:p>
      </dgm:t>
    </dgm:pt>
    <dgm:pt modelId="{9B355634-4E42-41AD-848C-4D52E523F15A}" type="sibTrans" cxnId="{BE927C38-6403-4D6C-89A3-E0513136D785}">
      <dgm:prSet/>
      <dgm:spPr/>
      <dgm:t>
        <a:bodyPr/>
        <a:lstStyle/>
        <a:p>
          <a:endParaRPr lang="en-US"/>
        </a:p>
      </dgm:t>
    </dgm:pt>
    <dgm:pt modelId="{D6E31B59-F408-4A52-AFF0-54B649FF7C6D}">
      <dgm:prSet/>
      <dgm:spPr/>
      <dgm:t>
        <a:bodyPr/>
        <a:lstStyle/>
        <a:p>
          <a:r>
            <a:rPr lang="en-US" dirty="0"/>
            <a:t>Production, processing and distribution of PAO</a:t>
          </a:r>
        </a:p>
      </dgm:t>
    </dgm:pt>
    <dgm:pt modelId="{AFA640C0-3C84-43A9-974C-9C24FF83AFD1}" type="parTrans" cxnId="{C2C63A41-DDA5-49D9-9BA1-C30A91CC0818}">
      <dgm:prSet/>
      <dgm:spPr/>
      <dgm:t>
        <a:bodyPr/>
        <a:lstStyle/>
        <a:p>
          <a:endParaRPr lang="en-US"/>
        </a:p>
      </dgm:t>
    </dgm:pt>
    <dgm:pt modelId="{A7BFFBE7-E0AB-42BA-8EA0-0C93744878A0}" type="sibTrans" cxnId="{C2C63A41-DDA5-49D9-9BA1-C30A91CC0818}">
      <dgm:prSet/>
      <dgm:spPr/>
      <dgm:t>
        <a:bodyPr/>
        <a:lstStyle/>
        <a:p>
          <a:endParaRPr lang="en-US"/>
        </a:p>
      </dgm:t>
    </dgm:pt>
    <dgm:pt modelId="{41B0DC77-3FD6-432E-A451-E33C9D716E33}">
      <dgm:prSet/>
      <dgm:spPr/>
      <dgm:t>
        <a:bodyPr/>
        <a:lstStyle/>
        <a:p>
          <a:r>
            <a:rPr lang="en-US" dirty="0"/>
            <a:t>Movement of wild terrestrial animals</a:t>
          </a:r>
        </a:p>
      </dgm:t>
    </dgm:pt>
    <dgm:pt modelId="{BA72F0DC-B6A5-4D79-918C-F98F729E589E}" type="parTrans" cxnId="{8C2B9E6B-8BCB-4622-BCD8-23798BECA443}">
      <dgm:prSet/>
      <dgm:spPr/>
      <dgm:t>
        <a:bodyPr/>
        <a:lstStyle/>
        <a:p>
          <a:endParaRPr lang="en-US"/>
        </a:p>
      </dgm:t>
    </dgm:pt>
    <dgm:pt modelId="{0C825CC8-810F-4974-92A5-FFD8CEFA333E}" type="sibTrans" cxnId="{8C2B9E6B-8BCB-4622-BCD8-23798BECA443}">
      <dgm:prSet/>
      <dgm:spPr/>
      <dgm:t>
        <a:bodyPr/>
        <a:lstStyle/>
        <a:p>
          <a:endParaRPr lang="en-US"/>
        </a:p>
      </dgm:t>
    </dgm:pt>
    <dgm:pt modelId="{9AC479D1-BDDB-4F24-83C0-97B342488758}">
      <dgm:prSet/>
      <dgm:spPr/>
      <dgm:t>
        <a:bodyPr/>
        <a:lstStyle/>
        <a:p>
          <a:r>
            <a:rPr lang="en-US" dirty="0"/>
            <a:t>Movement of Germinal Products</a:t>
          </a:r>
        </a:p>
      </dgm:t>
    </dgm:pt>
    <dgm:pt modelId="{02DCF367-9C9C-4463-8B33-16C7E5435EE4}" type="parTrans" cxnId="{433BC120-2073-443C-A2B3-958348500FC9}">
      <dgm:prSet/>
      <dgm:spPr/>
      <dgm:t>
        <a:bodyPr/>
        <a:lstStyle/>
        <a:p>
          <a:endParaRPr lang="en-US"/>
        </a:p>
      </dgm:t>
    </dgm:pt>
    <dgm:pt modelId="{29BC0A11-1E4B-4E5C-B16D-B4C92D4B4351}" type="sibTrans" cxnId="{433BC120-2073-443C-A2B3-958348500FC9}">
      <dgm:prSet/>
      <dgm:spPr/>
      <dgm:t>
        <a:bodyPr/>
        <a:lstStyle/>
        <a:p>
          <a:endParaRPr lang="en-US"/>
        </a:p>
      </dgm:t>
    </dgm:pt>
    <dgm:pt modelId="{BAA46FA2-705A-4A3E-B8CD-F5F32AF22CB7}">
      <dgm:prSet/>
      <dgm:spPr/>
      <dgm:t>
        <a:bodyPr/>
        <a:lstStyle/>
        <a:p>
          <a:r>
            <a:rPr lang="en-US" dirty="0"/>
            <a:t>National measures</a:t>
          </a:r>
        </a:p>
      </dgm:t>
    </dgm:pt>
    <dgm:pt modelId="{1EC601AD-16C6-4EE5-AD6C-0586EBCEF2C0}" type="parTrans" cxnId="{CE7C1CFD-CFFE-4410-9C51-25BD63BCD2C0}">
      <dgm:prSet/>
      <dgm:spPr/>
      <dgm:t>
        <a:bodyPr/>
        <a:lstStyle/>
        <a:p>
          <a:endParaRPr lang="en-US"/>
        </a:p>
      </dgm:t>
    </dgm:pt>
    <dgm:pt modelId="{9E6A5CA9-BCE3-4A7F-B660-1973358C369B}" type="sibTrans" cxnId="{CE7C1CFD-CFFE-4410-9C51-25BD63BCD2C0}">
      <dgm:prSet/>
      <dgm:spPr/>
      <dgm:t>
        <a:bodyPr/>
        <a:lstStyle/>
        <a:p>
          <a:endParaRPr lang="en-US"/>
        </a:p>
      </dgm:t>
    </dgm:pt>
    <dgm:pt modelId="{115D3558-CC6D-47E2-BF7A-7BC36D9E7767}" type="pres">
      <dgm:prSet presAssocID="{170335B3-BB68-45FC-A774-CAEDC5BB96DC}" presName="Name0" presStyleCnt="0">
        <dgm:presLayoutVars>
          <dgm:chMax val="7"/>
          <dgm:chPref val="7"/>
          <dgm:dir/>
        </dgm:presLayoutVars>
      </dgm:prSet>
      <dgm:spPr/>
    </dgm:pt>
    <dgm:pt modelId="{E21D04A8-C83E-4315-91ED-8CAD11C2A9D6}" type="pres">
      <dgm:prSet presAssocID="{170335B3-BB68-45FC-A774-CAEDC5BB96DC}" presName="Name1" presStyleCnt="0"/>
      <dgm:spPr/>
    </dgm:pt>
    <dgm:pt modelId="{264B294E-62DF-4523-A99D-49ABFED632EE}" type="pres">
      <dgm:prSet presAssocID="{170335B3-BB68-45FC-A774-CAEDC5BB96DC}" presName="cycle" presStyleCnt="0"/>
      <dgm:spPr/>
    </dgm:pt>
    <dgm:pt modelId="{7A8A00A3-67F1-4EB3-A092-DFF9C857EB72}" type="pres">
      <dgm:prSet presAssocID="{170335B3-BB68-45FC-A774-CAEDC5BB96DC}" presName="srcNode" presStyleLbl="node1" presStyleIdx="0" presStyleCnt="7"/>
      <dgm:spPr/>
    </dgm:pt>
    <dgm:pt modelId="{D9E3A8F9-2008-4291-8A2F-572043301429}" type="pres">
      <dgm:prSet presAssocID="{170335B3-BB68-45FC-A774-CAEDC5BB96DC}" presName="conn" presStyleLbl="parChTrans1D2" presStyleIdx="0" presStyleCnt="1"/>
      <dgm:spPr/>
    </dgm:pt>
    <dgm:pt modelId="{BC53E342-CBD1-49BA-906D-FDC0ECE8E183}" type="pres">
      <dgm:prSet presAssocID="{170335B3-BB68-45FC-A774-CAEDC5BB96DC}" presName="extraNode" presStyleLbl="node1" presStyleIdx="0" presStyleCnt="7"/>
      <dgm:spPr/>
    </dgm:pt>
    <dgm:pt modelId="{A9D3390A-4C37-41D3-A04D-3D6C4DEDBAE4}" type="pres">
      <dgm:prSet presAssocID="{170335B3-BB68-45FC-A774-CAEDC5BB96DC}" presName="dstNode" presStyleLbl="node1" presStyleIdx="0" presStyleCnt="7"/>
      <dgm:spPr/>
    </dgm:pt>
    <dgm:pt modelId="{D18B999B-98EA-4731-A441-138BDAE882A2}" type="pres">
      <dgm:prSet presAssocID="{C8E3F436-8CD4-4CE4-AC73-83D25877E5A8}" presName="text_1" presStyleLbl="node1" presStyleIdx="0" presStyleCnt="7">
        <dgm:presLayoutVars>
          <dgm:bulletEnabled val="1"/>
        </dgm:presLayoutVars>
      </dgm:prSet>
      <dgm:spPr/>
    </dgm:pt>
    <dgm:pt modelId="{21BC85AE-6EDF-44AC-8A5D-C6D97E9EBBF9}" type="pres">
      <dgm:prSet presAssocID="{C8E3F436-8CD4-4CE4-AC73-83D25877E5A8}" presName="accent_1" presStyleCnt="0"/>
      <dgm:spPr/>
    </dgm:pt>
    <dgm:pt modelId="{16DFFF78-3F4C-4C24-A631-AB5EC9B3AAB6}" type="pres">
      <dgm:prSet presAssocID="{C8E3F436-8CD4-4CE4-AC73-83D25877E5A8}" presName="accentRepeatNode" presStyleLbl="solidFgAcc1" presStyleIdx="0" presStyleCnt="7"/>
      <dgm:spPr/>
    </dgm:pt>
    <dgm:pt modelId="{36418BFF-A924-40B4-996F-815F22674D2C}" type="pres">
      <dgm:prSet presAssocID="{D2D2D1DA-7C71-41DF-A43B-E709D5A5A43A}" presName="text_2" presStyleLbl="node1" presStyleIdx="1" presStyleCnt="7">
        <dgm:presLayoutVars>
          <dgm:bulletEnabled val="1"/>
        </dgm:presLayoutVars>
      </dgm:prSet>
      <dgm:spPr/>
    </dgm:pt>
    <dgm:pt modelId="{6B8CE01F-F3A4-4BE4-B48B-4245A1CB355C}" type="pres">
      <dgm:prSet presAssocID="{D2D2D1DA-7C71-41DF-A43B-E709D5A5A43A}" presName="accent_2" presStyleCnt="0"/>
      <dgm:spPr/>
    </dgm:pt>
    <dgm:pt modelId="{8DAC1B39-A80B-4566-8474-0B1124BE2AB6}" type="pres">
      <dgm:prSet presAssocID="{D2D2D1DA-7C71-41DF-A43B-E709D5A5A43A}" presName="accentRepeatNode" presStyleLbl="solidFgAcc1" presStyleIdx="1" presStyleCnt="7"/>
      <dgm:spPr/>
    </dgm:pt>
    <dgm:pt modelId="{45AD3CA6-82C8-48A2-A059-868CDF7C6377}" type="pres">
      <dgm:prSet presAssocID="{914F0F6C-B531-4117-963F-CEACC8F12F06}" presName="text_3" presStyleLbl="node1" presStyleIdx="2" presStyleCnt="7">
        <dgm:presLayoutVars>
          <dgm:bulletEnabled val="1"/>
        </dgm:presLayoutVars>
      </dgm:prSet>
      <dgm:spPr/>
    </dgm:pt>
    <dgm:pt modelId="{8120C1B3-EC5E-4E6D-880A-45684EFFE176}" type="pres">
      <dgm:prSet presAssocID="{914F0F6C-B531-4117-963F-CEACC8F12F06}" presName="accent_3" presStyleCnt="0"/>
      <dgm:spPr/>
    </dgm:pt>
    <dgm:pt modelId="{DEE7ED5F-A502-4D14-B37A-30B7C1FEAC46}" type="pres">
      <dgm:prSet presAssocID="{914F0F6C-B531-4117-963F-CEACC8F12F06}" presName="accentRepeatNode" presStyleLbl="solidFgAcc1" presStyleIdx="2" presStyleCnt="7" custLinFactNeighborY="-5850"/>
      <dgm:spPr/>
    </dgm:pt>
    <dgm:pt modelId="{918537CE-4859-44A1-96AD-0DEE604537B3}" type="pres">
      <dgm:prSet presAssocID="{41B0DC77-3FD6-432E-A451-E33C9D716E33}" presName="text_4" presStyleLbl="node1" presStyleIdx="3" presStyleCnt="7">
        <dgm:presLayoutVars>
          <dgm:bulletEnabled val="1"/>
        </dgm:presLayoutVars>
      </dgm:prSet>
      <dgm:spPr/>
    </dgm:pt>
    <dgm:pt modelId="{DCAEA548-CEA5-4D45-AA69-95A8BC91A294}" type="pres">
      <dgm:prSet presAssocID="{41B0DC77-3FD6-432E-A451-E33C9D716E33}" presName="accent_4" presStyleCnt="0"/>
      <dgm:spPr/>
    </dgm:pt>
    <dgm:pt modelId="{D0A829DC-6E0E-4AD4-9B9D-E45D6222E2E3}" type="pres">
      <dgm:prSet presAssocID="{41B0DC77-3FD6-432E-A451-E33C9D716E33}" presName="accentRepeatNode" presStyleLbl="solidFgAcc1" presStyleIdx="3" presStyleCnt="7"/>
      <dgm:spPr/>
    </dgm:pt>
    <dgm:pt modelId="{6034D771-81CE-49D2-A69E-D59C4900D196}" type="pres">
      <dgm:prSet presAssocID="{9AC479D1-BDDB-4F24-83C0-97B342488758}" presName="text_5" presStyleLbl="node1" presStyleIdx="4" presStyleCnt="7">
        <dgm:presLayoutVars>
          <dgm:bulletEnabled val="1"/>
        </dgm:presLayoutVars>
      </dgm:prSet>
      <dgm:spPr/>
    </dgm:pt>
    <dgm:pt modelId="{C6A6CF05-ACF5-4C72-88B0-03FE09C039DF}" type="pres">
      <dgm:prSet presAssocID="{9AC479D1-BDDB-4F24-83C0-97B342488758}" presName="accent_5" presStyleCnt="0"/>
      <dgm:spPr/>
    </dgm:pt>
    <dgm:pt modelId="{E25B69A6-F74F-40DF-A67C-1A82D1713426}" type="pres">
      <dgm:prSet presAssocID="{9AC479D1-BDDB-4F24-83C0-97B342488758}" presName="accentRepeatNode" presStyleLbl="solidFgAcc1" presStyleIdx="4" presStyleCnt="7"/>
      <dgm:spPr/>
    </dgm:pt>
    <dgm:pt modelId="{7D0A2EE6-FCB5-4D29-BDA1-D5EE9578096C}" type="pres">
      <dgm:prSet presAssocID="{D6E31B59-F408-4A52-AFF0-54B649FF7C6D}" presName="text_6" presStyleLbl="node1" presStyleIdx="5" presStyleCnt="7">
        <dgm:presLayoutVars>
          <dgm:bulletEnabled val="1"/>
        </dgm:presLayoutVars>
      </dgm:prSet>
      <dgm:spPr/>
    </dgm:pt>
    <dgm:pt modelId="{7E827F5F-D851-41AB-BC8C-4954B853931B}" type="pres">
      <dgm:prSet presAssocID="{D6E31B59-F408-4A52-AFF0-54B649FF7C6D}" presName="accent_6" presStyleCnt="0"/>
      <dgm:spPr/>
    </dgm:pt>
    <dgm:pt modelId="{FD53775A-C1DF-4C1A-9217-CA36E49CC0E9}" type="pres">
      <dgm:prSet presAssocID="{D6E31B59-F408-4A52-AFF0-54B649FF7C6D}" presName="accentRepeatNode" presStyleLbl="solidFgAcc1" presStyleIdx="5" presStyleCnt="7"/>
      <dgm:spPr/>
    </dgm:pt>
    <dgm:pt modelId="{AF53A6EB-5BD2-4440-8773-F5FB8FAB5862}" type="pres">
      <dgm:prSet presAssocID="{BAA46FA2-705A-4A3E-B8CD-F5F32AF22CB7}" presName="text_7" presStyleLbl="node1" presStyleIdx="6" presStyleCnt="7">
        <dgm:presLayoutVars>
          <dgm:bulletEnabled val="1"/>
        </dgm:presLayoutVars>
      </dgm:prSet>
      <dgm:spPr/>
    </dgm:pt>
    <dgm:pt modelId="{6D08689B-AD06-411D-B915-99A2F1D3B208}" type="pres">
      <dgm:prSet presAssocID="{BAA46FA2-705A-4A3E-B8CD-F5F32AF22CB7}" presName="accent_7" presStyleCnt="0"/>
      <dgm:spPr/>
    </dgm:pt>
    <dgm:pt modelId="{C52B15D3-1419-4309-B969-BC32802EB27C}" type="pres">
      <dgm:prSet presAssocID="{BAA46FA2-705A-4A3E-B8CD-F5F32AF22CB7}" presName="accentRepeatNode" presStyleLbl="solidFgAcc1" presStyleIdx="6" presStyleCnt="7"/>
      <dgm:spPr/>
    </dgm:pt>
  </dgm:ptLst>
  <dgm:cxnLst>
    <dgm:cxn modelId="{D5B27105-7F0C-465F-B6C4-A29D35CC2FE5}" type="presOf" srcId="{41B0DC77-3FD6-432E-A451-E33C9D716E33}" destId="{918537CE-4859-44A1-96AD-0DEE604537B3}" srcOrd="0" destOrd="0" presId="urn:microsoft.com/office/officeart/2008/layout/VerticalCurvedList"/>
    <dgm:cxn modelId="{3D77D90B-843D-4343-A21C-A2ECB830B749}" type="presOf" srcId="{D6E31B59-F408-4A52-AFF0-54B649FF7C6D}" destId="{7D0A2EE6-FCB5-4D29-BDA1-D5EE9578096C}" srcOrd="0" destOrd="0" presId="urn:microsoft.com/office/officeart/2008/layout/VerticalCurvedList"/>
    <dgm:cxn modelId="{433BC120-2073-443C-A2B3-958348500FC9}" srcId="{170335B3-BB68-45FC-A774-CAEDC5BB96DC}" destId="{9AC479D1-BDDB-4F24-83C0-97B342488758}" srcOrd="4" destOrd="0" parTransId="{02DCF367-9C9C-4463-8B33-16C7E5435EE4}" sibTransId="{29BC0A11-1E4B-4E5C-B16D-B4C92D4B4351}"/>
    <dgm:cxn modelId="{6688642A-0CF5-444B-A409-A581F4990338}" srcId="{170335B3-BB68-45FC-A774-CAEDC5BB96DC}" destId="{C8E3F436-8CD4-4CE4-AC73-83D25877E5A8}" srcOrd="0" destOrd="0" parTransId="{D334E3BC-2E75-44EA-BA0E-2C5C225F0F12}" sibTransId="{AAE83158-2E7A-4CB3-A7FA-06A4D86184D7}"/>
    <dgm:cxn modelId="{BE927C38-6403-4D6C-89A3-E0513136D785}" srcId="{170335B3-BB68-45FC-A774-CAEDC5BB96DC}" destId="{914F0F6C-B531-4117-963F-CEACC8F12F06}" srcOrd="2" destOrd="0" parTransId="{C473CAEC-1C7A-4105-89A2-C6AB47672443}" sibTransId="{9B355634-4E42-41AD-848C-4D52E523F15A}"/>
    <dgm:cxn modelId="{C2C63A41-DDA5-49D9-9BA1-C30A91CC0818}" srcId="{170335B3-BB68-45FC-A774-CAEDC5BB96DC}" destId="{D6E31B59-F408-4A52-AFF0-54B649FF7C6D}" srcOrd="5" destOrd="0" parTransId="{AFA640C0-3C84-43A9-974C-9C24FF83AFD1}" sibTransId="{A7BFFBE7-E0AB-42BA-8EA0-0C93744878A0}"/>
    <dgm:cxn modelId="{8C2B9E6B-8BCB-4622-BCD8-23798BECA443}" srcId="{170335B3-BB68-45FC-A774-CAEDC5BB96DC}" destId="{41B0DC77-3FD6-432E-A451-E33C9D716E33}" srcOrd="3" destOrd="0" parTransId="{BA72F0DC-B6A5-4D79-918C-F98F729E589E}" sibTransId="{0C825CC8-810F-4974-92A5-FFD8CEFA333E}"/>
    <dgm:cxn modelId="{C45C0B6F-B28C-4BFD-870B-801BACB925FA}" type="presOf" srcId="{BAA46FA2-705A-4A3E-B8CD-F5F32AF22CB7}" destId="{AF53A6EB-5BD2-4440-8773-F5FB8FAB5862}" srcOrd="0" destOrd="0" presId="urn:microsoft.com/office/officeart/2008/layout/VerticalCurvedList"/>
    <dgm:cxn modelId="{BFAA8051-E408-47AB-A15B-365EC93E38CD}" type="presOf" srcId="{AAE83158-2E7A-4CB3-A7FA-06A4D86184D7}" destId="{D9E3A8F9-2008-4291-8A2F-572043301429}" srcOrd="0" destOrd="0" presId="urn:microsoft.com/office/officeart/2008/layout/VerticalCurvedList"/>
    <dgm:cxn modelId="{E73B9D9A-2D83-4CCC-9441-528C34FD7475}" type="presOf" srcId="{914F0F6C-B531-4117-963F-CEACC8F12F06}" destId="{45AD3CA6-82C8-48A2-A059-868CDF7C6377}" srcOrd="0" destOrd="0" presId="urn:microsoft.com/office/officeart/2008/layout/VerticalCurvedList"/>
    <dgm:cxn modelId="{A07FEEA9-D0BC-4492-B0CB-D1FECA60FD02}" type="presOf" srcId="{9AC479D1-BDDB-4F24-83C0-97B342488758}" destId="{6034D771-81CE-49D2-A69E-D59C4900D196}" srcOrd="0" destOrd="0" presId="urn:microsoft.com/office/officeart/2008/layout/VerticalCurvedList"/>
    <dgm:cxn modelId="{B3E2CFBC-E824-47D2-A966-EE57C8E65592}" type="presOf" srcId="{D2D2D1DA-7C71-41DF-A43B-E709D5A5A43A}" destId="{36418BFF-A924-40B4-996F-815F22674D2C}" srcOrd="0" destOrd="0" presId="urn:microsoft.com/office/officeart/2008/layout/VerticalCurvedList"/>
    <dgm:cxn modelId="{E1B56BEC-9E38-4054-8D29-27C6C2109021}" type="presOf" srcId="{C8E3F436-8CD4-4CE4-AC73-83D25877E5A8}" destId="{D18B999B-98EA-4731-A441-138BDAE882A2}" srcOrd="0" destOrd="0" presId="urn:microsoft.com/office/officeart/2008/layout/VerticalCurvedList"/>
    <dgm:cxn modelId="{AFED3BF1-0599-43AB-8AA7-31BA1A60C7C9}" srcId="{170335B3-BB68-45FC-A774-CAEDC5BB96DC}" destId="{D2D2D1DA-7C71-41DF-A43B-E709D5A5A43A}" srcOrd="1" destOrd="0" parTransId="{92415222-C9EB-4C75-A690-1F2AA2CEDE9E}" sibTransId="{78B7D71E-BB62-498A-8D32-F57F4D6237A9}"/>
    <dgm:cxn modelId="{7BEAACF3-4620-4F74-A011-3193B64F8B1A}" type="presOf" srcId="{170335B3-BB68-45FC-A774-CAEDC5BB96DC}" destId="{115D3558-CC6D-47E2-BF7A-7BC36D9E7767}" srcOrd="0" destOrd="0" presId="urn:microsoft.com/office/officeart/2008/layout/VerticalCurvedList"/>
    <dgm:cxn modelId="{CE7C1CFD-CFFE-4410-9C51-25BD63BCD2C0}" srcId="{170335B3-BB68-45FC-A774-CAEDC5BB96DC}" destId="{BAA46FA2-705A-4A3E-B8CD-F5F32AF22CB7}" srcOrd="6" destOrd="0" parTransId="{1EC601AD-16C6-4EE5-AD6C-0586EBCEF2C0}" sibTransId="{9E6A5CA9-BCE3-4A7F-B660-1973358C369B}"/>
    <dgm:cxn modelId="{62D7C9EB-60B0-4D61-8B8E-F6BBE7CD5140}" type="presParOf" srcId="{115D3558-CC6D-47E2-BF7A-7BC36D9E7767}" destId="{E21D04A8-C83E-4315-91ED-8CAD11C2A9D6}" srcOrd="0" destOrd="0" presId="urn:microsoft.com/office/officeart/2008/layout/VerticalCurvedList"/>
    <dgm:cxn modelId="{49D51AC9-0607-420C-85B5-1180B21267EF}" type="presParOf" srcId="{E21D04A8-C83E-4315-91ED-8CAD11C2A9D6}" destId="{264B294E-62DF-4523-A99D-49ABFED632EE}" srcOrd="0" destOrd="0" presId="urn:microsoft.com/office/officeart/2008/layout/VerticalCurvedList"/>
    <dgm:cxn modelId="{4A6D2A2E-204A-4753-8269-66293469D5A8}" type="presParOf" srcId="{264B294E-62DF-4523-A99D-49ABFED632EE}" destId="{7A8A00A3-67F1-4EB3-A092-DFF9C857EB72}" srcOrd="0" destOrd="0" presId="urn:microsoft.com/office/officeart/2008/layout/VerticalCurvedList"/>
    <dgm:cxn modelId="{BF93A592-2B6F-4271-A32B-65CA755E2F10}" type="presParOf" srcId="{264B294E-62DF-4523-A99D-49ABFED632EE}" destId="{D9E3A8F9-2008-4291-8A2F-572043301429}" srcOrd="1" destOrd="0" presId="urn:microsoft.com/office/officeart/2008/layout/VerticalCurvedList"/>
    <dgm:cxn modelId="{A298EE59-34B7-4F69-82F2-D37BAEE5CC7A}" type="presParOf" srcId="{264B294E-62DF-4523-A99D-49ABFED632EE}" destId="{BC53E342-CBD1-49BA-906D-FDC0ECE8E183}" srcOrd="2" destOrd="0" presId="urn:microsoft.com/office/officeart/2008/layout/VerticalCurvedList"/>
    <dgm:cxn modelId="{D5F56C16-20A9-4406-B225-58DB5C5F3BD8}" type="presParOf" srcId="{264B294E-62DF-4523-A99D-49ABFED632EE}" destId="{A9D3390A-4C37-41D3-A04D-3D6C4DEDBAE4}" srcOrd="3" destOrd="0" presId="urn:microsoft.com/office/officeart/2008/layout/VerticalCurvedList"/>
    <dgm:cxn modelId="{5E07C7CC-5460-41DB-8A5C-402BDD7CA5E3}" type="presParOf" srcId="{E21D04A8-C83E-4315-91ED-8CAD11C2A9D6}" destId="{D18B999B-98EA-4731-A441-138BDAE882A2}" srcOrd="1" destOrd="0" presId="urn:microsoft.com/office/officeart/2008/layout/VerticalCurvedList"/>
    <dgm:cxn modelId="{C18A8C63-E273-4AD0-950A-14B64C330CA3}" type="presParOf" srcId="{E21D04A8-C83E-4315-91ED-8CAD11C2A9D6}" destId="{21BC85AE-6EDF-44AC-8A5D-C6D97E9EBBF9}" srcOrd="2" destOrd="0" presId="urn:microsoft.com/office/officeart/2008/layout/VerticalCurvedList"/>
    <dgm:cxn modelId="{AC1F8C75-C411-4411-A571-F7BE5B2EBE9F}" type="presParOf" srcId="{21BC85AE-6EDF-44AC-8A5D-C6D97E9EBBF9}" destId="{16DFFF78-3F4C-4C24-A631-AB5EC9B3AAB6}" srcOrd="0" destOrd="0" presId="urn:microsoft.com/office/officeart/2008/layout/VerticalCurvedList"/>
    <dgm:cxn modelId="{346D2578-DC4C-4D0E-ADC6-5DBF59A8D474}" type="presParOf" srcId="{E21D04A8-C83E-4315-91ED-8CAD11C2A9D6}" destId="{36418BFF-A924-40B4-996F-815F22674D2C}" srcOrd="3" destOrd="0" presId="urn:microsoft.com/office/officeart/2008/layout/VerticalCurvedList"/>
    <dgm:cxn modelId="{2BA9178D-293D-4F38-9C6F-6592C1186A4B}" type="presParOf" srcId="{E21D04A8-C83E-4315-91ED-8CAD11C2A9D6}" destId="{6B8CE01F-F3A4-4BE4-B48B-4245A1CB355C}" srcOrd="4" destOrd="0" presId="urn:microsoft.com/office/officeart/2008/layout/VerticalCurvedList"/>
    <dgm:cxn modelId="{51C539B8-C070-4EB4-8B95-99363BB02C1A}" type="presParOf" srcId="{6B8CE01F-F3A4-4BE4-B48B-4245A1CB355C}" destId="{8DAC1B39-A80B-4566-8474-0B1124BE2AB6}" srcOrd="0" destOrd="0" presId="urn:microsoft.com/office/officeart/2008/layout/VerticalCurvedList"/>
    <dgm:cxn modelId="{D195B6D4-0212-421B-857A-1BE65C46293D}" type="presParOf" srcId="{E21D04A8-C83E-4315-91ED-8CAD11C2A9D6}" destId="{45AD3CA6-82C8-48A2-A059-868CDF7C6377}" srcOrd="5" destOrd="0" presId="urn:microsoft.com/office/officeart/2008/layout/VerticalCurvedList"/>
    <dgm:cxn modelId="{E5407480-3391-4967-A015-85257DC64FFF}" type="presParOf" srcId="{E21D04A8-C83E-4315-91ED-8CAD11C2A9D6}" destId="{8120C1B3-EC5E-4E6D-880A-45684EFFE176}" srcOrd="6" destOrd="0" presId="urn:microsoft.com/office/officeart/2008/layout/VerticalCurvedList"/>
    <dgm:cxn modelId="{7D345356-8303-4A3D-B1F3-C9483EC1098B}" type="presParOf" srcId="{8120C1B3-EC5E-4E6D-880A-45684EFFE176}" destId="{DEE7ED5F-A502-4D14-B37A-30B7C1FEAC46}" srcOrd="0" destOrd="0" presId="urn:microsoft.com/office/officeart/2008/layout/VerticalCurvedList"/>
    <dgm:cxn modelId="{23DCC6E3-3856-41C0-ADC5-2D041CDD9996}" type="presParOf" srcId="{E21D04A8-C83E-4315-91ED-8CAD11C2A9D6}" destId="{918537CE-4859-44A1-96AD-0DEE604537B3}" srcOrd="7" destOrd="0" presId="urn:microsoft.com/office/officeart/2008/layout/VerticalCurvedList"/>
    <dgm:cxn modelId="{553C05F9-42EC-4C70-B0B8-AC8887F89DBF}" type="presParOf" srcId="{E21D04A8-C83E-4315-91ED-8CAD11C2A9D6}" destId="{DCAEA548-CEA5-4D45-AA69-95A8BC91A294}" srcOrd="8" destOrd="0" presId="urn:microsoft.com/office/officeart/2008/layout/VerticalCurvedList"/>
    <dgm:cxn modelId="{449EBAD9-A4FF-4F4C-ACA5-A054B58A838D}" type="presParOf" srcId="{DCAEA548-CEA5-4D45-AA69-95A8BC91A294}" destId="{D0A829DC-6E0E-4AD4-9B9D-E45D6222E2E3}" srcOrd="0" destOrd="0" presId="urn:microsoft.com/office/officeart/2008/layout/VerticalCurvedList"/>
    <dgm:cxn modelId="{9645B8EB-6213-41D2-9397-CF08ECE3BC10}" type="presParOf" srcId="{E21D04A8-C83E-4315-91ED-8CAD11C2A9D6}" destId="{6034D771-81CE-49D2-A69E-D59C4900D196}" srcOrd="9" destOrd="0" presId="urn:microsoft.com/office/officeart/2008/layout/VerticalCurvedList"/>
    <dgm:cxn modelId="{7AD2289E-8A04-41A7-ACBB-E5AE8D2CF1DC}" type="presParOf" srcId="{E21D04A8-C83E-4315-91ED-8CAD11C2A9D6}" destId="{C6A6CF05-ACF5-4C72-88B0-03FE09C039DF}" srcOrd="10" destOrd="0" presId="urn:microsoft.com/office/officeart/2008/layout/VerticalCurvedList"/>
    <dgm:cxn modelId="{3B5889C6-E053-441B-88E8-5655CA872DDB}" type="presParOf" srcId="{C6A6CF05-ACF5-4C72-88B0-03FE09C039DF}" destId="{E25B69A6-F74F-40DF-A67C-1A82D1713426}" srcOrd="0" destOrd="0" presId="urn:microsoft.com/office/officeart/2008/layout/VerticalCurvedList"/>
    <dgm:cxn modelId="{F336ED8F-98FE-4CF5-968F-74B92F26D528}" type="presParOf" srcId="{E21D04A8-C83E-4315-91ED-8CAD11C2A9D6}" destId="{7D0A2EE6-FCB5-4D29-BDA1-D5EE9578096C}" srcOrd="11" destOrd="0" presId="urn:microsoft.com/office/officeart/2008/layout/VerticalCurvedList"/>
    <dgm:cxn modelId="{C746B0EB-38CA-4D35-A729-2B7DFA6A9468}" type="presParOf" srcId="{E21D04A8-C83E-4315-91ED-8CAD11C2A9D6}" destId="{7E827F5F-D851-41AB-BC8C-4954B853931B}" srcOrd="12" destOrd="0" presId="urn:microsoft.com/office/officeart/2008/layout/VerticalCurvedList"/>
    <dgm:cxn modelId="{5C016DD2-F1F7-4B51-AABD-2FFF75A9BE35}" type="presParOf" srcId="{7E827F5F-D851-41AB-BC8C-4954B853931B}" destId="{FD53775A-C1DF-4C1A-9217-CA36E49CC0E9}" srcOrd="0" destOrd="0" presId="urn:microsoft.com/office/officeart/2008/layout/VerticalCurvedList"/>
    <dgm:cxn modelId="{B3AFDB41-DD1A-4597-8872-F2259FA2DD14}" type="presParOf" srcId="{E21D04A8-C83E-4315-91ED-8CAD11C2A9D6}" destId="{AF53A6EB-5BD2-4440-8773-F5FB8FAB5862}" srcOrd="13" destOrd="0" presId="urn:microsoft.com/office/officeart/2008/layout/VerticalCurvedList"/>
    <dgm:cxn modelId="{FC97D453-3677-4055-8444-ACEABCFD3BF9}" type="presParOf" srcId="{E21D04A8-C83E-4315-91ED-8CAD11C2A9D6}" destId="{6D08689B-AD06-411D-B915-99A2F1D3B208}" srcOrd="14" destOrd="0" presId="urn:microsoft.com/office/officeart/2008/layout/VerticalCurvedList"/>
    <dgm:cxn modelId="{6DA413F9-09B1-4B8F-B7B0-EEBB417A7966}" type="presParOf" srcId="{6D08689B-AD06-411D-B915-99A2F1D3B208}" destId="{C52B15D3-1419-4309-B969-BC32802EB2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DC473-FD0B-463E-B88E-20309A2A2D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B435FDC-0CAE-4FF7-8421-4C7AE401B3A3}">
      <dgm:prSet phldrT="[Text]"/>
      <dgm:spPr/>
      <dgm:t>
        <a:bodyPr/>
        <a:lstStyle/>
        <a:p>
          <a:r>
            <a:rPr lang="en-US"/>
            <a:t>Establishments: Registration</a:t>
          </a:r>
          <a:r>
            <a:rPr lang="en-US" dirty="0"/>
            <a:t>, approval, records, registers, traceability</a:t>
          </a:r>
        </a:p>
      </dgm:t>
    </dgm:pt>
    <dgm:pt modelId="{59B2799A-FF16-4E8A-83CE-C66B7486EFE4}" type="parTrans" cxnId="{AB3D17F1-AA10-45F4-9C63-8C945E37DA8F}">
      <dgm:prSet/>
      <dgm:spPr/>
      <dgm:t>
        <a:bodyPr/>
        <a:lstStyle/>
        <a:p>
          <a:endParaRPr lang="en-US"/>
        </a:p>
      </dgm:t>
    </dgm:pt>
    <dgm:pt modelId="{715B2F42-9DF0-48FA-8983-561751BA739D}" type="sibTrans" cxnId="{AB3D17F1-AA10-45F4-9C63-8C945E37DA8F}">
      <dgm:prSet/>
      <dgm:spPr/>
      <dgm:t>
        <a:bodyPr/>
        <a:lstStyle/>
        <a:p>
          <a:endParaRPr lang="en-US"/>
        </a:p>
      </dgm:t>
    </dgm:pt>
    <dgm:pt modelId="{85A11228-4D98-48E1-932E-15E16949B5B1}">
      <dgm:prSet phldrT="[Text]"/>
      <dgm:spPr/>
      <dgm:t>
        <a:bodyPr/>
        <a:lstStyle/>
        <a:p>
          <a:r>
            <a:rPr lang="en-US" dirty="0"/>
            <a:t>Movement of aquatic animals</a:t>
          </a:r>
        </a:p>
      </dgm:t>
    </dgm:pt>
    <dgm:pt modelId="{E03B6370-EA3F-4230-AF2F-410C45449784}" type="parTrans" cxnId="{C9221E3A-5E38-41FF-93FE-9E35987E412D}">
      <dgm:prSet/>
      <dgm:spPr/>
      <dgm:t>
        <a:bodyPr/>
        <a:lstStyle/>
        <a:p>
          <a:endParaRPr lang="en-US"/>
        </a:p>
      </dgm:t>
    </dgm:pt>
    <dgm:pt modelId="{173D79D6-E09B-4692-9A7D-7873A0FB04F0}" type="sibTrans" cxnId="{C9221E3A-5E38-41FF-93FE-9E35987E412D}">
      <dgm:prSet/>
      <dgm:spPr/>
      <dgm:t>
        <a:bodyPr/>
        <a:lstStyle/>
        <a:p>
          <a:endParaRPr lang="en-US"/>
        </a:p>
      </dgm:t>
    </dgm:pt>
    <dgm:pt modelId="{41710232-B602-42EE-801A-81F901348889}">
      <dgm:prSet phldrT="[Text]"/>
      <dgm:spPr/>
      <dgm:t>
        <a:bodyPr/>
        <a:lstStyle/>
        <a:p>
          <a:r>
            <a:rPr lang="en-US" dirty="0"/>
            <a:t>Production, processing and distribution of POA from aquatic animals</a:t>
          </a:r>
        </a:p>
      </dgm:t>
    </dgm:pt>
    <dgm:pt modelId="{9EA9AA70-D753-4DDC-9B14-F61C39345B40}" type="parTrans" cxnId="{8F4FD3CF-24CE-466F-A660-DBED7BC97B6C}">
      <dgm:prSet/>
      <dgm:spPr/>
      <dgm:t>
        <a:bodyPr/>
        <a:lstStyle/>
        <a:p>
          <a:endParaRPr lang="en-US"/>
        </a:p>
      </dgm:t>
    </dgm:pt>
    <dgm:pt modelId="{27A32294-63BE-40E5-8123-E9CB732D78E9}" type="sibTrans" cxnId="{8F4FD3CF-24CE-466F-A660-DBED7BC97B6C}">
      <dgm:prSet/>
      <dgm:spPr/>
      <dgm:t>
        <a:bodyPr/>
        <a:lstStyle/>
        <a:p>
          <a:endParaRPr lang="en-US"/>
        </a:p>
      </dgm:t>
    </dgm:pt>
    <dgm:pt modelId="{E6BADB39-9E03-4A7A-8EE2-EEF99E171047}">
      <dgm:prSet/>
      <dgm:spPr/>
      <dgm:t>
        <a:bodyPr/>
        <a:lstStyle/>
        <a:p>
          <a:r>
            <a:rPr lang="en-US" dirty="0"/>
            <a:t>National measures</a:t>
          </a:r>
        </a:p>
      </dgm:t>
    </dgm:pt>
    <dgm:pt modelId="{8AF0EC00-1DEB-4020-AE4F-D647DF024ACD}" type="parTrans" cxnId="{6A31239D-8B0A-4B32-8FEB-20C6C8B8A49E}">
      <dgm:prSet/>
      <dgm:spPr/>
      <dgm:t>
        <a:bodyPr/>
        <a:lstStyle/>
        <a:p>
          <a:endParaRPr lang="en-US"/>
        </a:p>
      </dgm:t>
    </dgm:pt>
    <dgm:pt modelId="{F3C2EAED-82C8-45D2-9849-25D24C646836}" type="sibTrans" cxnId="{6A31239D-8B0A-4B32-8FEB-20C6C8B8A49E}">
      <dgm:prSet/>
      <dgm:spPr/>
      <dgm:t>
        <a:bodyPr/>
        <a:lstStyle/>
        <a:p>
          <a:endParaRPr lang="en-US"/>
        </a:p>
      </dgm:t>
    </dgm:pt>
    <dgm:pt modelId="{92FE340A-A10C-4438-BC17-176012B5CD5F}" type="pres">
      <dgm:prSet presAssocID="{08ADC473-FD0B-463E-B88E-20309A2A2D8E}" presName="Name0" presStyleCnt="0">
        <dgm:presLayoutVars>
          <dgm:chMax val="7"/>
          <dgm:chPref val="7"/>
          <dgm:dir/>
        </dgm:presLayoutVars>
      </dgm:prSet>
      <dgm:spPr/>
    </dgm:pt>
    <dgm:pt modelId="{6026DC7D-E7CE-404F-A52C-0BEBD0FD6694}" type="pres">
      <dgm:prSet presAssocID="{08ADC473-FD0B-463E-B88E-20309A2A2D8E}" presName="Name1" presStyleCnt="0"/>
      <dgm:spPr/>
    </dgm:pt>
    <dgm:pt modelId="{B043CD08-20C2-4772-8F61-E4D1AFD49ED5}" type="pres">
      <dgm:prSet presAssocID="{08ADC473-FD0B-463E-B88E-20309A2A2D8E}" presName="cycle" presStyleCnt="0"/>
      <dgm:spPr/>
    </dgm:pt>
    <dgm:pt modelId="{C3BBEBD4-3B5B-4B17-B603-47D19D7B4F33}" type="pres">
      <dgm:prSet presAssocID="{08ADC473-FD0B-463E-B88E-20309A2A2D8E}" presName="srcNode" presStyleLbl="node1" presStyleIdx="0" presStyleCnt="4"/>
      <dgm:spPr/>
    </dgm:pt>
    <dgm:pt modelId="{F4814E75-E96E-4393-B468-A1D3EDCD42E1}" type="pres">
      <dgm:prSet presAssocID="{08ADC473-FD0B-463E-B88E-20309A2A2D8E}" presName="conn" presStyleLbl="parChTrans1D2" presStyleIdx="0" presStyleCnt="1"/>
      <dgm:spPr/>
    </dgm:pt>
    <dgm:pt modelId="{1967FD14-33C2-432E-832B-59294087FA6E}" type="pres">
      <dgm:prSet presAssocID="{08ADC473-FD0B-463E-B88E-20309A2A2D8E}" presName="extraNode" presStyleLbl="node1" presStyleIdx="0" presStyleCnt="4"/>
      <dgm:spPr/>
    </dgm:pt>
    <dgm:pt modelId="{F3B50CBA-4287-4831-A326-FF4D7983658B}" type="pres">
      <dgm:prSet presAssocID="{08ADC473-FD0B-463E-B88E-20309A2A2D8E}" presName="dstNode" presStyleLbl="node1" presStyleIdx="0" presStyleCnt="4"/>
      <dgm:spPr/>
    </dgm:pt>
    <dgm:pt modelId="{F1A1A4F7-5A76-46F4-B601-5FE9141B3DEB}" type="pres">
      <dgm:prSet presAssocID="{4B435FDC-0CAE-4FF7-8421-4C7AE401B3A3}" presName="text_1" presStyleLbl="node1" presStyleIdx="0" presStyleCnt="4">
        <dgm:presLayoutVars>
          <dgm:bulletEnabled val="1"/>
        </dgm:presLayoutVars>
      </dgm:prSet>
      <dgm:spPr/>
    </dgm:pt>
    <dgm:pt modelId="{E1FB6676-2E7E-45BA-942A-B0A01616E936}" type="pres">
      <dgm:prSet presAssocID="{4B435FDC-0CAE-4FF7-8421-4C7AE401B3A3}" presName="accent_1" presStyleCnt="0"/>
      <dgm:spPr/>
    </dgm:pt>
    <dgm:pt modelId="{E613FFB7-D314-4878-9F6C-EC8B13C6C907}" type="pres">
      <dgm:prSet presAssocID="{4B435FDC-0CAE-4FF7-8421-4C7AE401B3A3}" presName="accentRepeatNode" presStyleLbl="solidFgAcc1" presStyleIdx="0" presStyleCnt="4"/>
      <dgm:spPr/>
    </dgm:pt>
    <dgm:pt modelId="{49DEC629-4C10-4C43-9EFF-B8DDB84ED2A4}" type="pres">
      <dgm:prSet presAssocID="{85A11228-4D98-48E1-932E-15E16949B5B1}" presName="text_2" presStyleLbl="node1" presStyleIdx="1" presStyleCnt="4">
        <dgm:presLayoutVars>
          <dgm:bulletEnabled val="1"/>
        </dgm:presLayoutVars>
      </dgm:prSet>
      <dgm:spPr/>
    </dgm:pt>
    <dgm:pt modelId="{50CB2D76-22EA-43DF-B937-4F746B196C0E}" type="pres">
      <dgm:prSet presAssocID="{85A11228-4D98-48E1-932E-15E16949B5B1}" presName="accent_2" presStyleCnt="0"/>
      <dgm:spPr/>
    </dgm:pt>
    <dgm:pt modelId="{41DBDE72-B7B6-4F2F-BFC0-EF39D74AF1C9}" type="pres">
      <dgm:prSet presAssocID="{85A11228-4D98-48E1-932E-15E16949B5B1}" presName="accentRepeatNode" presStyleLbl="solidFgAcc1" presStyleIdx="1" presStyleCnt="4"/>
      <dgm:spPr/>
    </dgm:pt>
    <dgm:pt modelId="{BE68EF19-FCD7-478C-9BB7-22E7869412B5}" type="pres">
      <dgm:prSet presAssocID="{41710232-B602-42EE-801A-81F901348889}" presName="text_3" presStyleLbl="node1" presStyleIdx="2" presStyleCnt="4">
        <dgm:presLayoutVars>
          <dgm:bulletEnabled val="1"/>
        </dgm:presLayoutVars>
      </dgm:prSet>
      <dgm:spPr/>
    </dgm:pt>
    <dgm:pt modelId="{07F800DB-ECDF-4958-A594-DEE62900395F}" type="pres">
      <dgm:prSet presAssocID="{41710232-B602-42EE-801A-81F901348889}" presName="accent_3" presStyleCnt="0"/>
      <dgm:spPr/>
    </dgm:pt>
    <dgm:pt modelId="{A5A2C00E-D682-4DFC-84D5-1C71965E30AC}" type="pres">
      <dgm:prSet presAssocID="{41710232-B602-42EE-801A-81F901348889}" presName="accentRepeatNode" presStyleLbl="solidFgAcc1" presStyleIdx="2" presStyleCnt="4"/>
      <dgm:spPr/>
    </dgm:pt>
    <dgm:pt modelId="{273EF921-8866-4B98-9096-E9CEE7A6FBE5}" type="pres">
      <dgm:prSet presAssocID="{E6BADB39-9E03-4A7A-8EE2-EEF99E171047}" presName="text_4" presStyleLbl="node1" presStyleIdx="3" presStyleCnt="4">
        <dgm:presLayoutVars>
          <dgm:bulletEnabled val="1"/>
        </dgm:presLayoutVars>
      </dgm:prSet>
      <dgm:spPr/>
    </dgm:pt>
    <dgm:pt modelId="{237123DA-442F-4EC8-87F9-3750A03CDE1B}" type="pres">
      <dgm:prSet presAssocID="{E6BADB39-9E03-4A7A-8EE2-EEF99E171047}" presName="accent_4" presStyleCnt="0"/>
      <dgm:spPr/>
    </dgm:pt>
    <dgm:pt modelId="{B371B797-BC70-4F77-BF0D-115D66CA311A}" type="pres">
      <dgm:prSet presAssocID="{E6BADB39-9E03-4A7A-8EE2-EEF99E171047}" presName="accentRepeatNode" presStyleLbl="solidFgAcc1" presStyleIdx="3" presStyleCnt="4"/>
      <dgm:spPr/>
    </dgm:pt>
  </dgm:ptLst>
  <dgm:cxnLst>
    <dgm:cxn modelId="{C9221E3A-5E38-41FF-93FE-9E35987E412D}" srcId="{08ADC473-FD0B-463E-B88E-20309A2A2D8E}" destId="{85A11228-4D98-48E1-932E-15E16949B5B1}" srcOrd="1" destOrd="0" parTransId="{E03B6370-EA3F-4230-AF2F-410C45449784}" sibTransId="{173D79D6-E09B-4692-9A7D-7873A0FB04F0}"/>
    <dgm:cxn modelId="{32ACF341-4DD6-460D-A853-4A549E04B964}" type="presOf" srcId="{715B2F42-9DF0-48FA-8983-561751BA739D}" destId="{F4814E75-E96E-4393-B468-A1D3EDCD42E1}" srcOrd="0" destOrd="0" presId="urn:microsoft.com/office/officeart/2008/layout/VerticalCurvedList"/>
    <dgm:cxn modelId="{F6CC5B42-52C0-4DB5-8EAF-0F38910B7E07}" type="presOf" srcId="{4B435FDC-0CAE-4FF7-8421-4C7AE401B3A3}" destId="{F1A1A4F7-5A76-46F4-B601-5FE9141B3DEB}" srcOrd="0" destOrd="0" presId="urn:microsoft.com/office/officeart/2008/layout/VerticalCurvedList"/>
    <dgm:cxn modelId="{A1109C68-774B-40A4-A4B8-37BF6BFD83F9}" type="presOf" srcId="{08ADC473-FD0B-463E-B88E-20309A2A2D8E}" destId="{92FE340A-A10C-4438-BC17-176012B5CD5F}" srcOrd="0" destOrd="0" presId="urn:microsoft.com/office/officeart/2008/layout/VerticalCurvedList"/>
    <dgm:cxn modelId="{504DAC6B-E195-4B1B-935E-DA3BA17BD5D8}" type="presOf" srcId="{85A11228-4D98-48E1-932E-15E16949B5B1}" destId="{49DEC629-4C10-4C43-9EFF-B8DDB84ED2A4}" srcOrd="0" destOrd="0" presId="urn:microsoft.com/office/officeart/2008/layout/VerticalCurvedList"/>
    <dgm:cxn modelId="{E7EDB56D-9C52-45BC-A4FE-9A652548A92A}" type="presOf" srcId="{41710232-B602-42EE-801A-81F901348889}" destId="{BE68EF19-FCD7-478C-9BB7-22E7869412B5}" srcOrd="0" destOrd="0" presId="urn:microsoft.com/office/officeart/2008/layout/VerticalCurvedList"/>
    <dgm:cxn modelId="{6A31239D-8B0A-4B32-8FEB-20C6C8B8A49E}" srcId="{08ADC473-FD0B-463E-B88E-20309A2A2D8E}" destId="{E6BADB39-9E03-4A7A-8EE2-EEF99E171047}" srcOrd="3" destOrd="0" parTransId="{8AF0EC00-1DEB-4020-AE4F-D647DF024ACD}" sibTransId="{F3C2EAED-82C8-45D2-9849-25D24C646836}"/>
    <dgm:cxn modelId="{C74D12BA-ED2C-49C9-84E5-43EBA796C907}" type="presOf" srcId="{E6BADB39-9E03-4A7A-8EE2-EEF99E171047}" destId="{273EF921-8866-4B98-9096-E9CEE7A6FBE5}" srcOrd="0" destOrd="0" presId="urn:microsoft.com/office/officeart/2008/layout/VerticalCurvedList"/>
    <dgm:cxn modelId="{8F4FD3CF-24CE-466F-A660-DBED7BC97B6C}" srcId="{08ADC473-FD0B-463E-B88E-20309A2A2D8E}" destId="{41710232-B602-42EE-801A-81F901348889}" srcOrd="2" destOrd="0" parTransId="{9EA9AA70-D753-4DDC-9B14-F61C39345B40}" sibTransId="{27A32294-63BE-40E5-8123-E9CB732D78E9}"/>
    <dgm:cxn modelId="{AB3D17F1-AA10-45F4-9C63-8C945E37DA8F}" srcId="{08ADC473-FD0B-463E-B88E-20309A2A2D8E}" destId="{4B435FDC-0CAE-4FF7-8421-4C7AE401B3A3}" srcOrd="0" destOrd="0" parTransId="{59B2799A-FF16-4E8A-83CE-C66B7486EFE4}" sibTransId="{715B2F42-9DF0-48FA-8983-561751BA739D}"/>
    <dgm:cxn modelId="{00752F6A-C295-42AF-A6AA-CDFC551A5A48}" type="presParOf" srcId="{92FE340A-A10C-4438-BC17-176012B5CD5F}" destId="{6026DC7D-E7CE-404F-A52C-0BEBD0FD6694}" srcOrd="0" destOrd="0" presId="urn:microsoft.com/office/officeart/2008/layout/VerticalCurvedList"/>
    <dgm:cxn modelId="{A8C102BF-0831-4917-BD8F-2B4944D380F2}" type="presParOf" srcId="{6026DC7D-E7CE-404F-A52C-0BEBD0FD6694}" destId="{B043CD08-20C2-4772-8F61-E4D1AFD49ED5}" srcOrd="0" destOrd="0" presId="urn:microsoft.com/office/officeart/2008/layout/VerticalCurvedList"/>
    <dgm:cxn modelId="{56585A84-8CE1-44FB-A39F-45E55DAA8158}" type="presParOf" srcId="{B043CD08-20C2-4772-8F61-E4D1AFD49ED5}" destId="{C3BBEBD4-3B5B-4B17-B603-47D19D7B4F33}" srcOrd="0" destOrd="0" presId="urn:microsoft.com/office/officeart/2008/layout/VerticalCurvedList"/>
    <dgm:cxn modelId="{283AAF9C-CF9D-42E3-BCA2-AF144A6AF388}" type="presParOf" srcId="{B043CD08-20C2-4772-8F61-E4D1AFD49ED5}" destId="{F4814E75-E96E-4393-B468-A1D3EDCD42E1}" srcOrd="1" destOrd="0" presId="urn:microsoft.com/office/officeart/2008/layout/VerticalCurvedList"/>
    <dgm:cxn modelId="{3CBD4F1C-19FC-45B2-ACA9-4BE52F9DA24F}" type="presParOf" srcId="{B043CD08-20C2-4772-8F61-E4D1AFD49ED5}" destId="{1967FD14-33C2-432E-832B-59294087FA6E}" srcOrd="2" destOrd="0" presId="urn:microsoft.com/office/officeart/2008/layout/VerticalCurvedList"/>
    <dgm:cxn modelId="{651C946D-B57F-4912-87D7-AD6A43DF0827}" type="presParOf" srcId="{B043CD08-20C2-4772-8F61-E4D1AFD49ED5}" destId="{F3B50CBA-4287-4831-A326-FF4D7983658B}" srcOrd="3" destOrd="0" presId="urn:microsoft.com/office/officeart/2008/layout/VerticalCurvedList"/>
    <dgm:cxn modelId="{0F20669E-ECCB-473A-8AFF-689536066D25}" type="presParOf" srcId="{6026DC7D-E7CE-404F-A52C-0BEBD0FD6694}" destId="{F1A1A4F7-5A76-46F4-B601-5FE9141B3DEB}" srcOrd="1" destOrd="0" presId="urn:microsoft.com/office/officeart/2008/layout/VerticalCurvedList"/>
    <dgm:cxn modelId="{394CCCE4-AB97-4C2E-BB4A-DD0B51ABA5A2}" type="presParOf" srcId="{6026DC7D-E7CE-404F-A52C-0BEBD0FD6694}" destId="{E1FB6676-2E7E-45BA-942A-B0A01616E936}" srcOrd="2" destOrd="0" presId="urn:microsoft.com/office/officeart/2008/layout/VerticalCurvedList"/>
    <dgm:cxn modelId="{F29CEA64-CA63-4CF4-944E-5B7C18F37CE5}" type="presParOf" srcId="{E1FB6676-2E7E-45BA-942A-B0A01616E936}" destId="{E613FFB7-D314-4878-9F6C-EC8B13C6C907}" srcOrd="0" destOrd="0" presId="urn:microsoft.com/office/officeart/2008/layout/VerticalCurvedList"/>
    <dgm:cxn modelId="{E104E35C-4C85-496D-BA68-64964C205180}" type="presParOf" srcId="{6026DC7D-E7CE-404F-A52C-0BEBD0FD6694}" destId="{49DEC629-4C10-4C43-9EFF-B8DDB84ED2A4}" srcOrd="3" destOrd="0" presId="urn:microsoft.com/office/officeart/2008/layout/VerticalCurvedList"/>
    <dgm:cxn modelId="{7EE4FA8B-F2F2-4C88-B284-099C807D1206}" type="presParOf" srcId="{6026DC7D-E7CE-404F-A52C-0BEBD0FD6694}" destId="{50CB2D76-22EA-43DF-B937-4F746B196C0E}" srcOrd="4" destOrd="0" presId="urn:microsoft.com/office/officeart/2008/layout/VerticalCurvedList"/>
    <dgm:cxn modelId="{42C1AE7F-7DDB-493D-B4C6-BF96448838A6}" type="presParOf" srcId="{50CB2D76-22EA-43DF-B937-4F746B196C0E}" destId="{41DBDE72-B7B6-4F2F-BFC0-EF39D74AF1C9}" srcOrd="0" destOrd="0" presId="urn:microsoft.com/office/officeart/2008/layout/VerticalCurvedList"/>
    <dgm:cxn modelId="{6C5187EE-F2E6-4BA4-B789-BD39BDC6B277}" type="presParOf" srcId="{6026DC7D-E7CE-404F-A52C-0BEBD0FD6694}" destId="{BE68EF19-FCD7-478C-9BB7-22E7869412B5}" srcOrd="5" destOrd="0" presId="urn:microsoft.com/office/officeart/2008/layout/VerticalCurvedList"/>
    <dgm:cxn modelId="{C4AC9D23-58B3-4F14-AB63-EB3201F05795}" type="presParOf" srcId="{6026DC7D-E7CE-404F-A52C-0BEBD0FD6694}" destId="{07F800DB-ECDF-4958-A594-DEE62900395F}" srcOrd="6" destOrd="0" presId="urn:microsoft.com/office/officeart/2008/layout/VerticalCurvedList"/>
    <dgm:cxn modelId="{5695E410-D886-4EC1-BF1A-974E6716AB7F}" type="presParOf" srcId="{07F800DB-ECDF-4958-A594-DEE62900395F}" destId="{A5A2C00E-D682-4DFC-84D5-1C71965E30AC}" srcOrd="0" destOrd="0" presId="urn:microsoft.com/office/officeart/2008/layout/VerticalCurvedList"/>
    <dgm:cxn modelId="{67DAD32D-AB4F-41EB-A9C8-828E7112F082}" type="presParOf" srcId="{6026DC7D-E7CE-404F-A52C-0BEBD0FD6694}" destId="{273EF921-8866-4B98-9096-E9CEE7A6FBE5}" srcOrd="7" destOrd="0" presId="urn:microsoft.com/office/officeart/2008/layout/VerticalCurvedList"/>
    <dgm:cxn modelId="{9B4C0D59-EC2E-47DB-954F-A8FE9C1FCBC3}" type="presParOf" srcId="{6026DC7D-E7CE-404F-A52C-0BEBD0FD6694}" destId="{237123DA-442F-4EC8-87F9-3750A03CDE1B}" srcOrd="8" destOrd="0" presId="urn:microsoft.com/office/officeart/2008/layout/VerticalCurvedList"/>
    <dgm:cxn modelId="{0432C332-8AC5-422F-A01A-D6C25D9A7D7D}" type="presParOf" srcId="{237123DA-442F-4EC8-87F9-3750A03CDE1B}" destId="{B371B797-BC70-4F77-BF0D-115D66CA31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E3E1EF-27AA-4AA9-B0C8-77785AAFEB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F0744-F2E2-4D20-B632-43E6C6C33C6A}">
      <dgm:prSet phldrT="[Text]"/>
      <dgm:spPr/>
      <dgm:t>
        <a:bodyPr/>
        <a:lstStyle/>
        <a:p>
          <a:r>
            <a:rPr lang="en-US" dirty="0"/>
            <a:t>Conditions for entry into EU of animals, germinal products and products of animal origin</a:t>
          </a:r>
        </a:p>
      </dgm:t>
    </dgm:pt>
    <dgm:pt modelId="{0DC42E91-1D63-49AF-8898-8BC17EF45135}" type="parTrans" cxnId="{4A886A1A-A8ED-4570-8C6E-04ECC536C6DB}">
      <dgm:prSet/>
      <dgm:spPr/>
      <dgm:t>
        <a:bodyPr/>
        <a:lstStyle/>
        <a:p>
          <a:endParaRPr lang="en-US"/>
        </a:p>
      </dgm:t>
    </dgm:pt>
    <dgm:pt modelId="{8F4E05BB-A07E-4F5B-8A61-9DB43A6F38B9}" type="sibTrans" cxnId="{4A886A1A-A8ED-4570-8C6E-04ECC536C6DB}">
      <dgm:prSet/>
      <dgm:spPr/>
      <dgm:t>
        <a:bodyPr/>
        <a:lstStyle/>
        <a:p>
          <a:endParaRPr lang="en-US"/>
        </a:p>
      </dgm:t>
    </dgm:pt>
    <dgm:pt modelId="{84A53FD5-6BD6-443A-927C-0FF9CBE0DF24}">
      <dgm:prSet phldrT="[Text]"/>
      <dgm:spPr/>
      <dgm:t>
        <a:bodyPr/>
        <a:lstStyle/>
        <a:p>
          <a:r>
            <a:rPr lang="en-US" dirty="0"/>
            <a:t>Entry into EU of certain goods other than animals, GP and PAO</a:t>
          </a:r>
        </a:p>
      </dgm:t>
    </dgm:pt>
    <dgm:pt modelId="{0124ABB5-3CB4-4375-B1D5-B7F8F850BB2E}" type="parTrans" cxnId="{93558455-9E52-4C71-B1A3-53FF1D238510}">
      <dgm:prSet/>
      <dgm:spPr/>
      <dgm:t>
        <a:bodyPr/>
        <a:lstStyle/>
        <a:p>
          <a:endParaRPr lang="en-US"/>
        </a:p>
      </dgm:t>
    </dgm:pt>
    <dgm:pt modelId="{2632B9A2-CC82-4F75-A644-1B8545B71BA3}" type="sibTrans" cxnId="{93558455-9E52-4C71-B1A3-53FF1D238510}">
      <dgm:prSet/>
      <dgm:spPr/>
      <dgm:t>
        <a:bodyPr/>
        <a:lstStyle/>
        <a:p>
          <a:endParaRPr lang="en-US"/>
        </a:p>
      </dgm:t>
    </dgm:pt>
    <dgm:pt modelId="{5A92F4DF-1FD4-4B0D-8D1B-1BEAA91AA497}">
      <dgm:prSet phldrT="[Text]"/>
      <dgm:spPr/>
      <dgm:t>
        <a:bodyPr/>
        <a:lstStyle/>
        <a:p>
          <a:r>
            <a:rPr lang="en-US" dirty="0"/>
            <a:t>Export from the EU</a:t>
          </a:r>
        </a:p>
      </dgm:t>
    </dgm:pt>
    <dgm:pt modelId="{E8F61016-1D37-4984-8CC2-34C38FBA4C0F}" type="parTrans" cxnId="{11C3A82C-06BB-4448-92B8-2FB8C57A5C3F}">
      <dgm:prSet/>
      <dgm:spPr/>
      <dgm:t>
        <a:bodyPr/>
        <a:lstStyle/>
        <a:p>
          <a:endParaRPr lang="en-US"/>
        </a:p>
      </dgm:t>
    </dgm:pt>
    <dgm:pt modelId="{3DDCAAAE-03F4-4918-80C9-6C7AAEDE8699}" type="sibTrans" cxnId="{11C3A82C-06BB-4448-92B8-2FB8C57A5C3F}">
      <dgm:prSet/>
      <dgm:spPr/>
      <dgm:t>
        <a:bodyPr/>
        <a:lstStyle/>
        <a:p>
          <a:endParaRPr lang="en-US"/>
        </a:p>
      </dgm:t>
    </dgm:pt>
    <dgm:pt modelId="{D12698DE-3EA9-4A89-9419-179D25686B7D}" type="pres">
      <dgm:prSet presAssocID="{8FE3E1EF-27AA-4AA9-B0C8-77785AAFEB3E}" presName="Name0" presStyleCnt="0">
        <dgm:presLayoutVars>
          <dgm:chMax val="7"/>
          <dgm:chPref val="7"/>
          <dgm:dir/>
        </dgm:presLayoutVars>
      </dgm:prSet>
      <dgm:spPr/>
    </dgm:pt>
    <dgm:pt modelId="{717DE2CF-FA30-4C39-93CB-773BE2851C9A}" type="pres">
      <dgm:prSet presAssocID="{8FE3E1EF-27AA-4AA9-B0C8-77785AAFEB3E}" presName="Name1" presStyleCnt="0"/>
      <dgm:spPr/>
    </dgm:pt>
    <dgm:pt modelId="{7562FC91-EE47-4F7C-8A5D-300D5DE36204}" type="pres">
      <dgm:prSet presAssocID="{8FE3E1EF-27AA-4AA9-B0C8-77785AAFEB3E}" presName="cycle" presStyleCnt="0"/>
      <dgm:spPr/>
    </dgm:pt>
    <dgm:pt modelId="{58ADB779-65EE-40CF-ABA0-B06AD6189B34}" type="pres">
      <dgm:prSet presAssocID="{8FE3E1EF-27AA-4AA9-B0C8-77785AAFEB3E}" presName="srcNode" presStyleLbl="node1" presStyleIdx="0" presStyleCnt="3"/>
      <dgm:spPr/>
    </dgm:pt>
    <dgm:pt modelId="{6C04E9C3-2E4C-4164-978A-13E39D557CFD}" type="pres">
      <dgm:prSet presAssocID="{8FE3E1EF-27AA-4AA9-B0C8-77785AAFEB3E}" presName="conn" presStyleLbl="parChTrans1D2" presStyleIdx="0" presStyleCnt="1"/>
      <dgm:spPr/>
    </dgm:pt>
    <dgm:pt modelId="{2718D1B1-A3F7-48B6-B409-B423560AF66E}" type="pres">
      <dgm:prSet presAssocID="{8FE3E1EF-27AA-4AA9-B0C8-77785AAFEB3E}" presName="extraNode" presStyleLbl="node1" presStyleIdx="0" presStyleCnt="3"/>
      <dgm:spPr/>
    </dgm:pt>
    <dgm:pt modelId="{F8998827-C2BF-44D6-AA07-113A228089B0}" type="pres">
      <dgm:prSet presAssocID="{8FE3E1EF-27AA-4AA9-B0C8-77785AAFEB3E}" presName="dstNode" presStyleLbl="node1" presStyleIdx="0" presStyleCnt="3"/>
      <dgm:spPr/>
    </dgm:pt>
    <dgm:pt modelId="{B28AB7E3-C275-444A-AF5F-26662CE81C20}" type="pres">
      <dgm:prSet presAssocID="{541F0744-F2E2-4D20-B632-43E6C6C33C6A}" presName="text_1" presStyleLbl="node1" presStyleIdx="0" presStyleCnt="3">
        <dgm:presLayoutVars>
          <dgm:bulletEnabled val="1"/>
        </dgm:presLayoutVars>
      </dgm:prSet>
      <dgm:spPr/>
    </dgm:pt>
    <dgm:pt modelId="{7C1336F2-A306-4302-B44A-D43913A971B3}" type="pres">
      <dgm:prSet presAssocID="{541F0744-F2E2-4D20-B632-43E6C6C33C6A}" presName="accent_1" presStyleCnt="0"/>
      <dgm:spPr/>
    </dgm:pt>
    <dgm:pt modelId="{CDD0C8FD-8BD9-4A66-97E2-797AAED35EE5}" type="pres">
      <dgm:prSet presAssocID="{541F0744-F2E2-4D20-B632-43E6C6C33C6A}" presName="accentRepeatNode" presStyleLbl="solidFgAcc1" presStyleIdx="0" presStyleCnt="3"/>
      <dgm:spPr/>
    </dgm:pt>
    <dgm:pt modelId="{54F0F4D4-4E5C-4EDA-BA65-130C8B0374EB}" type="pres">
      <dgm:prSet presAssocID="{84A53FD5-6BD6-443A-927C-0FF9CBE0DF24}" presName="text_2" presStyleLbl="node1" presStyleIdx="1" presStyleCnt="3">
        <dgm:presLayoutVars>
          <dgm:bulletEnabled val="1"/>
        </dgm:presLayoutVars>
      </dgm:prSet>
      <dgm:spPr/>
    </dgm:pt>
    <dgm:pt modelId="{229153DC-DADA-4EAC-BB1B-EFDAD26C5EB9}" type="pres">
      <dgm:prSet presAssocID="{84A53FD5-6BD6-443A-927C-0FF9CBE0DF24}" presName="accent_2" presStyleCnt="0"/>
      <dgm:spPr/>
    </dgm:pt>
    <dgm:pt modelId="{C59CD64A-49F7-4019-8D22-81DF088C2F93}" type="pres">
      <dgm:prSet presAssocID="{84A53FD5-6BD6-443A-927C-0FF9CBE0DF24}" presName="accentRepeatNode" presStyleLbl="solidFgAcc1" presStyleIdx="1" presStyleCnt="3"/>
      <dgm:spPr/>
    </dgm:pt>
    <dgm:pt modelId="{563EE2C7-91F0-4257-82B4-368FC1CD4C32}" type="pres">
      <dgm:prSet presAssocID="{5A92F4DF-1FD4-4B0D-8D1B-1BEAA91AA497}" presName="text_3" presStyleLbl="node1" presStyleIdx="2" presStyleCnt="3">
        <dgm:presLayoutVars>
          <dgm:bulletEnabled val="1"/>
        </dgm:presLayoutVars>
      </dgm:prSet>
      <dgm:spPr/>
    </dgm:pt>
    <dgm:pt modelId="{3AC77541-2F79-40C7-994F-D61EB9BABF5E}" type="pres">
      <dgm:prSet presAssocID="{5A92F4DF-1FD4-4B0D-8D1B-1BEAA91AA497}" presName="accent_3" presStyleCnt="0"/>
      <dgm:spPr/>
    </dgm:pt>
    <dgm:pt modelId="{F887390E-73D2-4365-AC4C-6A09599B9990}" type="pres">
      <dgm:prSet presAssocID="{5A92F4DF-1FD4-4B0D-8D1B-1BEAA91AA497}" presName="accentRepeatNode" presStyleLbl="solidFgAcc1" presStyleIdx="2" presStyleCnt="3"/>
      <dgm:spPr/>
    </dgm:pt>
  </dgm:ptLst>
  <dgm:cxnLst>
    <dgm:cxn modelId="{F6F20708-CBCD-4252-B93C-8E7C22A7DD5E}" type="presOf" srcId="{541F0744-F2E2-4D20-B632-43E6C6C33C6A}" destId="{B28AB7E3-C275-444A-AF5F-26662CE81C20}" srcOrd="0" destOrd="0" presId="urn:microsoft.com/office/officeart/2008/layout/VerticalCurvedList"/>
    <dgm:cxn modelId="{4A886A1A-A8ED-4570-8C6E-04ECC536C6DB}" srcId="{8FE3E1EF-27AA-4AA9-B0C8-77785AAFEB3E}" destId="{541F0744-F2E2-4D20-B632-43E6C6C33C6A}" srcOrd="0" destOrd="0" parTransId="{0DC42E91-1D63-49AF-8898-8BC17EF45135}" sibTransId="{8F4E05BB-A07E-4F5B-8A61-9DB43A6F38B9}"/>
    <dgm:cxn modelId="{11C3A82C-06BB-4448-92B8-2FB8C57A5C3F}" srcId="{8FE3E1EF-27AA-4AA9-B0C8-77785AAFEB3E}" destId="{5A92F4DF-1FD4-4B0D-8D1B-1BEAA91AA497}" srcOrd="2" destOrd="0" parTransId="{E8F61016-1D37-4984-8CC2-34C38FBA4C0F}" sibTransId="{3DDCAAAE-03F4-4918-80C9-6C7AAEDE8699}"/>
    <dgm:cxn modelId="{DE10F95D-F967-4E80-8476-0DDF3C689F0C}" type="presOf" srcId="{5A92F4DF-1FD4-4B0D-8D1B-1BEAA91AA497}" destId="{563EE2C7-91F0-4257-82B4-368FC1CD4C32}" srcOrd="0" destOrd="0" presId="urn:microsoft.com/office/officeart/2008/layout/VerticalCurvedList"/>
    <dgm:cxn modelId="{4F43C941-AA7A-457C-A8F9-A4B62FBA52B1}" type="presOf" srcId="{8FE3E1EF-27AA-4AA9-B0C8-77785AAFEB3E}" destId="{D12698DE-3EA9-4A89-9419-179D25686B7D}" srcOrd="0" destOrd="0" presId="urn:microsoft.com/office/officeart/2008/layout/VerticalCurvedList"/>
    <dgm:cxn modelId="{93558455-9E52-4C71-B1A3-53FF1D238510}" srcId="{8FE3E1EF-27AA-4AA9-B0C8-77785AAFEB3E}" destId="{84A53FD5-6BD6-443A-927C-0FF9CBE0DF24}" srcOrd="1" destOrd="0" parTransId="{0124ABB5-3CB4-4375-B1D5-B7F8F850BB2E}" sibTransId="{2632B9A2-CC82-4F75-A644-1B8545B71BA3}"/>
    <dgm:cxn modelId="{5C12518F-B8D9-4523-9AB7-743BC6B7BF7D}" type="presOf" srcId="{8F4E05BB-A07E-4F5B-8A61-9DB43A6F38B9}" destId="{6C04E9C3-2E4C-4164-978A-13E39D557CFD}" srcOrd="0" destOrd="0" presId="urn:microsoft.com/office/officeart/2008/layout/VerticalCurvedList"/>
    <dgm:cxn modelId="{ABB1A7E7-200C-43FA-A1E0-4E5C2ED3B6AB}" type="presOf" srcId="{84A53FD5-6BD6-443A-927C-0FF9CBE0DF24}" destId="{54F0F4D4-4E5C-4EDA-BA65-130C8B0374EB}" srcOrd="0" destOrd="0" presId="urn:microsoft.com/office/officeart/2008/layout/VerticalCurvedList"/>
    <dgm:cxn modelId="{3524A0C9-C67B-4FF9-B623-73BA7EC24F39}" type="presParOf" srcId="{D12698DE-3EA9-4A89-9419-179D25686B7D}" destId="{717DE2CF-FA30-4C39-93CB-773BE2851C9A}" srcOrd="0" destOrd="0" presId="urn:microsoft.com/office/officeart/2008/layout/VerticalCurvedList"/>
    <dgm:cxn modelId="{C5C50EA0-2285-49CB-BC49-F7C2C18908D9}" type="presParOf" srcId="{717DE2CF-FA30-4C39-93CB-773BE2851C9A}" destId="{7562FC91-EE47-4F7C-8A5D-300D5DE36204}" srcOrd="0" destOrd="0" presId="urn:microsoft.com/office/officeart/2008/layout/VerticalCurvedList"/>
    <dgm:cxn modelId="{A1B231F9-9A41-4487-A68E-F616F706A1E5}" type="presParOf" srcId="{7562FC91-EE47-4F7C-8A5D-300D5DE36204}" destId="{58ADB779-65EE-40CF-ABA0-B06AD6189B34}" srcOrd="0" destOrd="0" presId="urn:microsoft.com/office/officeart/2008/layout/VerticalCurvedList"/>
    <dgm:cxn modelId="{B0ED0A6D-AA5F-4E10-A27E-C7543E5BC425}" type="presParOf" srcId="{7562FC91-EE47-4F7C-8A5D-300D5DE36204}" destId="{6C04E9C3-2E4C-4164-978A-13E39D557CFD}" srcOrd="1" destOrd="0" presId="urn:microsoft.com/office/officeart/2008/layout/VerticalCurvedList"/>
    <dgm:cxn modelId="{1CADED5A-DF9C-43E5-9379-E48A04213CF8}" type="presParOf" srcId="{7562FC91-EE47-4F7C-8A5D-300D5DE36204}" destId="{2718D1B1-A3F7-48B6-B409-B423560AF66E}" srcOrd="2" destOrd="0" presId="urn:microsoft.com/office/officeart/2008/layout/VerticalCurvedList"/>
    <dgm:cxn modelId="{0E8799E4-0824-496B-B967-738876E2A522}" type="presParOf" srcId="{7562FC91-EE47-4F7C-8A5D-300D5DE36204}" destId="{F8998827-C2BF-44D6-AA07-113A228089B0}" srcOrd="3" destOrd="0" presId="urn:microsoft.com/office/officeart/2008/layout/VerticalCurvedList"/>
    <dgm:cxn modelId="{ECE88014-9818-4B72-97D4-D1883C0CCE7B}" type="presParOf" srcId="{717DE2CF-FA30-4C39-93CB-773BE2851C9A}" destId="{B28AB7E3-C275-444A-AF5F-26662CE81C20}" srcOrd="1" destOrd="0" presId="urn:microsoft.com/office/officeart/2008/layout/VerticalCurvedList"/>
    <dgm:cxn modelId="{67EC0297-8E3D-4DCF-B490-9560BDF4BE98}" type="presParOf" srcId="{717DE2CF-FA30-4C39-93CB-773BE2851C9A}" destId="{7C1336F2-A306-4302-B44A-D43913A971B3}" srcOrd="2" destOrd="0" presId="urn:microsoft.com/office/officeart/2008/layout/VerticalCurvedList"/>
    <dgm:cxn modelId="{1CE0733F-48D0-4A43-A940-EC39340207D6}" type="presParOf" srcId="{7C1336F2-A306-4302-B44A-D43913A971B3}" destId="{CDD0C8FD-8BD9-4A66-97E2-797AAED35EE5}" srcOrd="0" destOrd="0" presId="urn:microsoft.com/office/officeart/2008/layout/VerticalCurvedList"/>
    <dgm:cxn modelId="{A5ED2689-7D9A-44FB-9248-E01E24AF5EFF}" type="presParOf" srcId="{717DE2CF-FA30-4C39-93CB-773BE2851C9A}" destId="{54F0F4D4-4E5C-4EDA-BA65-130C8B0374EB}" srcOrd="3" destOrd="0" presId="urn:microsoft.com/office/officeart/2008/layout/VerticalCurvedList"/>
    <dgm:cxn modelId="{B79D5CFC-E70B-4B35-B50D-10E8118CA6E8}" type="presParOf" srcId="{717DE2CF-FA30-4C39-93CB-773BE2851C9A}" destId="{229153DC-DADA-4EAC-BB1B-EFDAD26C5EB9}" srcOrd="4" destOrd="0" presId="urn:microsoft.com/office/officeart/2008/layout/VerticalCurvedList"/>
    <dgm:cxn modelId="{4EB9A70E-EABB-41C8-9CBC-3931A7E8179D}" type="presParOf" srcId="{229153DC-DADA-4EAC-BB1B-EFDAD26C5EB9}" destId="{C59CD64A-49F7-4019-8D22-81DF088C2F93}" srcOrd="0" destOrd="0" presId="urn:microsoft.com/office/officeart/2008/layout/VerticalCurvedList"/>
    <dgm:cxn modelId="{21D1554D-D065-4C7F-A563-2DBF9FACF067}" type="presParOf" srcId="{717DE2CF-FA30-4C39-93CB-773BE2851C9A}" destId="{563EE2C7-91F0-4257-82B4-368FC1CD4C32}" srcOrd="5" destOrd="0" presId="urn:microsoft.com/office/officeart/2008/layout/VerticalCurvedList"/>
    <dgm:cxn modelId="{3EAD8FA6-3818-4152-B086-C467E57816EF}" type="presParOf" srcId="{717DE2CF-FA30-4C39-93CB-773BE2851C9A}" destId="{3AC77541-2F79-40C7-994F-D61EB9BABF5E}" srcOrd="6" destOrd="0" presId="urn:microsoft.com/office/officeart/2008/layout/VerticalCurvedList"/>
    <dgm:cxn modelId="{5A2B908A-4069-4406-9D2B-600ED433BD16}" type="presParOf" srcId="{3AC77541-2F79-40C7-994F-D61EB9BABF5E}" destId="{F887390E-73D2-4365-AC4C-6A09599B9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3E415-D81C-4C9A-88C7-0D3862E7C1C8}">
      <dsp:nvSpPr>
        <dsp:cNvPr id="0" name=""/>
        <dsp:cNvSpPr/>
      </dsp:nvSpPr>
      <dsp:spPr>
        <a:xfrm>
          <a:off x="171400" y="1089170"/>
          <a:ext cx="2489449" cy="820386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Past rules</a:t>
          </a:r>
        </a:p>
      </dsp:txBody>
      <dsp:txXfrm>
        <a:off x="171400" y="1089170"/>
        <a:ext cx="2489449" cy="820386"/>
      </dsp:txXfrm>
    </dsp:sp>
    <dsp:sp modelId="{683DB7B1-C799-4D60-AFA3-B75CC3F6C177}">
      <dsp:nvSpPr>
        <dsp:cNvPr id="0" name=""/>
        <dsp:cNvSpPr/>
      </dsp:nvSpPr>
      <dsp:spPr>
        <a:xfrm>
          <a:off x="168571" y="839659"/>
          <a:ext cx="198024" cy="19802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B4D78-D3F5-41F5-B8AF-58FDB5FF584E}">
      <dsp:nvSpPr>
        <dsp:cNvPr id="0" name=""/>
        <dsp:cNvSpPr/>
      </dsp:nvSpPr>
      <dsp:spPr>
        <a:xfrm>
          <a:off x="307188" y="562425"/>
          <a:ext cx="198024" cy="198024"/>
        </a:xfrm>
        <a:prstGeom prst="ellipse">
          <a:avLst/>
        </a:prstGeom>
        <a:solidFill>
          <a:srgbClr val="9BBB59">
            <a:hueOff val="625015"/>
            <a:satOff val="-938"/>
            <a:lumOff val="-15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4F046-16EC-4224-8D06-49EFE17AF9AE}">
      <dsp:nvSpPr>
        <dsp:cNvPr id="0" name=""/>
        <dsp:cNvSpPr/>
      </dsp:nvSpPr>
      <dsp:spPr>
        <a:xfrm>
          <a:off x="639869" y="617872"/>
          <a:ext cx="311181" cy="311181"/>
        </a:xfrm>
        <a:prstGeom prst="ellipse">
          <a:avLst/>
        </a:prstGeom>
        <a:solidFill>
          <a:srgbClr val="9BBB59">
            <a:hueOff val="1250029"/>
            <a:satOff val="-1876"/>
            <a:lumOff val="-30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296D5-8ADF-4939-AF29-C1D8CC10EEDC}">
      <dsp:nvSpPr>
        <dsp:cNvPr id="0" name=""/>
        <dsp:cNvSpPr/>
      </dsp:nvSpPr>
      <dsp:spPr>
        <a:xfrm>
          <a:off x="917103" y="312914"/>
          <a:ext cx="198024" cy="198024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95007-2D22-49E2-8EFB-2AE488F7DDF0}">
      <dsp:nvSpPr>
        <dsp:cNvPr id="0" name=""/>
        <dsp:cNvSpPr/>
      </dsp:nvSpPr>
      <dsp:spPr>
        <a:xfrm>
          <a:off x="1277508" y="202021"/>
          <a:ext cx="198024" cy="198024"/>
        </a:xfrm>
        <a:prstGeom prst="ellipse">
          <a:avLst/>
        </a:prstGeom>
        <a:solidFill>
          <a:srgbClr val="9BBB59">
            <a:hueOff val="2500059"/>
            <a:satOff val="-3751"/>
            <a:lumOff val="-61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2C0E6-3B73-4627-8B5E-1B07CC1E339B}">
      <dsp:nvSpPr>
        <dsp:cNvPr id="0" name=""/>
        <dsp:cNvSpPr/>
      </dsp:nvSpPr>
      <dsp:spPr>
        <a:xfrm>
          <a:off x="1721083" y="396085"/>
          <a:ext cx="198024" cy="198024"/>
        </a:xfrm>
        <a:prstGeom prst="ellipse">
          <a:avLst/>
        </a:prstGeom>
        <a:solidFill>
          <a:srgbClr val="9BBB59">
            <a:hueOff val="3125073"/>
            <a:satOff val="-4689"/>
            <a:lumOff val="-76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D58A8E-B328-4520-A0DA-196358DB38EB}">
      <dsp:nvSpPr>
        <dsp:cNvPr id="0" name=""/>
        <dsp:cNvSpPr/>
      </dsp:nvSpPr>
      <dsp:spPr>
        <a:xfrm>
          <a:off x="1998317" y="534702"/>
          <a:ext cx="311181" cy="311181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47B5E6-4331-4802-AB38-E66025ABB40D}">
      <dsp:nvSpPr>
        <dsp:cNvPr id="0" name=""/>
        <dsp:cNvSpPr/>
      </dsp:nvSpPr>
      <dsp:spPr>
        <a:xfrm>
          <a:off x="2386445" y="839659"/>
          <a:ext cx="198024" cy="198024"/>
        </a:xfrm>
        <a:prstGeom prst="ellipse">
          <a:avLst/>
        </a:prstGeom>
        <a:solidFill>
          <a:srgbClr val="9BBB59">
            <a:hueOff val="4375102"/>
            <a:satOff val="-6564"/>
            <a:lumOff val="-106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0CE90-94ED-4679-8087-D623D677AB12}">
      <dsp:nvSpPr>
        <dsp:cNvPr id="0" name=""/>
        <dsp:cNvSpPr/>
      </dsp:nvSpPr>
      <dsp:spPr>
        <a:xfrm>
          <a:off x="2552785" y="1144617"/>
          <a:ext cx="198024" cy="198024"/>
        </a:xfrm>
        <a:prstGeom prst="ellipse">
          <a:avLst/>
        </a:prstGeom>
        <a:solidFill>
          <a:srgbClr val="9BBB59">
            <a:hueOff val="5000117"/>
            <a:satOff val="-7502"/>
            <a:lumOff val="-12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AA5F8-524C-4905-A630-C7398C714A4E}">
      <dsp:nvSpPr>
        <dsp:cNvPr id="0" name=""/>
        <dsp:cNvSpPr/>
      </dsp:nvSpPr>
      <dsp:spPr>
        <a:xfrm>
          <a:off x="1111167" y="562425"/>
          <a:ext cx="509205" cy="509205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FDB9E-2564-4533-81A4-71F6741216C9}">
      <dsp:nvSpPr>
        <dsp:cNvPr id="0" name=""/>
        <dsp:cNvSpPr/>
      </dsp:nvSpPr>
      <dsp:spPr>
        <a:xfrm>
          <a:off x="29954" y="1615915"/>
          <a:ext cx="198024" cy="198024"/>
        </a:xfrm>
        <a:prstGeom prst="ellipse">
          <a:avLst/>
        </a:prstGeom>
        <a:solidFill>
          <a:srgbClr val="9BBB59">
            <a:hueOff val="6250147"/>
            <a:satOff val="-9378"/>
            <a:lumOff val="-152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AB43C-A599-4654-8BA0-B3296E544E02}">
      <dsp:nvSpPr>
        <dsp:cNvPr id="0" name=""/>
        <dsp:cNvSpPr/>
      </dsp:nvSpPr>
      <dsp:spPr>
        <a:xfrm>
          <a:off x="196295" y="1865426"/>
          <a:ext cx="311181" cy="311181"/>
        </a:xfrm>
        <a:prstGeom prst="ellipse">
          <a:avLst/>
        </a:prstGeom>
        <a:solidFill>
          <a:srgbClr val="9BBB59">
            <a:hueOff val="6875161"/>
            <a:satOff val="-10316"/>
            <a:lumOff val="-167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D1D0D-286C-439B-85CB-5C40DFD5B60B}">
      <dsp:nvSpPr>
        <dsp:cNvPr id="0" name=""/>
        <dsp:cNvSpPr/>
      </dsp:nvSpPr>
      <dsp:spPr>
        <a:xfrm>
          <a:off x="612146" y="2087213"/>
          <a:ext cx="452627" cy="452627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60EC4-04A5-4567-990F-7D02C643200B}">
      <dsp:nvSpPr>
        <dsp:cNvPr id="0" name=""/>
        <dsp:cNvSpPr/>
      </dsp:nvSpPr>
      <dsp:spPr>
        <a:xfrm>
          <a:off x="1194338" y="2447618"/>
          <a:ext cx="198024" cy="198024"/>
        </a:xfrm>
        <a:prstGeom prst="ellipse">
          <a:avLst/>
        </a:prstGeom>
        <a:solidFill>
          <a:srgbClr val="9BBB59">
            <a:hueOff val="8125191"/>
            <a:satOff val="-12191"/>
            <a:lumOff val="-198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4CB61-48B9-4CA1-AA8C-861ABC18F5C1}">
      <dsp:nvSpPr>
        <dsp:cNvPr id="0" name=""/>
        <dsp:cNvSpPr/>
      </dsp:nvSpPr>
      <dsp:spPr>
        <a:xfrm>
          <a:off x="1305231" y="2087213"/>
          <a:ext cx="311181" cy="311181"/>
        </a:xfrm>
        <a:prstGeom prst="ellipse">
          <a:avLst/>
        </a:prstGeom>
        <a:solidFill>
          <a:srgbClr val="9BBB59">
            <a:hueOff val="8750205"/>
            <a:satOff val="-13129"/>
            <a:lumOff val="-213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55824-E067-4FEF-B46F-C49E221A1C68}">
      <dsp:nvSpPr>
        <dsp:cNvPr id="0" name=""/>
        <dsp:cNvSpPr/>
      </dsp:nvSpPr>
      <dsp:spPr>
        <a:xfrm>
          <a:off x="1582465" y="2475341"/>
          <a:ext cx="198024" cy="198024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32232-313E-4A7B-BD97-846D5AC589D6}">
      <dsp:nvSpPr>
        <dsp:cNvPr id="0" name=""/>
        <dsp:cNvSpPr/>
      </dsp:nvSpPr>
      <dsp:spPr>
        <a:xfrm>
          <a:off x="1831976" y="2031766"/>
          <a:ext cx="452627" cy="452627"/>
        </a:xfrm>
        <a:prstGeom prst="ellipse">
          <a:avLst/>
        </a:prstGeom>
        <a:solidFill>
          <a:srgbClr val="9BBB59">
            <a:hueOff val="10000235"/>
            <a:satOff val="-15004"/>
            <a:lumOff val="-244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0BA18-AFC9-4760-BE97-8DC2C45FEE11}">
      <dsp:nvSpPr>
        <dsp:cNvPr id="0" name=""/>
        <dsp:cNvSpPr/>
      </dsp:nvSpPr>
      <dsp:spPr>
        <a:xfrm>
          <a:off x="2441891" y="1920873"/>
          <a:ext cx="311181" cy="311181"/>
        </a:xfrm>
        <a:prstGeom prst="ellipse">
          <a:avLst/>
        </a:prstGeom>
        <a:solidFill>
          <a:srgbClr val="9BBB59">
            <a:hueOff val="10625249"/>
            <a:satOff val="-15942"/>
            <a:lumOff val="-259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63386-7631-428E-861A-7F399E8BAF52}">
      <dsp:nvSpPr>
        <dsp:cNvPr id="0" name=""/>
        <dsp:cNvSpPr/>
      </dsp:nvSpPr>
      <dsp:spPr>
        <a:xfrm>
          <a:off x="2698522" y="617411"/>
          <a:ext cx="913894" cy="1744725"/>
        </a:xfrm>
        <a:prstGeom prst="chevron">
          <a:avLst>
            <a:gd name="adj" fmla="val 623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A6393-E45E-41AB-8C39-EC0E9976F948}">
      <dsp:nvSpPr>
        <dsp:cNvPr id="0" name=""/>
        <dsp:cNvSpPr/>
      </dsp:nvSpPr>
      <dsp:spPr>
        <a:xfrm>
          <a:off x="3666968" y="232765"/>
          <a:ext cx="2492440" cy="2515695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Risk-based approach</a:t>
          </a:r>
          <a:b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+ transparency + coherency + prevention+ flexibility + gained experience </a:t>
          </a:r>
          <a:b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+ new EFSA opinions </a:t>
          </a:r>
          <a:b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+ OIE standards</a:t>
          </a:r>
        </a:p>
      </dsp:txBody>
      <dsp:txXfrm>
        <a:off x="3666968" y="232765"/>
        <a:ext cx="2492440" cy="2515695"/>
      </dsp:txXfrm>
    </dsp:sp>
    <dsp:sp modelId="{CEEE6642-2A1C-4D94-983E-24E0D92D2C38}">
      <dsp:nvSpPr>
        <dsp:cNvPr id="0" name=""/>
        <dsp:cNvSpPr/>
      </dsp:nvSpPr>
      <dsp:spPr>
        <a:xfrm>
          <a:off x="6019792" y="637545"/>
          <a:ext cx="913894" cy="1744725"/>
        </a:xfrm>
        <a:prstGeom prst="chevron">
          <a:avLst>
            <a:gd name="adj" fmla="val 6231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D3780-5D88-457F-96A1-6E04B1303C19}">
      <dsp:nvSpPr>
        <dsp:cNvPr id="0" name=""/>
        <dsp:cNvSpPr/>
      </dsp:nvSpPr>
      <dsp:spPr>
        <a:xfrm>
          <a:off x="7073303" y="211177"/>
          <a:ext cx="2616121" cy="2642667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92D050"/>
              </a:solidFill>
              <a:latin typeface="Calibri"/>
              <a:ea typeface="+mn-ea"/>
              <a:cs typeface="+mn-cs"/>
            </a:rPr>
            <a:t>New harmonized framework for animal health in the Union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56425" y="598187"/>
        <a:ext cx="1849877" cy="1868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C740-AF9A-48EF-AC62-42F7CA2458BE}">
      <dsp:nvSpPr>
        <dsp:cNvPr id="0" name=""/>
        <dsp:cNvSpPr/>
      </dsp:nvSpPr>
      <dsp:spPr>
        <a:xfrm>
          <a:off x="0" y="15438"/>
          <a:ext cx="4297279" cy="116780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 dirty="0"/>
            <a:t>Part V AHL</a:t>
          </a:r>
        </a:p>
      </dsp:txBody>
      <dsp:txXfrm>
        <a:off x="0" y="15438"/>
        <a:ext cx="4297279" cy="1167807"/>
      </dsp:txXfrm>
    </dsp:sp>
    <dsp:sp modelId="{DC116E80-2B31-4AA1-A634-C8035744A69F}">
      <dsp:nvSpPr>
        <dsp:cNvPr id="0" name=""/>
        <dsp:cNvSpPr/>
      </dsp:nvSpPr>
      <dsp:spPr>
        <a:xfrm>
          <a:off x="2098" y="1167807"/>
          <a:ext cx="1431027" cy="24523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Reg</a:t>
          </a:r>
          <a:r>
            <a:rPr lang="en-US" sz="1600" b="1" kern="1200" dirty="0"/>
            <a:t> (EU) 2020/692 on animal health requirements for entry into the Union</a:t>
          </a:r>
        </a:p>
      </dsp:txBody>
      <dsp:txXfrm>
        <a:off x="2098" y="1167807"/>
        <a:ext cx="1431027" cy="2452395"/>
      </dsp:txXfrm>
    </dsp:sp>
    <dsp:sp modelId="{6B3F5369-51C9-4101-8111-D36DEDB2D280}">
      <dsp:nvSpPr>
        <dsp:cNvPr id="0" name=""/>
        <dsp:cNvSpPr/>
      </dsp:nvSpPr>
      <dsp:spPr>
        <a:xfrm>
          <a:off x="1433125" y="1167807"/>
          <a:ext cx="1431027" cy="2452395"/>
        </a:xfrm>
        <a:prstGeom prst="rect">
          <a:avLst/>
        </a:prstGeom>
        <a:solidFill>
          <a:schemeClr val="accent1">
            <a:shade val="80000"/>
            <a:hueOff val="56135"/>
            <a:satOff val="-23254"/>
            <a:lumOff val="180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Reg</a:t>
          </a:r>
          <a:r>
            <a:rPr lang="en-US" sz="1600" b="1" kern="1200" dirty="0"/>
            <a:t> (EU) 2021/404 with lists of third countries</a:t>
          </a:r>
        </a:p>
      </dsp:txBody>
      <dsp:txXfrm>
        <a:off x="1433125" y="1167807"/>
        <a:ext cx="1431027" cy="2452395"/>
      </dsp:txXfrm>
    </dsp:sp>
    <dsp:sp modelId="{0EDC0E9C-2008-4A6D-A718-F19DF7E22F5C}">
      <dsp:nvSpPr>
        <dsp:cNvPr id="0" name=""/>
        <dsp:cNvSpPr/>
      </dsp:nvSpPr>
      <dsp:spPr>
        <a:xfrm>
          <a:off x="2864153" y="1167807"/>
          <a:ext cx="1431027" cy="2452395"/>
        </a:xfrm>
        <a:prstGeom prst="rect">
          <a:avLst/>
        </a:prstGeom>
        <a:solidFill>
          <a:schemeClr val="accent1">
            <a:shade val="80000"/>
            <a:hueOff val="112269"/>
            <a:satOff val="-46507"/>
            <a:lumOff val="360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Reg</a:t>
          </a:r>
          <a:r>
            <a:rPr lang="en-US" sz="1600" b="1" kern="1200" dirty="0"/>
            <a:t> (EU) 2020/2235, 2020/2236, 2021/403 with animal health certificates</a:t>
          </a:r>
        </a:p>
      </dsp:txBody>
      <dsp:txXfrm>
        <a:off x="2864153" y="1167807"/>
        <a:ext cx="1431027" cy="2452395"/>
      </dsp:txXfrm>
    </dsp:sp>
    <dsp:sp modelId="{F9F00597-6989-440A-BD33-1EC9B54BE6F1}">
      <dsp:nvSpPr>
        <dsp:cNvPr id="0" name=""/>
        <dsp:cNvSpPr/>
      </dsp:nvSpPr>
      <dsp:spPr>
        <a:xfrm>
          <a:off x="0" y="3620202"/>
          <a:ext cx="4297279" cy="27248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C845F-164E-4075-A28D-D457C9D0793A}">
      <dsp:nvSpPr>
        <dsp:cNvPr id="0" name=""/>
        <dsp:cNvSpPr/>
      </dsp:nvSpPr>
      <dsp:spPr>
        <a:xfrm>
          <a:off x="1667110" y="958"/>
          <a:ext cx="2500666" cy="760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Listing and categorization</a:t>
          </a:r>
        </a:p>
      </dsp:txBody>
      <dsp:txXfrm>
        <a:off x="1667110" y="95987"/>
        <a:ext cx="2215579" cy="570174"/>
      </dsp:txXfrm>
    </dsp:sp>
    <dsp:sp modelId="{37DDD3C3-835E-4AE1-9E1A-523D8756C6E9}">
      <dsp:nvSpPr>
        <dsp:cNvPr id="0" name=""/>
        <dsp:cNvSpPr/>
      </dsp:nvSpPr>
      <dsp:spPr>
        <a:xfrm>
          <a:off x="0" y="958"/>
          <a:ext cx="1667110" cy="7602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Part I</a:t>
          </a:r>
        </a:p>
      </dsp:txBody>
      <dsp:txXfrm>
        <a:off x="37111" y="38069"/>
        <a:ext cx="1592888" cy="686010"/>
      </dsp:txXfrm>
    </dsp:sp>
    <dsp:sp modelId="{341D49C2-03F6-4A81-ADEA-7162A290FEFF}">
      <dsp:nvSpPr>
        <dsp:cNvPr id="0" name=""/>
        <dsp:cNvSpPr/>
      </dsp:nvSpPr>
      <dsp:spPr>
        <a:xfrm>
          <a:off x="1667110" y="837213"/>
          <a:ext cx="2500666" cy="760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Surveillance of diseases</a:t>
          </a:r>
        </a:p>
      </dsp:txBody>
      <dsp:txXfrm>
        <a:off x="1667110" y="932242"/>
        <a:ext cx="2215579" cy="570174"/>
      </dsp:txXfrm>
    </dsp:sp>
    <dsp:sp modelId="{13ED3B28-3B8B-4D4A-B8E7-A06883F695C9}">
      <dsp:nvSpPr>
        <dsp:cNvPr id="0" name=""/>
        <dsp:cNvSpPr/>
      </dsp:nvSpPr>
      <dsp:spPr>
        <a:xfrm>
          <a:off x="0" y="837213"/>
          <a:ext cx="1667110" cy="76023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Part II</a:t>
          </a:r>
        </a:p>
      </dsp:txBody>
      <dsp:txXfrm>
        <a:off x="37111" y="874324"/>
        <a:ext cx="1592888" cy="686010"/>
      </dsp:txXfrm>
    </dsp:sp>
    <dsp:sp modelId="{B8455441-0E55-4410-9F76-2CE85BCA1978}">
      <dsp:nvSpPr>
        <dsp:cNvPr id="0" name=""/>
        <dsp:cNvSpPr/>
      </dsp:nvSpPr>
      <dsp:spPr>
        <a:xfrm>
          <a:off x="1667110" y="1673469"/>
          <a:ext cx="2500666" cy="760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Control measures</a:t>
          </a:r>
        </a:p>
      </dsp:txBody>
      <dsp:txXfrm>
        <a:off x="1667110" y="1768498"/>
        <a:ext cx="2215579" cy="570174"/>
      </dsp:txXfrm>
    </dsp:sp>
    <dsp:sp modelId="{2684A314-13C4-482C-9566-281768A8E196}">
      <dsp:nvSpPr>
        <dsp:cNvPr id="0" name=""/>
        <dsp:cNvSpPr/>
      </dsp:nvSpPr>
      <dsp:spPr>
        <a:xfrm>
          <a:off x="0" y="1673469"/>
          <a:ext cx="1667110" cy="760232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Part III</a:t>
          </a:r>
        </a:p>
      </dsp:txBody>
      <dsp:txXfrm>
        <a:off x="37111" y="1710580"/>
        <a:ext cx="1592888" cy="686010"/>
      </dsp:txXfrm>
    </dsp:sp>
    <dsp:sp modelId="{491A208D-B942-43C3-B329-CF768A0B4F29}">
      <dsp:nvSpPr>
        <dsp:cNvPr id="0" name=""/>
        <dsp:cNvSpPr/>
      </dsp:nvSpPr>
      <dsp:spPr>
        <a:xfrm>
          <a:off x="1667110" y="2509725"/>
          <a:ext cx="2500666" cy="76023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I&amp;R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Intra EU movements</a:t>
          </a:r>
        </a:p>
      </dsp:txBody>
      <dsp:txXfrm>
        <a:off x="1667110" y="2604754"/>
        <a:ext cx="2215579" cy="570174"/>
      </dsp:txXfrm>
    </dsp:sp>
    <dsp:sp modelId="{63E983DE-8CA0-4219-822F-CDEBD4D5C419}">
      <dsp:nvSpPr>
        <dsp:cNvPr id="0" name=""/>
        <dsp:cNvSpPr/>
      </dsp:nvSpPr>
      <dsp:spPr>
        <a:xfrm>
          <a:off x="0" y="2509725"/>
          <a:ext cx="1667110" cy="760232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Part IV</a:t>
          </a:r>
        </a:p>
      </dsp:txBody>
      <dsp:txXfrm>
        <a:off x="37111" y="2546836"/>
        <a:ext cx="1592888" cy="686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C17AE-375D-445C-8FF0-3199458AFAC3}">
      <dsp:nvSpPr>
        <dsp:cNvPr id="0" name=""/>
        <dsp:cNvSpPr/>
      </dsp:nvSpPr>
      <dsp:spPr>
        <a:xfrm rot="5400000">
          <a:off x="916188" y="-10847"/>
          <a:ext cx="1496650" cy="15774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Disease notification surveillance control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…</a:t>
          </a:r>
        </a:p>
      </dsp:txBody>
      <dsp:txXfrm rot="-5400000">
        <a:off x="1138709" y="278976"/>
        <a:ext cx="1051608" cy="997766"/>
      </dsp:txXfrm>
    </dsp:sp>
    <dsp:sp modelId="{5AD24EEE-2539-4123-9D3B-2BF04F17A8D5}">
      <dsp:nvSpPr>
        <dsp:cNvPr id="0" name=""/>
        <dsp:cNvSpPr/>
      </dsp:nvSpPr>
      <dsp:spPr>
        <a:xfrm>
          <a:off x="3776828" y="300935"/>
          <a:ext cx="1670261" cy="89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9942F-C67D-4F72-BAB6-182E33CB950C}">
      <dsp:nvSpPr>
        <dsp:cNvPr id="0" name=""/>
        <dsp:cNvSpPr/>
      </dsp:nvSpPr>
      <dsp:spPr>
        <a:xfrm rot="5400000">
          <a:off x="2404238" y="33304"/>
          <a:ext cx="1496650" cy="143004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85911"/>
            <a:satOff val="3186"/>
            <a:lumOff val="-1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 List of diseases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IA disease categorisation and species</a:t>
          </a:r>
        </a:p>
      </dsp:txBody>
      <dsp:txXfrm rot="-5400000">
        <a:off x="2670578" y="243891"/>
        <a:ext cx="963969" cy="1008868"/>
      </dsp:txXfrm>
    </dsp:sp>
    <dsp:sp modelId="{250BBEFA-83F1-42AA-A538-958FAB350EEB}">
      <dsp:nvSpPr>
        <dsp:cNvPr id="0" name=""/>
        <dsp:cNvSpPr/>
      </dsp:nvSpPr>
      <dsp:spPr>
        <a:xfrm rot="5400000">
          <a:off x="1712024" y="1351704"/>
          <a:ext cx="1496650" cy="13020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71822"/>
            <a:satOff val="6372"/>
            <a:lumOff val="-2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AHL</a:t>
          </a:r>
        </a:p>
      </dsp:txBody>
      <dsp:txXfrm rot="-5400000">
        <a:off x="2012214" y="1487650"/>
        <a:ext cx="896269" cy="1030194"/>
      </dsp:txXfrm>
    </dsp:sp>
    <dsp:sp modelId="{1E3BF0D7-B9D5-4623-A624-61D93483C7FA}">
      <dsp:nvSpPr>
        <dsp:cNvPr id="0" name=""/>
        <dsp:cNvSpPr/>
      </dsp:nvSpPr>
      <dsp:spPr>
        <a:xfrm>
          <a:off x="59149" y="1571292"/>
          <a:ext cx="1616382" cy="89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59149" y="1571292"/>
        <a:ext cx="1616382" cy="897990"/>
      </dsp:txXfrm>
    </dsp:sp>
    <dsp:sp modelId="{14BF6DD1-FE61-4841-809C-89812462771C}">
      <dsp:nvSpPr>
        <dsp:cNvPr id="0" name=""/>
        <dsp:cNvSpPr/>
      </dsp:nvSpPr>
      <dsp:spPr>
        <a:xfrm rot="5400000">
          <a:off x="271553" y="1357395"/>
          <a:ext cx="1496650" cy="13889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57734"/>
            <a:satOff val="9558"/>
            <a:lumOff val="-3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registration, approval, animal ID</a:t>
          </a:r>
        </a:p>
      </dsp:txBody>
      <dsp:txXfrm rot="-5400000">
        <a:off x="548559" y="1544026"/>
        <a:ext cx="942638" cy="1015712"/>
      </dsp:txXfrm>
    </dsp:sp>
    <dsp:sp modelId="{ED2E9510-4615-4065-A286-4393EF294DFF}">
      <dsp:nvSpPr>
        <dsp:cNvPr id="0" name=""/>
        <dsp:cNvSpPr/>
      </dsp:nvSpPr>
      <dsp:spPr>
        <a:xfrm rot="5400000">
          <a:off x="933310" y="2575194"/>
          <a:ext cx="1496650" cy="14341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43645"/>
            <a:satOff val="12744"/>
            <a:lumOff val="-4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movement within the Union</a:t>
          </a:r>
        </a:p>
      </dsp:txBody>
      <dsp:txXfrm rot="-5400000">
        <a:off x="1198606" y="2788150"/>
        <a:ext cx="966058" cy="1008192"/>
      </dsp:txXfrm>
    </dsp:sp>
    <dsp:sp modelId="{FB4C699D-2CE0-4DA7-8B97-E5836C29C8AA}">
      <dsp:nvSpPr>
        <dsp:cNvPr id="0" name=""/>
        <dsp:cNvSpPr/>
      </dsp:nvSpPr>
      <dsp:spPr>
        <a:xfrm>
          <a:off x="3776828" y="2841649"/>
          <a:ext cx="1670261" cy="89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2AA04-0E3D-4079-AD11-98DDE5D74D04}">
      <dsp:nvSpPr>
        <dsp:cNvPr id="0" name=""/>
        <dsp:cNvSpPr/>
      </dsp:nvSpPr>
      <dsp:spPr>
        <a:xfrm rot="5400000">
          <a:off x="2342050" y="2641203"/>
          <a:ext cx="1496650" cy="13020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29556"/>
            <a:satOff val="15930"/>
            <a:lumOff val="-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DA/IA entry into the Union</a:t>
          </a:r>
        </a:p>
      </dsp:txBody>
      <dsp:txXfrm rot="-5400000">
        <a:off x="2642240" y="2777149"/>
        <a:ext cx="896269" cy="1030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301C2-00A7-480D-B14C-358E7D6DFDC3}">
      <dsp:nvSpPr>
        <dsp:cNvPr id="0" name=""/>
        <dsp:cNvSpPr/>
      </dsp:nvSpPr>
      <dsp:spPr>
        <a:xfrm>
          <a:off x="-4996294" y="-765516"/>
          <a:ext cx="5950313" cy="5950313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6086C-6846-4BDB-8A63-3F36F792846E}">
      <dsp:nvSpPr>
        <dsp:cNvPr id="0" name=""/>
        <dsp:cNvSpPr/>
      </dsp:nvSpPr>
      <dsp:spPr>
        <a:xfrm>
          <a:off x="417368" y="276116"/>
          <a:ext cx="4908481" cy="55258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Scope, definitions</a:t>
          </a:r>
        </a:p>
      </dsp:txBody>
      <dsp:txXfrm>
        <a:off x="417368" y="276116"/>
        <a:ext cx="4908481" cy="552586"/>
      </dsp:txXfrm>
    </dsp:sp>
    <dsp:sp modelId="{392D7F2D-4E0E-4F1E-8ED7-DDD96011C838}">
      <dsp:nvSpPr>
        <dsp:cNvPr id="0" name=""/>
        <dsp:cNvSpPr/>
      </dsp:nvSpPr>
      <dsp:spPr>
        <a:xfrm>
          <a:off x="72001" y="207043"/>
          <a:ext cx="690733" cy="69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58670-1FEA-4878-A1DF-6274A558733A}">
      <dsp:nvSpPr>
        <dsp:cNvPr id="0" name=""/>
        <dsp:cNvSpPr/>
      </dsp:nvSpPr>
      <dsp:spPr>
        <a:xfrm>
          <a:off x="813335" y="1104731"/>
          <a:ext cx="4512514" cy="552586"/>
        </a:xfrm>
        <a:prstGeom prst="rect">
          <a:avLst/>
        </a:prstGeom>
        <a:solidFill>
          <a:schemeClr val="accent2">
            <a:shade val="50000"/>
            <a:hueOff val="99019"/>
            <a:satOff val="3072"/>
            <a:lumOff val="177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Listed diseases and emerging diseases</a:t>
          </a:r>
        </a:p>
      </dsp:txBody>
      <dsp:txXfrm>
        <a:off x="813335" y="1104731"/>
        <a:ext cx="4512514" cy="552586"/>
      </dsp:txXfrm>
    </dsp:sp>
    <dsp:sp modelId="{83A088D8-A217-4BF7-816C-6245404053E7}">
      <dsp:nvSpPr>
        <dsp:cNvPr id="0" name=""/>
        <dsp:cNvSpPr/>
      </dsp:nvSpPr>
      <dsp:spPr>
        <a:xfrm>
          <a:off x="467969" y="1035658"/>
          <a:ext cx="690733" cy="69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88920"/>
              <a:satOff val="3519"/>
              <a:lumOff val="16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3B452-0940-462D-84B2-7B1E8F66152F}">
      <dsp:nvSpPr>
        <dsp:cNvPr id="0" name=""/>
        <dsp:cNvSpPr/>
      </dsp:nvSpPr>
      <dsp:spPr>
        <a:xfrm>
          <a:off x="934866" y="1933347"/>
          <a:ext cx="4390983" cy="552586"/>
        </a:xfrm>
        <a:prstGeom prst="rect">
          <a:avLst/>
        </a:prstGeom>
        <a:solidFill>
          <a:schemeClr val="accent2">
            <a:shade val="50000"/>
            <a:hueOff val="198039"/>
            <a:satOff val="6144"/>
            <a:lumOff val="35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Listed species</a:t>
          </a:r>
        </a:p>
      </dsp:txBody>
      <dsp:txXfrm>
        <a:off x="934866" y="1933347"/>
        <a:ext cx="4390983" cy="552586"/>
      </dsp:txXfrm>
    </dsp:sp>
    <dsp:sp modelId="{F6D1BCDA-42E2-435E-8015-D920F7B7B5F3}">
      <dsp:nvSpPr>
        <dsp:cNvPr id="0" name=""/>
        <dsp:cNvSpPr/>
      </dsp:nvSpPr>
      <dsp:spPr>
        <a:xfrm>
          <a:off x="589499" y="1864273"/>
          <a:ext cx="690733" cy="69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77839"/>
              <a:satOff val="7038"/>
              <a:lumOff val="3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06A58-D686-4CC1-9BF3-A417E3950F85}">
      <dsp:nvSpPr>
        <dsp:cNvPr id="0" name=""/>
        <dsp:cNvSpPr/>
      </dsp:nvSpPr>
      <dsp:spPr>
        <a:xfrm>
          <a:off x="813335" y="2761962"/>
          <a:ext cx="4512514" cy="552586"/>
        </a:xfrm>
        <a:prstGeom prst="rect">
          <a:avLst/>
        </a:prstGeom>
        <a:solidFill>
          <a:schemeClr val="accent2">
            <a:shade val="50000"/>
            <a:hueOff val="198039"/>
            <a:satOff val="6144"/>
            <a:lumOff val="35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Responsibilities/actors/delegation</a:t>
          </a:r>
        </a:p>
      </dsp:txBody>
      <dsp:txXfrm>
        <a:off x="813335" y="2761962"/>
        <a:ext cx="4512514" cy="552586"/>
      </dsp:txXfrm>
    </dsp:sp>
    <dsp:sp modelId="{E0F26DD8-61E5-4E51-8C88-6AE2EF7C102F}">
      <dsp:nvSpPr>
        <dsp:cNvPr id="0" name=""/>
        <dsp:cNvSpPr/>
      </dsp:nvSpPr>
      <dsp:spPr>
        <a:xfrm>
          <a:off x="467969" y="2692888"/>
          <a:ext cx="690733" cy="69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77839"/>
              <a:satOff val="7038"/>
              <a:lumOff val="3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B97B1-9C02-4282-BD57-E44E25E622CA}">
      <dsp:nvSpPr>
        <dsp:cNvPr id="0" name=""/>
        <dsp:cNvSpPr/>
      </dsp:nvSpPr>
      <dsp:spPr>
        <a:xfrm>
          <a:off x="417368" y="3590577"/>
          <a:ext cx="4908481" cy="552586"/>
        </a:xfrm>
        <a:prstGeom prst="rect">
          <a:avLst/>
        </a:prstGeom>
        <a:solidFill>
          <a:schemeClr val="accent2">
            <a:shade val="50000"/>
            <a:hueOff val="99019"/>
            <a:satOff val="3072"/>
            <a:lumOff val="177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Animal health laboratories</a:t>
          </a:r>
        </a:p>
      </dsp:txBody>
      <dsp:txXfrm>
        <a:off x="417368" y="3590577"/>
        <a:ext cx="4908481" cy="552586"/>
      </dsp:txXfrm>
    </dsp:sp>
    <dsp:sp modelId="{A242C9C6-2B24-420C-A2C7-70B9CD333CBB}">
      <dsp:nvSpPr>
        <dsp:cNvPr id="0" name=""/>
        <dsp:cNvSpPr/>
      </dsp:nvSpPr>
      <dsp:spPr>
        <a:xfrm>
          <a:off x="72001" y="3521504"/>
          <a:ext cx="690733" cy="69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88920"/>
              <a:satOff val="3519"/>
              <a:lumOff val="16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7BA2D-08A4-432F-8D29-3DAE0A7B7961}">
      <dsp:nvSpPr>
        <dsp:cNvPr id="0" name=""/>
        <dsp:cNvSpPr/>
      </dsp:nvSpPr>
      <dsp:spPr>
        <a:xfrm>
          <a:off x="25662" y="0"/>
          <a:ext cx="2502131" cy="2502131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6CAE-D01D-4D1F-8843-A724D9305034}">
      <dsp:nvSpPr>
        <dsp:cNvPr id="0" name=""/>
        <dsp:cNvSpPr/>
      </dsp:nvSpPr>
      <dsp:spPr>
        <a:xfrm>
          <a:off x="1308630" y="251557"/>
          <a:ext cx="1626385" cy="592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EU_RL</a:t>
          </a:r>
        </a:p>
      </dsp:txBody>
      <dsp:txXfrm>
        <a:off x="1337544" y="280471"/>
        <a:ext cx="1568557" cy="534473"/>
      </dsp:txXfrm>
    </dsp:sp>
    <dsp:sp modelId="{F1A8107E-9FF6-432B-845D-C9F6F1B0CA57}">
      <dsp:nvSpPr>
        <dsp:cNvPr id="0" name=""/>
        <dsp:cNvSpPr/>
      </dsp:nvSpPr>
      <dsp:spPr>
        <a:xfrm>
          <a:off x="1296579" y="847267"/>
          <a:ext cx="1626385" cy="592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NRL</a:t>
          </a:r>
        </a:p>
      </dsp:txBody>
      <dsp:txXfrm>
        <a:off x="1325493" y="876181"/>
        <a:ext cx="1568557" cy="534473"/>
      </dsp:txXfrm>
    </dsp:sp>
    <dsp:sp modelId="{1A19C245-9962-4B6A-ABF7-A243CAF7838D}">
      <dsp:nvSpPr>
        <dsp:cNvPr id="0" name=""/>
        <dsp:cNvSpPr/>
      </dsp:nvSpPr>
      <dsp:spPr>
        <a:xfrm>
          <a:off x="1308630" y="1584235"/>
          <a:ext cx="1626385" cy="592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Official Labs</a:t>
          </a:r>
        </a:p>
      </dsp:txBody>
      <dsp:txXfrm>
        <a:off x="1337544" y="1613149"/>
        <a:ext cx="1568557" cy="534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301C2-00A7-480D-B14C-358E7D6DFDC3}">
      <dsp:nvSpPr>
        <dsp:cNvPr id="0" name=""/>
        <dsp:cNvSpPr/>
      </dsp:nvSpPr>
      <dsp:spPr>
        <a:xfrm>
          <a:off x="-3971296" y="-609689"/>
          <a:ext cx="4732689" cy="4732689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6086C-6846-4BDB-8A63-3F36F792846E}">
      <dsp:nvSpPr>
        <dsp:cNvPr id="0" name=""/>
        <dsp:cNvSpPr/>
      </dsp:nvSpPr>
      <dsp:spPr>
        <a:xfrm>
          <a:off x="398998" y="270103"/>
          <a:ext cx="3945153" cy="5404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0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Disease notification and reporting</a:t>
          </a:r>
        </a:p>
      </dsp:txBody>
      <dsp:txXfrm>
        <a:off x="398998" y="270103"/>
        <a:ext cx="3945153" cy="540487"/>
      </dsp:txXfrm>
    </dsp:sp>
    <dsp:sp modelId="{392D7F2D-4E0E-4F1E-8ED7-DDD96011C838}">
      <dsp:nvSpPr>
        <dsp:cNvPr id="0" name=""/>
        <dsp:cNvSpPr/>
      </dsp:nvSpPr>
      <dsp:spPr>
        <a:xfrm>
          <a:off x="61193" y="202542"/>
          <a:ext cx="675609" cy="675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58670-1FEA-4878-A1DF-6274A558733A}">
      <dsp:nvSpPr>
        <dsp:cNvPr id="0" name=""/>
        <dsp:cNvSpPr/>
      </dsp:nvSpPr>
      <dsp:spPr>
        <a:xfrm>
          <a:off x="675610" y="1080975"/>
          <a:ext cx="3635279" cy="5404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0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Surveillance</a:t>
          </a:r>
        </a:p>
      </dsp:txBody>
      <dsp:txXfrm>
        <a:off x="675610" y="1080975"/>
        <a:ext cx="3635279" cy="540487"/>
      </dsp:txXfrm>
    </dsp:sp>
    <dsp:sp modelId="{83A088D8-A217-4BF7-816C-6245404053E7}">
      <dsp:nvSpPr>
        <dsp:cNvPr id="0" name=""/>
        <dsp:cNvSpPr/>
      </dsp:nvSpPr>
      <dsp:spPr>
        <a:xfrm>
          <a:off x="371067" y="1013414"/>
          <a:ext cx="675609" cy="675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3B452-0940-462D-84B2-7B1E8F66152F}">
      <dsp:nvSpPr>
        <dsp:cNvPr id="0" name=""/>
        <dsp:cNvSpPr/>
      </dsp:nvSpPr>
      <dsp:spPr>
        <a:xfrm>
          <a:off x="708872" y="1891847"/>
          <a:ext cx="3635279" cy="5404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0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Eradication </a:t>
          </a:r>
          <a:r>
            <a:rPr lang="en-US" sz="1800" kern="1200" dirty="0" err="1"/>
            <a:t>programmes</a:t>
          </a:r>
          <a:endParaRPr lang="en-US" sz="1800" kern="1200" dirty="0"/>
        </a:p>
      </dsp:txBody>
      <dsp:txXfrm>
        <a:off x="708872" y="1891847"/>
        <a:ext cx="3635279" cy="540487"/>
      </dsp:txXfrm>
    </dsp:sp>
    <dsp:sp modelId="{F6D1BCDA-42E2-435E-8015-D920F7B7B5F3}">
      <dsp:nvSpPr>
        <dsp:cNvPr id="0" name=""/>
        <dsp:cNvSpPr/>
      </dsp:nvSpPr>
      <dsp:spPr>
        <a:xfrm>
          <a:off x="371067" y="1824286"/>
          <a:ext cx="675609" cy="675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06A58-D686-4CC1-9BF3-A417E3950F85}">
      <dsp:nvSpPr>
        <dsp:cNvPr id="0" name=""/>
        <dsp:cNvSpPr/>
      </dsp:nvSpPr>
      <dsp:spPr>
        <a:xfrm>
          <a:off x="398998" y="2702719"/>
          <a:ext cx="3945153" cy="54048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0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Disease-free status</a:t>
          </a:r>
        </a:p>
      </dsp:txBody>
      <dsp:txXfrm>
        <a:off x="398998" y="2702719"/>
        <a:ext cx="3945153" cy="540487"/>
      </dsp:txXfrm>
    </dsp:sp>
    <dsp:sp modelId="{E0F26DD8-61E5-4E51-8C88-6AE2EF7C102F}">
      <dsp:nvSpPr>
        <dsp:cNvPr id="0" name=""/>
        <dsp:cNvSpPr/>
      </dsp:nvSpPr>
      <dsp:spPr>
        <a:xfrm>
          <a:off x="61193" y="2635158"/>
          <a:ext cx="675609" cy="675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F6C2C-4750-43E6-BB2A-4B62506A2A70}">
      <dsp:nvSpPr>
        <dsp:cNvPr id="0" name=""/>
        <dsp:cNvSpPr/>
      </dsp:nvSpPr>
      <dsp:spPr>
        <a:xfrm>
          <a:off x="0" y="0"/>
          <a:ext cx="7093258" cy="12277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Establishments registration, approval, traceability, movement requirements</a:t>
          </a:r>
        </a:p>
      </dsp:txBody>
      <dsp:txXfrm>
        <a:off x="0" y="0"/>
        <a:ext cx="7093258" cy="1227781"/>
      </dsp:txXfrm>
    </dsp:sp>
    <dsp:sp modelId="{8041EC4A-1D68-4F7C-9C2B-84AAD13F8C67}">
      <dsp:nvSpPr>
        <dsp:cNvPr id="0" name=""/>
        <dsp:cNvSpPr/>
      </dsp:nvSpPr>
      <dsp:spPr>
        <a:xfrm>
          <a:off x="3463" y="1227781"/>
          <a:ext cx="2362110" cy="257834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Terrestrial animals, germinal products and products of animal origin</a:t>
          </a:r>
        </a:p>
      </dsp:txBody>
      <dsp:txXfrm>
        <a:off x="3463" y="1227781"/>
        <a:ext cx="2362110" cy="2578341"/>
      </dsp:txXfrm>
    </dsp:sp>
    <dsp:sp modelId="{07778A07-3663-41AD-A75F-BEC91AFC2C5B}">
      <dsp:nvSpPr>
        <dsp:cNvPr id="0" name=""/>
        <dsp:cNvSpPr/>
      </dsp:nvSpPr>
      <dsp:spPr>
        <a:xfrm>
          <a:off x="2365573" y="1227781"/>
          <a:ext cx="2362110" cy="2578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Aquatic animals and products of animal origin from aquatic animals</a:t>
          </a:r>
        </a:p>
      </dsp:txBody>
      <dsp:txXfrm>
        <a:off x="2365573" y="1227781"/>
        <a:ext cx="2362110" cy="2578341"/>
      </dsp:txXfrm>
    </dsp:sp>
    <dsp:sp modelId="{7E5DCF14-682B-453C-8A4A-8B25F9A6D90B}">
      <dsp:nvSpPr>
        <dsp:cNvPr id="0" name=""/>
        <dsp:cNvSpPr/>
      </dsp:nvSpPr>
      <dsp:spPr>
        <a:xfrm>
          <a:off x="4727684" y="1227781"/>
          <a:ext cx="2362110" cy="257834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Other animals, germinal products and products of animal origin</a:t>
          </a:r>
        </a:p>
      </dsp:txBody>
      <dsp:txXfrm>
        <a:off x="4727684" y="1227781"/>
        <a:ext cx="2362110" cy="2578341"/>
      </dsp:txXfrm>
    </dsp:sp>
    <dsp:sp modelId="{E648DCF2-049C-42FD-9FB5-DBBC83B45477}">
      <dsp:nvSpPr>
        <dsp:cNvPr id="0" name=""/>
        <dsp:cNvSpPr/>
      </dsp:nvSpPr>
      <dsp:spPr>
        <a:xfrm>
          <a:off x="0" y="3806123"/>
          <a:ext cx="7093258" cy="2864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3A8F9-2008-4291-8A2F-572043301429}">
      <dsp:nvSpPr>
        <dsp:cNvPr id="0" name=""/>
        <dsp:cNvSpPr/>
      </dsp:nvSpPr>
      <dsp:spPr>
        <a:xfrm>
          <a:off x="-5238868" y="-802748"/>
          <a:ext cx="6241241" cy="624124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B999B-98EA-4731-A441-138BDAE882A2}">
      <dsp:nvSpPr>
        <dsp:cNvPr id="0" name=""/>
        <dsp:cNvSpPr/>
      </dsp:nvSpPr>
      <dsp:spPr>
        <a:xfrm>
          <a:off x="325197" y="210740"/>
          <a:ext cx="3851783" cy="4212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Establishments: Registration, approval, records, registers</a:t>
          </a:r>
        </a:p>
      </dsp:txBody>
      <dsp:txXfrm>
        <a:off x="325197" y="210740"/>
        <a:ext cx="3851783" cy="421296"/>
      </dsp:txXfrm>
    </dsp:sp>
    <dsp:sp modelId="{16DFFF78-3F4C-4C24-A631-AB5EC9B3AAB6}">
      <dsp:nvSpPr>
        <dsp:cNvPr id="0" name=""/>
        <dsp:cNvSpPr/>
      </dsp:nvSpPr>
      <dsp:spPr>
        <a:xfrm>
          <a:off x="61887" y="158078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18BFF-A924-40B4-996F-815F22674D2C}">
      <dsp:nvSpPr>
        <dsp:cNvPr id="0" name=""/>
        <dsp:cNvSpPr/>
      </dsp:nvSpPr>
      <dsp:spPr>
        <a:xfrm>
          <a:off x="706719" y="843056"/>
          <a:ext cx="3470261" cy="421296"/>
        </a:xfrm>
        <a:prstGeom prst="rect">
          <a:avLst/>
        </a:prstGeom>
        <a:solidFill>
          <a:schemeClr val="accent4">
            <a:hueOff val="154926"/>
            <a:satOff val="2655"/>
            <a:lumOff val="-9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Traceability (incl. Animal Identification and registration)</a:t>
          </a:r>
        </a:p>
      </dsp:txBody>
      <dsp:txXfrm>
        <a:off x="706719" y="843056"/>
        <a:ext cx="3470261" cy="421296"/>
      </dsp:txXfrm>
    </dsp:sp>
    <dsp:sp modelId="{8DAC1B39-A80B-4566-8474-0B1124BE2AB6}">
      <dsp:nvSpPr>
        <dsp:cNvPr id="0" name=""/>
        <dsp:cNvSpPr/>
      </dsp:nvSpPr>
      <dsp:spPr>
        <a:xfrm>
          <a:off x="443409" y="790394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4926"/>
              <a:satOff val="2655"/>
              <a:lumOff val="-9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D3CA6-82C8-48A2-A059-868CDF7C6377}">
      <dsp:nvSpPr>
        <dsp:cNvPr id="0" name=""/>
        <dsp:cNvSpPr/>
      </dsp:nvSpPr>
      <dsp:spPr>
        <a:xfrm>
          <a:off x="915791" y="1474908"/>
          <a:ext cx="3261189" cy="421296"/>
        </a:xfrm>
        <a:prstGeom prst="rect">
          <a:avLst/>
        </a:prstGeom>
        <a:solidFill>
          <a:schemeClr val="accent4">
            <a:hueOff val="309852"/>
            <a:satOff val="5310"/>
            <a:lumOff val="-1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Movement of kept terrestrial animals</a:t>
          </a:r>
        </a:p>
      </dsp:txBody>
      <dsp:txXfrm>
        <a:off x="915791" y="1474908"/>
        <a:ext cx="3261189" cy="421296"/>
      </dsp:txXfrm>
    </dsp:sp>
    <dsp:sp modelId="{DEE7ED5F-A502-4D14-B37A-30B7C1FEAC46}">
      <dsp:nvSpPr>
        <dsp:cNvPr id="0" name=""/>
        <dsp:cNvSpPr/>
      </dsp:nvSpPr>
      <dsp:spPr>
        <a:xfrm>
          <a:off x="652481" y="1391439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09852"/>
              <a:satOff val="5310"/>
              <a:lumOff val="-1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537CE-4859-44A1-96AD-0DEE604537B3}">
      <dsp:nvSpPr>
        <dsp:cNvPr id="0" name=""/>
        <dsp:cNvSpPr/>
      </dsp:nvSpPr>
      <dsp:spPr>
        <a:xfrm>
          <a:off x="982546" y="2107224"/>
          <a:ext cx="3194434" cy="421296"/>
        </a:xfrm>
        <a:prstGeom prst="rect">
          <a:avLst/>
        </a:prstGeom>
        <a:solidFill>
          <a:schemeClr val="accent4">
            <a:hueOff val="464778"/>
            <a:satOff val="7965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Movement of wild terrestrial animals</a:t>
          </a:r>
        </a:p>
      </dsp:txBody>
      <dsp:txXfrm>
        <a:off x="982546" y="2107224"/>
        <a:ext cx="3194434" cy="421296"/>
      </dsp:txXfrm>
    </dsp:sp>
    <dsp:sp modelId="{D0A829DC-6E0E-4AD4-9B9D-E45D6222E2E3}">
      <dsp:nvSpPr>
        <dsp:cNvPr id="0" name=""/>
        <dsp:cNvSpPr/>
      </dsp:nvSpPr>
      <dsp:spPr>
        <a:xfrm>
          <a:off x="719235" y="2054562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64778"/>
              <a:satOff val="7965"/>
              <a:lumOff val="-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4D771-81CE-49D2-A69E-D59C4900D196}">
      <dsp:nvSpPr>
        <dsp:cNvPr id="0" name=""/>
        <dsp:cNvSpPr/>
      </dsp:nvSpPr>
      <dsp:spPr>
        <a:xfrm>
          <a:off x="915791" y="2739539"/>
          <a:ext cx="3261189" cy="421296"/>
        </a:xfrm>
        <a:prstGeom prst="rect">
          <a:avLst/>
        </a:prstGeom>
        <a:solidFill>
          <a:schemeClr val="accent4">
            <a:hueOff val="619704"/>
            <a:satOff val="10620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Movement of Germinal Products</a:t>
          </a:r>
        </a:p>
      </dsp:txBody>
      <dsp:txXfrm>
        <a:off x="915791" y="2739539"/>
        <a:ext cx="3261189" cy="421296"/>
      </dsp:txXfrm>
    </dsp:sp>
    <dsp:sp modelId="{E25B69A6-F74F-40DF-A67C-1A82D1713426}">
      <dsp:nvSpPr>
        <dsp:cNvPr id="0" name=""/>
        <dsp:cNvSpPr/>
      </dsp:nvSpPr>
      <dsp:spPr>
        <a:xfrm>
          <a:off x="652481" y="2686877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19704"/>
              <a:satOff val="10620"/>
              <a:lumOff val="-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A2EE6-FCB5-4D29-BDA1-D5EE9578096C}">
      <dsp:nvSpPr>
        <dsp:cNvPr id="0" name=""/>
        <dsp:cNvSpPr/>
      </dsp:nvSpPr>
      <dsp:spPr>
        <a:xfrm>
          <a:off x="706719" y="3371391"/>
          <a:ext cx="3470261" cy="421296"/>
        </a:xfrm>
        <a:prstGeom prst="rect">
          <a:avLst/>
        </a:prstGeom>
        <a:solidFill>
          <a:schemeClr val="accent4">
            <a:hueOff val="774630"/>
            <a:satOff val="13275"/>
            <a:lumOff val="-4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Production, processing and distribution of PAO</a:t>
          </a:r>
        </a:p>
      </dsp:txBody>
      <dsp:txXfrm>
        <a:off x="706719" y="3371391"/>
        <a:ext cx="3470261" cy="421296"/>
      </dsp:txXfrm>
    </dsp:sp>
    <dsp:sp modelId="{FD53775A-C1DF-4C1A-9217-CA36E49CC0E9}">
      <dsp:nvSpPr>
        <dsp:cNvPr id="0" name=""/>
        <dsp:cNvSpPr/>
      </dsp:nvSpPr>
      <dsp:spPr>
        <a:xfrm>
          <a:off x="443409" y="3318729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4630"/>
              <a:satOff val="13275"/>
              <a:lumOff val="-4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3A6EB-5BD2-4440-8773-F5FB8FAB5862}">
      <dsp:nvSpPr>
        <dsp:cNvPr id="0" name=""/>
        <dsp:cNvSpPr/>
      </dsp:nvSpPr>
      <dsp:spPr>
        <a:xfrm>
          <a:off x="325197" y="4003707"/>
          <a:ext cx="3851783" cy="421296"/>
        </a:xfrm>
        <a:prstGeom prst="rect">
          <a:avLst/>
        </a:prstGeom>
        <a:solidFill>
          <a:schemeClr val="accent4">
            <a:hueOff val="929556"/>
            <a:satOff val="15930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National measures</a:t>
          </a:r>
        </a:p>
      </dsp:txBody>
      <dsp:txXfrm>
        <a:off x="325197" y="4003707"/>
        <a:ext cx="3851783" cy="421296"/>
      </dsp:txXfrm>
    </dsp:sp>
    <dsp:sp modelId="{C52B15D3-1419-4309-B969-BC32802EB27C}">
      <dsp:nvSpPr>
        <dsp:cNvPr id="0" name=""/>
        <dsp:cNvSpPr/>
      </dsp:nvSpPr>
      <dsp:spPr>
        <a:xfrm>
          <a:off x="61887" y="3951045"/>
          <a:ext cx="526620" cy="526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29556"/>
              <a:satOff val="15930"/>
              <a:lumOff val="-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14E75-E96E-4393-B468-A1D3EDCD42E1}">
      <dsp:nvSpPr>
        <dsp:cNvPr id="0" name=""/>
        <dsp:cNvSpPr/>
      </dsp:nvSpPr>
      <dsp:spPr>
        <a:xfrm>
          <a:off x="-4404744" y="-675585"/>
          <a:ext cx="5247595" cy="5247595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1A4F7-5A76-46F4-B601-5FE9141B3DEB}">
      <dsp:nvSpPr>
        <dsp:cNvPr id="0" name=""/>
        <dsp:cNvSpPr/>
      </dsp:nvSpPr>
      <dsp:spPr>
        <a:xfrm>
          <a:off x="441526" y="299557"/>
          <a:ext cx="3694248" cy="5994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79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Establishments: Registration</a:t>
          </a:r>
          <a:r>
            <a:rPr lang="en-US" sz="1300" kern="1200" dirty="0"/>
            <a:t>, approval, records, registers, traceability</a:t>
          </a:r>
        </a:p>
      </dsp:txBody>
      <dsp:txXfrm>
        <a:off x="441526" y="299557"/>
        <a:ext cx="3694248" cy="599426"/>
      </dsp:txXfrm>
    </dsp:sp>
    <dsp:sp modelId="{E613FFB7-D314-4878-9F6C-EC8B13C6C907}">
      <dsp:nvSpPr>
        <dsp:cNvPr id="0" name=""/>
        <dsp:cNvSpPr/>
      </dsp:nvSpPr>
      <dsp:spPr>
        <a:xfrm>
          <a:off x="66885" y="224628"/>
          <a:ext cx="749282" cy="749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EC629-4C10-4C43-9EFF-B8DDB84ED2A4}">
      <dsp:nvSpPr>
        <dsp:cNvPr id="0" name=""/>
        <dsp:cNvSpPr/>
      </dsp:nvSpPr>
      <dsp:spPr>
        <a:xfrm>
          <a:off x="785191" y="1198852"/>
          <a:ext cx="3350583" cy="5994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79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Movement of aquatic animals</a:t>
          </a:r>
        </a:p>
      </dsp:txBody>
      <dsp:txXfrm>
        <a:off x="785191" y="1198852"/>
        <a:ext cx="3350583" cy="599426"/>
      </dsp:txXfrm>
    </dsp:sp>
    <dsp:sp modelId="{41DBDE72-B7B6-4F2F-BFC0-EF39D74AF1C9}">
      <dsp:nvSpPr>
        <dsp:cNvPr id="0" name=""/>
        <dsp:cNvSpPr/>
      </dsp:nvSpPr>
      <dsp:spPr>
        <a:xfrm>
          <a:off x="410550" y="1123923"/>
          <a:ext cx="749282" cy="749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8EF19-FCD7-478C-9BB7-22E7869412B5}">
      <dsp:nvSpPr>
        <dsp:cNvPr id="0" name=""/>
        <dsp:cNvSpPr/>
      </dsp:nvSpPr>
      <dsp:spPr>
        <a:xfrm>
          <a:off x="785191" y="2098146"/>
          <a:ext cx="3350583" cy="5994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79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Production, processing and distribution of POA from aquatic animals</a:t>
          </a:r>
        </a:p>
      </dsp:txBody>
      <dsp:txXfrm>
        <a:off x="785191" y="2098146"/>
        <a:ext cx="3350583" cy="599426"/>
      </dsp:txXfrm>
    </dsp:sp>
    <dsp:sp modelId="{A5A2C00E-D682-4DFC-84D5-1C71965E30AC}">
      <dsp:nvSpPr>
        <dsp:cNvPr id="0" name=""/>
        <dsp:cNvSpPr/>
      </dsp:nvSpPr>
      <dsp:spPr>
        <a:xfrm>
          <a:off x="410550" y="2023218"/>
          <a:ext cx="749282" cy="749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EF921-8866-4B98-9096-E9CEE7A6FBE5}">
      <dsp:nvSpPr>
        <dsp:cNvPr id="0" name=""/>
        <dsp:cNvSpPr/>
      </dsp:nvSpPr>
      <dsp:spPr>
        <a:xfrm>
          <a:off x="441526" y="2997441"/>
          <a:ext cx="3694248" cy="5994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79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National measures</a:t>
          </a:r>
        </a:p>
      </dsp:txBody>
      <dsp:txXfrm>
        <a:off x="441526" y="2997441"/>
        <a:ext cx="3694248" cy="599426"/>
      </dsp:txXfrm>
    </dsp:sp>
    <dsp:sp modelId="{B371B797-BC70-4F77-BF0D-115D66CA311A}">
      <dsp:nvSpPr>
        <dsp:cNvPr id="0" name=""/>
        <dsp:cNvSpPr/>
      </dsp:nvSpPr>
      <dsp:spPr>
        <a:xfrm>
          <a:off x="66885" y="2922513"/>
          <a:ext cx="749282" cy="749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4E9C3-2E4C-4164-978A-13E39D557CFD}">
      <dsp:nvSpPr>
        <dsp:cNvPr id="0" name=""/>
        <dsp:cNvSpPr/>
      </dsp:nvSpPr>
      <dsp:spPr>
        <a:xfrm>
          <a:off x="-3399901" y="-522822"/>
          <a:ext cx="4053914" cy="4053914"/>
        </a:xfrm>
        <a:prstGeom prst="blockArc">
          <a:avLst>
            <a:gd name="adj1" fmla="val 18900000"/>
            <a:gd name="adj2" fmla="val 2700000"/>
            <a:gd name="adj3" fmla="val 5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B7E3-C275-444A-AF5F-26662CE81C20}">
      <dsp:nvSpPr>
        <dsp:cNvPr id="0" name=""/>
        <dsp:cNvSpPr/>
      </dsp:nvSpPr>
      <dsp:spPr>
        <a:xfrm>
          <a:off x="420549" y="300827"/>
          <a:ext cx="4436744" cy="601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6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Conditions for entry into EU of animals, germinal products and products of animal origin</a:t>
          </a:r>
        </a:p>
      </dsp:txBody>
      <dsp:txXfrm>
        <a:off x="420549" y="300827"/>
        <a:ext cx="4436744" cy="601654"/>
      </dsp:txXfrm>
    </dsp:sp>
    <dsp:sp modelId="{CDD0C8FD-8BD9-4A66-97E2-797AAED35EE5}">
      <dsp:nvSpPr>
        <dsp:cNvPr id="0" name=""/>
        <dsp:cNvSpPr/>
      </dsp:nvSpPr>
      <dsp:spPr>
        <a:xfrm>
          <a:off x="44515" y="225620"/>
          <a:ext cx="752067" cy="75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0F4D4-4E5C-4EDA-BA65-130C8B0374EB}">
      <dsp:nvSpPr>
        <dsp:cNvPr id="0" name=""/>
        <dsp:cNvSpPr/>
      </dsp:nvSpPr>
      <dsp:spPr>
        <a:xfrm>
          <a:off x="639250" y="1203307"/>
          <a:ext cx="4218043" cy="601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6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Entry into EU of certain goods other than animals, GP and PAO</a:t>
          </a:r>
        </a:p>
      </dsp:txBody>
      <dsp:txXfrm>
        <a:off x="639250" y="1203307"/>
        <a:ext cx="4218043" cy="601654"/>
      </dsp:txXfrm>
    </dsp:sp>
    <dsp:sp modelId="{C59CD64A-49F7-4019-8D22-81DF088C2F93}">
      <dsp:nvSpPr>
        <dsp:cNvPr id="0" name=""/>
        <dsp:cNvSpPr/>
      </dsp:nvSpPr>
      <dsp:spPr>
        <a:xfrm>
          <a:off x="263217" y="1128101"/>
          <a:ext cx="752067" cy="75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E2C7-91F0-4257-82B4-368FC1CD4C32}">
      <dsp:nvSpPr>
        <dsp:cNvPr id="0" name=""/>
        <dsp:cNvSpPr/>
      </dsp:nvSpPr>
      <dsp:spPr>
        <a:xfrm>
          <a:off x="420549" y="2105789"/>
          <a:ext cx="4436744" cy="601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6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Export from the EU</a:t>
          </a:r>
        </a:p>
      </dsp:txBody>
      <dsp:txXfrm>
        <a:off x="420549" y="2105789"/>
        <a:ext cx="4436744" cy="601654"/>
      </dsp:txXfrm>
    </dsp:sp>
    <dsp:sp modelId="{F887390E-73D2-4365-AC4C-6A09599B9990}">
      <dsp:nvSpPr>
        <dsp:cNvPr id="0" name=""/>
        <dsp:cNvSpPr/>
      </dsp:nvSpPr>
      <dsp:spPr>
        <a:xfrm>
          <a:off x="44515" y="2030582"/>
          <a:ext cx="752067" cy="752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9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3534" indent="-2821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8513" indent="-225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9919" indent="-225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1324" indent="-2257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2729" indent="-225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4134" indent="-225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5541" indent="-225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946" indent="-2257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5443B6-27B1-451E-8EAC-47DEC328AFA5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9711" indent="-288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3401" indent="-230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4762" indent="-230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6122" indent="-230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3748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9884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020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156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6F2D34-D4FE-4A98-A1F0-C8BA68641DFE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743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04BD7A-CB74-47F8-BE74-2C52319EFC6F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45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0DEA8-E92F-4BE2-B753-B2B1518ED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3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https://vimeo.com/705693234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6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8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jpeg"/><Relationship Id="rId1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animals/animal-health/animal-health-law_en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vimeo.com/705693234" TargetMode="External"/><Relationship Id="rId5" Type="http://schemas.openxmlformats.org/officeDocument/2006/relationships/hyperlink" Target="https://ec.europa.eu/food/animals/animal-health/animal-health-law/btsf-training-events_en" TargetMode="External"/><Relationship Id="rId4" Type="http://schemas.openxmlformats.org/officeDocument/2006/relationships/hyperlink" Target="https://ec.europa.eu/food/animals/animal-health/animal-health-law/delegated-and-implementing-acts_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s://ec.europa.eu/food/animals/animal-health/animal-health-law_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776441"/>
            <a:ext cx="10065224" cy="2149523"/>
          </a:xfrm>
        </p:spPr>
        <p:txBody>
          <a:bodyPr>
            <a:noAutofit/>
          </a:bodyPr>
          <a:lstStyle/>
          <a:p>
            <a:r>
              <a:rPr lang="en-IE" dirty="0"/>
              <a:t>EU rules for animal health:</a:t>
            </a:r>
            <a:br>
              <a:rPr lang="en-IE" dirty="0"/>
            </a:br>
            <a:r>
              <a:rPr lang="en-IE" dirty="0"/>
              <a:t>Animal Health Law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3704066"/>
            <a:ext cx="9528588" cy="913748"/>
          </a:xfrm>
        </p:spPr>
        <p:txBody>
          <a:bodyPr/>
          <a:lstStyle/>
          <a:p>
            <a:r>
              <a:rPr lang="en-IE" b="1" dirty="0"/>
              <a:t>BTSF Regional workshop on Animal Health: </a:t>
            </a:r>
          </a:p>
          <a:p>
            <a:r>
              <a:rPr lang="en-IE" b="1" dirty="0"/>
              <a:t>disease preparedness, vaccination  and One Health approach</a:t>
            </a:r>
          </a:p>
          <a:p>
            <a:r>
              <a:rPr lang="en-IE" dirty="0"/>
              <a:t>Bangkok, Thailand </a:t>
            </a:r>
          </a:p>
          <a:p>
            <a:r>
              <a:rPr lang="en-IE" dirty="0"/>
              <a:t>4-8 March 2024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227771" y="4897787"/>
            <a:ext cx="3699806" cy="528998"/>
          </a:xfrm>
        </p:spPr>
        <p:txBody>
          <a:bodyPr/>
          <a:lstStyle/>
          <a:p>
            <a:pPr algn="l"/>
            <a:r>
              <a:rPr lang="en-IE" dirty="0" err="1"/>
              <a:t>Žilvinas</a:t>
            </a:r>
            <a:r>
              <a:rPr lang="en-IE" dirty="0"/>
              <a:t> </a:t>
            </a:r>
            <a:r>
              <a:rPr lang="en-IE" dirty="0" err="1"/>
              <a:t>Ilevičius</a:t>
            </a:r>
            <a:r>
              <a:rPr lang="en-IE"/>
              <a:t>,</a:t>
            </a:r>
          </a:p>
          <a:p>
            <a:pPr algn="l"/>
            <a:r>
              <a:rPr lang="en-IE"/>
              <a:t>DG </a:t>
            </a:r>
            <a:r>
              <a:rPr lang="en-IE" dirty="0"/>
              <a:t>SANTE</a:t>
            </a:r>
          </a:p>
          <a:p>
            <a:pPr algn="l"/>
            <a:r>
              <a:rPr lang="en-IE" dirty="0"/>
              <a:t>Unit G2 – Animal Health</a:t>
            </a:r>
          </a:p>
          <a:p>
            <a:pPr algn="l"/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83" y="300174"/>
            <a:ext cx="10515600" cy="782357"/>
          </a:xfrm>
        </p:spPr>
        <p:txBody>
          <a:bodyPr/>
          <a:lstStyle/>
          <a:p>
            <a:pPr algn="ctr"/>
            <a:r>
              <a:rPr lang="en-IE" dirty="0"/>
              <a:t>Structure of the AHL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1841689" y="1455260"/>
            <a:ext cx="8025517" cy="56571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I – General rules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41689" y="2130661"/>
            <a:ext cx="8025517" cy="628031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II – disease notification, reporting, surveillance, eradication  programmes, disease freedom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41688" y="2868383"/>
            <a:ext cx="8025517" cy="622852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III – Disease awareness, preparedness, control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26081" y="3624957"/>
            <a:ext cx="6941125" cy="131280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1 – registration , approval, traceability and movements (terrestrial)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2 –  registration , approval, traceability and movements (aquatic)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3 – other animals and their products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41690" y="5019081"/>
            <a:ext cx="8025516" cy="49695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V  Entry into EU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690" y="5597358"/>
            <a:ext cx="8025516" cy="98632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VI – non-commercial movements of pets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VII – Emergency measures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Parts VIII/IX – Common and transitional provisions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41690" y="3624957"/>
            <a:ext cx="1017888" cy="1312803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rgbClr val="FFFF00"/>
                </a:solidFill>
              </a:rPr>
              <a:t>Part IV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3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564166"/>
            <a:ext cx="10515600" cy="782357"/>
          </a:xfrm>
        </p:spPr>
        <p:txBody>
          <a:bodyPr/>
          <a:lstStyle/>
          <a:p>
            <a:r>
              <a:rPr lang="en-IE" sz="3600" dirty="0"/>
              <a:t>General rules</a:t>
            </a:r>
            <a:endParaRPr lang="en-GB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6143257"/>
              </p:ext>
            </p:extLst>
          </p:nvPr>
        </p:nvGraphicFramePr>
        <p:xfrm>
          <a:off x="1554480" y="1704109"/>
          <a:ext cx="5386648" cy="441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670" y="374074"/>
            <a:ext cx="3893063" cy="302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465" y="3398684"/>
            <a:ext cx="2108512" cy="39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78C0F-1A77-2372-3CFF-D271DEB5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1" y="1417026"/>
            <a:ext cx="10905699" cy="3881904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200" u="sng" dirty="0">
                <a:ea typeface="ＭＳ Ｐゴシック" pitchFamily="34" charset="-128"/>
              </a:rPr>
              <a:t>Operators</a:t>
            </a:r>
            <a:r>
              <a:rPr lang="en-GB" altLang="en-US" sz="2200" dirty="0">
                <a:ea typeface="ＭＳ Ｐゴシック" pitchFamily="34" charset="-128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GB" altLang="en-US" b="1" dirty="0">
                <a:ea typeface="ＭＳ Ｐゴシック" pitchFamily="34" charset="-128"/>
              </a:rPr>
              <a:t>health of their animals, biosecurity</a:t>
            </a:r>
            <a:r>
              <a:rPr lang="en-GB" altLang="en-US" dirty="0">
                <a:ea typeface="ＭＳ Ｐゴシック" pitchFamily="34" charset="-128"/>
              </a:rPr>
              <a:t>, etc.</a:t>
            </a:r>
          </a:p>
          <a:p>
            <a:pPr lvl="1">
              <a:spcAft>
                <a:spcPts val="600"/>
              </a:spcAft>
            </a:pPr>
            <a:r>
              <a:rPr lang="en-GB" altLang="en-US" b="1" dirty="0">
                <a:ea typeface="ＭＳ Ｐゴシック" pitchFamily="34" charset="-128"/>
              </a:rPr>
              <a:t>knowledge on animal health</a:t>
            </a:r>
          </a:p>
          <a:p>
            <a:pPr lvl="2">
              <a:spcAft>
                <a:spcPts val="600"/>
              </a:spcAft>
            </a:pPr>
            <a:r>
              <a:rPr lang="en-GB" altLang="en-US" dirty="0">
                <a:ea typeface="ＭＳ Ｐゴシック" pitchFamily="34" charset="-128"/>
              </a:rPr>
              <a:t>Animal diseases, biosecurity, interaction with animal welfare, good husbandry practices and antimicrobial resistance</a:t>
            </a:r>
          </a:p>
          <a:p>
            <a:pPr lvl="1">
              <a:spcAft>
                <a:spcPts val="600"/>
              </a:spcAft>
            </a:pPr>
            <a:r>
              <a:rPr lang="en-GB" altLang="en-US" b="1" dirty="0">
                <a:ea typeface="ＭＳ Ｐゴシック" pitchFamily="34" charset="-128"/>
              </a:rPr>
              <a:t>more preventive behaviour, better biosecurity</a:t>
            </a:r>
          </a:p>
          <a:p>
            <a:pPr lvl="2">
              <a:spcAft>
                <a:spcPts val="600"/>
              </a:spcAft>
            </a:pPr>
            <a:r>
              <a:rPr lang="en-GB" altLang="en-US" dirty="0">
                <a:ea typeface="ＭＳ Ｐゴシック" pitchFamily="34" charset="-128"/>
              </a:rPr>
              <a:t>Contribute to better overall husbandry</a:t>
            </a:r>
          </a:p>
          <a:p>
            <a:pPr lvl="2">
              <a:spcAft>
                <a:spcPts val="600"/>
              </a:spcAft>
            </a:pPr>
            <a:r>
              <a:rPr lang="en-GB" altLang="en-US" dirty="0">
                <a:ea typeface="ＭＳ Ｐゴシック" pitchFamily="34" charset="-128"/>
              </a:rPr>
              <a:t>Result with healthier animals and possible lower use of veterinary medicines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200" u="sng" dirty="0">
                <a:ea typeface="ＭＳ Ｐゴシック" pitchFamily="34" charset="-128"/>
              </a:rPr>
              <a:t>Veterinarians</a:t>
            </a:r>
            <a:r>
              <a:rPr lang="en-GB" altLang="en-US" sz="2200" dirty="0">
                <a:ea typeface="ＭＳ Ｐゴシック" pitchFamily="34" charset="-128"/>
              </a:rPr>
              <a:t> to play an active role in:</a:t>
            </a:r>
          </a:p>
          <a:p>
            <a:pPr lvl="1">
              <a:spcAft>
                <a:spcPts val="600"/>
              </a:spcAft>
            </a:pPr>
            <a:r>
              <a:rPr lang="en-GB" altLang="en-US" sz="1800" b="1" dirty="0">
                <a:ea typeface="ＭＳ Ｐゴシック" pitchFamily="34" charset="-128"/>
              </a:rPr>
              <a:t>raising animal health awareness</a:t>
            </a:r>
            <a:r>
              <a:rPr lang="en-GB" altLang="en-US" sz="1800" dirty="0">
                <a:ea typeface="ＭＳ Ｐゴシック" pitchFamily="34" charset="-128"/>
              </a:rPr>
              <a:t>, awareness on interaction between animal health, animal welfare and human health and on resistance to treatments (incl. AMR)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200" u="sng" dirty="0">
                <a:ea typeface="ＭＳ Ｐゴシック" pitchFamily="34" charset="-128"/>
              </a:rPr>
              <a:t>Competent Authorities </a:t>
            </a:r>
            <a:r>
              <a:rPr lang="en-GB" altLang="en-US" sz="2200" dirty="0">
                <a:ea typeface="ＭＳ Ｐゴシック" pitchFamily="34" charset="-128"/>
              </a:rPr>
              <a:t>to ensure: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GB" altLang="en-US" sz="1800" dirty="0">
                <a:ea typeface="ＭＳ Ｐゴシック" pitchFamily="34" charset="-128"/>
              </a:rPr>
              <a:t> resources, personnel, laboratories, etc.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970721" y="296429"/>
            <a:ext cx="10515600" cy="782357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Responsibilities for animal health</a:t>
            </a:r>
          </a:p>
        </p:txBody>
      </p:sp>
    </p:spTree>
    <p:extLst>
      <p:ext uri="{BB962C8B-B14F-4D97-AF65-F5344CB8AC3E}">
        <p14:creationId xmlns:p14="http://schemas.microsoft.com/office/powerpoint/2010/main" val="63451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9113" y="1284216"/>
            <a:ext cx="5066213" cy="1322524"/>
          </a:xfrm>
        </p:spPr>
        <p:txBody>
          <a:bodyPr/>
          <a:lstStyle/>
          <a:p>
            <a:pPr marL="276225" lvl="0">
              <a:spcAft>
                <a:spcPts val="600"/>
              </a:spcAft>
              <a:buClr>
                <a:srgbClr val="034EA2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rgbClr val="4D4D4D"/>
                </a:solidFill>
                <a:latin typeface="Verdana"/>
              </a:rPr>
              <a:t>EU intervention limited to listed and emerging diseases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59931" y="1223047"/>
            <a:ext cx="5328000" cy="3906435"/>
          </a:xfrm>
        </p:spPr>
        <p:txBody>
          <a:bodyPr/>
          <a:lstStyle/>
          <a:p>
            <a:pPr marL="276225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E" dirty="0">
                <a:latin typeface="Verdana"/>
              </a:rPr>
              <a:t>Listed diseases prioritised and categorised </a:t>
            </a:r>
            <a:r>
              <a:rPr lang="en-IE" sz="1800" dirty="0">
                <a:latin typeface="Verdana"/>
              </a:rPr>
              <a:t>(Reg (EU) 2018/1882)</a:t>
            </a:r>
            <a:r>
              <a:rPr lang="en-IE" dirty="0">
                <a:latin typeface="Verdana"/>
              </a:rPr>
              <a:t>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222541"/>
            <a:ext cx="10515600" cy="782357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EU list of Animal diseases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970722" y="2220145"/>
            <a:ext cx="4284617" cy="4075611"/>
          </a:xfrm>
          <a:prstGeom prst="roundRect">
            <a:avLst/>
          </a:prstGeom>
          <a:solidFill>
            <a:srgbClr val="5998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6225"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002060"/>
                </a:solidFill>
                <a:latin typeface="Verdana"/>
              </a:rPr>
              <a:t>List of diseases – 63 diseases </a:t>
            </a:r>
          </a:p>
          <a:p>
            <a:pPr marL="619125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002060"/>
                </a:solidFill>
                <a:latin typeface="Verdana"/>
              </a:rPr>
              <a:t>Article 5(1) (most important diseases) – </a:t>
            </a:r>
            <a:r>
              <a:rPr lang="en-IE" sz="2000" b="1" dirty="0">
                <a:solidFill>
                  <a:srgbClr val="002060"/>
                </a:solidFill>
                <a:latin typeface="Verdana"/>
              </a:rPr>
              <a:t>FMD, CSF, ASF, HPAI, AHS </a:t>
            </a:r>
          </a:p>
          <a:p>
            <a:pPr marL="619125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solidFill>
                  <a:srgbClr val="002060"/>
                </a:solidFill>
                <a:latin typeface="Verdana"/>
              </a:rPr>
              <a:t>Article 5(2) – Annex II (amended by Regulation (EU) 2018/1629)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537306" y="3800398"/>
            <a:ext cx="718458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587221" y="2220145"/>
            <a:ext cx="4637314" cy="6008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Category A</a:t>
            </a:r>
            <a:r>
              <a:rPr lang="en-US" dirty="0"/>
              <a:t>: immediate eradication (normally not present in the EU)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95965" y="2933684"/>
            <a:ext cx="4637314" cy="6008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Category B</a:t>
            </a:r>
            <a:r>
              <a:rPr lang="en-US" dirty="0"/>
              <a:t>: compulsory eradication throughout the Union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7221" y="3695898"/>
            <a:ext cx="4637314" cy="600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Category C</a:t>
            </a:r>
            <a:r>
              <a:rPr lang="en-US" dirty="0"/>
              <a:t>: optional eradication in Member States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7221" y="4409437"/>
            <a:ext cx="4637314" cy="923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Category D</a:t>
            </a:r>
            <a:r>
              <a:rPr lang="en-US" dirty="0"/>
              <a:t>: measures to prevent from spreading through movements between Member States or entry into the Union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5965" y="5445623"/>
            <a:ext cx="4637314" cy="60089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Category E</a:t>
            </a:r>
            <a:r>
              <a:rPr lang="en-US" dirty="0"/>
              <a:t>: notification and surveillance within the Union</a:t>
            </a:r>
          </a:p>
        </p:txBody>
      </p:sp>
    </p:spTree>
    <p:extLst>
      <p:ext uri="{BB962C8B-B14F-4D97-AF65-F5344CB8AC3E}">
        <p14:creationId xmlns:p14="http://schemas.microsoft.com/office/powerpoint/2010/main" val="312538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622630"/>
            <a:ext cx="10515600" cy="782357"/>
          </a:xfrm>
        </p:spPr>
        <p:txBody>
          <a:bodyPr/>
          <a:lstStyle/>
          <a:p>
            <a:r>
              <a:rPr lang="en-IE" dirty="0"/>
              <a:t>WOAH list vs. EU list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94" y="1784175"/>
            <a:ext cx="2005104" cy="127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1643002" y="3573016"/>
            <a:ext cx="3217887" cy="23762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IE" dirty="0"/>
              <a:t>WOAH list: 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Broader list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Different purposes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Listing criteria: WOAH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455489" y="3573016"/>
            <a:ext cx="3765873" cy="2376264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IE" dirty="0"/>
              <a:t>EU list: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Shorter list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Sources from the WOAH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Internal EU management (priorities)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The rest to deal with by MS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IE" dirty="0"/>
              <a:t>Listing criteria: EU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90137" y="4572250"/>
            <a:ext cx="936104" cy="576064"/>
          </a:xfrm>
          <a:prstGeom prst="rightArrow">
            <a:avLst/>
          </a:prstGeom>
          <a:solidFill>
            <a:srgbClr val="56932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67106" y="216588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56932F"/>
                </a:solidFill>
              </a:rPr>
              <a:t>?</a:t>
            </a:r>
            <a:endParaRPr lang="en-GB" sz="4000" b="1" dirty="0">
              <a:solidFill>
                <a:srgbClr val="56932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5B0EC-A6CD-4830-46F7-5E6E86E1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72" y="1960872"/>
            <a:ext cx="3274817" cy="8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55285" y="722317"/>
            <a:ext cx="10515600" cy="665017"/>
          </a:xfrm>
        </p:spPr>
        <p:txBody>
          <a:bodyPr/>
          <a:lstStyle/>
          <a:p>
            <a:r>
              <a:rPr lang="en-IE" dirty="0"/>
              <a:t>Laboratories and EU Animal Health laboratory </a:t>
            </a:r>
            <a:r>
              <a:rPr lang="en-GB" altLang="en-US" dirty="0">
                <a:ea typeface="ＭＳ Ｐゴシック" panose="020B0600070205080204" pitchFamily="34" charset="-128"/>
              </a:rPr>
              <a:t>network</a:t>
            </a:r>
            <a:r>
              <a:rPr lang="en-GB" altLang="en-US" u="sng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55285" y="1781328"/>
            <a:ext cx="10365971" cy="390279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4D4D4D"/>
                </a:solidFill>
              </a:rPr>
              <a:t>Biosecurity, biosafety and bio-containment obligation of </a:t>
            </a:r>
            <a:r>
              <a:rPr lang="en-IE" u="sng" dirty="0">
                <a:solidFill>
                  <a:srgbClr val="4D4D4D"/>
                </a:solidFill>
              </a:rPr>
              <a:t>all </a:t>
            </a:r>
            <a:r>
              <a:rPr lang="en-IE" dirty="0">
                <a:solidFill>
                  <a:srgbClr val="4D4D4D"/>
                </a:solidFill>
              </a:rPr>
              <a:t>laboratories, facilities and other handling disease agents, vaccines etc. </a:t>
            </a:r>
          </a:p>
          <a:p>
            <a:pPr lvl="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4D4D4D"/>
                </a:solidFill>
              </a:rPr>
              <a:t>Requirements for movements of disease agents</a:t>
            </a:r>
          </a:p>
          <a:p>
            <a:pPr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ea typeface="ＭＳ Ｐゴシック" panose="020B0600070205080204" pitchFamily="34" charset="-128"/>
              </a:rPr>
              <a:t>Network of </a:t>
            </a:r>
            <a:r>
              <a:rPr lang="en-GB" altLang="en-US" u="sng" dirty="0">
                <a:ea typeface="ＭＳ Ｐゴシック" panose="020B0600070205080204" pitchFamily="34" charset="-128"/>
              </a:rPr>
              <a:t>official laboratories </a:t>
            </a:r>
            <a:r>
              <a:rPr lang="en-GB" altLang="en-US" dirty="0">
                <a:ea typeface="ＭＳ Ｐゴシック" panose="020B0600070205080204" pitchFamily="34" charset="-128"/>
              </a:rPr>
              <a:t>in animal health consists of:</a:t>
            </a:r>
          </a:p>
          <a:p>
            <a:pPr>
              <a:buClr>
                <a:schemeClr val="accent5"/>
              </a:buClr>
              <a:buSzTx/>
              <a:buFont typeface="Wingdings" panose="05000000000000000000" pitchFamily="2" charset="2"/>
              <a:buChar char="ü"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306464" y="3732727"/>
          <a:ext cx="2992581" cy="250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28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82" y="432472"/>
            <a:ext cx="10515600" cy="782357"/>
          </a:xfrm>
        </p:spPr>
        <p:txBody>
          <a:bodyPr/>
          <a:lstStyle/>
          <a:p>
            <a:r>
              <a:rPr lang="en-IE" sz="3600" dirty="0"/>
              <a:t>Surveillance, eradication, disease freedom</a:t>
            </a:r>
            <a:endParaRPr lang="en-GB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8585249"/>
              </p:ext>
            </p:extLst>
          </p:nvPr>
        </p:nvGraphicFramePr>
        <p:xfrm>
          <a:off x="1152818" y="1816022"/>
          <a:ext cx="4390641" cy="351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" y="3018407"/>
            <a:ext cx="1230307" cy="1230307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2603837" y="5503319"/>
            <a:ext cx="2764318" cy="1022466"/>
          </a:xfrm>
          <a:prstGeom prst="upArrowCallou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terrestrial and aquatic animals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459" y="1773584"/>
            <a:ext cx="65156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Notification of animal diseases (in MSs)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EU notification and reporting system (incl. ADIS)</a:t>
            </a:r>
          </a:p>
          <a:p>
            <a:pPr marL="285750" lvl="0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/>
              <a:t>Surveillance (responsibilities):</a:t>
            </a:r>
          </a:p>
          <a:p>
            <a:pPr marL="742950" lvl="2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Obligation of operators for surveillance (incl. Animal Health Visits)</a:t>
            </a:r>
          </a:p>
          <a:p>
            <a:pPr marL="742950" lvl="2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Obligations of competent authorities </a:t>
            </a:r>
          </a:p>
          <a:p>
            <a:pPr marL="742950" lvl="2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/>
              <a:t>Union surveillance programmes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Compulsory and optional eradication programmes (for Cat B and C diseases)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Measures under programmes and contents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Disease free status (Cat B and C diseases)</a:t>
            </a:r>
          </a:p>
          <a:p>
            <a:pPr lvl="1">
              <a:spcAft>
                <a:spcPts val="600"/>
              </a:spcAft>
            </a:pPr>
            <a:r>
              <a:rPr lang="en-IE" sz="1400" i="1" dirty="0"/>
              <a:t>Countries</a:t>
            </a:r>
          </a:p>
          <a:p>
            <a:pPr lvl="1">
              <a:spcAft>
                <a:spcPts val="600"/>
              </a:spcAft>
            </a:pPr>
            <a:r>
              <a:rPr lang="en-IE" sz="1400" i="1" dirty="0"/>
              <a:t>Zones </a:t>
            </a:r>
          </a:p>
          <a:p>
            <a:pPr lvl="1">
              <a:spcAft>
                <a:spcPts val="600"/>
              </a:spcAft>
            </a:pPr>
            <a:r>
              <a:rPr lang="en-IE" sz="1400" i="1" dirty="0"/>
              <a:t>Compartments (</a:t>
            </a:r>
            <a:r>
              <a:rPr lang="en-IE" sz="1400" i="1" dirty="0" err="1"/>
              <a:t>n.b.</a:t>
            </a:r>
            <a:r>
              <a:rPr lang="en-IE" sz="1400" i="1" dirty="0"/>
              <a:t> only rules for aquatic compartments developed)</a:t>
            </a:r>
          </a:p>
          <a:p>
            <a:pPr lvl="1">
              <a:spcAft>
                <a:spcPts val="600"/>
              </a:spcAft>
            </a:pPr>
            <a:r>
              <a:rPr lang="en-IE" sz="1400" i="1" dirty="0"/>
              <a:t>Maintenance, suspension, withdrawal and restoration</a:t>
            </a:r>
            <a:endParaRPr lang="en-GB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2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15" y="243151"/>
            <a:ext cx="10515600" cy="782357"/>
          </a:xfrm>
        </p:spPr>
        <p:txBody>
          <a:bodyPr/>
          <a:lstStyle/>
          <a:p>
            <a:r>
              <a:rPr lang="en-IE" sz="3600" dirty="0"/>
              <a:t>Disease awareness, preparedness and control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56" y="2219418"/>
            <a:ext cx="4778058" cy="314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8" y="3132161"/>
            <a:ext cx="1188539" cy="1188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3387" y="1383018"/>
            <a:ext cx="5678905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</a:rPr>
              <a:t>Contingency plans and simulation exercises </a:t>
            </a:r>
          </a:p>
          <a:p>
            <a:pPr marL="228600" lvl="0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</a:rPr>
              <a:t>The use of VMPs for disease prevention and control of animal diseases</a:t>
            </a:r>
          </a:p>
          <a:p>
            <a:pPr marL="228600" lvl="0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</a:rPr>
              <a:t>EU antigen, vaccine and diagnostic reagent banks for cat A diseases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Establishment of the banks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Access to the banks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Confidentiality</a:t>
            </a:r>
          </a:p>
          <a:p>
            <a:pPr marL="228600" lvl="0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</a:rPr>
              <a:t>National antigen, vaccine and diagnostic reagent banks for cat A diseases</a:t>
            </a:r>
          </a:p>
          <a:p>
            <a:pPr marL="228600" lvl="0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</a:rPr>
              <a:t>Disease control measures for Cat A, B and C diseases</a:t>
            </a:r>
          </a:p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Measures in the affected establishments (suspicion and confirmation)</a:t>
            </a:r>
          </a:p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Establishment of restricted zones</a:t>
            </a:r>
          </a:p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4D4D4D"/>
                </a:solidFill>
              </a:rPr>
              <a:t>Measures in the restricted zones</a:t>
            </a:r>
            <a:endParaRPr lang="en-GB" sz="1600" dirty="0">
              <a:solidFill>
                <a:srgbClr val="4D4D4D"/>
              </a:solidFill>
            </a:endParaRPr>
          </a:p>
          <a:p>
            <a:endParaRPr lang="en-GB" dirty="0"/>
          </a:p>
        </p:txBody>
      </p:sp>
      <p:sp>
        <p:nvSpPr>
          <p:cNvPr id="8" name="Up Arrow Callout 7"/>
          <p:cNvSpPr/>
          <p:nvPr/>
        </p:nvSpPr>
        <p:spPr>
          <a:xfrm>
            <a:off x="2603837" y="5503319"/>
            <a:ext cx="2764318" cy="1022466"/>
          </a:xfrm>
          <a:prstGeom prst="upArrowCallou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terrestrial and aquatic animals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1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348385-4125-8DC1-BEEA-338E2793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b="1" u="sng" dirty="0">
                <a:solidFill>
                  <a:srgbClr val="00B050"/>
                </a:solidFill>
              </a:rPr>
              <a:t>Delegated Regulation (EU) 2020/687 </a:t>
            </a:r>
            <a:r>
              <a:rPr lang="en-IE" dirty="0"/>
              <a:t>on disease control measures for category A, B and C diseases</a:t>
            </a:r>
          </a:p>
          <a:p>
            <a:r>
              <a:rPr lang="en-IE" b="1" u="sng" dirty="0">
                <a:solidFill>
                  <a:srgbClr val="00B050"/>
                </a:solidFill>
              </a:rPr>
              <a:t>Delegated Regulation (EU) 2023/361 </a:t>
            </a:r>
            <a:r>
              <a:rPr lang="en-IE" dirty="0"/>
              <a:t>on the use of veterinary medicines for the prevention and control of animal diseases (e.g. vaccination) </a:t>
            </a:r>
          </a:p>
          <a:p>
            <a:r>
              <a:rPr lang="en-IE" b="1" u="sng" dirty="0">
                <a:solidFill>
                  <a:srgbClr val="00B050"/>
                </a:solidFill>
              </a:rPr>
              <a:t>Delegated Regulation (EU) 2022/139 </a:t>
            </a:r>
            <a:r>
              <a:rPr lang="en-IE" dirty="0"/>
              <a:t>and </a:t>
            </a:r>
            <a:r>
              <a:rPr lang="en-IE" b="1" u="sng" dirty="0">
                <a:solidFill>
                  <a:srgbClr val="00B050"/>
                </a:solidFill>
              </a:rPr>
              <a:t>Implementing Regulation (EU) 2022/140 </a:t>
            </a:r>
            <a:r>
              <a:rPr lang="en-IE" dirty="0"/>
              <a:t>on EU vaccine banks</a:t>
            </a:r>
          </a:p>
          <a:p>
            <a:r>
              <a:rPr lang="en-IE" b="1" u="sng" dirty="0">
                <a:solidFill>
                  <a:srgbClr val="00B050"/>
                </a:solidFill>
              </a:rPr>
              <a:t>Implementing Regulation (EU) 2021/605 </a:t>
            </a:r>
            <a:r>
              <a:rPr lang="en-IE" dirty="0"/>
              <a:t>on special disease control measures for ASF</a:t>
            </a:r>
            <a:endParaRPr lang="en-IE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B65A6-E917-F9A4-D5A7-781A0F91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Disease awareness, preparedness and control: some additional rules</a:t>
            </a:r>
          </a:p>
        </p:txBody>
      </p:sp>
    </p:spTree>
    <p:extLst>
      <p:ext uri="{BB962C8B-B14F-4D97-AF65-F5344CB8AC3E}">
        <p14:creationId xmlns:p14="http://schemas.microsoft.com/office/powerpoint/2010/main" val="85989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9647610"/>
              </p:ext>
            </p:extLst>
          </p:nvPr>
        </p:nvGraphicFramePr>
        <p:xfrm>
          <a:off x="2361461" y="1988598"/>
          <a:ext cx="7093258" cy="409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28" y="350374"/>
            <a:ext cx="10515600" cy="782357"/>
          </a:xfrm>
        </p:spPr>
        <p:txBody>
          <a:bodyPr/>
          <a:lstStyle/>
          <a:p>
            <a:r>
              <a:rPr lang="en-IE" sz="3600" dirty="0"/>
              <a:t>Registration, approval, traceability and movements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439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03861" y="368337"/>
            <a:ext cx="5963867" cy="2387600"/>
          </a:xfrm>
        </p:spPr>
        <p:txBody>
          <a:bodyPr/>
          <a:lstStyle/>
          <a:p>
            <a:r>
              <a:rPr lang="en-US" sz="5400" dirty="0"/>
              <a:t>Introduction</a:t>
            </a:r>
            <a:br>
              <a:rPr lang="en-US" sz="5400" dirty="0"/>
            </a:br>
            <a:r>
              <a:rPr lang="en-US" sz="5400" dirty="0"/>
              <a:t>Animal Health Law and the process </a:t>
            </a:r>
            <a:endParaRPr lang="en-GB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3861" y="3169922"/>
            <a:ext cx="5433515" cy="1088834"/>
          </a:xfrm>
        </p:spPr>
        <p:txBody>
          <a:bodyPr/>
          <a:lstStyle/>
          <a:p>
            <a:r>
              <a:rPr lang="en-GB" altLang="en-US" dirty="0"/>
              <a:t>Why a new EU animal health law and what is it all about?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9A120-2648-7C2E-9509-936F99AE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38" y="2721162"/>
            <a:ext cx="5259779" cy="27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35" y="192575"/>
            <a:ext cx="10515600" cy="782357"/>
          </a:xfrm>
        </p:spPr>
        <p:txBody>
          <a:bodyPr/>
          <a:lstStyle/>
          <a:p>
            <a:r>
              <a:rPr lang="en-IE" sz="3600" dirty="0"/>
              <a:t>Registration, approval, traceability and movements </a:t>
            </a:r>
            <a:endParaRPr lang="en-GB" sz="3600" dirty="0"/>
          </a:p>
        </p:txBody>
      </p:sp>
      <p:graphicFrame>
        <p:nvGraphicFramePr>
          <p:cNvPr id="3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35000"/>
              </p:ext>
            </p:extLst>
          </p:nvPr>
        </p:nvGraphicFramePr>
        <p:xfrm>
          <a:off x="1633374" y="1959429"/>
          <a:ext cx="4238868" cy="463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6" y="1567902"/>
            <a:ext cx="888137" cy="88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656" y="4597326"/>
            <a:ext cx="922936" cy="92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" y="3540363"/>
            <a:ext cx="928461" cy="928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5" y="2479285"/>
            <a:ext cx="932357" cy="932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2" y="5635538"/>
            <a:ext cx="942621" cy="957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1681" y="2456039"/>
            <a:ext cx="1239158" cy="1243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1681" y="4004593"/>
            <a:ext cx="1296706" cy="129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014" y="1365639"/>
            <a:ext cx="429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Terrestrial animals, germinal products and POA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05010" y="1365639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Aquatic animals and POA from aquatic animals</a:t>
            </a:r>
            <a:endParaRPr lang="en-GB" dirty="0"/>
          </a:p>
        </p:txBody>
      </p:sp>
      <p:graphicFrame>
        <p:nvGraphicFramePr>
          <p:cNvPr id="14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67868"/>
              </p:ext>
            </p:extLst>
          </p:nvPr>
        </p:nvGraphicFramePr>
        <p:xfrm>
          <a:off x="6210235" y="2160617"/>
          <a:ext cx="4188315" cy="389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01055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06" y="298218"/>
            <a:ext cx="11099226" cy="782357"/>
          </a:xfrm>
        </p:spPr>
        <p:txBody>
          <a:bodyPr/>
          <a:lstStyle/>
          <a:p>
            <a:r>
              <a:rPr lang="en-IE" dirty="0"/>
              <a:t>Animal Health Requirements for entry into Union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2214728"/>
              </p:ext>
            </p:extLst>
          </p:nvPr>
        </p:nvGraphicFramePr>
        <p:xfrm>
          <a:off x="4220812" y="1559755"/>
          <a:ext cx="4895807" cy="300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" y="2136049"/>
            <a:ext cx="2186299" cy="2186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518" y="1303758"/>
            <a:ext cx="1020056" cy="102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7499" y="2420275"/>
            <a:ext cx="1017120" cy="1043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518" y="3686996"/>
            <a:ext cx="1017120" cy="1094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7499" y="4999003"/>
            <a:ext cx="1017120" cy="10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4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658084"/>
            <a:ext cx="10905699" cy="38819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dirty="0"/>
              <a:t>Animal health requirements for entry into Union 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List of third countries and territories 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Approval and listing of establishments in third countries and territories 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Animal health requirements for entry into the EU of species and categories of animals, germinal products and products of animal origin 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Animal health certificates, declarations and other documents </a:t>
            </a:r>
          </a:p>
          <a:p>
            <a:pPr lvl="1">
              <a:spcAft>
                <a:spcPts val="1200"/>
              </a:spcAft>
            </a:pPr>
            <a:r>
              <a:rPr lang="en-IE" dirty="0"/>
              <a:t>Derogations and special rules</a:t>
            </a:r>
          </a:p>
          <a:p>
            <a:pPr marL="228600" lvl="0" indent="-228600">
              <a:spcAft>
                <a:spcPts val="12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4D4D4D"/>
                </a:solidFill>
              </a:rPr>
              <a:t>Export from the Union (Article 243)</a:t>
            </a:r>
          </a:p>
          <a:p>
            <a:pPr marL="685800" lvl="1" indent="-228600">
              <a:spcBef>
                <a:spcPts val="500"/>
              </a:spcBef>
              <a:spcAft>
                <a:spcPts val="12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4D4D4D"/>
                </a:solidFill>
              </a:rPr>
              <a:t>Main objective: the export should not hamper animal health in third countries and territories, and their health statuses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into EU of animals, germinal products and products of animal origin and export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74" y="3810697"/>
            <a:ext cx="1629295" cy="16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447354" y="1946366"/>
          <a:ext cx="4297279" cy="389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162011" y="2257253"/>
          <a:ext cx="4167777" cy="327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547474"/>
            <a:ext cx="10515600" cy="782357"/>
          </a:xfrm>
        </p:spPr>
        <p:txBody>
          <a:bodyPr/>
          <a:lstStyle/>
          <a:p>
            <a:pPr>
              <a:defRPr/>
            </a:pPr>
            <a:r>
              <a:rPr lang="en-US" altLang="en-US" kern="0" dirty="0">
                <a:latin typeface="Verdana"/>
              </a:rPr>
              <a:t>Animal health </a:t>
            </a:r>
            <a:r>
              <a:rPr lang="en-US" altLang="en-US" kern="0" dirty="0" err="1">
                <a:latin typeface="Verdana"/>
              </a:rPr>
              <a:t>requrements</a:t>
            </a:r>
            <a:r>
              <a:rPr lang="en-US" altLang="en-US" kern="0" dirty="0">
                <a:latin typeface="Verdana"/>
              </a:rPr>
              <a:t> for entry into the Union: interlinked acts</a:t>
            </a:r>
          </a:p>
        </p:txBody>
      </p:sp>
    </p:spTree>
    <p:extLst>
      <p:ext uri="{BB962C8B-B14F-4D97-AF65-F5344CB8AC3E}">
        <p14:creationId xmlns:p14="http://schemas.microsoft.com/office/powerpoint/2010/main" val="12315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DDD3C3-835E-4AE1-9E1A-523D8756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37DDD3C3-835E-4AE1-9E1A-523D8756C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C845F-164E-4075-A28D-D457C9D0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12C845F-164E-4075-A28D-D457C9D07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D3B28-3B8B-4D4A-B8E7-A06883F69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13ED3B28-3B8B-4D4A-B8E7-A06883F69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1D49C2-03F6-4A81-ADEA-7162A290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41D49C2-03F6-4A81-ADEA-7162A290F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84A314-13C4-482C-9566-281768A8E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684A314-13C4-482C-9566-281768A8E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455441-0E55-4410-9F76-2CE85BCA1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8455441-0E55-4410-9F76-2CE85BCA1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E983DE-8CA0-4219-822F-CDEBD4D5C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3E983DE-8CA0-4219-822F-CDEBD4D5C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A208D-B942-43C3-B329-CF768A0B4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491A208D-B942-43C3-B329-CF768A0B4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3F8D9E-1069-BB75-787D-C40CF65D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1" y="482861"/>
            <a:ext cx="8212749" cy="60315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A3201BE-BAB7-C6EB-A79D-055AEFDF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12" y="278407"/>
            <a:ext cx="10515600" cy="782357"/>
          </a:xfrm>
        </p:spPr>
        <p:txBody>
          <a:bodyPr/>
          <a:lstStyle/>
          <a:p>
            <a:r>
              <a:rPr lang="en-US" sz="2400" dirty="0"/>
              <a:t>Animal Health Law </a:t>
            </a:r>
            <a:br>
              <a:rPr lang="en-US" sz="2400" dirty="0"/>
            </a:br>
            <a:r>
              <a:rPr lang="en-US" sz="2400" dirty="0"/>
              <a:t>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300591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053FC08-0435-3059-3F66-43495EA8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2" y="1825625"/>
            <a:ext cx="5085645" cy="3769957"/>
          </a:xfrm>
        </p:spPr>
        <p:txBody>
          <a:bodyPr/>
          <a:lstStyle/>
          <a:p>
            <a:r>
              <a:rPr lang="en-GB" sz="2000" dirty="0">
                <a:hlinkClick r:id="rId3"/>
              </a:rPr>
              <a:t>https://ec.europa.eu/food/animals/animal-health/animal-health-law_en</a:t>
            </a:r>
            <a:endParaRPr lang="en-GB" sz="2000" dirty="0">
              <a:hlinkClick r:id="rId4"/>
            </a:endParaRPr>
          </a:p>
          <a:p>
            <a:r>
              <a:rPr lang="en-GB" sz="2000" dirty="0">
                <a:hlinkClick r:id="rId4"/>
              </a:rPr>
              <a:t>https://ec.europa.eu/food/animals/animal-health/animal-health-law/delegated-and-implementing-acts_en</a:t>
            </a:r>
            <a:endParaRPr lang="en-IE" sz="2000" dirty="0"/>
          </a:p>
          <a:p>
            <a:r>
              <a:rPr lang="en-GB" sz="2000" dirty="0">
                <a:hlinkClick r:id="rId5"/>
              </a:rPr>
              <a:t>https://ec.europa.eu/food/animals/animal-health/animal-health-law/btsf-training-events_en</a:t>
            </a:r>
            <a:endParaRPr lang="en-GB" sz="2000" dirty="0"/>
          </a:p>
          <a:p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781800F-4E31-DF56-E853-C2AC508C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402960"/>
            <a:ext cx="10705087" cy="782357"/>
          </a:xfrm>
        </p:spPr>
        <p:txBody>
          <a:bodyPr/>
          <a:lstStyle/>
          <a:p>
            <a:br>
              <a:rPr lang="en-IE" sz="4000" dirty="0"/>
            </a:br>
            <a:r>
              <a:rPr lang="en-IE" sz="4000" dirty="0"/>
              <a:t>More information material:</a:t>
            </a:r>
            <a:endParaRPr lang="en-US" dirty="0"/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F4267E05-516D-2333-ED40-290EDA695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25" y="1877314"/>
            <a:ext cx="6142383" cy="32247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9836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851" y="1780566"/>
            <a:ext cx="10156297" cy="1240348"/>
          </a:xfrm>
        </p:spPr>
        <p:txBody>
          <a:bodyPr/>
          <a:lstStyle/>
          <a:p>
            <a:pPr algn="ctr"/>
            <a:r>
              <a:rPr lang="en-IE" dirty="0"/>
              <a:t>Thank you for your attention</a:t>
            </a:r>
            <a:br>
              <a:rPr lang="en-IE" dirty="0"/>
            </a:br>
            <a:br>
              <a:rPr lang="en-IE" dirty="0"/>
            </a:br>
            <a:r>
              <a:rPr lang="en-IE" dirty="0"/>
              <a:t>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4434" y="3837086"/>
            <a:ext cx="7481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en-GB" altLang="en-US" kern="0" dirty="0">
                <a:solidFill>
                  <a:srgbClr val="00B0F0"/>
                </a:solidFill>
              </a:rPr>
            </a:br>
            <a:r>
              <a:rPr lang="en-GB" altLang="en-US" b="1" kern="0" dirty="0">
                <a:solidFill>
                  <a:srgbClr val="002060"/>
                </a:solidFill>
              </a:rPr>
              <a:t>For more information</a:t>
            </a:r>
            <a:r>
              <a:rPr lang="en-GB" altLang="en-US" kern="0" dirty="0">
                <a:solidFill>
                  <a:srgbClr val="002060"/>
                </a:solidFill>
              </a:rPr>
              <a:t>:</a:t>
            </a:r>
          </a:p>
          <a:p>
            <a:pPr algn="ctr">
              <a:defRPr/>
            </a:pPr>
            <a:endParaRPr lang="en-GB" altLang="en-US" kern="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GB" altLang="en-US" kern="0" dirty="0">
                <a:solidFill>
                  <a:srgbClr val="00B0F0"/>
                </a:solidFill>
                <a:hlinkClick r:id="rId4"/>
              </a:rPr>
              <a:t>https://ec.europa.eu/food/animals/animal-health/animal-health-law_en</a:t>
            </a:r>
            <a:endParaRPr lang="en-GB" altLang="en-US" kern="0" dirty="0">
              <a:solidFill>
                <a:srgbClr val="00B0F0"/>
              </a:solidFill>
            </a:endParaRPr>
          </a:p>
          <a:p>
            <a:pPr algn="ctr">
              <a:defRPr/>
            </a:pPr>
            <a:endParaRPr lang="en-GB" altLang="en-US" kern="0" dirty="0">
              <a:solidFill>
                <a:srgbClr val="00B0F0"/>
              </a:solidFill>
            </a:endParaRPr>
          </a:p>
          <a:p>
            <a:pPr algn="ctr">
              <a:defRPr/>
            </a:pPr>
            <a:endParaRPr lang="en-GB" kern="0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A10FA-1A91-A7D1-B370-4BFADD449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078" y="1513695"/>
            <a:ext cx="224961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347" y="1784559"/>
            <a:ext cx="10888976" cy="2876218"/>
          </a:xfrm>
        </p:spPr>
        <p:txBody>
          <a:bodyPr numCol="1"/>
          <a:lstStyle/>
          <a:p>
            <a:pPr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Regulation (EU) 2016/429 on transmissible animal diseases (‘Animal Health Law’) (AHL)</a:t>
            </a:r>
          </a:p>
          <a:p>
            <a:pPr lvl="1"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</a:rPr>
              <a:t>Adopted by the European Parliament and the Council in March </a:t>
            </a:r>
            <a:r>
              <a:rPr lang="en-IE" b="1" dirty="0">
                <a:solidFill>
                  <a:srgbClr val="FF0000"/>
                </a:solidFill>
                <a:latin typeface="+mj-lt"/>
              </a:rPr>
              <a:t>2016 </a:t>
            </a:r>
          </a:p>
          <a:p>
            <a:pPr lvl="1"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</a:rPr>
              <a:t>Is supplemented by additional implementing rules (delegated and implementing acts)</a:t>
            </a:r>
          </a:p>
          <a:p>
            <a:pPr lvl="1"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assessment carried out in 2006 and the animal health strategy ‘Prevention is better than cure’ (2008), impact assessments and several consultations.</a:t>
            </a:r>
          </a:p>
          <a:p>
            <a:pPr lvl="1"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</a:rPr>
              <a:t>Entered into application on </a:t>
            </a:r>
            <a:r>
              <a:rPr lang="en-IE" b="1" dirty="0">
                <a:solidFill>
                  <a:srgbClr val="FF0000"/>
                </a:solidFill>
                <a:latin typeface="+mj-lt"/>
              </a:rPr>
              <a:t>21 April 2021</a:t>
            </a:r>
          </a:p>
          <a:p>
            <a:pPr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  <a:cs typeface="Times New Roman" panose="02020603050405020304" pitchFamily="18" charset="0"/>
              </a:rPr>
              <a:t>Introducing single EU animal health policy</a:t>
            </a:r>
          </a:p>
          <a:p>
            <a:pPr algn="just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IE" b="1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spcAft>
                <a:spcPts val="1200"/>
              </a:spcAft>
              <a:buClr>
                <a:schemeClr val="accent5"/>
              </a:buClr>
              <a:buNone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3" y="257161"/>
            <a:ext cx="10888976" cy="705365"/>
          </a:xfrm>
        </p:spPr>
        <p:txBody>
          <a:bodyPr/>
          <a:lstStyle/>
          <a:p>
            <a:r>
              <a:rPr lang="en-GB" altLang="en-US" sz="3600" dirty="0"/>
              <a:t>AHL: </a:t>
            </a:r>
            <a:r>
              <a:rPr lang="en-IE" altLang="en-US" sz="3600" dirty="0"/>
              <a:t>n</a:t>
            </a:r>
            <a:r>
              <a:rPr lang="en-IE" sz="3600" dirty="0"/>
              <a:t>ew EU legislative framework for animal health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67" y="4512117"/>
            <a:ext cx="3088256" cy="14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9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396727"/>
            <a:ext cx="10814878" cy="782357"/>
          </a:xfrm>
        </p:spPr>
        <p:txBody>
          <a:bodyPr/>
          <a:lstStyle/>
          <a:p>
            <a:r>
              <a:rPr lang="en-IE" sz="3600" dirty="0"/>
              <a:t>New EU legislative framework for animal health</a:t>
            </a:r>
            <a:endParaRPr lang="en-GB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9353872"/>
              </p:ext>
            </p:extLst>
          </p:nvPr>
        </p:nvGraphicFramePr>
        <p:xfrm>
          <a:off x="827292" y="3513610"/>
          <a:ext cx="9719380" cy="305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0761" y="1833779"/>
            <a:ext cx="10223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4D4D4D"/>
                </a:solidFill>
              </a:rPr>
              <a:t>As from </a:t>
            </a:r>
            <a:r>
              <a:rPr lang="en-IE" sz="2400" u="sng" dirty="0">
                <a:solidFill>
                  <a:srgbClr val="4D4D4D"/>
                </a:solidFill>
              </a:rPr>
              <a:t>21 April 2021 </a:t>
            </a:r>
            <a:r>
              <a:rPr lang="en-IE" sz="2400" dirty="0">
                <a:solidFill>
                  <a:srgbClr val="4D4D4D"/>
                </a:solidFill>
              </a:rPr>
              <a:t>the EU legislative framework for animal health has changed: </a:t>
            </a:r>
            <a:r>
              <a:rPr lang="en-IE" sz="2000" dirty="0">
                <a:solidFill>
                  <a:srgbClr val="4D4D4D"/>
                </a:solidFill>
              </a:rPr>
              <a:t>a complete new set of EU animal health legislation replacing old rules</a:t>
            </a:r>
          </a:p>
          <a:p>
            <a:pPr marL="228600" lvl="0" indent="-228600">
              <a:spcAft>
                <a:spcPts val="18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4D4D4D"/>
                </a:solidFill>
              </a:rPr>
              <a:t>There are many similarities, but also many differences</a:t>
            </a:r>
            <a:endParaRPr lang="en-GB" sz="2400" dirty="0">
              <a:solidFill>
                <a:srgbClr val="4D4D4D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7B5E6-4331-4802-AB38-E66025AB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347B5E6-4331-4802-AB38-E66025ABB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296D5-8ADF-4939-AF29-C1D8CC10E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12296D5-8ADF-4939-AF29-C1D8CC10E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FDB9E-2564-4533-81A4-71F674121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42FDB9E-2564-4533-81A4-71F674121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2C0E6-3B73-4627-8B5E-1B07CC1E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D82C0E6-3B73-4627-8B5E-1B07CC1E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B4D78-D3F5-41F5-B8AF-58FDB5FF5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6EB4D78-D3F5-41F5-B8AF-58FDB5FF5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D58A8E-B328-4520-A0DA-196358DB3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FD58A8E-B328-4520-A0DA-196358DB3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60EC4-04A5-4567-990F-7D02C643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F160EC4-04A5-4567-990F-7D02C6432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0BA18-AFC9-4760-BE97-8DC2C45F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B90BA18-AFC9-4760-BE97-8DC2C45FE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24CB61-48B9-4CA1-AA8C-861ABC18F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924CB61-48B9-4CA1-AA8C-861ABC18F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0CE90-94ED-4679-8087-D623D677A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140CE90-94ED-4679-8087-D623D677A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AB43C-A599-4654-8BA0-B3296E54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1CAB43C-A599-4654-8BA0-B3296E54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AA5F8-524C-4905-A630-C7398C71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8AAA5F8-524C-4905-A630-C7398C71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232232-313E-4A7B-BD97-846D5AC5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C232232-313E-4A7B-BD97-846D5AC58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55824-E067-4FEF-B46F-C49E221A1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32C55824-E067-4FEF-B46F-C49E221A1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D1D0D-286C-439B-85CB-5C40DFD5B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EAD1D0D-286C-439B-85CB-5C40DFD5B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4F046-16EC-4224-8D06-49EFE17A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044F046-16EC-4224-8D06-49EFE17A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DB7B1-C799-4D60-AFA3-B75CC3F6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683DB7B1-C799-4D60-AFA3-B75CC3F6C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95007-2D22-49E2-8EFB-2AE488F7D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F6395007-2D22-49E2-8EFB-2AE488F7D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F3E415-D81C-4C9A-88C7-0D3862E7C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0CF3E415-D81C-4C9A-88C7-0D3862E7C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63386-7631-428E-861A-7F399E8BA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F4763386-7631-428E-861A-7F399E8BA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A6393-E45E-41AB-8C39-EC0E9976F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7CAA6393-E45E-41AB-8C39-EC0E9976F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E6642-2A1C-4D94-983E-24E0D92D2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CEEE6642-2A1C-4D94-983E-24E0D92D2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D3780-5D88-457F-96A1-6E04B1303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32D3780-5D88-457F-96A1-6E04B1303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955" y="1648071"/>
            <a:ext cx="10905699" cy="3881904"/>
          </a:xfrm>
        </p:spPr>
        <p:txBody>
          <a:bodyPr/>
          <a:lstStyle/>
          <a:p>
            <a:pPr marL="342900"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GB" dirty="0"/>
              <a:t>Principles and rules for </a:t>
            </a:r>
            <a:r>
              <a:rPr lang="en-GB" b="1" dirty="0">
                <a:solidFill>
                  <a:srgbClr val="024B9C"/>
                </a:solidFill>
              </a:rPr>
              <a:t>transmissible animal diseases </a:t>
            </a:r>
            <a:r>
              <a:rPr lang="en-GB" dirty="0"/>
              <a:t>in: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/>
              <a:t>Kept and wild animals and their products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024B9C"/>
                </a:solidFill>
              </a:rPr>
              <a:t>Terrestrial, aquatic and other </a:t>
            </a:r>
            <a:r>
              <a:rPr lang="en-GB" dirty="0"/>
              <a:t>animals (e.g. reptiles)</a:t>
            </a:r>
          </a:p>
          <a:p>
            <a:pPr marL="342900"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GB" dirty="0"/>
              <a:t>Animal health rules for:</a:t>
            </a:r>
          </a:p>
          <a:p>
            <a:pPr lvl="1" eaLnBrk="1" hangingPunct="1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Disease prevention </a:t>
            </a:r>
          </a:p>
          <a:p>
            <a:pPr lvl="1" eaLnBrk="1" hangingPunct="1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Disease surveillance, control and eradication</a:t>
            </a:r>
          </a:p>
          <a:p>
            <a:pPr lvl="1" eaLnBrk="1" hangingPunct="1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Intra-EU movements and entry into the EU of animals and their products</a:t>
            </a:r>
          </a:p>
          <a:p>
            <a:pPr lvl="1" eaLnBrk="1" hangingPunct="1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Emergency measures</a:t>
            </a:r>
          </a:p>
          <a:p>
            <a:pPr indent="0" algn="ctr">
              <a:buClr>
                <a:srgbClr val="AFC551"/>
              </a:buClr>
              <a:buSzTx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Verdana"/>
              </a:rPr>
              <a:t>Supplementing rules needed to ensure complete implementation</a:t>
            </a:r>
          </a:p>
          <a:p>
            <a:pPr marL="457200" lvl="1" indent="0">
              <a:buClr>
                <a:srgbClr val="009FBA"/>
              </a:buClr>
              <a:buNone/>
              <a:defRPr/>
            </a:pPr>
            <a:endParaRPr lang="en-GB" sz="1600" dirty="0">
              <a:latin typeface="Verdana"/>
            </a:endParaRPr>
          </a:p>
          <a:p>
            <a:pPr marL="342900">
              <a:buClr>
                <a:srgbClr val="AFC551"/>
              </a:buClr>
              <a:buSzTx/>
              <a:buFontTx/>
              <a:buChar char="•"/>
              <a:defRPr/>
            </a:pPr>
            <a:endParaRPr lang="en-GB" sz="2000" b="1" dirty="0">
              <a:latin typeface="Verdana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AHL: what is about?</a:t>
            </a:r>
            <a:endParaRPr lang="fr-BE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6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680" y="1129471"/>
            <a:ext cx="10905699" cy="3881904"/>
          </a:xfrm>
        </p:spPr>
        <p:txBody>
          <a:bodyPr/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55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FC551"/>
                </a:solidFill>
                <a:effectLst/>
                <a:uLnTx/>
                <a:uFillTx/>
                <a:ea typeface="Verdana" pitchFamily="34" charset="0"/>
              </a:rPr>
              <a:t>Responsibilities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 of keepers, operators, veterinarians, competent authorities, etc.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55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More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AFC551"/>
                </a:solidFill>
                <a:effectLst/>
                <a:uLnTx/>
                <a:uFillTx/>
                <a:ea typeface="Verdana" pitchFamily="34" charset="0"/>
              </a:rPr>
              <a:t>risk based approach</a:t>
            </a: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including prioritisation and categorisation of diseases for EU intervention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55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GB" b="1" dirty="0">
                <a:solidFill>
                  <a:srgbClr val="AFC551"/>
                </a:solidFill>
                <a:ea typeface="Verdana" pitchFamily="34" charset="0"/>
              </a:rPr>
              <a:t>One health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approach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55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More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FC551"/>
                </a:solidFill>
                <a:effectLst/>
                <a:uLnTx/>
                <a:uFillTx/>
                <a:ea typeface="Verdana" pitchFamily="34" charset="0"/>
              </a:rPr>
              <a:t>prevention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biosecurity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surveillance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knowledge on animal health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use of vaccines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C55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emerging diseases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55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FC551"/>
                </a:solidFill>
                <a:effectLst/>
                <a:uLnTx/>
                <a:uFillTx/>
                <a:ea typeface="Verdana" pitchFamily="34" charset="0"/>
              </a:rPr>
              <a:t>Easy and safe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ea typeface="Verdana" pitchFamily="34" charset="0"/>
              </a:rPr>
              <a:t>trade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730" y="185834"/>
            <a:ext cx="10515600" cy="782357"/>
          </a:xfrm>
        </p:spPr>
        <p:txBody>
          <a:bodyPr/>
          <a:lstStyle/>
          <a:p>
            <a:r>
              <a:rPr lang="en-IE" dirty="0"/>
              <a:t>AHL: important new elements</a:t>
            </a:r>
            <a:endParaRPr lang="en-GB" dirty="0"/>
          </a:p>
        </p:txBody>
      </p:sp>
      <p:pic>
        <p:nvPicPr>
          <p:cNvPr id="5" name="Picture 4" descr="Biosecurity">
            <a:extLst>
              <a:ext uri="{FF2B5EF4-FFF2-40B4-BE49-F238E27FC236}">
                <a16:creationId xmlns:a16="http://schemas.microsoft.com/office/drawing/2014/main" id="{561C6788-3954-76D0-B551-41CB8DA68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b="4546"/>
          <a:stretch/>
        </p:blipFill>
        <p:spPr bwMode="auto">
          <a:xfrm>
            <a:off x="7157825" y="3310120"/>
            <a:ext cx="274804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5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22037188"/>
              </p:ext>
            </p:extLst>
          </p:nvPr>
        </p:nvGraphicFramePr>
        <p:xfrm>
          <a:off x="313799" y="2334564"/>
          <a:ext cx="5506240" cy="404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Left-Right Arrow 12"/>
          <p:cNvSpPr/>
          <p:nvPr/>
        </p:nvSpPr>
        <p:spPr bwMode="auto">
          <a:xfrm>
            <a:off x="3945009" y="4066820"/>
            <a:ext cx="1143635" cy="576063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26601" y="3515557"/>
            <a:ext cx="1562471" cy="1859906"/>
            <a:chOff x="3145529" y="50487"/>
            <a:chExt cx="1648425" cy="1894741"/>
          </a:xfrm>
          <a:solidFill>
            <a:srgbClr val="92D050"/>
          </a:solidFill>
        </p:grpSpPr>
        <p:sp>
          <p:nvSpPr>
            <p:cNvPr id="17" name="Hexagon 16"/>
            <p:cNvSpPr/>
            <p:nvPr/>
          </p:nvSpPr>
          <p:spPr>
            <a:xfrm rot="5400000">
              <a:off x="3022371" y="173645"/>
              <a:ext cx="1894741" cy="164842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1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3389921" y="345751"/>
              <a:ext cx="1134665" cy="1304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OCR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AHL and OCR (Official controls regulation)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70812" y="3041373"/>
            <a:ext cx="4682481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Delegation of tasks to natural and legal persons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[Veterinary] checks: intra EU and borders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Laboratories (including EURLs and National RLs)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Sampling and diagnostic methods (“cascade”)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IMSOC (TRACES)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Etc…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7F697-8DAC-3A07-3A78-3D46EBC788BF}"/>
              </a:ext>
            </a:extLst>
          </p:cNvPr>
          <p:cNvSpPr txBox="1"/>
          <p:nvPr/>
        </p:nvSpPr>
        <p:spPr>
          <a:xfrm>
            <a:off x="6986727" y="1872899"/>
            <a:ext cx="535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FF0000"/>
                </a:solidFill>
              </a:rPr>
              <a:t>To note</a:t>
            </a:r>
            <a:r>
              <a:rPr lang="en-IE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no official controls in the AHL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for official controls AHL relies on OCR</a:t>
            </a:r>
          </a:p>
        </p:txBody>
      </p:sp>
    </p:spTree>
    <p:extLst>
      <p:ext uri="{BB962C8B-B14F-4D97-AF65-F5344CB8AC3E}">
        <p14:creationId xmlns:p14="http://schemas.microsoft.com/office/powerpoint/2010/main" val="23815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0508">
            <a:off x="7078272" y="2046027"/>
            <a:ext cx="3090940" cy="3664799"/>
          </a:xfrm>
          <a:prstGeom prst="rect">
            <a:avLst/>
          </a:prstGeom>
        </p:spPr>
      </p:pic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1018824" y="452687"/>
            <a:ext cx="10156297" cy="1094559"/>
          </a:xfrm>
        </p:spPr>
        <p:txBody>
          <a:bodyPr/>
          <a:lstStyle/>
          <a:p>
            <a:r>
              <a:rPr lang="en-IE" dirty="0"/>
              <a:t>AHL structure and content</a:t>
            </a:r>
            <a:endParaRPr lang="en-GB" altLang="en-US" dirty="0">
              <a:solidFill>
                <a:srgbClr val="56932F"/>
              </a:solidFill>
            </a:endParaRPr>
          </a:p>
        </p:txBody>
      </p:sp>
      <p:sp>
        <p:nvSpPr>
          <p:cNvPr id="2" name="AutoShape 4" descr="Image result for definiti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99" y="3603830"/>
            <a:ext cx="2420522" cy="231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4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 vector graphic: Rain, Spring, Umbrella - Free Imag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6" y="-123895"/>
            <a:ext cx="9821946" cy="6446206"/>
          </a:xfrm>
        </p:spPr>
      </p:pic>
      <p:sp>
        <p:nvSpPr>
          <p:cNvPr id="49" name="Title 2"/>
          <p:cNvSpPr>
            <a:spLocks noGrp="1"/>
          </p:cNvSpPr>
          <p:nvPr>
            <p:ph type="title"/>
          </p:nvPr>
        </p:nvSpPr>
        <p:spPr>
          <a:xfrm>
            <a:off x="2237576" y="12805"/>
            <a:ext cx="3106070" cy="782357"/>
          </a:xfrm>
        </p:spPr>
        <p:txBody>
          <a:bodyPr/>
          <a:lstStyle/>
          <a:p>
            <a:r>
              <a:rPr lang="en-GB" sz="2286" b="1" dirty="0">
                <a:latin typeface="Calibri" panose="020F0502020204030204" pitchFamily="34" charset="0"/>
                <a:cs typeface="Calibri" panose="020F0502020204030204" pitchFamily="34" charset="0"/>
              </a:rPr>
              <a:t>Animal Health Law </a:t>
            </a:r>
            <a:br>
              <a:rPr lang="en-GB" sz="2286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86" b="1" dirty="0">
                <a:latin typeface="Calibri" panose="020F0502020204030204" pitchFamily="34" charset="0"/>
                <a:cs typeface="Calibri" panose="020F0502020204030204" pitchFamily="34" charset="0"/>
              </a:rPr>
              <a:t>legal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92505" y="1030989"/>
            <a:ext cx="8748771" cy="5606213"/>
            <a:chOff x="247545" y="1457132"/>
            <a:chExt cx="12248280" cy="7848698"/>
          </a:xfrm>
        </p:grpSpPr>
        <p:sp>
          <p:nvSpPr>
            <p:cNvPr id="6" name="TextBox 5"/>
            <p:cNvSpPr txBox="1"/>
            <p:nvPr/>
          </p:nvSpPr>
          <p:spPr>
            <a:xfrm>
              <a:off x="3698103" y="1457132"/>
              <a:ext cx="5058137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ANIMAL HEALTH LAW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Regulation (EU) 2016/429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1820" y="3138655"/>
              <a:ext cx="1212950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87873" y="3138655"/>
              <a:ext cx="1212950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II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93376" y="3138655"/>
              <a:ext cx="1212950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III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4476" y="3089806"/>
              <a:ext cx="5423209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Part IV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759623" y="3089805"/>
              <a:ext cx="1736202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V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753836" y="3877490"/>
              <a:ext cx="1421500" cy="96069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surveillance, eradication &amp; disease free status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839183" y="4984811"/>
              <a:ext cx="1261640" cy="71070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Disease notification/ reporting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26518" y="5835777"/>
              <a:ext cx="1261640" cy="91711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Listing Union Surveillance Programmes &amp; Compartments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39183" y="6893151"/>
              <a:ext cx="1261640" cy="108006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Listing of existing disease free and eradication programmes (MSs &amp; zones)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493376" y="3866501"/>
              <a:ext cx="1277061" cy="96069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Prevention &amp; control of Cat A, B &amp; C diseases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428637" y="6914349"/>
              <a:ext cx="1359055" cy="647269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Rules for vaccine banks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420323" y="7652956"/>
              <a:ext cx="1359055" cy="49269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Contingency plans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50740" y="3767395"/>
              <a:ext cx="3333508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IV.I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613489" y="3767395"/>
              <a:ext cx="1954196" cy="5440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Part IV.II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717187" y="4404272"/>
              <a:ext cx="1807476" cy="111127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Rules for aquaculture animal establishments &amp; transporters of aquatic animals (A) 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144477" y="4421548"/>
              <a:ext cx="1603569" cy="108239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Registration &amp; approval establishments &amp; traceability (T)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880679" y="4409983"/>
              <a:ext cx="1603569" cy="108239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Approval establishments &amp; intra EU movements (G)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89061" y="5588773"/>
              <a:ext cx="1359055" cy="1437059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Operators application for approval (G) &amp; Traceability (G) (marking of straws)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266733" y="5568438"/>
              <a:ext cx="1359056" cy="739144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Registration &amp; identification horses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247362" y="6428049"/>
              <a:ext cx="1359055" cy="739144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Registration &amp; identification (T except horses)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186239" y="7241011"/>
              <a:ext cx="1481299" cy="70533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Intra EU movements (T)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243096" y="8058501"/>
              <a:ext cx="1318543" cy="806481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Intra EU movements (TPAO)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8730760" y="5606022"/>
              <a:ext cx="1678957" cy="108239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Movement of aquatic animal (A) and their products (APAO)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0840472" y="3805652"/>
              <a:ext cx="1574505" cy="108239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Entry into the EU (T/ A/ G/ TPAO/ APAO)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0998938" y="6096708"/>
              <a:ext cx="1359055" cy="82896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into the EU Certificates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961025" y="5033013"/>
              <a:ext cx="1359056" cy="82896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 of Third Countries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940387" y="8932819"/>
              <a:ext cx="3805428" cy="373011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 intra EU animal health Certificates (T/ A/ G/ TPAO/ APAO)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47545" y="3877490"/>
              <a:ext cx="1251855" cy="96069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 of diseases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17966" y="5033013"/>
              <a:ext cx="1111011" cy="673306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Categories of diseases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3449495" y="6006583"/>
              <a:ext cx="1338197" cy="8627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Management of vaccine banks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422679" y="4887553"/>
              <a:ext cx="1410755" cy="108075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Use of vet medicinal products for disease control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771774" y="6776300"/>
              <a:ext cx="1698302" cy="91786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Derogation from registration &amp; for record keeping by certain transporters (A)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831444" y="7782050"/>
              <a:ext cx="1589129" cy="743479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</a:p>
            <a:p>
              <a:pPr algn="ctr"/>
              <a:r>
                <a:rPr lang="en-GB" sz="786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Recognition of existing national measures (A)</a:t>
              </a:r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41122"/>
              </p:ext>
            </p:extLst>
          </p:nvPr>
        </p:nvGraphicFramePr>
        <p:xfrm>
          <a:off x="202368" y="5548788"/>
          <a:ext cx="4070415" cy="114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063">
                  <a:extLst>
                    <a:ext uri="{9D8B030D-6E8A-4147-A177-3AD203B41FA5}">
                      <a16:colId xmlns:a16="http://schemas.microsoft.com/office/drawing/2014/main" val="1528083730"/>
                    </a:ext>
                  </a:extLst>
                </a:gridCol>
                <a:gridCol w="1843681">
                  <a:extLst>
                    <a:ext uri="{9D8B030D-6E8A-4147-A177-3AD203B41FA5}">
                      <a16:colId xmlns:a16="http://schemas.microsoft.com/office/drawing/2014/main" val="2563923318"/>
                    </a:ext>
                  </a:extLst>
                </a:gridCol>
                <a:gridCol w="372044">
                  <a:extLst>
                    <a:ext uri="{9D8B030D-6E8A-4147-A177-3AD203B41FA5}">
                      <a16:colId xmlns:a16="http://schemas.microsoft.com/office/drawing/2014/main" val="499099488"/>
                    </a:ext>
                  </a:extLst>
                </a:gridCol>
                <a:gridCol w="1455627">
                  <a:extLst>
                    <a:ext uri="{9D8B030D-6E8A-4147-A177-3AD203B41FA5}">
                      <a16:colId xmlns:a16="http://schemas.microsoft.com/office/drawing/2014/main" val="3071360048"/>
                    </a:ext>
                  </a:extLst>
                </a:gridCol>
              </a:tblGrid>
              <a:tr h="195943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Terrestrial animals &amp; hatching eggs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240991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TPAO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Terrestrial products of animal origin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514264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Aquatic animals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7110654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APAO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Aquatic products</a:t>
                      </a:r>
                      <a:r>
                        <a:rPr lang="en-GB" sz="9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animal origin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Delegated</a:t>
                      </a:r>
                      <a:r>
                        <a:rPr lang="en-GB" sz="9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Regulation (DR)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080312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Germinal products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Implementing Regulation (IR)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530017"/>
                  </a:ext>
                </a:extLst>
              </a:tr>
            </a:tbl>
          </a:graphicData>
        </a:graphic>
      </p:graphicFrame>
      <p:sp>
        <p:nvSpPr>
          <p:cNvPr id="55" name="Oval 54"/>
          <p:cNvSpPr/>
          <p:nvPr/>
        </p:nvSpPr>
        <p:spPr>
          <a:xfrm>
            <a:off x="2511429" y="6186220"/>
            <a:ext cx="243901" cy="136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524526" y="6486061"/>
            <a:ext cx="239774" cy="1164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67484" y="1758247"/>
            <a:ext cx="10925947" cy="13851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4729</TotalTime>
  <Words>1951</Words>
  <Application>Microsoft Office PowerPoint</Application>
  <PresentationFormat>Widescreen</PresentationFormat>
  <Paragraphs>290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Verdana</vt:lpstr>
      <vt:lpstr>Wingdings</vt:lpstr>
      <vt:lpstr>Office Theme</vt:lpstr>
      <vt:lpstr>EU rules for animal health: Animal Health Law</vt:lpstr>
      <vt:lpstr>Introduction Animal Health Law and the process </vt:lpstr>
      <vt:lpstr>AHL: new EU legislative framework for animal health</vt:lpstr>
      <vt:lpstr>New EU legislative framework for animal health</vt:lpstr>
      <vt:lpstr>AHL: what is about?</vt:lpstr>
      <vt:lpstr>AHL: important new elements</vt:lpstr>
      <vt:lpstr>AHL and OCR (Official controls regulation)</vt:lpstr>
      <vt:lpstr>AHL structure and content</vt:lpstr>
      <vt:lpstr>Animal Health Law  legal framework</vt:lpstr>
      <vt:lpstr>Structure of the AHL</vt:lpstr>
      <vt:lpstr>General rules</vt:lpstr>
      <vt:lpstr>Responsibilities for animal health</vt:lpstr>
      <vt:lpstr>EU list of Animal diseases</vt:lpstr>
      <vt:lpstr>WOAH list vs. EU list</vt:lpstr>
      <vt:lpstr>Laboratories and EU Animal Health laboratory network </vt:lpstr>
      <vt:lpstr>Surveillance, eradication, disease freedom</vt:lpstr>
      <vt:lpstr>Disease awareness, preparedness and control</vt:lpstr>
      <vt:lpstr>Disease awareness, preparedness and control: some additional rules</vt:lpstr>
      <vt:lpstr>Registration, approval, traceability and movements</vt:lpstr>
      <vt:lpstr>Registration, approval, traceability and movements </vt:lpstr>
      <vt:lpstr>Animal Health Requirements for entry into Union</vt:lpstr>
      <vt:lpstr>Entry into EU of animals, germinal products and products of animal origin and export</vt:lpstr>
      <vt:lpstr>Animal health requrements for entry into the Union: interlinked acts</vt:lpstr>
      <vt:lpstr>Animal Health Law  legal framework</vt:lpstr>
      <vt:lpstr> More information material:</vt:lpstr>
      <vt:lpstr>Thank you for your attention 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LOGAR Barbara (SANTE)</dc:creator>
  <cp:lastModifiedBy>Maša BRECELJ - A.E.S.A.</cp:lastModifiedBy>
  <cp:revision>280</cp:revision>
  <cp:lastPrinted>2023-02-02T07:54:23Z</cp:lastPrinted>
  <dcterms:created xsi:type="dcterms:W3CDTF">2020-02-17T14:38:37Z</dcterms:created>
  <dcterms:modified xsi:type="dcterms:W3CDTF">2024-03-05T05:40:54Z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2023-01-30T08:50:17Z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bfe0b730-b9a5-4eca-9ad5-43c7d8720089</vt:lpwstr>
  </property>
  <property fmtid="{D5CDD505-2E9C-101B-9397-08002B2CF9AE}" pid="8" name="MSIP_Label_6bd9ddd1-4d20-43f6-abfa-fc3c07406f94_ContentBits">
    <vt:lpwstr>0</vt:lpwstr>
  </property>
</Properties>
</file>