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8" r:id="rId2"/>
    <p:sldId id="293" r:id="rId3"/>
    <p:sldId id="310" r:id="rId4"/>
    <p:sldId id="302" r:id="rId5"/>
    <p:sldId id="304" r:id="rId6"/>
    <p:sldId id="291" r:id="rId7"/>
    <p:sldId id="295" r:id="rId8"/>
    <p:sldId id="290" r:id="rId9"/>
    <p:sldId id="289" r:id="rId10"/>
    <p:sldId id="307" r:id="rId11"/>
    <p:sldId id="298" r:id="rId12"/>
    <p:sldId id="294" r:id="rId13"/>
    <p:sldId id="311" r:id="rId14"/>
    <p:sldId id="315" r:id="rId15"/>
    <p:sldId id="292" r:id="rId16"/>
    <p:sldId id="286" r:id="rId17"/>
    <p:sldId id="314" r:id="rId18"/>
    <p:sldId id="287" r:id="rId19"/>
    <p:sldId id="300" r:id="rId20"/>
    <p:sldId id="316" r:id="rId21"/>
    <p:sldId id="317" r:id="rId22"/>
    <p:sldId id="428" r:id="rId23"/>
    <p:sldId id="42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56B1"/>
    <a:srgbClr val="024EA2"/>
    <a:srgbClr val="024B9C"/>
    <a:srgbClr val="035DC1"/>
    <a:srgbClr val="0044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9" autoAdjust="0"/>
    <p:restoredTop sz="94660"/>
  </p:normalViewPr>
  <p:slideViewPr>
    <p:cSldViewPr snapToGrid="0">
      <p:cViewPr varScale="1">
        <p:scale>
          <a:sx n="86" d="100"/>
          <a:sy n="86" d="100"/>
        </p:scale>
        <p:origin x="562" y="58"/>
      </p:cViewPr>
      <p:guideLst>
        <p:guide orient="horz" pos="2092"/>
        <p:guide pos="38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B5C538-8B28-4EE8-97AC-BCA70A07B88E}"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US"/>
        </a:p>
      </dgm:t>
    </dgm:pt>
    <dgm:pt modelId="{73A2E4CC-DB80-4089-9F8F-53CFC83DFD29}">
      <dgm:prSet phldrT="[Text]" custT="1"/>
      <dgm:spPr/>
      <dgm:t>
        <a:bodyPr/>
        <a:lstStyle/>
        <a:p>
          <a:r>
            <a:rPr lang="fr-BE" sz="5400" dirty="0"/>
            <a:t>OCR</a:t>
          </a:r>
          <a:endParaRPr lang="en-US" sz="5400" dirty="0"/>
        </a:p>
      </dgm:t>
    </dgm:pt>
    <dgm:pt modelId="{3CBD56E5-E71E-4292-9361-25E9F811E03D}" type="parTrans" cxnId="{8169259E-B938-4F11-9353-C7A17673EF38}">
      <dgm:prSet/>
      <dgm:spPr/>
      <dgm:t>
        <a:bodyPr/>
        <a:lstStyle/>
        <a:p>
          <a:endParaRPr lang="en-US" sz="2400"/>
        </a:p>
      </dgm:t>
    </dgm:pt>
    <dgm:pt modelId="{D176E5F9-77A5-498E-AB6A-71BD3A3C1B86}" type="sibTrans" cxnId="{8169259E-B938-4F11-9353-C7A17673EF38}">
      <dgm:prSet/>
      <dgm:spPr/>
      <dgm:t>
        <a:bodyPr/>
        <a:lstStyle/>
        <a:p>
          <a:endParaRPr lang="en-US" sz="2400"/>
        </a:p>
      </dgm:t>
    </dgm:pt>
    <dgm:pt modelId="{33E17327-7802-4DBD-97AD-451DD69F79E7}">
      <dgm:prSet phldrT="[Text]" custT="1"/>
      <dgm:spPr/>
      <dgm:t>
        <a:bodyPr/>
        <a:lstStyle/>
        <a:p>
          <a:pPr algn="ctr">
            <a:buNone/>
          </a:pPr>
          <a:r>
            <a:rPr lang="fr-BE" sz="1800" dirty="0" err="1">
              <a:solidFill>
                <a:schemeClr val="tx1">
                  <a:lumMod val="50000"/>
                </a:schemeClr>
              </a:solidFill>
            </a:rPr>
            <a:t>Regulation</a:t>
          </a:r>
          <a:r>
            <a:rPr lang="fr-BE" sz="1800" dirty="0">
              <a:solidFill>
                <a:schemeClr val="tx1">
                  <a:lumMod val="50000"/>
                </a:schemeClr>
              </a:solidFill>
            </a:rPr>
            <a:t> (EU) 2017/625 – Official Control </a:t>
          </a:r>
          <a:r>
            <a:rPr lang="fr-BE" sz="1800" dirty="0" err="1">
              <a:solidFill>
                <a:schemeClr val="tx1">
                  <a:lumMod val="50000"/>
                </a:schemeClr>
              </a:solidFill>
            </a:rPr>
            <a:t>Regulation</a:t>
          </a:r>
          <a:endParaRPr lang="en-US" sz="1800" dirty="0">
            <a:solidFill>
              <a:schemeClr val="tx1">
                <a:lumMod val="50000"/>
              </a:schemeClr>
            </a:solidFill>
          </a:endParaRPr>
        </a:p>
      </dgm:t>
    </dgm:pt>
    <dgm:pt modelId="{43EAAFE1-A035-4704-AB73-33CDEE55B341}" type="parTrans" cxnId="{21608DB7-3AAE-4E86-BCEC-B6577EA44765}">
      <dgm:prSet/>
      <dgm:spPr/>
      <dgm:t>
        <a:bodyPr/>
        <a:lstStyle/>
        <a:p>
          <a:endParaRPr lang="en-US" sz="2400"/>
        </a:p>
      </dgm:t>
    </dgm:pt>
    <dgm:pt modelId="{4ECFD023-4A1D-4007-A777-D91379BC0483}" type="sibTrans" cxnId="{21608DB7-3AAE-4E86-BCEC-B6577EA44765}">
      <dgm:prSet/>
      <dgm:spPr/>
      <dgm:t>
        <a:bodyPr/>
        <a:lstStyle/>
        <a:p>
          <a:endParaRPr lang="en-US" sz="2400"/>
        </a:p>
      </dgm:t>
    </dgm:pt>
    <dgm:pt modelId="{6A6CD7E4-A647-4AE6-ABA9-BF17CBE27123}">
      <dgm:prSet phldrT="[Text]" custT="1"/>
      <dgm:spPr/>
      <dgm:t>
        <a:bodyPr/>
        <a:lstStyle/>
        <a:p>
          <a:r>
            <a:rPr lang="fr-BE" sz="4000" dirty="0"/>
            <a:t>Public </a:t>
          </a:r>
          <a:r>
            <a:rPr lang="fr-BE" sz="4000" dirty="0" err="1"/>
            <a:t>health</a:t>
          </a:r>
          <a:endParaRPr lang="en-US" sz="4000" dirty="0"/>
        </a:p>
      </dgm:t>
    </dgm:pt>
    <dgm:pt modelId="{61604A4E-7508-40B3-B27E-D8DCA929E29D}" type="parTrans" cxnId="{5759A1D4-5CBB-4DDC-B4D2-74163C624208}">
      <dgm:prSet/>
      <dgm:spPr/>
      <dgm:t>
        <a:bodyPr/>
        <a:lstStyle/>
        <a:p>
          <a:endParaRPr lang="en-US" sz="2400"/>
        </a:p>
      </dgm:t>
    </dgm:pt>
    <dgm:pt modelId="{F09298A4-D028-4A28-B995-78C4732970D2}" type="sibTrans" cxnId="{5759A1D4-5CBB-4DDC-B4D2-74163C624208}">
      <dgm:prSet/>
      <dgm:spPr/>
      <dgm:t>
        <a:bodyPr/>
        <a:lstStyle/>
        <a:p>
          <a:endParaRPr lang="en-US" sz="2400"/>
        </a:p>
      </dgm:t>
    </dgm:pt>
    <dgm:pt modelId="{DE2F3720-AD35-46F1-A8CF-A156107EE7CB}">
      <dgm:prSet phldrT="[Text]" custT="1"/>
      <dgm:spPr/>
      <dgm:t>
        <a:bodyPr/>
        <a:lstStyle/>
        <a:p>
          <a:pPr algn="ctr">
            <a:buNone/>
          </a:pPr>
          <a:r>
            <a:rPr lang="fr-BE" sz="1800" dirty="0">
              <a:solidFill>
                <a:schemeClr val="tx1">
                  <a:lumMod val="50000"/>
                </a:schemeClr>
              </a:solidFill>
            </a:rPr>
            <a:t>Public </a:t>
          </a:r>
          <a:r>
            <a:rPr lang="fr-BE" sz="1800" dirty="0" err="1">
              <a:solidFill>
                <a:schemeClr val="tx1">
                  <a:lumMod val="50000"/>
                </a:schemeClr>
              </a:solidFill>
            </a:rPr>
            <a:t>health</a:t>
          </a:r>
          <a:r>
            <a:rPr lang="fr-BE" sz="1800" dirty="0">
              <a:solidFill>
                <a:schemeClr val="tx1">
                  <a:lumMod val="50000"/>
                </a:schemeClr>
              </a:solidFill>
            </a:rPr>
            <a:t> </a:t>
          </a:r>
          <a:r>
            <a:rPr lang="fr-BE" sz="1800" dirty="0" err="1">
              <a:solidFill>
                <a:schemeClr val="tx1">
                  <a:lumMod val="50000"/>
                </a:schemeClr>
              </a:solidFill>
            </a:rPr>
            <a:t>law</a:t>
          </a:r>
          <a:r>
            <a:rPr lang="fr-BE" sz="1800" dirty="0">
              <a:solidFill>
                <a:schemeClr val="tx1">
                  <a:lumMod val="50000"/>
                </a:schemeClr>
              </a:solidFill>
            </a:rPr>
            <a:t> and </a:t>
          </a:r>
          <a:r>
            <a:rPr lang="fr-BE" sz="1800" dirty="0" err="1">
              <a:solidFill>
                <a:schemeClr val="tx1">
                  <a:lumMod val="50000"/>
                </a:schemeClr>
              </a:solidFill>
            </a:rPr>
            <a:t>certificates</a:t>
          </a:r>
          <a:r>
            <a:rPr lang="fr-BE" sz="1800" dirty="0">
              <a:solidFill>
                <a:schemeClr val="tx1">
                  <a:lumMod val="50000"/>
                </a:schemeClr>
              </a:solidFill>
            </a:rPr>
            <a:t> – </a:t>
          </a:r>
          <a:r>
            <a:rPr lang="fr-BE" sz="1800" dirty="0" err="1">
              <a:solidFill>
                <a:schemeClr val="tx1">
                  <a:lumMod val="50000"/>
                </a:schemeClr>
              </a:solidFill>
            </a:rPr>
            <a:t>Regulation</a:t>
          </a:r>
          <a:r>
            <a:rPr lang="fr-BE" sz="1800" dirty="0">
              <a:solidFill>
                <a:schemeClr val="tx1">
                  <a:lumMod val="50000"/>
                </a:schemeClr>
              </a:solidFill>
            </a:rPr>
            <a:t> (EU) 2019/624, 2019/625, 2020/2235, 2020/2236, 2021/403</a:t>
          </a:r>
          <a:endParaRPr lang="en-US" sz="1800" dirty="0">
            <a:solidFill>
              <a:schemeClr val="tx1">
                <a:lumMod val="50000"/>
              </a:schemeClr>
            </a:solidFill>
          </a:endParaRPr>
        </a:p>
      </dgm:t>
    </dgm:pt>
    <dgm:pt modelId="{0F7DFE76-A388-436F-900F-FA5581C2A731}" type="parTrans" cxnId="{A9997E50-6302-4D4C-9124-AD4D2314F41D}">
      <dgm:prSet/>
      <dgm:spPr/>
      <dgm:t>
        <a:bodyPr/>
        <a:lstStyle/>
        <a:p>
          <a:endParaRPr lang="en-US" sz="2400"/>
        </a:p>
      </dgm:t>
    </dgm:pt>
    <dgm:pt modelId="{B442BBA6-87F2-45AC-97B3-1F2209D9F57C}" type="sibTrans" cxnId="{A9997E50-6302-4D4C-9124-AD4D2314F41D}">
      <dgm:prSet/>
      <dgm:spPr/>
      <dgm:t>
        <a:bodyPr/>
        <a:lstStyle/>
        <a:p>
          <a:endParaRPr lang="en-US" sz="2400"/>
        </a:p>
      </dgm:t>
    </dgm:pt>
    <dgm:pt modelId="{0FDCC652-B5D1-456D-9FCF-0704240C74AB}">
      <dgm:prSet phldrT="[Text]" custT="1"/>
      <dgm:spPr/>
      <dgm:t>
        <a:bodyPr/>
        <a:lstStyle/>
        <a:p>
          <a:pPr algn="ctr">
            <a:buNone/>
          </a:pPr>
          <a:r>
            <a:rPr lang="fr-BE" sz="1800" dirty="0">
              <a:solidFill>
                <a:schemeClr val="tx1">
                  <a:lumMod val="50000"/>
                </a:schemeClr>
              </a:solidFill>
            </a:rPr>
            <a:t>Date of application: </a:t>
          </a:r>
          <a:r>
            <a:rPr lang="fr-BE" sz="1800" dirty="0" err="1">
              <a:solidFill>
                <a:schemeClr val="tx1">
                  <a:lumMod val="50000"/>
                </a:schemeClr>
              </a:solidFill>
            </a:rPr>
            <a:t>various</a:t>
          </a:r>
          <a:endParaRPr lang="en-US" sz="1800" dirty="0">
            <a:solidFill>
              <a:schemeClr val="tx1">
                <a:lumMod val="50000"/>
              </a:schemeClr>
            </a:solidFill>
          </a:endParaRPr>
        </a:p>
      </dgm:t>
    </dgm:pt>
    <dgm:pt modelId="{E97DCBF6-C472-4DBE-AC78-AF9C5324B8AA}" type="parTrans" cxnId="{BADC8EF8-6737-425F-965F-A8DEC81E680C}">
      <dgm:prSet/>
      <dgm:spPr/>
      <dgm:t>
        <a:bodyPr/>
        <a:lstStyle/>
        <a:p>
          <a:endParaRPr lang="en-US" sz="2400"/>
        </a:p>
      </dgm:t>
    </dgm:pt>
    <dgm:pt modelId="{92A8228C-A54D-4F75-A861-18CEC2822464}" type="sibTrans" cxnId="{BADC8EF8-6737-425F-965F-A8DEC81E680C}">
      <dgm:prSet/>
      <dgm:spPr/>
      <dgm:t>
        <a:bodyPr/>
        <a:lstStyle/>
        <a:p>
          <a:endParaRPr lang="en-US" sz="2400"/>
        </a:p>
      </dgm:t>
    </dgm:pt>
    <dgm:pt modelId="{34D77DDD-15B7-4D65-9FBE-86A0C751EE36}">
      <dgm:prSet phldrT="[Text]" custT="1"/>
      <dgm:spPr/>
      <dgm:t>
        <a:bodyPr/>
        <a:lstStyle/>
        <a:p>
          <a:r>
            <a:rPr lang="fr-BE" sz="3600" dirty="0"/>
            <a:t>Contaminants, </a:t>
          </a:r>
          <a:r>
            <a:rPr lang="fr-BE" sz="3600" dirty="0" err="1"/>
            <a:t>residues</a:t>
          </a:r>
          <a:r>
            <a:rPr lang="fr-BE" sz="3600" dirty="0"/>
            <a:t>, AMR</a:t>
          </a:r>
          <a:endParaRPr lang="en-US" sz="3600" dirty="0"/>
        </a:p>
      </dgm:t>
    </dgm:pt>
    <dgm:pt modelId="{B39F8F24-0470-4881-8FEF-BFB6CDD5DFA0}" type="parTrans" cxnId="{DED277B1-3B5B-4F76-B63D-8FA52B4DB362}">
      <dgm:prSet/>
      <dgm:spPr/>
      <dgm:t>
        <a:bodyPr/>
        <a:lstStyle/>
        <a:p>
          <a:endParaRPr lang="en-US" sz="2400"/>
        </a:p>
      </dgm:t>
    </dgm:pt>
    <dgm:pt modelId="{344BF9C3-4018-45BE-9536-D1F9B8611749}" type="sibTrans" cxnId="{DED277B1-3B5B-4F76-B63D-8FA52B4DB362}">
      <dgm:prSet/>
      <dgm:spPr/>
      <dgm:t>
        <a:bodyPr/>
        <a:lstStyle/>
        <a:p>
          <a:endParaRPr lang="en-US" sz="2400"/>
        </a:p>
      </dgm:t>
    </dgm:pt>
    <dgm:pt modelId="{5DDB09BC-DB4C-4FCA-B5EA-AAEA4B5CFA92}">
      <dgm:prSet custT="1"/>
      <dgm:spPr/>
      <dgm:t>
        <a:bodyPr/>
        <a:lstStyle/>
        <a:p>
          <a:r>
            <a:rPr lang="fr-BE" sz="5400" dirty="0"/>
            <a:t>AHL</a:t>
          </a:r>
          <a:endParaRPr lang="en-US" sz="5400" dirty="0"/>
        </a:p>
      </dgm:t>
    </dgm:pt>
    <dgm:pt modelId="{10F83A88-9796-407B-A7D8-5E421591EA15}" type="parTrans" cxnId="{E8DAA7E9-0B53-497F-B6BB-20B9F39A6264}">
      <dgm:prSet/>
      <dgm:spPr/>
      <dgm:t>
        <a:bodyPr/>
        <a:lstStyle/>
        <a:p>
          <a:endParaRPr lang="en-US" sz="2400"/>
        </a:p>
      </dgm:t>
    </dgm:pt>
    <dgm:pt modelId="{89F6EE14-AC41-4E30-A90C-B325BE036B0D}" type="sibTrans" cxnId="{E8DAA7E9-0B53-497F-B6BB-20B9F39A6264}">
      <dgm:prSet/>
      <dgm:spPr/>
      <dgm:t>
        <a:bodyPr/>
        <a:lstStyle/>
        <a:p>
          <a:endParaRPr lang="en-US" sz="2400"/>
        </a:p>
      </dgm:t>
    </dgm:pt>
    <dgm:pt modelId="{C17CA378-2768-4099-B0E0-5A8034FED943}">
      <dgm:prSet custT="1"/>
      <dgm:spPr/>
      <dgm:t>
        <a:bodyPr/>
        <a:lstStyle/>
        <a:p>
          <a:pPr algn="ctr">
            <a:buNone/>
          </a:pPr>
          <a:r>
            <a:rPr lang="fr-BE" sz="1800" dirty="0" err="1">
              <a:solidFill>
                <a:schemeClr val="tx1">
                  <a:lumMod val="50000"/>
                </a:schemeClr>
              </a:solidFill>
            </a:rPr>
            <a:t>Regulation</a:t>
          </a:r>
          <a:r>
            <a:rPr lang="fr-BE" sz="1800" dirty="0">
              <a:solidFill>
                <a:schemeClr val="tx1">
                  <a:lumMod val="50000"/>
                </a:schemeClr>
              </a:solidFill>
            </a:rPr>
            <a:t> (EU) 2016/429 – Animal </a:t>
          </a:r>
          <a:r>
            <a:rPr lang="fr-BE" sz="1800" dirty="0" err="1">
              <a:solidFill>
                <a:schemeClr val="tx1">
                  <a:lumMod val="50000"/>
                </a:schemeClr>
              </a:solidFill>
            </a:rPr>
            <a:t>Health</a:t>
          </a:r>
          <a:r>
            <a:rPr lang="fr-BE" sz="1800" dirty="0">
              <a:solidFill>
                <a:schemeClr val="tx1">
                  <a:lumMod val="50000"/>
                </a:schemeClr>
              </a:solidFill>
            </a:rPr>
            <a:t> Law</a:t>
          </a:r>
          <a:endParaRPr lang="en-US" sz="1800" dirty="0">
            <a:solidFill>
              <a:schemeClr val="tx1">
                <a:lumMod val="50000"/>
              </a:schemeClr>
            </a:solidFill>
          </a:endParaRPr>
        </a:p>
      </dgm:t>
    </dgm:pt>
    <dgm:pt modelId="{D690D1AA-2F79-42A9-9D85-C3CC68A07296}" type="parTrans" cxnId="{DFD1170F-D22F-4D00-B5AC-D8EB76D050C2}">
      <dgm:prSet/>
      <dgm:spPr/>
      <dgm:t>
        <a:bodyPr/>
        <a:lstStyle/>
        <a:p>
          <a:endParaRPr lang="en-US" sz="2400"/>
        </a:p>
      </dgm:t>
    </dgm:pt>
    <dgm:pt modelId="{C1B06287-A5D7-4F58-837E-26B0B3F37CF8}" type="sibTrans" cxnId="{DFD1170F-D22F-4D00-B5AC-D8EB76D050C2}">
      <dgm:prSet/>
      <dgm:spPr/>
      <dgm:t>
        <a:bodyPr/>
        <a:lstStyle/>
        <a:p>
          <a:endParaRPr lang="en-US" sz="2400"/>
        </a:p>
      </dgm:t>
    </dgm:pt>
    <dgm:pt modelId="{C0CACD9E-507D-45FA-A43B-55764264FA0C}">
      <dgm:prSet custT="1"/>
      <dgm:spPr/>
      <dgm:t>
        <a:bodyPr/>
        <a:lstStyle/>
        <a:p>
          <a:pPr algn="ctr">
            <a:buNone/>
          </a:pPr>
          <a:r>
            <a:rPr lang="fr-BE" sz="1800" dirty="0">
              <a:solidFill>
                <a:schemeClr val="tx1">
                  <a:lumMod val="50000"/>
                </a:schemeClr>
              </a:solidFill>
            </a:rPr>
            <a:t>Date of application: 21.04.2021</a:t>
          </a:r>
          <a:endParaRPr lang="en-US" sz="1800" dirty="0">
            <a:solidFill>
              <a:schemeClr val="tx1">
                <a:lumMod val="50000"/>
              </a:schemeClr>
            </a:solidFill>
          </a:endParaRPr>
        </a:p>
      </dgm:t>
    </dgm:pt>
    <dgm:pt modelId="{02FA6177-47F9-458B-9F84-40118195BAEB}" type="parTrans" cxnId="{0594C9A7-8F66-4110-954D-02CDF20802B3}">
      <dgm:prSet/>
      <dgm:spPr/>
      <dgm:t>
        <a:bodyPr/>
        <a:lstStyle/>
        <a:p>
          <a:endParaRPr lang="en-US" sz="2400"/>
        </a:p>
      </dgm:t>
    </dgm:pt>
    <dgm:pt modelId="{A7A6ADE8-7F39-490B-A4D2-955051DB2DA6}" type="sibTrans" cxnId="{0594C9A7-8F66-4110-954D-02CDF20802B3}">
      <dgm:prSet/>
      <dgm:spPr/>
      <dgm:t>
        <a:bodyPr/>
        <a:lstStyle/>
        <a:p>
          <a:endParaRPr lang="en-US" sz="2400"/>
        </a:p>
      </dgm:t>
    </dgm:pt>
    <dgm:pt modelId="{33A17166-6E47-40EF-A54E-C6C4CBCF8A2A}">
      <dgm:prSet phldrT="[Text]" custT="1"/>
      <dgm:spPr/>
      <dgm:t>
        <a:bodyPr/>
        <a:lstStyle/>
        <a:p>
          <a:pPr algn="ctr">
            <a:buNone/>
          </a:pPr>
          <a:r>
            <a:rPr lang="fr-BE" sz="1800" dirty="0">
              <a:solidFill>
                <a:schemeClr val="tx1">
                  <a:lumMod val="50000"/>
                </a:schemeClr>
              </a:solidFill>
            </a:rPr>
            <a:t>Date of application: 14.12.2019</a:t>
          </a:r>
          <a:endParaRPr lang="en-US" sz="1800" dirty="0">
            <a:solidFill>
              <a:schemeClr val="tx1">
                <a:lumMod val="50000"/>
              </a:schemeClr>
            </a:solidFill>
          </a:endParaRPr>
        </a:p>
      </dgm:t>
    </dgm:pt>
    <dgm:pt modelId="{576A4405-F136-457C-900E-1EBAB80BBD74}" type="parTrans" cxnId="{9E348724-D273-4249-A62B-76F03F68ED57}">
      <dgm:prSet/>
      <dgm:spPr/>
      <dgm:t>
        <a:bodyPr/>
        <a:lstStyle/>
        <a:p>
          <a:endParaRPr lang="en-US" sz="2400"/>
        </a:p>
      </dgm:t>
    </dgm:pt>
    <dgm:pt modelId="{32DFA04A-58B3-4736-BDEA-75B5C5BEA161}" type="sibTrans" cxnId="{9E348724-D273-4249-A62B-76F03F68ED57}">
      <dgm:prSet/>
      <dgm:spPr/>
      <dgm:t>
        <a:bodyPr/>
        <a:lstStyle/>
        <a:p>
          <a:endParaRPr lang="en-US" sz="2400"/>
        </a:p>
      </dgm:t>
    </dgm:pt>
    <dgm:pt modelId="{D0C51C40-5607-4B71-B3B6-21A2CE9A456B}">
      <dgm:prSet phldrT="[Text]" custT="1"/>
      <dgm:spPr/>
      <dgm:t>
        <a:bodyPr/>
        <a:lstStyle/>
        <a:p>
          <a:pPr algn="ctr">
            <a:buNone/>
          </a:pPr>
          <a:r>
            <a:rPr lang="en-US" sz="1600" dirty="0">
              <a:solidFill>
                <a:schemeClr val="tx1">
                  <a:lumMod val="50000"/>
                </a:schemeClr>
              </a:solidFill>
            </a:rPr>
            <a:t>Commission Delegated Regulation (EU) 2022/931 on contaminants and </a:t>
          </a:r>
          <a:r>
            <a:rPr lang="en-IE" sz="1600" dirty="0">
              <a:solidFill>
                <a:schemeClr val="tx1">
                  <a:lumMod val="50000"/>
                </a:schemeClr>
              </a:solidFill>
            </a:rPr>
            <a:t>Commission Implementing Regulation (EU) 2022/932 </a:t>
          </a:r>
          <a:endParaRPr lang="en-US" sz="1600" dirty="0">
            <a:solidFill>
              <a:schemeClr val="tx1">
                <a:lumMod val="50000"/>
              </a:schemeClr>
            </a:solidFill>
            <a:highlight>
              <a:srgbClr val="FFFF00"/>
            </a:highlight>
          </a:endParaRPr>
        </a:p>
      </dgm:t>
    </dgm:pt>
    <dgm:pt modelId="{BF5FADFD-284B-4FEE-A8DC-6C207D67C64E}" type="parTrans" cxnId="{67E9A864-28FE-443D-BB29-0CB0E898F3B0}">
      <dgm:prSet/>
      <dgm:spPr/>
      <dgm:t>
        <a:bodyPr/>
        <a:lstStyle/>
        <a:p>
          <a:endParaRPr lang="en-IE"/>
        </a:p>
      </dgm:t>
    </dgm:pt>
    <dgm:pt modelId="{30BD8D09-E7C1-44A4-AC3B-A80455DC704E}" type="sibTrans" cxnId="{67E9A864-28FE-443D-BB29-0CB0E898F3B0}">
      <dgm:prSet/>
      <dgm:spPr/>
      <dgm:t>
        <a:bodyPr/>
        <a:lstStyle/>
        <a:p>
          <a:endParaRPr lang="en-IE"/>
        </a:p>
      </dgm:t>
    </dgm:pt>
    <dgm:pt modelId="{1BF3F0A0-BB23-4BDD-8C21-5319197E1AFC}">
      <dgm:prSet phldrT="[Text]" custT="1"/>
      <dgm:spPr/>
      <dgm:t>
        <a:bodyPr/>
        <a:lstStyle/>
        <a:p>
          <a:pPr algn="ctr">
            <a:buNone/>
          </a:pPr>
          <a:r>
            <a:rPr lang="en-US" sz="1600" dirty="0">
              <a:solidFill>
                <a:schemeClr val="tx1">
                  <a:lumMod val="50000"/>
                </a:schemeClr>
              </a:solidFill>
            </a:rPr>
            <a:t>Commission Decision 2011/163/EU of 16 March 2011 on the approval of plans submitted by third countries, as amended*</a:t>
          </a:r>
          <a:endParaRPr lang="en-US" sz="1600" dirty="0">
            <a:solidFill>
              <a:schemeClr val="tx1">
                <a:lumMod val="50000"/>
              </a:schemeClr>
            </a:solidFill>
            <a:highlight>
              <a:srgbClr val="FFFF00"/>
            </a:highlight>
          </a:endParaRPr>
        </a:p>
      </dgm:t>
    </dgm:pt>
    <dgm:pt modelId="{37631725-7F57-4BF1-B20A-FD6A1788FFB1}" type="parTrans" cxnId="{D2218FF2-53FF-4DD7-BFE5-AD5309234F3D}">
      <dgm:prSet/>
      <dgm:spPr/>
      <dgm:t>
        <a:bodyPr/>
        <a:lstStyle/>
        <a:p>
          <a:endParaRPr lang="en-IE"/>
        </a:p>
      </dgm:t>
    </dgm:pt>
    <dgm:pt modelId="{52130D56-0D12-48E4-8963-7C3E596A5AEA}" type="sibTrans" cxnId="{D2218FF2-53FF-4DD7-BFE5-AD5309234F3D}">
      <dgm:prSet/>
      <dgm:spPr/>
      <dgm:t>
        <a:bodyPr/>
        <a:lstStyle/>
        <a:p>
          <a:endParaRPr lang="en-IE"/>
        </a:p>
      </dgm:t>
    </dgm:pt>
    <dgm:pt modelId="{D58F1AC6-717A-4D20-9761-042E88011AB9}" type="pres">
      <dgm:prSet presAssocID="{F8B5C538-8B28-4EE8-97AC-BCA70A07B88E}" presName="Name0" presStyleCnt="0">
        <dgm:presLayoutVars>
          <dgm:dir/>
          <dgm:animLvl val="lvl"/>
          <dgm:resizeHandles val="exact"/>
        </dgm:presLayoutVars>
      </dgm:prSet>
      <dgm:spPr/>
    </dgm:pt>
    <dgm:pt modelId="{1BBCC5B7-CB94-4F80-B17D-7D160FACF14F}" type="pres">
      <dgm:prSet presAssocID="{73A2E4CC-DB80-4089-9F8F-53CFC83DFD29}" presName="linNode" presStyleCnt="0"/>
      <dgm:spPr/>
    </dgm:pt>
    <dgm:pt modelId="{87F5C8AD-155D-4734-A853-15C4670417C6}" type="pres">
      <dgm:prSet presAssocID="{73A2E4CC-DB80-4089-9F8F-53CFC83DFD29}" presName="parentText" presStyleLbl="node1" presStyleIdx="0" presStyleCnt="4" custLinFactNeighborX="777" custLinFactNeighborY="518">
        <dgm:presLayoutVars>
          <dgm:chMax val="1"/>
          <dgm:bulletEnabled val="1"/>
        </dgm:presLayoutVars>
      </dgm:prSet>
      <dgm:spPr/>
    </dgm:pt>
    <dgm:pt modelId="{3FCBDBCB-2F2C-4906-B7FC-104213ED48AC}" type="pres">
      <dgm:prSet presAssocID="{73A2E4CC-DB80-4089-9F8F-53CFC83DFD29}" presName="descendantText" presStyleLbl="alignAccFollowNode1" presStyleIdx="0" presStyleCnt="4">
        <dgm:presLayoutVars>
          <dgm:bulletEnabled val="1"/>
        </dgm:presLayoutVars>
      </dgm:prSet>
      <dgm:spPr/>
    </dgm:pt>
    <dgm:pt modelId="{9CC52EFD-DDE7-4356-AF6A-86A84EDCF437}" type="pres">
      <dgm:prSet presAssocID="{D176E5F9-77A5-498E-AB6A-71BD3A3C1B86}" presName="sp" presStyleCnt="0"/>
      <dgm:spPr/>
    </dgm:pt>
    <dgm:pt modelId="{BDFEB660-C92C-490B-B0B9-4EEA26FBFA4A}" type="pres">
      <dgm:prSet presAssocID="{5DDB09BC-DB4C-4FCA-B5EA-AAEA4B5CFA92}" presName="linNode" presStyleCnt="0"/>
      <dgm:spPr/>
    </dgm:pt>
    <dgm:pt modelId="{15ECFA2F-B0DB-4A93-97A6-492109750A2F}" type="pres">
      <dgm:prSet presAssocID="{5DDB09BC-DB4C-4FCA-B5EA-AAEA4B5CFA92}" presName="parentText" presStyleLbl="node1" presStyleIdx="1" presStyleCnt="4">
        <dgm:presLayoutVars>
          <dgm:chMax val="1"/>
          <dgm:bulletEnabled val="1"/>
        </dgm:presLayoutVars>
      </dgm:prSet>
      <dgm:spPr/>
    </dgm:pt>
    <dgm:pt modelId="{BDB647C9-8BAD-494A-8A33-799829D2FDA6}" type="pres">
      <dgm:prSet presAssocID="{5DDB09BC-DB4C-4FCA-B5EA-AAEA4B5CFA92}" presName="descendantText" presStyleLbl="alignAccFollowNode1" presStyleIdx="1" presStyleCnt="4">
        <dgm:presLayoutVars>
          <dgm:bulletEnabled val="1"/>
        </dgm:presLayoutVars>
      </dgm:prSet>
      <dgm:spPr/>
    </dgm:pt>
    <dgm:pt modelId="{1CCF0C55-001C-41C7-AE83-C3A75464EA12}" type="pres">
      <dgm:prSet presAssocID="{89F6EE14-AC41-4E30-A90C-B325BE036B0D}" presName="sp" presStyleCnt="0"/>
      <dgm:spPr/>
    </dgm:pt>
    <dgm:pt modelId="{EA9FF595-A65D-44F8-ACEE-849169FDEE2C}" type="pres">
      <dgm:prSet presAssocID="{6A6CD7E4-A647-4AE6-ABA9-BF17CBE27123}" presName="linNode" presStyleCnt="0"/>
      <dgm:spPr/>
    </dgm:pt>
    <dgm:pt modelId="{75604984-C88B-438A-A6FA-6C876CE45439}" type="pres">
      <dgm:prSet presAssocID="{6A6CD7E4-A647-4AE6-ABA9-BF17CBE27123}" presName="parentText" presStyleLbl="node1" presStyleIdx="2" presStyleCnt="4">
        <dgm:presLayoutVars>
          <dgm:chMax val="1"/>
          <dgm:bulletEnabled val="1"/>
        </dgm:presLayoutVars>
      </dgm:prSet>
      <dgm:spPr/>
    </dgm:pt>
    <dgm:pt modelId="{C9C2BD5D-B2E5-4253-885A-ADF5742B523C}" type="pres">
      <dgm:prSet presAssocID="{6A6CD7E4-A647-4AE6-ABA9-BF17CBE27123}" presName="descendantText" presStyleLbl="alignAccFollowNode1" presStyleIdx="2" presStyleCnt="4">
        <dgm:presLayoutVars>
          <dgm:bulletEnabled val="1"/>
        </dgm:presLayoutVars>
      </dgm:prSet>
      <dgm:spPr/>
    </dgm:pt>
    <dgm:pt modelId="{357C4516-F0DC-4751-AE0D-A03AD83F842E}" type="pres">
      <dgm:prSet presAssocID="{F09298A4-D028-4A28-B995-78C4732970D2}" presName="sp" presStyleCnt="0"/>
      <dgm:spPr/>
    </dgm:pt>
    <dgm:pt modelId="{BFCCC136-20D0-49A8-9E0B-6F634A58191B}" type="pres">
      <dgm:prSet presAssocID="{34D77DDD-15B7-4D65-9FBE-86A0C751EE36}" presName="linNode" presStyleCnt="0"/>
      <dgm:spPr/>
    </dgm:pt>
    <dgm:pt modelId="{3EC41E6F-8193-4D78-9025-96B60317C1B6}" type="pres">
      <dgm:prSet presAssocID="{34D77DDD-15B7-4D65-9FBE-86A0C751EE36}" presName="parentText" presStyleLbl="node1" presStyleIdx="3" presStyleCnt="4">
        <dgm:presLayoutVars>
          <dgm:chMax val="1"/>
          <dgm:bulletEnabled val="1"/>
        </dgm:presLayoutVars>
      </dgm:prSet>
      <dgm:spPr/>
    </dgm:pt>
    <dgm:pt modelId="{BB5B2754-AC38-4A06-85D9-2039D23DA3B8}" type="pres">
      <dgm:prSet presAssocID="{34D77DDD-15B7-4D65-9FBE-86A0C751EE36}" presName="descendantText" presStyleLbl="alignAccFollowNode1" presStyleIdx="3" presStyleCnt="4" custScaleY="121786" custLinFactNeighborY="1140">
        <dgm:presLayoutVars>
          <dgm:bulletEnabled val="1"/>
        </dgm:presLayoutVars>
      </dgm:prSet>
      <dgm:spPr/>
    </dgm:pt>
  </dgm:ptLst>
  <dgm:cxnLst>
    <dgm:cxn modelId="{DFD1170F-D22F-4D00-B5AC-D8EB76D050C2}" srcId="{5DDB09BC-DB4C-4FCA-B5EA-AAEA4B5CFA92}" destId="{C17CA378-2768-4099-B0E0-5A8034FED943}" srcOrd="0" destOrd="0" parTransId="{D690D1AA-2F79-42A9-9D85-C3CC68A07296}" sibTransId="{C1B06287-A5D7-4F58-837E-26B0B3F37CF8}"/>
    <dgm:cxn modelId="{C13B771C-0CB0-442D-A03E-5C6CF20D3498}" type="presOf" srcId="{1BF3F0A0-BB23-4BDD-8C21-5319197E1AFC}" destId="{BB5B2754-AC38-4A06-85D9-2039D23DA3B8}" srcOrd="0" destOrd="1" presId="urn:microsoft.com/office/officeart/2005/8/layout/vList5"/>
    <dgm:cxn modelId="{7737751F-516F-474D-87EE-1CACEC8E583E}" type="presOf" srcId="{DE2F3720-AD35-46F1-A8CF-A156107EE7CB}" destId="{C9C2BD5D-B2E5-4253-885A-ADF5742B523C}" srcOrd="0" destOrd="0" presId="urn:microsoft.com/office/officeart/2005/8/layout/vList5"/>
    <dgm:cxn modelId="{9E348724-D273-4249-A62B-76F03F68ED57}" srcId="{73A2E4CC-DB80-4089-9F8F-53CFC83DFD29}" destId="{33A17166-6E47-40EF-A54E-C6C4CBCF8A2A}" srcOrd="1" destOrd="0" parTransId="{576A4405-F136-457C-900E-1EBAB80BBD74}" sibTransId="{32DFA04A-58B3-4736-BDEA-75B5C5BEA161}"/>
    <dgm:cxn modelId="{595DE43A-63D3-4DDA-AA22-12CC2B66D62C}" type="presOf" srcId="{C17CA378-2768-4099-B0E0-5A8034FED943}" destId="{BDB647C9-8BAD-494A-8A33-799829D2FDA6}" srcOrd="0" destOrd="0" presId="urn:microsoft.com/office/officeart/2005/8/layout/vList5"/>
    <dgm:cxn modelId="{67E9A864-28FE-443D-BB29-0CB0E898F3B0}" srcId="{34D77DDD-15B7-4D65-9FBE-86A0C751EE36}" destId="{D0C51C40-5607-4B71-B3B6-21A2CE9A456B}" srcOrd="0" destOrd="0" parTransId="{BF5FADFD-284B-4FEE-A8DC-6C207D67C64E}" sibTransId="{30BD8D09-E7C1-44A4-AC3B-A80455DC704E}"/>
    <dgm:cxn modelId="{6028A247-82CA-4AC1-81D2-7B81617FC68C}" type="presOf" srcId="{5DDB09BC-DB4C-4FCA-B5EA-AAEA4B5CFA92}" destId="{15ECFA2F-B0DB-4A93-97A6-492109750A2F}" srcOrd="0" destOrd="0" presId="urn:microsoft.com/office/officeart/2005/8/layout/vList5"/>
    <dgm:cxn modelId="{A9997E50-6302-4D4C-9124-AD4D2314F41D}" srcId="{6A6CD7E4-A647-4AE6-ABA9-BF17CBE27123}" destId="{DE2F3720-AD35-46F1-A8CF-A156107EE7CB}" srcOrd="0" destOrd="0" parTransId="{0F7DFE76-A388-436F-900F-FA5581C2A731}" sibTransId="{B442BBA6-87F2-45AC-97B3-1F2209D9F57C}"/>
    <dgm:cxn modelId="{9033407B-43A7-466A-A0CE-FF66E56C1692}" type="presOf" srcId="{6A6CD7E4-A647-4AE6-ABA9-BF17CBE27123}" destId="{75604984-C88B-438A-A6FA-6C876CE45439}" srcOrd="0" destOrd="0" presId="urn:microsoft.com/office/officeart/2005/8/layout/vList5"/>
    <dgm:cxn modelId="{B2100992-BF78-482D-9816-50E19CB56149}" type="presOf" srcId="{33E17327-7802-4DBD-97AD-451DD69F79E7}" destId="{3FCBDBCB-2F2C-4906-B7FC-104213ED48AC}" srcOrd="0" destOrd="0" presId="urn:microsoft.com/office/officeart/2005/8/layout/vList5"/>
    <dgm:cxn modelId="{23446197-D318-4831-AF57-C0E799908D9F}" type="presOf" srcId="{C0CACD9E-507D-45FA-A43B-55764264FA0C}" destId="{BDB647C9-8BAD-494A-8A33-799829D2FDA6}" srcOrd="0" destOrd="1" presId="urn:microsoft.com/office/officeart/2005/8/layout/vList5"/>
    <dgm:cxn modelId="{8169259E-B938-4F11-9353-C7A17673EF38}" srcId="{F8B5C538-8B28-4EE8-97AC-BCA70A07B88E}" destId="{73A2E4CC-DB80-4089-9F8F-53CFC83DFD29}" srcOrd="0" destOrd="0" parTransId="{3CBD56E5-E71E-4292-9361-25E9F811E03D}" sibTransId="{D176E5F9-77A5-498E-AB6A-71BD3A3C1B86}"/>
    <dgm:cxn modelId="{0594C9A7-8F66-4110-954D-02CDF20802B3}" srcId="{5DDB09BC-DB4C-4FCA-B5EA-AAEA4B5CFA92}" destId="{C0CACD9E-507D-45FA-A43B-55764264FA0C}" srcOrd="1" destOrd="0" parTransId="{02FA6177-47F9-458B-9F84-40118195BAEB}" sibTransId="{A7A6ADE8-7F39-490B-A4D2-955051DB2DA6}"/>
    <dgm:cxn modelId="{7ED43EB1-0FC2-424D-9E3B-E2DD55D8FE16}" type="presOf" srcId="{D0C51C40-5607-4B71-B3B6-21A2CE9A456B}" destId="{BB5B2754-AC38-4A06-85D9-2039D23DA3B8}" srcOrd="0" destOrd="0" presId="urn:microsoft.com/office/officeart/2005/8/layout/vList5"/>
    <dgm:cxn modelId="{DED277B1-3B5B-4F76-B63D-8FA52B4DB362}" srcId="{F8B5C538-8B28-4EE8-97AC-BCA70A07B88E}" destId="{34D77DDD-15B7-4D65-9FBE-86A0C751EE36}" srcOrd="3" destOrd="0" parTransId="{B39F8F24-0470-4881-8FEF-BFB6CDD5DFA0}" sibTransId="{344BF9C3-4018-45BE-9536-D1F9B8611749}"/>
    <dgm:cxn modelId="{21608DB7-3AAE-4E86-BCEC-B6577EA44765}" srcId="{73A2E4CC-DB80-4089-9F8F-53CFC83DFD29}" destId="{33E17327-7802-4DBD-97AD-451DD69F79E7}" srcOrd="0" destOrd="0" parTransId="{43EAAFE1-A035-4704-AB73-33CDEE55B341}" sibTransId="{4ECFD023-4A1D-4007-A777-D91379BC0483}"/>
    <dgm:cxn modelId="{5B5300CB-9A20-4E50-975B-909952ACDCCA}" type="presOf" srcId="{73A2E4CC-DB80-4089-9F8F-53CFC83DFD29}" destId="{87F5C8AD-155D-4734-A853-15C4670417C6}" srcOrd="0" destOrd="0" presId="urn:microsoft.com/office/officeart/2005/8/layout/vList5"/>
    <dgm:cxn modelId="{5759A1D4-5CBB-4DDC-B4D2-74163C624208}" srcId="{F8B5C538-8B28-4EE8-97AC-BCA70A07B88E}" destId="{6A6CD7E4-A647-4AE6-ABA9-BF17CBE27123}" srcOrd="2" destOrd="0" parTransId="{61604A4E-7508-40B3-B27E-D8DCA929E29D}" sibTransId="{F09298A4-D028-4A28-B995-78C4732970D2}"/>
    <dgm:cxn modelId="{A0B2BFD8-01FF-4AB4-8C6C-3435AD62A586}" type="presOf" srcId="{33A17166-6E47-40EF-A54E-C6C4CBCF8A2A}" destId="{3FCBDBCB-2F2C-4906-B7FC-104213ED48AC}" srcOrd="0" destOrd="1" presId="urn:microsoft.com/office/officeart/2005/8/layout/vList5"/>
    <dgm:cxn modelId="{80047FDD-E7B8-4801-B0F1-8B482AD93B04}" type="presOf" srcId="{0FDCC652-B5D1-456D-9FCF-0704240C74AB}" destId="{C9C2BD5D-B2E5-4253-885A-ADF5742B523C}" srcOrd="0" destOrd="1" presId="urn:microsoft.com/office/officeart/2005/8/layout/vList5"/>
    <dgm:cxn modelId="{10B0E1E4-0267-41A2-BAE3-EAA8CA2F1F44}" type="presOf" srcId="{F8B5C538-8B28-4EE8-97AC-BCA70A07B88E}" destId="{D58F1AC6-717A-4D20-9761-042E88011AB9}" srcOrd="0" destOrd="0" presId="urn:microsoft.com/office/officeart/2005/8/layout/vList5"/>
    <dgm:cxn modelId="{81F12AE8-2948-4A03-93CC-5BAAE14AC46E}" type="presOf" srcId="{34D77DDD-15B7-4D65-9FBE-86A0C751EE36}" destId="{3EC41E6F-8193-4D78-9025-96B60317C1B6}" srcOrd="0" destOrd="0" presId="urn:microsoft.com/office/officeart/2005/8/layout/vList5"/>
    <dgm:cxn modelId="{E8DAA7E9-0B53-497F-B6BB-20B9F39A6264}" srcId="{F8B5C538-8B28-4EE8-97AC-BCA70A07B88E}" destId="{5DDB09BC-DB4C-4FCA-B5EA-AAEA4B5CFA92}" srcOrd="1" destOrd="0" parTransId="{10F83A88-9796-407B-A7D8-5E421591EA15}" sibTransId="{89F6EE14-AC41-4E30-A90C-B325BE036B0D}"/>
    <dgm:cxn modelId="{D2218FF2-53FF-4DD7-BFE5-AD5309234F3D}" srcId="{34D77DDD-15B7-4D65-9FBE-86A0C751EE36}" destId="{1BF3F0A0-BB23-4BDD-8C21-5319197E1AFC}" srcOrd="1" destOrd="0" parTransId="{37631725-7F57-4BF1-B20A-FD6A1788FFB1}" sibTransId="{52130D56-0D12-48E4-8963-7C3E596A5AEA}"/>
    <dgm:cxn modelId="{BADC8EF8-6737-425F-965F-A8DEC81E680C}" srcId="{6A6CD7E4-A647-4AE6-ABA9-BF17CBE27123}" destId="{0FDCC652-B5D1-456D-9FCF-0704240C74AB}" srcOrd="1" destOrd="0" parTransId="{E97DCBF6-C472-4DBE-AC78-AF9C5324B8AA}" sibTransId="{92A8228C-A54D-4F75-A861-18CEC2822464}"/>
    <dgm:cxn modelId="{0D512981-41BC-4EB1-939C-4AC7577F2EB4}" type="presParOf" srcId="{D58F1AC6-717A-4D20-9761-042E88011AB9}" destId="{1BBCC5B7-CB94-4F80-B17D-7D160FACF14F}" srcOrd="0" destOrd="0" presId="urn:microsoft.com/office/officeart/2005/8/layout/vList5"/>
    <dgm:cxn modelId="{DCBBF1ED-52B2-4165-999B-A59F92BF7F1A}" type="presParOf" srcId="{1BBCC5B7-CB94-4F80-B17D-7D160FACF14F}" destId="{87F5C8AD-155D-4734-A853-15C4670417C6}" srcOrd="0" destOrd="0" presId="urn:microsoft.com/office/officeart/2005/8/layout/vList5"/>
    <dgm:cxn modelId="{4831DF73-0B61-4115-885A-8ECE6450C9D0}" type="presParOf" srcId="{1BBCC5B7-CB94-4F80-B17D-7D160FACF14F}" destId="{3FCBDBCB-2F2C-4906-B7FC-104213ED48AC}" srcOrd="1" destOrd="0" presId="urn:microsoft.com/office/officeart/2005/8/layout/vList5"/>
    <dgm:cxn modelId="{71E1F63A-79DD-4298-820B-360D0389E4FE}" type="presParOf" srcId="{D58F1AC6-717A-4D20-9761-042E88011AB9}" destId="{9CC52EFD-DDE7-4356-AF6A-86A84EDCF437}" srcOrd="1" destOrd="0" presId="urn:microsoft.com/office/officeart/2005/8/layout/vList5"/>
    <dgm:cxn modelId="{EFC663CF-46A8-4EEE-842F-00092442BED2}" type="presParOf" srcId="{D58F1AC6-717A-4D20-9761-042E88011AB9}" destId="{BDFEB660-C92C-490B-B0B9-4EEA26FBFA4A}" srcOrd="2" destOrd="0" presId="urn:microsoft.com/office/officeart/2005/8/layout/vList5"/>
    <dgm:cxn modelId="{811BBE30-2AF8-45C5-8233-6BDB82822801}" type="presParOf" srcId="{BDFEB660-C92C-490B-B0B9-4EEA26FBFA4A}" destId="{15ECFA2F-B0DB-4A93-97A6-492109750A2F}" srcOrd="0" destOrd="0" presId="urn:microsoft.com/office/officeart/2005/8/layout/vList5"/>
    <dgm:cxn modelId="{653FF658-D1B2-4AD3-BF58-D12B8676624F}" type="presParOf" srcId="{BDFEB660-C92C-490B-B0B9-4EEA26FBFA4A}" destId="{BDB647C9-8BAD-494A-8A33-799829D2FDA6}" srcOrd="1" destOrd="0" presId="urn:microsoft.com/office/officeart/2005/8/layout/vList5"/>
    <dgm:cxn modelId="{B73BE9C7-1771-4D5D-AD9C-FA127C0489F1}" type="presParOf" srcId="{D58F1AC6-717A-4D20-9761-042E88011AB9}" destId="{1CCF0C55-001C-41C7-AE83-C3A75464EA12}" srcOrd="3" destOrd="0" presId="urn:microsoft.com/office/officeart/2005/8/layout/vList5"/>
    <dgm:cxn modelId="{ABDB15D4-B69F-4AB6-A141-CAA79D71FE8F}" type="presParOf" srcId="{D58F1AC6-717A-4D20-9761-042E88011AB9}" destId="{EA9FF595-A65D-44F8-ACEE-849169FDEE2C}" srcOrd="4" destOrd="0" presId="urn:microsoft.com/office/officeart/2005/8/layout/vList5"/>
    <dgm:cxn modelId="{2E5B120F-0D7E-48E9-B7D6-1ED798311D28}" type="presParOf" srcId="{EA9FF595-A65D-44F8-ACEE-849169FDEE2C}" destId="{75604984-C88B-438A-A6FA-6C876CE45439}" srcOrd="0" destOrd="0" presId="urn:microsoft.com/office/officeart/2005/8/layout/vList5"/>
    <dgm:cxn modelId="{4728596D-B37B-4982-B100-B6A32C5589BF}" type="presParOf" srcId="{EA9FF595-A65D-44F8-ACEE-849169FDEE2C}" destId="{C9C2BD5D-B2E5-4253-885A-ADF5742B523C}" srcOrd="1" destOrd="0" presId="urn:microsoft.com/office/officeart/2005/8/layout/vList5"/>
    <dgm:cxn modelId="{D66325EC-087A-4BC7-9866-B21D894BC27F}" type="presParOf" srcId="{D58F1AC6-717A-4D20-9761-042E88011AB9}" destId="{357C4516-F0DC-4751-AE0D-A03AD83F842E}" srcOrd="5" destOrd="0" presId="urn:microsoft.com/office/officeart/2005/8/layout/vList5"/>
    <dgm:cxn modelId="{C579EA9F-8439-4DC1-BB1E-8EDEC94B9E9E}" type="presParOf" srcId="{D58F1AC6-717A-4D20-9761-042E88011AB9}" destId="{BFCCC136-20D0-49A8-9E0B-6F634A58191B}" srcOrd="6" destOrd="0" presId="urn:microsoft.com/office/officeart/2005/8/layout/vList5"/>
    <dgm:cxn modelId="{998D654E-9676-4EB5-8615-41263A59F1BE}" type="presParOf" srcId="{BFCCC136-20D0-49A8-9E0B-6F634A58191B}" destId="{3EC41E6F-8193-4D78-9025-96B60317C1B6}" srcOrd="0" destOrd="0" presId="urn:microsoft.com/office/officeart/2005/8/layout/vList5"/>
    <dgm:cxn modelId="{8784EF7A-6916-4AD4-A234-E7824CE84780}" type="presParOf" srcId="{BFCCC136-20D0-49A8-9E0B-6F634A58191B}" destId="{BB5B2754-AC38-4A06-85D9-2039D23DA3B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1589F7-71B9-434F-97C5-549621CBB553}" type="doc">
      <dgm:prSet loTypeId="urn:microsoft.com/office/officeart/2008/layout/HorizontalMultiLevelHierarchy" loCatId="" qsTypeId="urn:microsoft.com/office/officeart/2005/8/quickstyle/simple4" qsCatId="simple" csTypeId="urn:microsoft.com/office/officeart/2005/8/colors/accent1_2" csCatId="accent1" phldr="1"/>
      <dgm:spPr/>
      <dgm:t>
        <a:bodyPr/>
        <a:lstStyle/>
        <a:p>
          <a:endParaRPr lang="es-ES"/>
        </a:p>
      </dgm:t>
    </dgm:pt>
    <dgm:pt modelId="{0FE58439-17C9-C845-AFA2-F110F88FCBA9}">
      <dgm:prSet phldrT="[Texto]"/>
      <dgm:spPr>
        <a:solidFill>
          <a:srgbClr val="AFC651"/>
        </a:solidFill>
      </dgm:spPr>
      <dgm:t>
        <a:bodyPr/>
        <a:lstStyle/>
        <a:p>
          <a:r>
            <a:rPr lang="es-ES" dirty="0"/>
            <a:t>Hygiene package</a:t>
          </a:r>
        </a:p>
      </dgm:t>
    </dgm:pt>
    <dgm:pt modelId="{0891C33A-95B5-6642-B096-6E456C387705}" type="parTrans" cxnId="{75EC92A5-350A-8E48-8857-9096162B7B33}">
      <dgm:prSet/>
      <dgm:spPr/>
      <dgm:t>
        <a:bodyPr/>
        <a:lstStyle/>
        <a:p>
          <a:endParaRPr lang="es-ES"/>
        </a:p>
      </dgm:t>
    </dgm:pt>
    <dgm:pt modelId="{0D0BECA5-5C1D-F345-A534-6477BC2352F1}" type="sibTrans" cxnId="{75EC92A5-350A-8E48-8857-9096162B7B33}">
      <dgm:prSet/>
      <dgm:spPr/>
      <dgm:t>
        <a:bodyPr/>
        <a:lstStyle/>
        <a:p>
          <a:endParaRPr lang="es-ES"/>
        </a:p>
      </dgm:t>
    </dgm:pt>
    <dgm:pt modelId="{13948C41-B61D-734B-9291-F8D788F3FDEE}">
      <dgm:prSet phldrT="[Texto]"/>
      <dgm:spPr/>
      <dgm:t>
        <a:bodyPr/>
        <a:lstStyle/>
        <a:p>
          <a:r>
            <a:rPr lang="es-ES" b="1" dirty="0">
              <a:solidFill>
                <a:schemeClr val="bg1"/>
              </a:solidFill>
            </a:rPr>
            <a:t>REGULATION (EC) 852/2004</a:t>
          </a:r>
          <a:endParaRPr lang="es-ES" dirty="0">
            <a:solidFill>
              <a:schemeClr val="bg1"/>
            </a:solidFill>
          </a:endParaRPr>
        </a:p>
      </dgm:t>
    </dgm:pt>
    <dgm:pt modelId="{ADCAF17F-EC2C-C042-AE9C-966CA67B87C6}" type="parTrans" cxnId="{7E5B0C68-BA3D-084C-B133-1B0E03C02864}">
      <dgm:prSet/>
      <dgm:spPr/>
      <dgm:t>
        <a:bodyPr/>
        <a:lstStyle/>
        <a:p>
          <a:endParaRPr lang="es-ES"/>
        </a:p>
      </dgm:t>
    </dgm:pt>
    <dgm:pt modelId="{50836AE1-B045-244C-8A33-DE66DD4DB86A}" type="sibTrans" cxnId="{7E5B0C68-BA3D-084C-B133-1B0E03C02864}">
      <dgm:prSet/>
      <dgm:spPr/>
      <dgm:t>
        <a:bodyPr/>
        <a:lstStyle/>
        <a:p>
          <a:endParaRPr lang="es-ES"/>
        </a:p>
      </dgm:t>
    </dgm:pt>
    <dgm:pt modelId="{BCC5C22F-D7CE-7646-B572-6A6EABEEAD2E}">
      <dgm:prSet phldrT="[Texto]"/>
      <dgm:spPr/>
      <dgm:t>
        <a:bodyPr/>
        <a:lstStyle/>
        <a:p>
          <a:r>
            <a:rPr lang="es-ES" b="1" dirty="0">
              <a:solidFill>
                <a:schemeClr val="bg1"/>
              </a:solidFill>
            </a:rPr>
            <a:t>REGULATION (EC) 853/2004</a:t>
          </a:r>
          <a:endParaRPr lang="es-ES" dirty="0">
            <a:solidFill>
              <a:schemeClr val="bg1"/>
            </a:solidFill>
          </a:endParaRPr>
        </a:p>
      </dgm:t>
    </dgm:pt>
    <dgm:pt modelId="{A4FE3659-51FD-6A46-8982-EEC192CE3562}" type="parTrans" cxnId="{54FD7C25-6241-294B-870D-57542F751975}">
      <dgm:prSet/>
      <dgm:spPr/>
      <dgm:t>
        <a:bodyPr/>
        <a:lstStyle/>
        <a:p>
          <a:endParaRPr lang="es-ES"/>
        </a:p>
      </dgm:t>
    </dgm:pt>
    <dgm:pt modelId="{578670E9-EC73-B745-AF1E-ABC93343C12A}" type="sibTrans" cxnId="{54FD7C25-6241-294B-870D-57542F751975}">
      <dgm:prSet/>
      <dgm:spPr/>
      <dgm:t>
        <a:bodyPr/>
        <a:lstStyle/>
        <a:p>
          <a:endParaRPr lang="es-ES"/>
        </a:p>
      </dgm:t>
    </dgm:pt>
    <dgm:pt modelId="{121078A3-58CE-7F41-B686-93F7C7EF3904}">
      <dgm:prSet phldrT="[Texto]" custT="1"/>
      <dgm:spPr/>
      <dgm:t>
        <a:bodyPr/>
        <a:lstStyle/>
        <a:p>
          <a:r>
            <a:rPr lang="en-US" sz="3300" b="1" kern="1200" dirty="0">
              <a:solidFill>
                <a:srgbClr val="FFFFFF"/>
              </a:solidFill>
              <a:latin typeface="Arial"/>
              <a:ea typeface="+mn-ea"/>
              <a:cs typeface="+mn-cs"/>
            </a:rPr>
            <a:t>REGULATION. (EU) 2017/625 </a:t>
          </a:r>
          <a:endParaRPr lang="es-ES" sz="3300" kern="1200" dirty="0">
            <a:solidFill>
              <a:schemeClr val="bg1"/>
            </a:solidFill>
          </a:endParaRPr>
        </a:p>
      </dgm:t>
    </dgm:pt>
    <dgm:pt modelId="{AD6A5B9E-5DE5-494E-BC2C-6C482289C35D}" type="parTrans" cxnId="{7719D279-71DE-0C4A-B8AF-F372C6C5C1CA}">
      <dgm:prSet/>
      <dgm:spPr/>
      <dgm:t>
        <a:bodyPr/>
        <a:lstStyle/>
        <a:p>
          <a:endParaRPr lang="es-ES"/>
        </a:p>
      </dgm:t>
    </dgm:pt>
    <dgm:pt modelId="{5B62C3C2-4A21-FF4D-91EA-7026A79BCC45}" type="sibTrans" cxnId="{7719D279-71DE-0C4A-B8AF-F372C6C5C1CA}">
      <dgm:prSet/>
      <dgm:spPr/>
      <dgm:t>
        <a:bodyPr/>
        <a:lstStyle/>
        <a:p>
          <a:endParaRPr lang="es-ES"/>
        </a:p>
      </dgm:t>
    </dgm:pt>
    <dgm:pt modelId="{ED2056CC-26EF-CF40-A45F-C9EAE5CD935E}" type="pres">
      <dgm:prSet presAssocID="{351589F7-71B9-434F-97C5-549621CBB553}" presName="Name0" presStyleCnt="0">
        <dgm:presLayoutVars>
          <dgm:chPref val="1"/>
          <dgm:dir/>
          <dgm:animOne val="branch"/>
          <dgm:animLvl val="lvl"/>
          <dgm:resizeHandles val="exact"/>
        </dgm:presLayoutVars>
      </dgm:prSet>
      <dgm:spPr/>
    </dgm:pt>
    <dgm:pt modelId="{FBFC09B0-59E1-A04D-89CE-1A6F7CACCD56}" type="pres">
      <dgm:prSet presAssocID="{0FE58439-17C9-C845-AFA2-F110F88FCBA9}" presName="root1" presStyleCnt="0"/>
      <dgm:spPr/>
    </dgm:pt>
    <dgm:pt modelId="{C643CBF7-88FD-974B-B262-F200764F9F9F}" type="pres">
      <dgm:prSet presAssocID="{0FE58439-17C9-C845-AFA2-F110F88FCBA9}" presName="LevelOneTextNode" presStyleLbl="node0" presStyleIdx="0" presStyleCnt="1">
        <dgm:presLayoutVars>
          <dgm:chPref val="3"/>
        </dgm:presLayoutVars>
      </dgm:prSet>
      <dgm:spPr/>
    </dgm:pt>
    <dgm:pt modelId="{8B0FBD05-43FE-2A48-BFDF-313E8E261BCE}" type="pres">
      <dgm:prSet presAssocID="{0FE58439-17C9-C845-AFA2-F110F88FCBA9}" presName="level2hierChild" presStyleCnt="0"/>
      <dgm:spPr/>
    </dgm:pt>
    <dgm:pt modelId="{E0A86DAE-07DF-524F-996E-C35CBA76A1B5}" type="pres">
      <dgm:prSet presAssocID="{ADCAF17F-EC2C-C042-AE9C-966CA67B87C6}" presName="conn2-1" presStyleLbl="parChTrans1D2" presStyleIdx="0" presStyleCnt="3"/>
      <dgm:spPr/>
    </dgm:pt>
    <dgm:pt modelId="{F5424906-B6D6-DA49-8C01-72C7C94323A3}" type="pres">
      <dgm:prSet presAssocID="{ADCAF17F-EC2C-C042-AE9C-966CA67B87C6}" presName="connTx" presStyleLbl="parChTrans1D2" presStyleIdx="0" presStyleCnt="3"/>
      <dgm:spPr/>
    </dgm:pt>
    <dgm:pt modelId="{8FEF55B9-251F-FB4F-8249-3B56B0126F69}" type="pres">
      <dgm:prSet presAssocID="{13948C41-B61D-734B-9291-F8D788F3FDEE}" presName="root2" presStyleCnt="0"/>
      <dgm:spPr/>
    </dgm:pt>
    <dgm:pt modelId="{19B9B7D0-2A60-3544-93AC-84F37A3C7374}" type="pres">
      <dgm:prSet presAssocID="{13948C41-B61D-734B-9291-F8D788F3FDEE}" presName="LevelTwoTextNode" presStyleLbl="node2" presStyleIdx="0" presStyleCnt="3">
        <dgm:presLayoutVars>
          <dgm:chPref val="3"/>
        </dgm:presLayoutVars>
      </dgm:prSet>
      <dgm:spPr/>
    </dgm:pt>
    <dgm:pt modelId="{D5434B2F-6A40-084A-B41A-8009984D9B32}" type="pres">
      <dgm:prSet presAssocID="{13948C41-B61D-734B-9291-F8D788F3FDEE}" presName="level3hierChild" presStyleCnt="0"/>
      <dgm:spPr/>
    </dgm:pt>
    <dgm:pt modelId="{2B21ADA4-3919-D34C-8806-663A6192A996}" type="pres">
      <dgm:prSet presAssocID="{A4FE3659-51FD-6A46-8982-EEC192CE3562}" presName="conn2-1" presStyleLbl="parChTrans1D2" presStyleIdx="1" presStyleCnt="3"/>
      <dgm:spPr/>
    </dgm:pt>
    <dgm:pt modelId="{5DF5E2C1-62C1-2543-AE98-19478CBA9EE1}" type="pres">
      <dgm:prSet presAssocID="{A4FE3659-51FD-6A46-8982-EEC192CE3562}" presName="connTx" presStyleLbl="parChTrans1D2" presStyleIdx="1" presStyleCnt="3"/>
      <dgm:spPr/>
    </dgm:pt>
    <dgm:pt modelId="{E9B47EED-C76C-5140-A456-A917C7E31095}" type="pres">
      <dgm:prSet presAssocID="{BCC5C22F-D7CE-7646-B572-6A6EABEEAD2E}" presName="root2" presStyleCnt="0"/>
      <dgm:spPr/>
    </dgm:pt>
    <dgm:pt modelId="{419B6AC2-19DA-8B49-9B29-FA1212EAFD6E}" type="pres">
      <dgm:prSet presAssocID="{BCC5C22F-D7CE-7646-B572-6A6EABEEAD2E}" presName="LevelTwoTextNode" presStyleLbl="node2" presStyleIdx="1" presStyleCnt="3">
        <dgm:presLayoutVars>
          <dgm:chPref val="3"/>
        </dgm:presLayoutVars>
      </dgm:prSet>
      <dgm:spPr/>
    </dgm:pt>
    <dgm:pt modelId="{265CEADB-C37C-2543-9706-0BD372DBD27C}" type="pres">
      <dgm:prSet presAssocID="{BCC5C22F-D7CE-7646-B572-6A6EABEEAD2E}" presName="level3hierChild" presStyleCnt="0"/>
      <dgm:spPr/>
    </dgm:pt>
    <dgm:pt modelId="{F9DAED5F-9C8B-FA43-8361-F54DF8D29104}" type="pres">
      <dgm:prSet presAssocID="{AD6A5B9E-5DE5-494E-BC2C-6C482289C35D}" presName="conn2-1" presStyleLbl="parChTrans1D2" presStyleIdx="2" presStyleCnt="3"/>
      <dgm:spPr/>
    </dgm:pt>
    <dgm:pt modelId="{E327048A-880D-9646-B63A-07557EEE1D5F}" type="pres">
      <dgm:prSet presAssocID="{AD6A5B9E-5DE5-494E-BC2C-6C482289C35D}" presName="connTx" presStyleLbl="parChTrans1D2" presStyleIdx="2" presStyleCnt="3"/>
      <dgm:spPr/>
    </dgm:pt>
    <dgm:pt modelId="{7792F880-5B3D-5B49-8BA0-88E95E640AAF}" type="pres">
      <dgm:prSet presAssocID="{121078A3-58CE-7F41-B686-93F7C7EF3904}" presName="root2" presStyleCnt="0"/>
      <dgm:spPr/>
    </dgm:pt>
    <dgm:pt modelId="{FA17FC50-C7C7-7B4B-B10A-E61BDAC488A0}" type="pres">
      <dgm:prSet presAssocID="{121078A3-58CE-7F41-B686-93F7C7EF3904}" presName="LevelTwoTextNode" presStyleLbl="node2" presStyleIdx="2" presStyleCnt="3">
        <dgm:presLayoutVars>
          <dgm:chPref val="3"/>
        </dgm:presLayoutVars>
      </dgm:prSet>
      <dgm:spPr/>
    </dgm:pt>
    <dgm:pt modelId="{82AF1E22-AB1E-D148-A326-74BA156E8DD5}" type="pres">
      <dgm:prSet presAssocID="{121078A3-58CE-7F41-B686-93F7C7EF3904}" presName="level3hierChild" presStyleCnt="0"/>
      <dgm:spPr/>
    </dgm:pt>
  </dgm:ptLst>
  <dgm:cxnLst>
    <dgm:cxn modelId="{B07CEA1B-ACCF-E144-B559-21AC0427DDF6}" type="presOf" srcId="{BCC5C22F-D7CE-7646-B572-6A6EABEEAD2E}" destId="{419B6AC2-19DA-8B49-9B29-FA1212EAFD6E}" srcOrd="0" destOrd="0" presId="urn:microsoft.com/office/officeart/2008/layout/HorizontalMultiLevelHierarchy"/>
    <dgm:cxn modelId="{54FD7C25-6241-294B-870D-57542F751975}" srcId="{0FE58439-17C9-C845-AFA2-F110F88FCBA9}" destId="{BCC5C22F-D7CE-7646-B572-6A6EABEEAD2E}" srcOrd="1" destOrd="0" parTransId="{A4FE3659-51FD-6A46-8982-EEC192CE3562}" sibTransId="{578670E9-EC73-B745-AF1E-ABC93343C12A}"/>
    <dgm:cxn modelId="{028E363B-1294-2441-BD7E-B0168BF16BCB}" type="presOf" srcId="{0FE58439-17C9-C845-AFA2-F110F88FCBA9}" destId="{C643CBF7-88FD-974B-B262-F200764F9F9F}" srcOrd="0" destOrd="0" presId="urn:microsoft.com/office/officeart/2008/layout/HorizontalMultiLevelHierarchy"/>
    <dgm:cxn modelId="{7E5B0C68-BA3D-084C-B133-1B0E03C02864}" srcId="{0FE58439-17C9-C845-AFA2-F110F88FCBA9}" destId="{13948C41-B61D-734B-9291-F8D788F3FDEE}" srcOrd="0" destOrd="0" parTransId="{ADCAF17F-EC2C-C042-AE9C-966CA67B87C6}" sibTransId="{50836AE1-B045-244C-8A33-DE66DD4DB86A}"/>
    <dgm:cxn modelId="{7719D279-71DE-0C4A-B8AF-F372C6C5C1CA}" srcId="{0FE58439-17C9-C845-AFA2-F110F88FCBA9}" destId="{121078A3-58CE-7F41-B686-93F7C7EF3904}" srcOrd="2" destOrd="0" parTransId="{AD6A5B9E-5DE5-494E-BC2C-6C482289C35D}" sibTransId="{5B62C3C2-4A21-FF4D-91EA-7026A79BCC45}"/>
    <dgm:cxn modelId="{10FB6193-8CE6-224C-958C-5B86ABB0DC8E}" type="presOf" srcId="{AD6A5B9E-5DE5-494E-BC2C-6C482289C35D}" destId="{E327048A-880D-9646-B63A-07557EEE1D5F}" srcOrd="1" destOrd="0" presId="urn:microsoft.com/office/officeart/2008/layout/HorizontalMultiLevelHierarchy"/>
    <dgm:cxn modelId="{75EC92A5-350A-8E48-8857-9096162B7B33}" srcId="{351589F7-71B9-434F-97C5-549621CBB553}" destId="{0FE58439-17C9-C845-AFA2-F110F88FCBA9}" srcOrd="0" destOrd="0" parTransId="{0891C33A-95B5-6642-B096-6E456C387705}" sibTransId="{0D0BECA5-5C1D-F345-A534-6477BC2352F1}"/>
    <dgm:cxn modelId="{BF61A8B3-FF26-3643-9069-B2DA463CFFAF}" type="presOf" srcId="{351589F7-71B9-434F-97C5-549621CBB553}" destId="{ED2056CC-26EF-CF40-A45F-C9EAE5CD935E}" srcOrd="0" destOrd="0" presId="urn:microsoft.com/office/officeart/2008/layout/HorizontalMultiLevelHierarchy"/>
    <dgm:cxn modelId="{ACF78BBA-95BB-2E4D-8F72-0DE3F285F765}" type="presOf" srcId="{AD6A5B9E-5DE5-494E-BC2C-6C482289C35D}" destId="{F9DAED5F-9C8B-FA43-8361-F54DF8D29104}" srcOrd="0" destOrd="0" presId="urn:microsoft.com/office/officeart/2008/layout/HorizontalMultiLevelHierarchy"/>
    <dgm:cxn modelId="{D2CF0EBB-A299-C140-8579-1CA2BC5C10D3}" type="presOf" srcId="{A4FE3659-51FD-6A46-8982-EEC192CE3562}" destId="{5DF5E2C1-62C1-2543-AE98-19478CBA9EE1}" srcOrd="1" destOrd="0" presId="urn:microsoft.com/office/officeart/2008/layout/HorizontalMultiLevelHierarchy"/>
    <dgm:cxn modelId="{D13FF4C0-8121-7F4F-8312-8A11C80F7BA1}" type="presOf" srcId="{A4FE3659-51FD-6A46-8982-EEC192CE3562}" destId="{2B21ADA4-3919-D34C-8806-663A6192A996}" srcOrd="0" destOrd="0" presId="urn:microsoft.com/office/officeart/2008/layout/HorizontalMultiLevelHierarchy"/>
    <dgm:cxn modelId="{0598D4CD-2DDE-714D-8386-E34FD491A52A}" type="presOf" srcId="{ADCAF17F-EC2C-C042-AE9C-966CA67B87C6}" destId="{F5424906-B6D6-DA49-8C01-72C7C94323A3}" srcOrd="1" destOrd="0" presId="urn:microsoft.com/office/officeart/2008/layout/HorizontalMultiLevelHierarchy"/>
    <dgm:cxn modelId="{B65959DC-633E-DA41-B31F-CCAE6D9224AE}" type="presOf" srcId="{13948C41-B61D-734B-9291-F8D788F3FDEE}" destId="{19B9B7D0-2A60-3544-93AC-84F37A3C7374}" srcOrd="0" destOrd="0" presId="urn:microsoft.com/office/officeart/2008/layout/HorizontalMultiLevelHierarchy"/>
    <dgm:cxn modelId="{777D5ADC-F01B-7A44-9570-BC4C25999F7B}" type="presOf" srcId="{ADCAF17F-EC2C-C042-AE9C-966CA67B87C6}" destId="{E0A86DAE-07DF-524F-996E-C35CBA76A1B5}" srcOrd="0" destOrd="0" presId="urn:microsoft.com/office/officeart/2008/layout/HorizontalMultiLevelHierarchy"/>
    <dgm:cxn modelId="{F88CBBE5-4438-9F4F-9F04-AB8B0B507063}" type="presOf" srcId="{121078A3-58CE-7F41-B686-93F7C7EF3904}" destId="{FA17FC50-C7C7-7B4B-B10A-E61BDAC488A0}" srcOrd="0" destOrd="0" presId="urn:microsoft.com/office/officeart/2008/layout/HorizontalMultiLevelHierarchy"/>
    <dgm:cxn modelId="{31A36AF7-BB79-044C-9676-305BD7602553}" type="presParOf" srcId="{ED2056CC-26EF-CF40-A45F-C9EAE5CD935E}" destId="{FBFC09B0-59E1-A04D-89CE-1A6F7CACCD56}" srcOrd="0" destOrd="0" presId="urn:microsoft.com/office/officeart/2008/layout/HorizontalMultiLevelHierarchy"/>
    <dgm:cxn modelId="{017D29B2-9518-2341-9D95-914F33F8528B}" type="presParOf" srcId="{FBFC09B0-59E1-A04D-89CE-1A6F7CACCD56}" destId="{C643CBF7-88FD-974B-B262-F200764F9F9F}" srcOrd="0" destOrd="0" presId="urn:microsoft.com/office/officeart/2008/layout/HorizontalMultiLevelHierarchy"/>
    <dgm:cxn modelId="{0863B6FE-2443-A947-BE20-7D7A3E3B2CF1}" type="presParOf" srcId="{FBFC09B0-59E1-A04D-89CE-1A6F7CACCD56}" destId="{8B0FBD05-43FE-2A48-BFDF-313E8E261BCE}" srcOrd="1" destOrd="0" presId="urn:microsoft.com/office/officeart/2008/layout/HorizontalMultiLevelHierarchy"/>
    <dgm:cxn modelId="{95DD6E6A-A64C-4A4B-9F5A-5A2ECE3D8610}" type="presParOf" srcId="{8B0FBD05-43FE-2A48-BFDF-313E8E261BCE}" destId="{E0A86DAE-07DF-524F-996E-C35CBA76A1B5}" srcOrd="0" destOrd="0" presId="urn:microsoft.com/office/officeart/2008/layout/HorizontalMultiLevelHierarchy"/>
    <dgm:cxn modelId="{EBE18858-8CFF-7A45-8622-D34A58FB6E12}" type="presParOf" srcId="{E0A86DAE-07DF-524F-996E-C35CBA76A1B5}" destId="{F5424906-B6D6-DA49-8C01-72C7C94323A3}" srcOrd="0" destOrd="0" presId="urn:microsoft.com/office/officeart/2008/layout/HorizontalMultiLevelHierarchy"/>
    <dgm:cxn modelId="{88FC5371-C0D0-2344-BFC7-FF799B7D544E}" type="presParOf" srcId="{8B0FBD05-43FE-2A48-BFDF-313E8E261BCE}" destId="{8FEF55B9-251F-FB4F-8249-3B56B0126F69}" srcOrd="1" destOrd="0" presId="urn:microsoft.com/office/officeart/2008/layout/HorizontalMultiLevelHierarchy"/>
    <dgm:cxn modelId="{561F6886-5D79-F049-B169-0628CC0D0E0C}" type="presParOf" srcId="{8FEF55B9-251F-FB4F-8249-3B56B0126F69}" destId="{19B9B7D0-2A60-3544-93AC-84F37A3C7374}" srcOrd="0" destOrd="0" presId="urn:microsoft.com/office/officeart/2008/layout/HorizontalMultiLevelHierarchy"/>
    <dgm:cxn modelId="{1FF3B4A6-089C-C248-8F6C-437880304581}" type="presParOf" srcId="{8FEF55B9-251F-FB4F-8249-3B56B0126F69}" destId="{D5434B2F-6A40-084A-B41A-8009984D9B32}" srcOrd="1" destOrd="0" presId="urn:microsoft.com/office/officeart/2008/layout/HorizontalMultiLevelHierarchy"/>
    <dgm:cxn modelId="{6588B179-FC97-1541-9AA3-95F3FB9C40F6}" type="presParOf" srcId="{8B0FBD05-43FE-2A48-BFDF-313E8E261BCE}" destId="{2B21ADA4-3919-D34C-8806-663A6192A996}" srcOrd="2" destOrd="0" presId="urn:microsoft.com/office/officeart/2008/layout/HorizontalMultiLevelHierarchy"/>
    <dgm:cxn modelId="{EA7116AB-B6CF-F441-97CF-1037E3C32ABE}" type="presParOf" srcId="{2B21ADA4-3919-D34C-8806-663A6192A996}" destId="{5DF5E2C1-62C1-2543-AE98-19478CBA9EE1}" srcOrd="0" destOrd="0" presId="urn:microsoft.com/office/officeart/2008/layout/HorizontalMultiLevelHierarchy"/>
    <dgm:cxn modelId="{A2DC2B44-5705-FA45-8223-1FB70E8F51E8}" type="presParOf" srcId="{8B0FBD05-43FE-2A48-BFDF-313E8E261BCE}" destId="{E9B47EED-C76C-5140-A456-A917C7E31095}" srcOrd="3" destOrd="0" presId="urn:microsoft.com/office/officeart/2008/layout/HorizontalMultiLevelHierarchy"/>
    <dgm:cxn modelId="{0466C21D-1BA3-9C4D-B963-35DCCEE9369D}" type="presParOf" srcId="{E9B47EED-C76C-5140-A456-A917C7E31095}" destId="{419B6AC2-19DA-8B49-9B29-FA1212EAFD6E}" srcOrd="0" destOrd="0" presId="urn:microsoft.com/office/officeart/2008/layout/HorizontalMultiLevelHierarchy"/>
    <dgm:cxn modelId="{863D6E54-C8D8-334D-94C8-8837473C4618}" type="presParOf" srcId="{E9B47EED-C76C-5140-A456-A917C7E31095}" destId="{265CEADB-C37C-2543-9706-0BD372DBD27C}" srcOrd="1" destOrd="0" presId="urn:microsoft.com/office/officeart/2008/layout/HorizontalMultiLevelHierarchy"/>
    <dgm:cxn modelId="{3AEA65C3-12EC-3045-9B0E-7881C27111B2}" type="presParOf" srcId="{8B0FBD05-43FE-2A48-BFDF-313E8E261BCE}" destId="{F9DAED5F-9C8B-FA43-8361-F54DF8D29104}" srcOrd="4" destOrd="0" presId="urn:microsoft.com/office/officeart/2008/layout/HorizontalMultiLevelHierarchy"/>
    <dgm:cxn modelId="{591E3CE1-C605-384C-9AF3-121549D6F34A}" type="presParOf" srcId="{F9DAED5F-9C8B-FA43-8361-F54DF8D29104}" destId="{E327048A-880D-9646-B63A-07557EEE1D5F}" srcOrd="0" destOrd="0" presId="urn:microsoft.com/office/officeart/2008/layout/HorizontalMultiLevelHierarchy"/>
    <dgm:cxn modelId="{5AFBFD02-A83E-AE49-A98E-0AA86003FA11}" type="presParOf" srcId="{8B0FBD05-43FE-2A48-BFDF-313E8E261BCE}" destId="{7792F880-5B3D-5B49-8BA0-88E95E640AAF}" srcOrd="5" destOrd="0" presId="urn:microsoft.com/office/officeart/2008/layout/HorizontalMultiLevelHierarchy"/>
    <dgm:cxn modelId="{3D9FA7C0-13DF-C048-ADA3-D3F7080CA00A}" type="presParOf" srcId="{7792F880-5B3D-5B49-8BA0-88E95E640AAF}" destId="{FA17FC50-C7C7-7B4B-B10A-E61BDAC488A0}" srcOrd="0" destOrd="0" presId="urn:microsoft.com/office/officeart/2008/layout/HorizontalMultiLevelHierarchy"/>
    <dgm:cxn modelId="{B2304875-25FC-0549-9738-3EBAC8506DA6}" type="presParOf" srcId="{7792F880-5B3D-5B49-8BA0-88E95E640AAF}" destId="{82AF1E22-AB1E-D148-A326-74BA156E8DD5}" srcOrd="1" destOrd="0" presId="urn:microsoft.com/office/officeart/2008/layout/HorizontalMultiLevelHierarchy"/>
  </dgm:cxnLst>
  <dgm:bg>
    <a:solidFill>
      <a:schemeClr val="bg1">
        <a:alpha val="8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F8D532D-78DD-6941-84C2-DB41B4561319}" type="doc">
      <dgm:prSet loTypeId="urn:microsoft.com/office/officeart/2005/8/layout/hierarchy3" loCatId="" qsTypeId="urn:microsoft.com/office/officeart/2005/8/quickstyle/simple4" qsCatId="simple" csTypeId="urn:microsoft.com/office/officeart/2005/8/colors/accent1_2" csCatId="accent1" phldr="1"/>
      <dgm:spPr/>
      <dgm:t>
        <a:bodyPr/>
        <a:lstStyle/>
        <a:p>
          <a:endParaRPr lang="es-ES"/>
        </a:p>
      </dgm:t>
    </dgm:pt>
    <dgm:pt modelId="{E1F2B46C-A5FD-6F4E-B5BF-D1E136193074}">
      <dgm:prSet phldrT="[Texto]"/>
      <dgm:spPr/>
      <dgm:t>
        <a:bodyPr/>
        <a:lstStyle/>
        <a:p>
          <a:r>
            <a:rPr lang="es-ES" dirty="0"/>
            <a:t>IMPORTED FOOD</a:t>
          </a:r>
        </a:p>
      </dgm:t>
    </dgm:pt>
    <dgm:pt modelId="{D1CC0576-A847-1642-B75D-2E483CB42A14}" type="parTrans" cxnId="{99E9035B-EA20-4B4C-A2EC-1DA91797043A}">
      <dgm:prSet/>
      <dgm:spPr/>
      <dgm:t>
        <a:bodyPr/>
        <a:lstStyle/>
        <a:p>
          <a:endParaRPr lang="es-ES"/>
        </a:p>
      </dgm:t>
    </dgm:pt>
    <dgm:pt modelId="{EAF6CDF7-75FF-104A-8CC5-C07C14E332B1}" type="sibTrans" cxnId="{99E9035B-EA20-4B4C-A2EC-1DA91797043A}">
      <dgm:prSet/>
      <dgm:spPr/>
      <dgm:t>
        <a:bodyPr/>
        <a:lstStyle/>
        <a:p>
          <a:endParaRPr lang="es-ES"/>
        </a:p>
      </dgm:t>
    </dgm:pt>
    <dgm:pt modelId="{D1AEC007-919B-3444-A8A7-03B76C804416}">
      <dgm:prSet phldrT="[Texto]"/>
      <dgm:spPr/>
      <dgm:t>
        <a:bodyPr/>
        <a:lstStyle/>
        <a:p>
          <a:r>
            <a:rPr lang="es-ES" dirty="0"/>
            <a:t>EU REQUIREMENTS</a:t>
          </a:r>
        </a:p>
      </dgm:t>
    </dgm:pt>
    <dgm:pt modelId="{36B338DD-D3F8-AB48-A34C-F63FABF66824}" type="parTrans" cxnId="{F9E74E34-F5E7-8449-8168-90C9C6357F19}">
      <dgm:prSet/>
      <dgm:spPr/>
      <dgm:t>
        <a:bodyPr/>
        <a:lstStyle/>
        <a:p>
          <a:endParaRPr lang="es-ES"/>
        </a:p>
      </dgm:t>
    </dgm:pt>
    <dgm:pt modelId="{CF307B65-D8C3-3F4E-A5AB-718EF54F3E54}" type="sibTrans" cxnId="{F9E74E34-F5E7-8449-8168-90C9C6357F19}">
      <dgm:prSet/>
      <dgm:spPr/>
      <dgm:t>
        <a:bodyPr/>
        <a:lstStyle/>
        <a:p>
          <a:endParaRPr lang="es-ES"/>
        </a:p>
      </dgm:t>
    </dgm:pt>
    <dgm:pt modelId="{D7D07B22-3F44-9648-95DC-7AF1CB627193}">
      <dgm:prSet phldrT="[Texto]"/>
      <dgm:spPr/>
      <dgm:t>
        <a:bodyPr/>
        <a:lstStyle/>
        <a:p>
          <a:r>
            <a:rPr lang="es-ES" dirty="0"/>
            <a:t>EQUIVALENT CONDITIONS</a:t>
          </a:r>
        </a:p>
      </dgm:t>
    </dgm:pt>
    <dgm:pt modelId="{7121E77D-CDFD-294F-B625-C9C657887637}" type="parTrans" cxnId="{F9412ABA-8183-3F40-BE17-80D127133593}">
      <dgm:prSet/>
      <dgm:spPr/>
      <dgm:t>
        <a:bodyPr/>
        <a:lstStyle/>
        <a:p>
          <a:endParaRPr lang="es-ES"/>
        </a:p>
      </dgm:t>
    </dgm:pt>
    <dgm:pt modelId="{DA5FA0E6-65D8-3441-8069-0F12550D0BCA}" type="sibTrans" cxnId="{F9412ABA-8183-3F40-BE17-80D127133593}">
      <dgm:prSet/>
      <dgm:spPr/>
      <dgm:t>
        <a:bodyPr/>
        <a:lstStyle/>
        <a:p>
          <a:endParaRPr lang="es-ES"/>
        </a:p>
      </dgm:t>
    </dgm:pt>
    <dgm:pt modelId="{50CAB41A-FC69-5140-9E34-003EAF568831}" type="pres">
      <dgm:prSet presAssocID="{8F8D532D-78DD-6941-84C2-DB41B4561319}" presName="diagram" presStyleCnt="0">
        <dgm:presLayoutVars>
          <dgm:chPref val="1"/>
          <dgm:dir/>
          <dgm:animOne val="branch"/>
          <dgm:animLvl val="lvl"/>
          <dgm:resizeHandles/>
        </dgm:presLayoutVars>
      </dgm:prSet>
      <dgm:spPr/>
    </dgm:pt>
    <dgm:pt modelId="{2C278931-92AF-D845-B8FA-36B26E762573}" type="pres">
      <dgm:prSet presAssocID="{E1F2B46C-A5FD-6F4E-B5BF-D1E136193074}" presName="root" presStyleCnt="0"/>
      <dgm:spPr/>
    </dgm:pt>
    <dgm:pt modelId="{5892FCF6-6DFB-434A-BDB9-03635DED17CD}" type="pres">
      <dgm:prSet presAssocID="{E1F2B46C-A5FD-6F4E-B5BF-D1E136193074}" presName="rootComposite" presStyleCnt="0"/>
      <dgm:spPr/>
    </dgm:pt>
    <dgm:pt modelId="{EC3470CC-8EAD-0B44-B18D-6F58D9BE5815}" type="pres">
      <dgm:prSet presAssocID="{E1F2B46C-A5FD-6F4E-B5BF-D1E136193074}" presName="rootText" presStyleLbl="node1" presStyleIdx="0" presStyleCnt="1"/>
      <dgm:spPr/>
    </dgm:pt>
    <dgm:pt modelId="{26D4A5F6-6855-7642-8B82-354EE9623B5D}" type="pres">
      <dgm:prSet presAssocID="{E1F2B46C-A5FD-6F4E-B5BF-D1E136193074}" presName="rootConnector" presStyleLbl="node1" presStyleIdx="0" presStyleCnt="1"/>
      <dgm:spPr/>
    </dgm:pt>
    <dgm:pt modelId="{E597AB12-F258-D74D-89BE-06ED1CF40BB3}" type="pres">
      <dgm:prSet presAssocID="{E1F2B46C-A5FD-6F4E-B5BF-D1E136193074}" presName="childShape" presStyleCnt="0"/>
      <dgm:spPr/>
    </dgm:pt>
    <dgm:pt modelId="{A4E1D09B-0CC9-5749-86A9-EE43DA52E877}" type="pres">
      <dgm:prSet presAssocID="{36B338DD-D3F8-AB48-A34C-F63FABF66824}" presName="Name13" presStyleLbl="parChTrans1D2" presStyleIdx="0" presStyleCnt="2"/>
      <dgm:spPr/>
    </dgm:pt>
    <dgm:pt modelId="{E0B38CF8-CA31-9D40-B994-99D8EEE263E1}" type="pres">
      <dgm:prSet presAssocID="{D1AEC007-919B-3444-A8A7-03B76C804416}" presName="childText" presStyleLbl="bgAcc1" presStyleIdx="0" presStyleCnt="2">
        <dgm:presLayoutVars>
          <dgm:bulletEnabled val="1"/>
        </dgm:presLayoutVars>
      </dgm:prSet>
      <dgm:spPr/>
    </dgm:pt>
    <dgm:pt modelId="{371C4626-7D88-AD4C-8363-945AC062D0E8}" type="pres">
      <dgm:prSet presAssocID="{7121E77D-CDFD-294F-B625-C9C657887637}" presName="Name13" presStyleLbl="parChTrans1D2" presStyleIdx="1" presStyleCnt="2"/>
      <dgm:spPr/>
    </dgm:pt>
    <dgm:pt modelId="{B09D15A9-0765-464C-8504-20402AB27F00}" type="pres">
      <dgm:prSet presAssocID="{D7D07B22-3F44-9648-95DC-7AF1CB627193}" presName="childText" presStyleLbl="bgAcc1" presStyleIdx="1" presStyleCnt="2">
        <dgm:presLayoutVars>
          <dgm:bulletEnabled val="1"/>
        </dgm:presLayoutVars>
      </dgm:prSet>
      <dgm:spPr/>
    </dgm:pt>
  </dgm:ptLst>
  <dgm:cxnLst>
    <dgm:cxn modelId="{1EA35C02-3F3A-504A-A72D-734660CE28A0}" type="presOf" srcId="{E1F2B46C-A5FD-6F4E-B5BF-D1E136193074}" destId="{EC3470CC-8EAD-0B44-B18D-6F58D9BE5815}" srcOrd="0" destOrd="0" presId="urn:microsoft.com/office/officeart/2005/8/layout/hierarchy3"/>
    <dgm:cxn modelId="{DD964730-A5A7-874B-B5D7-0ACFE2660956}" type="presOf" srcId="{D7D07B22-3F44-9648-95DC-7AF1CB627193}" destId="{B09D15A9-0765-464C-8504-20402AB27F00}" srcOrd="0" destOrd="0" presId="urn:microsoft.com/office/officeart/2005/8/layout/hierarchy3"/>
    <dgm:cxn modelId="{F9E74E34-F5E7-8449-8168-90C9C6357F19}" srcId="{E1F2B46C-A5FD-6F4E-B5BF-D1E136193074}" destId="{D1AEC007-919B-3444-A8A7-03B76C804416}" srcOrd="0" destOrd="0" parTransId="{36B338DD-D3F8-AB48-A34C-F63FABF66824}" sibTransId="{CF307B65-D8C3-3F4E-A5AB-718EF54F3E54}"/>
    <dgm:cxn modelId="{99E9035B-EA20-4B4C-A2EC-1DA91797043A}" srcId="{8F8D532D-78DD-6941-84C2-DB41B4561319}" destId="{E1F2B46C-A5FD-6F4E-B5BF-D1E136193074}" srcOrd="0" destOrd="0" parTransId="{D1CC0576-A847-1642-B75D-2E483CB42A14}" sibTransId="{EAF6CDF7-75FF-104A-8CC5-C07C14E332B1}"/>
    <dgm:cxn modelId="{9ABBEF45-0CE4-6244-9861-5DD14CB97D70}" type="presOf" srcId="{8F8D532D-78DD-6941-84C2-DB41B4561319}" destId="{50CAB41A-FC69-5140-9E34-003EAF568831}" srcOrd="0" destOrd="0" presId="urn:microsoft.com/office/officeart/2005/8/layout/hierarchy3"/>
    <dgm:cxn modelId="{58CC6A77-C2C9-C447-A7C4-D01E69A2E0FB}" type="presOf" srcId="{7121E77D-CDFD-294F-B625-C9C657887637}" destId="{371C4626-7D88-AD4C-8363-945AC062D0E8}" srcOrd="0" destOrd="0" presId="urn:microsoft.com/office/officeart/2005/8/layout/hierarchy3"/>
    <dgm:cxn modelId="{99D9487C-070C-CB45-B9A9-6B4FA62F76F9}" type="presOf" srcId="{D1AEC007-919B-3444-A8A7-03B76C804416}" destId="{E0B38CF8-CA31-9D40-B994-99D8EEE263E1}" srcOrd="0" destOrd="0" presId="urn:microsoft.com/office/officeart/2005/8/layout/hierarchy3"/>
    <dgm:cxn modelId="{F9412ABA-8183-3F40-BE17-80D127133593}" srcId="{E1F2B46C-A5FD-6F4E-B5BF-D1E136193074}" destId="{D7D07B22-3F44-9648-95DC-7AF1CB627193}" srcOrd="1" destOrd="0" parTransId="{7121E77D-CDFD-294F-B625-C9C657887637}" sibTransId="{DA5FA0E6-65D8-3441-8069-0F12550D0BCA}"/>
    <dgm:cxn modelId="{D7A1DBE2-37CB-7449-9D51-8BA3855FB342}" type="presOf" srcId="{E1F2B46C-A5FD-6F4E-B5BF-D1E136193074}" destId="{26D4A5F6-6855-7642-8B82-354EE9623B5D}" srcOrd="1" destOrd="0" presId="urn:microsoft.com/office/officeart/2005/8/layout/hierarchy3"/>
    <dgm:cxn modelId="{51359EF0-D38B-DC4B-9A6A-A2A836C9CDA0}" type="presOf" srcId="{36B338DD-D3F8-AB48-A34C-F63FABF66824}" destId="{A4E1D09B-0CC9-5749-86A9-EE43DA52E877}" srcOrd="0" destOrd="0" presId="urn:microsoft.com/office/officeart/2005/8/layout/hierarchy3"/>
    <dgm:cxn modelId="{4DDF7B11-BFC4-B740-ABA0-3777AE527008}" type="presParOf" srcId="{50CAB41A-FC69-5140-9E34-003EAF568831}" destId="{2C278931-92AF-D845-B8FA-36B26E762573}" srcOrd="0" destOrd="0" presId="urn:microsoft.com/office/officeart/2005/8/layout/hierarchy3"/>
    <dgm:cxn modelId="{FB9BB730-3349-B741-A597-A41B60C69938}" type="presParOf" srcId="{2C278931-92AF-D845-B8FA-36B26E762573}" destId="{5892FCF6-6DFB-434A-BDB9-03635DED17CD}" srcOrd="0" destOrd="0" presId="urn:microsoft.com/office/officeart/2005/8/layout/hierarchy3"/>
    <dgm:cxn modelId="{ED770B3A-A823-A348-95FD-BE7614CDA1C4}" type="presParOf" srcId="{5892FCF6-6DFB-434A-BDB9-03635DED17CD}" destId="{EC3470CC-8EAD-0B44-B18D-6F58D9BE5815}" srcOrd="0" destOrd="0" presId="urn:microsoft.com/office/officeart/2005/8/layout/hierarchy3"/>
    <dgm:cxn modelId="{751C7EE3-7ED1-1C4D-BA2A-0F83957A82B8}" type="presParOf" srcId="{5892FCF6-6DFB-434A-BDB9-03635DED17CD}" destId="{26D4A5F6-6855-7642-8B82-354EE9623B5D}" srcOrd="1" destOrd="0" presId="urn:microsoft.com/office/officeart/2005/8/layout/hierarchy3"/>
    <dgm:cxn modelId="{43F857C8-A54E-FF4E-BC7F-32422FFCDC49}" type="presParOf" srcId="{2C278931-92AF-D845-B8FA-36B26E762573}" destId="{E597AB12-F258-D74D-89BE-06ED1CF40BB3}" srcOrd="1" destOrd="0" presId="urn:microsoft.com/office/officeart/2005/8/layout/hierarchy3"/>
    <dgm:cxn modelId="{A6512770-5522-B44F-A9A6-2FE1129C958C}" type="presParOf" srcId="{E597AB12-F258-D74D-89BE-06ED1CF40BB3}" destId="{A4E1D09B-0CC9-5749-86A9-EE43DA52E877}" srcOrd="0" destOrd="0" presId="urn:microsoft.com/office/officeart/2005/8/layout/hierarchy3"/>
    <dgm:cxn modelId="{4FBEC83C-BD0B-384F-81FE-9CB06456E476}" type="presParOf" srcId="{E597AB12-F258-D74D-89BE-06ED1CF40BB3}" destId="{E0B38CF8-CA31-9D40-B994-99D8EEE263E1}" srcOrd="1" destOrd="0" presId="urn:microsoft.com/office/officeart/2005/8/layout/hierarchy3"/>
    <dgm:cxn modelId="{64BBEBBF-0D72-5843-A276-6A9D541E2532}" type="presParOf" srcId="{E597AB12-F258-D74D-89BE-06ED1CF40BB3}" destId="{371C4626-7D88-AD4C-8363-945AC062D0E8}" srcOrd="2" destOrd="0" presId="urn:microsoft.com/office/officeart/2005/8/layout/hierarchy3"/>
    <dgm:cxn modelId="{66DE89B0-6EAC-B34B-AA39-F7E8CF55080F}" type="presParOf" srcId="{E597AB12-F258-D74D-89BE-06ED1CF40BB3}" destId="{B09D15A9-0765-464C-8504-20402AB27F00}"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7BC0597-C251-1B48-AE1E-8FCDF462ECFB}" type="doc">
      <dgm:prSet loTypeId="urn:microsoft.com/office/officeart/2005/8/layout/venn1" loCatId="" qsTypeId="urn:microsoft.com/office/officeart/2005/8/quickstyle/simple4" qsCatId="simple" csTypeId="urn:microsoft.com/office/officeart/2005/8/colors/accent1_2" csCatId="accent1" phldr="1"/>
      <dgm:spPr/>
    </dgm:pt>
    <dgm:pt modelId="{2650AFC2-548E-3646-9307-43B94E921C15}">
      <dgm:prSet phldrT="[Text]"/>
      <dgm:spPr>
        <a:xfrm>
          <a:off x="1828799" y="50799"/>
          <a:ext cx="2438400" cy="2438400"/>
        </a:xfrm>
        <a:prstGeom prst="ellipse">
          <a:avLst/>
        </a:prstGeom>
        <a:gradFill rotWithShape="0">
          <a:gsLst>
            <a:gs pos="0">
              <a:srgbClr val="BBE0E3">
                <a:alpha val="50000"/>
                <a:hueOff val="0"/>
                <a:satOff val="0"/>
                <a:lumOff val="0"/>
                <a:alphaOff val="0"/>
                <a:shade val="51000"/>
                <a:satMod val="130000"/>
              </a:srgbClr>
            </a:gs>
            <a:gs pos="80000">
              <a:srgbClr val="BBE0E3">
                <a:alpha val="50000"/>
                <a:hueOff val="0"/>
                <a:satOff val="0"/>
                <a:lumOff val="0"/>
                <a:alphaOff val="0"/>
                <a:shade val="93000"/>
                <a:satMod val="130000"/>
              </a:srgbClr>
            </a:gs>
            <a:gs pos="100000">
              <a:srgbClr val="BBE0E3">
                <a:alpha val="50000"/>
                <a:hueOff val="0"/>
                <a:satOff val="0"/>
                <a:lumOff val="0"/>
                <a:alphaOff val="0"/>
                <a:shade val="94000"/>
                <a:satMod val="135000"/>
              </a:srgbClr>
            </a:gs>
          </a:gsLst>
          <a:lin ang="16200000" scaled="0"/>
        </a:gradFill>
        <a:ln>
          <a:noFill/>
        </a:ln>
        <a:effectLst/>
      </dgm:spPr>
      <dgm:t>
        <a:bodyPr/>
        <a:lstStyle/>
        <a:p>
          <a:r>
            <a:rPr lang="en-US" dirty="0">
              <a:solidFill>
                <a:srgbClr val="000000">
                  <a:hueOff val="0"/>
                  <a:satOff val="0"/>
                  <a:lumOff val="0"/>
                  <a:alphaOff val="0"/>
                </a:srgbClr>
              </a:solidFill>
              <a:latin typeface="Verdana"/>
              <a:ea typeface="+mn-ea"/>
              <a:cs typeface="+mn-cs"/>
            </a:rPr>
            <a:t>Checks on BCPs</a:t>
          </a:r>
        </a:p>
      </dgm:t>
    </dgm:pt>
    <dgm:pt modelId="{A0155FD2-313D-D74B-85FE-50C383214805}" type="parTrans" cxnId="{53854671-7AB8-CA47-9DE6-02648EF30BEC}">
      <dgm:prSet/>
      <dgm:spPr/>
      <dgm:t>
        <a:bodyPr/>
        <a:lstStyle/>
        <a:p>
          <a:endParaRPr lang="en-US"/>
        </a:p>
      </dgm:t>
    </dgm:pt>
    <dgm:pt modelId="{754403C0-0E56-E348-A832-877A87D9ACC1}" type="sibTrans" cxnId="{53854671-7AB8-CA47-9DE6-02648EF30BEC}">
      <dgm:prSet/>
      <dgm:spPr/>
      <dgm:t>
        <a:bodyPr/>
        <a:lstStyle/>
        <a:p>
          <a:endParaRPr lang="en-US"/>
        </a:p>
      </dgm:t>
    </dgm:pt>
    <dgm:pt modelId="{0432DFD7-7260-8443-877D-6BFB6BA31DCC}">
      <dgm:prSet phldrT="[Text]"/>
      <dgm:spPr>
        <a:xfrm>
          <a:off x="2708656" y="1574800"/>
          <a:ext cx="2438400" cy="2438400"/>
        </a:xfrm>
        <a:prstGeom prst="ellipse">
          <a:avLst/>
        </a:prstGeom>
        <a:gradFill rotWithShape="0">
          <a:gsLst>
            <a:gs pos="0">
              <a:srgbClr val="BBE0E3">
                <a:alpha val="50000"/>
                <a:hueOff val="0"/>
                <a:satOff val="0"/>
                <a:lumOff val="0"/>
                <a:alphaOff val="0"/>
                <a:shade val="51000"/>
                <a:satMod val="130000"/>
              </a:srgbClr>
            </a:gs>
            <a:gs pos="80000">
              <a:srgbClr val="BBE0E3">
                <a:alpha val="50000"/>
                <a:hueOff val="0"/>
                <a:satOff val="0"/>
                <a:lumOff val="0"/>
                <a:alphaOff val="0"/>
                <a:shade val="93000"/>
                <a:satMod val="130000"/>
              </a:srgbClr>
            </a:gs>
            <a:gs pos="100000">
              <a:srgbClr val="BBE0E3">
                <a:alpha val="50000"/>
                <a:hueOff val="0"/>
                <a:satOff val="0"/>
                <a:lumOff val="0"/>
                <a:alphaOff val="0"/>
                <a:shade val="94000"/>
                <a:satMod val="135000"/>
              </a:srgbClr>
            </a:gs>
          </a:gsLst>
          <a:lin ang="16200000" scaled="0"/>
        </a:gradFill>
        <a:ln>
          <a:noFill/>
        </a:ln>
        <a:effectLst/>
      </dgm:spPr>
      <dgm:t>
        <a:bodyPr/>
        <a:lstStyle/>
        <a:p>
          <a:r>
            <a:rPr lang="en-US" dirty="0">
              <a:solidFill>
                <a:srgbClr val="000000">
                  <a:hueOff val="0"/>
                  <a:satOff val="0"/>
                  <a:lumOff val="0"/>
                  <a:alphaOff val="0"/>
                </a:srgbClr>
              </a:solidFill>
              <a:latin typeface="Verdana"/>
              <a:ea typeface="+mn-ea"/>
              <a:cs typeface="+mn-cs"/>
            </a:rPr>
            <a:t>Hygiene package</a:t>
          </a:r>
        </a:p>
      </dgm:t>
    </dgm:pt>
    <dgm:pt modelId="{6C06C53E-3476-FE4C-93B2-9ECD2F44A2B9}" type="parTrans" cxnId="{809C8AED-989B-B44C-AE79-0F4D3482938E}">
      <dgm:prSet/>
      <dgm:spPr/>
      <dgm:t>
        <a:bodyPr/>
        <a:lstStyle/>
        <a:p>
          <a:endParaRPr lang="en-US"/>
        </a:p>
      </dgm:t>
    </dgm:pt>
    <dgm:pt modelId="{796C0761-0CD5-664C-8618-1658FD28237A}" type="sibTrans" cxnId="{809C8AED-989B-B44C-AE79-0F4D3482938E}">
      <dgm:prSet/>
      <dgm:spPr/>
      <dgm:t>
        <a:bodyPr/>
        <a:lstStyle/>
        <a:p>
          <a:endParaRPr lang="en-US"/>
        </a:p>
      </dgm:t>
    </dgm:pt>
    <dgm:pt modelId="{006CB065-2FB0-8C4D-A91E-A184343AF15A}">
      <dgm:prSet phldrT="[Text]"/>
      <dgm:spPr>
        <a:xfrm>
          <a:off x="948943" y="1574800"/>
          <a:ext cx="2438400" cy="2438400"/>
        </a:xfrm>
        <a:prstGeom prst="ellipse">
          <a:avLst/>
        </a:prstGeom>
        <a:gradFill rotWithShape="0">
          <a:gsLst>
            <a:gs pos="0">
              <a:srgbClr val="BBE0E3">
                <a:alpha val="50000"/>
                <a:hueOff val="0"/>
                <a:satOff val="0"/>
                <a:lumOff val="0"/>
                <a:alphaOff val="0"/>
                <a:shade val="51000"/>
                <a:satMod val="130000"/>
              </a:srgbClr>
            </a:gs>
            <a:gs pos="80000">
              <a:srgbClr val="BBE0E3">
                <a:alpha val="50000"/>
                <a:hueOff val="0"/>
                <a:satOff val="0"/>
                <a:lumOff val="0"/>
                <a:alphaOff val="0"/>
                <a:shade val="93000"/>
                <a:satMod val="130000"/>
              </a:srgbClr>
            </a:gs>
            <a:gs pos="100000">
              <a:srgbClr val="BBE0E3">
                <a:alpha val="50000"/>
                <a:hueOff val="0"/>
                <a:satOff val="0"/>
                <a:lumOff val="0"/>
                <a:alphaOff val="0"/>
                <a:shade val="94000"/>
                <a:satMod val="135000"/>
              </a:srgbClr>
            </a:gs>
          </a:gsLst>
          <a:lin ang="16200000" scaled="0"/>
        </a:gradFill>
        <a:ln>
          <a:noFill/>
        </a:ln>
        <a:effectLst/>
      </dgm:spPr>
      <dgm:t>
        <a:bodyPr/>
        <a:lstStyle/>
        <a:p>
          <a:r>
            <a:rPr lang="en-US" dirty="0">
              <a:solidFill>
                <a:srgbClr val="000000">
                  <a:hueOff val="0"/>
                  <a:satOff val="0"/>
                  <a:lumOff val="0"/>
                  <a:alphaOff val="0"/>
                </a:srgbClr>
              </a:solidFill>
              <a:latin typeface="Verdana"/>
              <a:ea typeface="+mn-ea"/>
              <a:cs typeface="+mn-cs"/>
            </a:rPr>
            <a:t>OCR &amp; related rules</a:t>
          </a:r>
        </a:p>
      </dgm:t>
    </dgm:pt>
    <dgm:pt modelId="{E25E7022-E5C4-E444-AF78-7EB5801E7265}" type="parTrans" cxnId="{EE02A223-1673-9546-B0EC-E4192723F5B3}">
      <dgm:prSet/>
      <dgm:spPr/>
      <dgm:t>
        <a:bodyPr/>
        <a:lstStyle/>
        <a:p>
          <a:endParaRPr lang="en-US"/>
        </a:p>
      </dgm:t>
    </dgm:pt>
    <dgm:pt modelId="{F2EC8A2C-AC56-6444-A0F0-EBEBCBDB209C}" type="sibTrans" cxnId="{EE02A223-1673-9546-B0EC-E4192723F5B3}">
      <dgm:prSet/>
      <dgm:spPr/>
      <dgm:t>
        <a:bodyPr/>
        <a:lstStyle/>
        <a:p>
          <a:endParaRPr lang="en-US"/>
        </a:p>
      </dgm:t>
    </dgm:pt>
    <dgm:pt modelId="{770D5E8E-57D9-E147-A6CD-B6B26B268742}" type="pres">
      <dgm:prSet presAssocID="{97BC0597-C251-1B48-AE1E-8FCDF462ECFB}" presName="compositeShape" presStyleCnt="0">
        <dgm:presLayoutVars>
          <dgm:chMax val="7"/>
          <dgm:dir/>
          <dgm:resizeHandles val="exact"/>
        </dgm:presLayoutVars>
      </dgm:prSet>
      <dgm:spPr/>
    </dgm:pt>
    <dgm:pt modelId="{618C2104-56FB-D44D-9EAE-A47E72490A58}" type="pres">
      <dgm:prSet presAssocID="{2650AFC2-548E-3646-9307-43B94E921C15}" presName="circ1" presStyleLbl="vennNode1" presStyleIdx="0" presStyleCnt="3"/>
      <dgm:spPr/>
    </dgm:pt>
    <dgm:pt modelId="{84DFD95B-C3BF-B44F-A9A8-8886F9CE3120}" type="pres">
      <dgm:prSet presAssocID="{2650AFC2-548E-3646-9307-43B94E921C15}" presName="circ1Tx" presStyleLbl="revTx" presStyleIdx="0" presStyleCnt="0">
        <dgm:presLayoutVars>
          <dgm:chMax val="0"/>
          <dgm:chPref val="0"/>
          <dgm:bulletEnabled val="1"/>
        </dgm:presLayoutVars>
      </dgm:prSet>
      <dgm:spPr/>
    </dgm:pt>
    <dgm:pt modelId="{DB741688-B052-1848-B668-A803C71612C9}" type="pres">
      <dgm:prSet presAssocID="{0432DFD7-7260-8443-877D-6BFB6BA31DCC}" presName="circ2" presStyleLbl="vennNode1" presStyleIdx="1" presStyleCnt="3"/>
      <dgm:spPr/>
    </dgm:pt>
    <dgm:pt modelId="{D4CB7E90-6928-8F43-B1E7-8581F0877A25}" type="pres">
      <dgm:prSet presAssocID="{0432DFD7-7260-8443-877D-6BFB6BA31DCC}" presName="circ2Tx" presStyleLbl="revTx" presStyleIdx="0" presStyleCnt="0">
        <dgm:presLayoutVars>
          <dgm:chMax val="0"/>
          <dgm:chPref val="0"/>
          <dgm:bulletEnabled val="1"/>
        </dgm:presLayoutVars>
      </dgm:prSet>
      <dgm:spPr/>
    </dgm:pt>
    <dgm:pt modelId="{670F7E15-F64B-4142-ABAE-DA7451437330}" type="pres">
      <dgm:prSet presAssocID="{006CB065-2FB0-8C4D-A91E-A184343AF15A}" presName="circ3" presStyleLbl="vennNode1" presStyleIdx="2" presStyleCnt="3"/>
      <dgm:spPr/>
    </dgm:pt>
    <dgm:pt modelId="{A1EA8C04-AA5C-2542-8C5C-7AD2F87DCC25}" type="pres">
      <dgm:prSet presAssocID="{006CB065-2FB0-8C4D-A91E-A184343AF15A}" presName="circ3Tx" presStyleLbl="revTx" presStyleIdx="0" presStyleCnt="0">
        <dgm:presLayoutVars>
          <dgm:chMax val="0"/>
          <dgm:chPref val="0"/>
          <dgm:bulletEnabled val="1"/>
        </dgm:presLayoutVars>
      </dgm:prSet>
      <dgm:spPr/>
    </dgm:pt>
  </dgm:ptLst>
  <dgm:cxnLst>
    <dgm:cxn modelId="{EE02A223-1673-9546-B0EC-E4192723F5B3}" srcId="{97BC0597-C251-1B48-AE1E-8FCDF462ECFB}" destId="{006CB065-2FB0-8C4D-A91E-A184343AF15A}" srcOrd="2" destOrd="0" parTransId="{E25E7022-E5C4-E444-AF78-7EB5801E7265}" sibTransId="{F2EC8A2C-AC56-6444-A0F0-EBEBCBDB209C}"/>
    <dgm:cxn modelId="{09D73C67-B901-9B47-A119-DB12E6837225}" type="presOf" srcId="{97BC0597-C251-1B48-AE1E-8FCDF462ECFB}" destId="{770D5E8E-57D9-E147-A6CD-B6B26B268742}" srcOrd="0" destOrd="0" presId="urn:microsoft.com/office/officeart/2005/8/layout/venn1"/>
    <dgm:cxn modelId="{53854671-7AB8-CA47-9DE6-02648EF30BEC}" srcId="{97BC0597-C251-1B48-AE1E-8FCDF462ECFB}" destId="{2650AFC2-548E-3646-9307-43B94E921C15}" srcOrd="0" destOrd="0" parTransId="{A0155FD2-313D-D74B-85FE-50C383214805}" sibTransId="{754403C0-0E56-E348-A832-877A87D9ACC1}"/>
    <dgm:cxn modelId="{3FDC1696-F373-0646-ACCE-185A927FFBCA}" type="presOf" srcId="{2650AFC2-548E-3646-9307-43B94E921C15}" destId="{618C2104-56FB-D44D-9EAE-A47E72490A58}" srcOrd="0" destOrd="0" presId="urn:microsoft.com/office/officeart/2005/8/layout/venn1"/>
    <dgm:cxn modelId="{79E156AC-3AB8-E145-9E84-B30307627901}" type="presOf" srcId="{006CB065-2FB0-8C4D-A91E-A184343AF15A}" destId="{A1EA8C04-AA5C-2542-8C5C-7AD2F87DCC25}" srcOrd="1" destOrd="0" presId="urn:microsoft.com/office/officeart/2005/8/layout/venn1"/>
    <dgm:cxn modelId="{5C99E7CC-BAFA-6B4A-8C4E-DFE943390B26}" type="presOf" srcId="{2650AFC2-548E-3646-9307-43B94E921C15}" destId="{84DFD95B-C3BF-B44F-A9A8-8886F9CE3120}" srcOrd="1" destOrd="0" presId="urn:microsoft.com/office/officeart/2005/8/layout/venn1"/>
    <dgm:cxn modelId="{442ABCD5-937A-2445-BC78-194DDCA9C670}" type="presOf" srcId="{006CB065-2FB0-8C4D-A91E-A184343AF15A}" destId="{670F7E15-F64B-4142-ABAE-DA7451437330}" srcOrd="0" destOrd="0" presId="urn:microsoft.com/office/officeart/2005/8/layout/venn1"/>
    <dgm:cxn modelId="{701D3FD9-D8EF-6143-A925-15091B21E460}" type="presOf" srcId="{0432DFD7-7260-8443-877D-6BFB6BA31DCC}" destId="{DB741688-B052-1848-B668-A803C71612C9}" srcOrd="0" destOrd="0" presId="urn:microsoft.com/office/officeart/2005/8/layout/venn1"/>
    <dgm:cxn modelId="{809C8AED-989B-B44C-AE79-0F4D3482938E}" srcId="{97BC0597-C251-1B48-AE1E-8FCDF462ECFB}" destId="{0432DFD7-7260-8443-877D-6BFB6BA31DCC}" srcOrd="1" destOrd="0" parTransId="{6C06C53E-3476-FE4C-93B2-9ECD2F44A2B9}" sibTransId="{796C0761-0CD5-664C-8618-1658FD28237A}"/>
    <dgm:cxn modelId="{94A507F8-F441-3F48-A3C3-9FA1F3178A58}" type="presOf" srcId="{0432DFD7-7260-8443-877D-6BFB6BA31DCC}" destId="{D4CB7E90-6928-8F43-B1E7-8581F0877A25}" srcOrd="1" destOrd="0" presId="urn:microsoft.com/office/officeart/2005/8/layout/venn1"/>
    <dgm:cxn modelId="{41E297CA-8DF1-3F43-803B-3E2C118397E0}" type="presParOf" srcId="{770D5E8E-57D9-E147-A6CD-B6B26B268742}" destId="{618C2104-56FB-D44D-9EAE-A47E72490A58}" srcOrd="0" destOrd="0" presId="urn:microsoft.com/office/officeart/2005/8/layout/venn1"/>
    <dgm:cxn modelId="{25F17B76-A5F3-DA47-BEEA-2BA70E30C89E}" type="presParOf" srcId="{770D5E8E-57D9-E147-A6CD-B6B26B268742}" destId="{84DFD95B-C3BF-B44F-A9A8-8886F9CE3120}" srcOrd="1" destOrd="0" presId="urn:microsoft.com/office/officeart/2005/8/layout/venn1"/>
    <dgm:cxn modelId="{6A471654-BED7-5E47-9800-66BFD45D80D8}" type="presParOf" srcId="{770D5E8E-57D9-E147-A6CD-B6B26B268742}" destId="{DB741688-B052-1848-B668-A803C71612C9}" srcOrd="2" destOrd="0" presId="urn:microsoft.com/office/officeart/2005/8/layout/venn1"/>
    <dgm:cxn modelId="{781BB5E7-D577-0047-93C4-0DE732416784}" type="presParOf" srcId="{770D5E8E-57D9-E147-A6CD-B6B26B268742}" destId="{D4CB7E90-6928-8F43-B1E7-8581F0877A25}" srcOrd="3" destOrd="0" presId="urn:microsoft.com/office/officeart/2005/8/layout/venn1"/>
    <dgm:cxn modelId="{0974801F-B05C-F649-A7A7-7B89EF5A8262}" type="presParOf" srcId="{770D5E8E-57D9-E147-A6CD-B6B26B268742}" destId="{670F7E15-F64B-4142-ABAE-DA7451437330}" srcOrd="4" destOrd="0" presId="urn:microsoft.com/office/officeart/2005/8/layout/venn1"/>
    <dgm:cxn modelId="{1C4FB922-E048-084C-A147-098B05DE90FB}" type="presParOf" srcId="{770D5E8E-57D9-E147-A6CD-B6B26B268742}" destId="{A1EA8C04-AA5C-2542-8C5C-7AD2F87DCC25}"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25774DB-BE3A-FA43-9652-C54406595DA6}" type="doc">
      <dgm:prSet loTypeId="urn:microsoft.com/office/officeart/2005/8/layout/hierarchy3" loCatId="" qsTypeId="urn:microsoft.com/office/officeart/2005/8/quickstyle/simple4" qsCatId="simple" csTypeId="urn:microsoft.com/office/officeart/2005/8/colors/accent1_2" csCatId="accent1" phldr="1"/>
      <dgm:spPr/>
      <dgm:t>
        <a:bodyPr/>
        <a:lstStyle/>
        <a:p>
          <a:endParaRPr lang="es-ES"/>
        </a:p>
      </dgm:t>
    </dgm:pt>
    <dgm:pt modelId="{936681C8-0C74-9740-899B-1868F38C4832}">
      <dgm:prSet phldrT="[Texto]" custT="1"/>
      <dgm:spPr>
        <a:xfrm>
          <a:off x="790634" y="1403"/>
          <a:ext cx="1693119" cy="846559"/>
        </a:xfrm>
        <a:prstGeom prst="roundRect">
          <a:avLst>
            <a:gd name="adj" fmla="val 10000"/>
          </a:avLst>
        </a:prstGeom>
        <a:gradFill rotWithShape="0">
          <a:gsLst>
            <a:gs pos="0">
              <a:srgbClr val="BBE0E3">
                <a:hueOff val="0"/>
                <a:satOff val="0"/>
                <a:lumOff val="0"/>
                <a:alphaOff val="0"/>
                <a:shade val="51000"/>
                <a:satMod val="130000"/>
              </a:srgbClr>
            </a:gs>
            <a:gs pos="80000">
              <a:srgbClr val="BBE0E3">
                <a:hueOff val="0"/>
                <a:satOff val="0"/>
                <a:lumOff val="0"/>
                <a:alphaOff val="0"/>
                <a:shade val="93000"/>
                <a:satMod val="130000"/>
              </a:srgbClr>
            </a:gs>
            <a:gs pos="100000">
              <a:srgbClr val="BBE0E3">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es-ES" sz="1800" dirty="0">
              <a:solidFill>
                <a:srgbClr val="FFFFFF"/>
              </a:solidFill>
              <a:latin typeface="+mn-lt"/>
              <a:ea typeface="+mn-ea"/>
              <a:cs typeface="+mn-cs"/>
            </a:rPr>
            <a:t>DOC. CHECKS</a:t>
          </a:r>
        </a:p>
      </dgm:t>
    </dgm:pt>
    <dgm:pt modelId="{F16210E9-993B-4542-A59D-B21942A4B4C9}" type="parTrans" cxnId="{D54C0411-8FE8-C74D-8D9F-167FF17E7DB7}">
      <dgm:prSet/>
      <dgm:spPr/>
      <dgm:t>
        <a:bodyPr/>
        <a:lstStyle/>
        <a:p>
          <a:endParaRPr lang="es-ES">
            <a:latin typeface="+mn-lt"/>
          </a:endParaRPr>
        </a:p>
      </dgm:t>
    </dgm:pt>
    <dgm:pt modelId="{333FE680-4C48-8A45-8811-D47C5B11DBC4}" type="sibTrans" cxnId="{D54C0411-8FE8-C74D-8D9F-167FF17E7DB7}">
      <dgm:prSet/>
      <dgm:spPr/>
      <dgm:t>
        <a:bodyPr/>
        <a:lstStyle/>
        <a:p>
          <a:endParaRPr lang="es-ES">
            <a:latin typeface="+mn-lt"/>
          </a:endParaRPr>
        </a:p>
      </dgm:t>
    </dgm:pt>
    <dgm:pt modelId="{866A806D-5F52-7242-9409-275278F27756}">
      <dgm:prSet phldrT="[Texto]" custT="1"/>
      <dgm:spPr>
        <a:xfrm>
          <a:off x="1129258" y="2117803"/>
          <a:ext cx="1354495" cy="846559"/>
        </a:xfrm>
        <a:prstGeom prst="roundRect">
          <a:avLst>
            <a:gd name="adj" fmla="val 10000"/>
          </a:avLst>
        </a:prstGeom>
        <a:solidFill>
          <a:srgbClr val="FFFFFF">
            <a:alpha val="90000"/>
            <a:hueOff val="0"/>
            <a:satOff val="0"/>
            <a:lumOff val="0"/>
            <a:alphaOff val="0"/>
          </a:srgbClr>
        </a:solidFill>
        <a:ln w="9525" cap="flat" cmpd="sng" algn="ctr">
          <a:solidFill>
            <a:srgbClr val="BBE0E3">
              <a:hueOff val="0"/>
              <a:satOff val="0"/>
              <a:lumOff val="0"/>
              <a:alphaOff val="0"/>
            </a:srgbClr>
          </a:solidFill>
          <a:prstDash val="solid"/>
        </a:ln>
        <a:effectLst/>
      </dgm:spPr>
      <dgm:t>
        <a:bodyPr/>
        <a:lstStyle/>
        <a:p>
          <a:r>
            <a:rPr lang="es-ES" sz="1400" dirty="0" err="1">
              <a:solidFill>
                <a:srgbClr val="000000">
                  <a:hueOff val="0"/>
                  <a:satOff val="0"/>
                  <a:lumOff val="0"/>
                  <a:alphaOff val="0"/>
                </a:srgbClr>
              </a:solidFill>
              <a:latin typeface="+mn-lt"/>
              <a:ea typeface="+mn-ea"/>
              <a:cs typeface="+mn-cs"/>
            </a:rPr>
            <a:t>Imports</a:t>
          </a:r>
          <a:r>
            <a:rPr lang="es-ES" sz="1400" dirty="0">
              <a:solidFill>
                <a:srgbClr val="000000">
                  <a:hueOff val="0"/>
                  <a:satOff val="0"/>
                  <a:lumOff val="0"/>
                  <a:alphaOff val="0"/>
                </a:srgbClr>
              </a:solidFill>
              <a:latin typeface="+mn-lt"/>
              <a:ea typeface="+mn-ea"/>
              <a:cs typeface="+mn-cs"/>
            </a:rPr>
            <a:t> </a:t>
          </a:r>
          <a:r>
            <a:rPr lang="es-ES" sz="1400" dirty="0" err="1">
              <a:solidFill>
                <a:srgbClr val="000000">
                  <a:hueOff val="0"/>
                  <a:satOff val="0"/>
                  <a:lumOff val="0"/>
                  <a:alphaOff val="0"/>
                </a:srgbClr>
              </a:solidFill>
              <a:latin typeface="+mn-lt"/>
              <a:ea typeface="+mn-ea"/>
              <a:cs typeface="+mn-cs"/>
            </a:rPr>
            <a:t>from</a:t>
          </a:r>
          <a:r>
            <a:rPr lang="es-ES" sz="1400" dirty="0">
              <a:solidFill>
                <a:srgbClr val="000000">
                  <a:hueOff val="0"/>
                  <a:satOff val="0"/>
                  <a:lumOff val="0"/>
                  <a:alphaOff val="0"/>
                </a:srgbClr>
              </a:solidFill>
              <a:latin typeface="+mn-lt"/>
              <a:ea typeface="+mn-ea"/>
              <a:cs typeface="+mn-cs"/>
            </a:rPr>
            <a:t> </a:t>
          </a:r>
          <a:r>
            <a:rPr lang="es-ES" sz="1400" dirty="0" err="1">
              <a:solidFill>
                <a:srgbClr val="000000">
                  <a:hueOff val="0"/>
                  <a:satOff val="0"/>
                  <a:lumOff val="0"/>
                  <a:alphaOff val="0"/>
                </a:srgbClr>
              </a:solidFill>
              <a:latin typeface="+mn-lt"/>
              <a:ea typeface="+mn-ea"/>
              <a:cs typeface="+mn-cs"/>
            </a:rPr>
            <a:t>authorised</a:t>
          </a:r>
          <a:r>
            <a:rPr lang="es-ES" sz="1400" dirty="0">
              <a:solidFill>
                <a:srgbClr val="000000">
                  <a:hueOff val="0"/>
                  <a:satOff val="0"/>
                  <a:lumOff val="0"/>
                  <a:alphaOff val="0"/>
                </a:srgbClr>
              </a:solidFill>
              <a:latin typeface="+mn-lt"/>
              <a:ea typeface="+mn-ea"/>
              <a:cs typeface="+mn-cs"/>
            </a:rPr>
            <a:t> </a:t>
          </a:r>
          <a:r>
            <a:rPr lang="es-ES" sz="1400" dirty="0" err="1">
              <a:solidFill>
                <a:srgbClr val="000000">
                  <a:hueOff val="0"/>
                  <a:satOff val="0"/>
                  <a:lumOff val="0"/>
                  <a:alphaOff val="0"/>
                </a:srgbClr>
              </a:solidFill>
              <a:latin typeface="+mn-lt"/>
              <a:ea typeface="+mn-ea"/>
              <a:cs typeface="+mn-cs"/>
            </a:rPr>
            <a:t>countries</a:t>
          </a:r>
          <a:endParaRPr lang="es-ES" sz="1400" dirty="0">
            <a:solidFill>
              <a:srgbClr val="000000">
                <a:hueOff val="0"/>
                <a:satOff val="0"/>
                <a:lumOff val="0"/>
                <a:alphaOff val="0"/>
              </a:srgbClr>
            </a:solidFill>
            <a:latin typeface="+mn-lt"/>
            <a:ea typeface="+mn-ea"/>
            <a:cs typeface="+mn-cs"/>
          </a:endParaRPr>
        </a:p>
      </dgm:t>
    </dgm:pt>
    <dgm:pt modelId="{090F0623-CF0C-194A-BBD1-2CE3D41DDA80}" type="parTrans" cxnId="{DCE95ED1-3A9F-C744-A1CE-1D02E54602F6}">
      <dgm:prSet/>
      <dgm:spPr>
        <a:xfrm>
          <a:off x="959946" y="847963"/>
          <a:ext cx="169311" cy="1693119"/>
        </a:xfrm>
        <a:custGeom>
          <a:avLst/>
          <a:gdLst/>
          <a:ahLst/>
          <a:cxnLst/>
          <a:rect l="0" t="0" r="0" b="0"/>
          <a:pathLst>
            <a:path>
              <a:moveTo>
                <a:pt x="0" y="0"/>
              </a:moveTo>
              <a:lnTo>
                <a:pt x="0" y="1693119"/>
              </a:lnTo>
              <a:lnTo>
                <a:pt x="169311" y="1693119"/>
              </a:lnTo>
            </a:path>
          </a:pathLst>
        </a:custGeom>
        <a:noFill/>
        <a:ln w="9525" cap="flat" cmpd="sng" algn="ctr">
          <a:solidFill>
            <a:srgbClr val="BBE0E3">
              <a:shade val="60000"/>
              <a:hueOff val="0"/>
              <a:satOff val="0"/>
              <a:lumOff val="0"/>
              <a:alphaOff val="0"/>
            </a:srgbClr>
          </a:solidFill>
          <a:prstDash val="solid"/>
        </a:ln>
        <a:effectLst/>
      </dgm:spPr>
      <dgm:t>
        <a:bodyPr/>
        <a:lstStyle/>
        <a:p>
          <a:endParaRPr lang="es-ES">
            <a:latin typeface="+mn-lt"/>
          </a:endParaRPr>
        </a:p>
      </dgm:t>
    </dgm:pt>
    <dgm:pt modelId="{4C92F338-97D0-5440-8AF6-36672AF9E38D}" type="sibTrans" cxnId="{DCE95ED1-3A9F-C744-A1CE-1D02E54602F6}">
      <dgm:prSet/>
      <dgm:spPr/>
      <dgm:t>
        <a:bodyPr/>
        <a:lstStyle/>
        <a:p>
          <a:endParaRPr lang="es-ES">
            <a:latin typeface="+mn-lt"/>
          </a:endParaRPr>
        </a:p>
      </dgm:t>
    </dgm:pt>
    <dgm:pt modelId="{2C16D73B-3852-A943-82C6-6CD4858A87C2}">
      <dgm:prSet phldrT="[Texto]" custT="1"/>
      <dgm:spPr>
        <a:xfrm>
          <a:off x="1129258" y="3176002"/>
          <a:ext cx="1834231" cy="846559"/>
        </a:xfrm>
        <a:prstGeom prst="roundRect">
          <a:avLst>
            <a:gd name="adj" fmla="val 10000"/>
          </a:avLst>
        </a:prstGeom>
        <a:solidFill>
          <a:srgbClr val="FFFFFF">
            <a:alpha val="90000"/>
            <a:hueOff val="0"/>
            <a:satOff val="0"/>
            <a:lumOff val="0"/>
            <a:alphaOff val="0"/>
          </a:srgbClr>
        </a:solidFill>
        <a:ln w="9525" cap="flat" cmpd="sng" algn="ctr">
          <a:solidFill>
            <a:srgbClr val="BBE0E3">
              <a:hueOff val="0"/>
              <a:satOff val="0"/>
              <a:lumOff val="0"/>
              <a:alphaOff val="0"/>
            </a:srgbClr>
          </a:solidFill>
          <a:prstDash val="solid"/>
        </a:ln>
        <a:effectLst/>
      </dgm:spPr>
      <dgm:t>
        <a:bodyPr/>
        <a:lstStyle/>
        <a:p>
          <a:r>
            <a:rPr lang="es-ES" sz="1400" dirty="0" err="1">
              <a:solidFill>
                <a:srgbClr val="000000">
                  <a:hueOff val="0"/>
                  <a:satOff val="0"/>
                  <a:lumOff val="0"/>
                  <a:alphaOff val="0"/>
                </a:srgbClr>
              </a:solidFill>
              <a:latin typeface="+mn-lt"/>
              <a:ea typeface="+mn-ea"/>
              <a:cs typeface="+mn-cs"/>
            </a:rPr>
            <a:t>Approved</a:t>
          </a:r>
          <a:r>
            <a:rPr lang="es-ES" sz="1400" dirty="0">
              <a:solidFill>
                <a:srgbClr val="000000">
                  <a:hueOff val="0"/>
                  <a:satOff val="0"/>
                  <a:lumOff val="0"/>
                  <a:alphaOff val="0"/>
                </a:srgbClr>
              </a:solidFill>
              <a:latin typeface="+mn-lt"/>
              <a:ea typeface="+mn-ea"/>
              <a:cs typeface="+mn-cs"/>
            </a:rPr>
            <a:t> </a:t>
          </a:r>
          <a:r>
            <a:rPr lang="es-ES" sz="1400" dirty="0" err="1">
              <a:solidFill>
                <a:srgbClr val="000000">
                  <a:hueOff val="0"/>
                  <a:satOff val="0"/>
                  <a:lumOff val="0"/>
                  <a:alphaOff val="0"/>
                </a:srgbClr>
              </a:solidFill>
              <a:latin typeface="+mn-lt"/>
              <a:ea typeface="+mn-ea"/>
              <a:cs typeface="+mn-cs"/>
            </a:rPr>
            <a:t>establishments</a:t>
          </a:r>
          <a:endParaRPr lang="es-ES" sz="1400" dirty="0">
            <a:solidFill>
              <a:srgbClr val="000000">
                <a:hueOff val="0"/>
                <a:satOff val="0"/>
                <a:lumOff val="0"/>
                <a:alphaOff val="0"/>
              </a:srgbClr>
            </a:solidFill>
            <a:latin typeface="+mn-lt"/>
            <a:ea typeface="+mn-ea"/>
            <a:cs typeface="+mn-cs"/>
          </a:endParaRPr>
        </a:p>
      </dgm:t>
    </dgm:pt>
    <dgm:pt modelId="{FE99E564-E289-2D46-A818-A6E4B30C1527}" type="parTrans" cxnId="{7F7BF5A8-85CB-1544-9EC0-7350EB6E5979}">
      <dgm:prSet/>
      <dgm:spPr>
        <a:xfrm>
          <a:off x="959946" y="847963"/>
          <a:ext cx="169311" cy="2751319"/>
        </a:xfrm>
        <a:custGeom>
          <a:avLst/>
          <a:gdLst/>
          <a:ahLst/>
          <a:cxnLst/>
          <a:rect l="0" t="0" r="0" b="0"/>
          <a:pathLst>
            <a:path>
              <a:moveTo>
                <a:pt x="0" y="0"/>
              </a:moveTo>
              <a:lnTo>
                <a:pt x="0" y="2751319"/>
              </a:lnTo>
              <a:lnTo>
                <a:pt x="169311" y="2751319"/>
              </a:lnTo>
            </a:path>
          </a:pathLst>
        </a:custGeom>
        <a:noFill/>
        <a:ln w="9525" cap="flat" cmpd="sng" algn="ctr">
          <a:solidFill>
            <a:srgbClr val="BBE0E3">
              <a:shade val="60000"/>
              <a:hueOff val="0"/>
              <a:satOff val="0"/>
              <a:lumOff val="0"/>
              <a:alphaOff val="0"/>
            </a:srgbClr>
          </a:solidFill>
          <a:prstDash val="solid"/>
        </a:ln>
        <a:effectLst/>
      </dgm:spPr>
      <dgm:t>
        <a:bodyPr/>
        <a:lstStyle/>
        <a:p>
          <a:endParaRPr lang="es-ES">
            <a:latin typeface="+mn-lt"/>
          </a:endParaRPr>
        </a:p>
      </dgm:t>
    </dgm:pt>
    <dgm:pt modelId="{597944F2-24EF-A946-A141-94F486E66AC3}" type="sibTrans" cxnId="{7F7BF5A8-85CB-1544-9EC0-7350EB6E5979}">
      <dgm:prSet/>
      <dgm:spPr/>
      <dgm:t>
        <a:bodyPr/>
        <a:lstStyle/>
        <a:p>
          <a:endParaRPr lang="es-ES">
            <a:latin typeface="+mn-lt"/>
          </a:endParaRPr>
        </a:p>
      </dgm:t>
    </dgm:pt>
    <dgm:pt modelId="{0B12E0B8-740A-8E43-97BB-81045E60AEA0}">
      <dgm:prSet phldrT="[Texto]" custT="1"/>
      <dgm:spPr>
        <a:xfrm>
          <a:off x="2907034" y="1403"/>
          <a:ext cx="1693119" cy="846559"/>
        </a:xfrm>
        <a:prstGeom prst="roundRect">
          <a:avLst>
            <a:gd name="adj" fmla="val 10000"/>
          </a:avLst>
        </a:prstGeom>
        <a:gradFill rotWithShape="0">
          <a:gsLst>
            <a:gs pos="0">
              <a:srgbClr val="BBE0E3">
                <a:hueOff val="0"/>
                <a:satOff val="0"/>
                <a:lumOff val="0"/>
                <a:alphaOff val="0"/>
                <a:shade val="51000"/>
                <a:satMod val="130000"/>
              </a:srgbClr>
            </a:gs>
            <a:gs pos="80000">
              <a:srgbClr val="BBE0E3">
                <a:hueOff val="0"/>
                <a:satOff val="0"/>
                <a:lumOff val="0"/>
                <a:alphaOff val="0"/>
                <a:shade val="93000"/>
                <a:satMod val="130000"/>
              </a:srgbClr>
            </a:gs>
            <a:gs pos="100000">
              <a:srgbClr val="BBE0E3">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es-ES" sz="1800" dirty="0">
              <a:solidFill>
                <a:srgbClr val="FFFFFF"/>
              </a:solidFill>
              <a:latin typeface="+mn-lt"/>
              <a:ea typeface="+mn-ea"/>
              <a:cs typeface="+mn-cs"/>
            </a:rPr>
            <a:t>IDENTITY CHECKS</a:t>
          </a:r>
        </a:p>
      </dgm:t>
    </dgm:pt>
    <dgm:pt modelId="{98835D76-2DF1-F948-AC3A-6061F568E4A0}" type="parTrans" cxnId="{2FD9593A-7BFA-C342-89B9-EC1A7B40EB8F}">
      <dgm:prSet/>
      <dgm:spPr/>
      <dgm:t>
        <a:bodyPr/>
        <a:lstStyle/>
        <a:p>
          <a:endParaRPr lang="es-ES">
            <a:latin typeface="+mn-lt"/>
          </a:endParaRPr>
        </a:p>
      </dgm:t>
    </dgm:pt>
    <dgm:pt modelId="{6D91749C-C874-E246-AF9F-5040D87AF6CE}" type="sibTrans" cxnId="{2FD9593A-7BFA-C342-89B9-EC1A7B40EB8F}">
      <dgm:prSet/>
      <dgm:spPr/>
      <dgm:t>
        <a:bodyPr/>
        <a:lstStyle/>
        <a:p>
          <a:endParaRPr lang="es-ES">
            <a:latin typeface="+mn-lt"/>
          </a:endParaRPr>
        </a:p>
      </dgm:t>
    </dgm:pt>
    <dgm:pt modelId="{C609C7FF-EA79-D24C-9EB7-CA760E55426D}">
      <dgm:prSet phldrT="[Texto]" custT="1"/>
      <dgm:spPr>
        <a:xfrm>
          <a:off x="3245658" y="2117803"/>
          <a:ext cx="1766750" cy="846559"/>
        </a:xfrm>
        <a:prstGeom prst="roundRect">
          <a:avLst>
            <a:gd name="adj" fmla="val 10000"/>
          </a:avLst>
        </a:prstGeom>
        <a:solidFill>
          <a:srgbClr val="FFFFFF">
            <a:alpha val="90000"/>
            <a:hueOff val="0"/>
            <a:satOff val="0"/>
            <a:lumOff val="0"/>
            <a:alphaOff val="0"/>
          </a:srgbClr>
        </a:solidFill>
        <a:ln w="9525" cap="flat" cmpd="sng" algn="ctr">
          <a:solidFill>
            <a:srgbClr val="BBE0E3">
              <a:hueOff val="0"/>
              <a:satOff val="0"/>
              <a:lumOff val="0"/>
              <a:alphaOff val="0"/>
            </a:srgbClr>
          </a:solidFill>
          <a:prstDash val="solid"/>
        </a:ln>
        <a:effectLst/>
      </dgm:spPr>
      <dgm:t>
        <a:bodyPr/>
        <a:lstStyle/>
        <a:p>
          <a:r>
            <a:rPr lang="es-ES" sz="1400" dirty="0" err="1">
              <a:solidFill>
                <a:srgbClr val="000000">
                  <a:hueOff val="0"/>
                  <a:satOff val="0"/>
                  <a:lumOff val="0"/>
                  <a:alphaOff val="0"/>
                </a:srgbClr>
              </a:solidFill>
              <a:latin typeface="+mn-lt"/>
              <a:ea typeface="+mn-ea"/>
              <a:cs typeface="+mn-cs"/>
            </a:rPr>
            <a:t>Identification</a:t>
          </a:r>
          <a:r>
            <a:rPr lang="es-ES" sz="1400" dirty="0">
              <a:solidFill>
                <a:srgbClr val="000000">
                  <a:hueOff val="0"/>
                  <a:satOff val="0"/>
                  <a:lumOff val="0"/>
                  <a:alphaOff val="0"/>
                </a:srgbClr>
              </a:solidFill>
              <a:latin typeface="+mn-lt"/>
              <a:ea typeface="+mn-ea"/>
              <a:cs typeface="+mn-cs"/>
            </a:rPr>
            <a:t> </a:t>
          </a:r>
          <a:r>
            <a:rPr lang="es-ES" sz="1400" dirty="0" err="1">
              <a:solidFill>
                <a:srgbClr val="000000">
                  <a:hueOff val="0"/>
                  <a:satOff val="0"/>
                  <a:lumOff val="0"/>
                  <a:alphaOff val="0"/>
                </a:srgbClr>
              </a:solidFill>
              <a:latin typeface="+mn-lt"/>
              <a:ea typeface="+mn-ea"/>
              <a:cs typeface="+mn-cs"/>
            </a:rPr>
            <a:t>mark</a:t>
          </a:r>
          <a:endParaRPr lang="es-ES" sz="1400" dirty="0">
            <a:solidFill>
              <a:srgbClr val="000000">
                <a:hueOff val="0"/>
                <a:satOff val="0"/>
                <a:lumOff val="0"/>
                <a:alphaOff val="0"/>
              </a:srgbClr>
            </a:solidFill>
            <a:latin typeface="+mn-lt"/>
            <a:ea typeface="+mn-ea"/>
            <a:cs typeface="+mn-cs"/>
          </a:endParaRPr>
        </a:p>
      </dgm:t>
    </dgm:pt>
    <dgm:pt modelId="{C3AEAD61-A2E0-C144-888A-C034798F9C87}" type="parTrans" cxnId="{814BB243-61CB-0549-A728-44B2EEA09C51}">
      <dgm:prSet/>
      <dgm:spPr>
        <a:xfrm>
          <a:off x="3076346" y="847963"/>
          <a:ext cx="169311" cy="1693119"/>
        </a:xfrm>
        <a:custGeom>
          <a:avLst/>
          <a:gdLst/>
          <a:ahLst/>
          <a:cxnLst/>
          <a:rect l="0" t="0" r="0" b="0"/>
          <a:pathLst>
            <a:path>
              <a:moveTo>
                <a:pt x="0" y="0"/>
              </a:moveTo>
              <a:lnTo>
                <a:pt x="0" y="1693119"/>
              </a:lnTo>
              <a:lnTo>
                <a:pt x="169311" y="1693119"/>
              </a:lnTo>
            </a:path>
          </a:pathLst>
        </a:custGeom>
        <a:noFill/>
        <a:ln w="9525" cap="flat" cmpd="sng" algn="ctr">
          <a:solidFill>
            <a:srgbClr val="BBE0E3">
              <a:shade val="60000"/>
              <a:hueOff val="0"/>
              <a:satOff val="0"/>
              <a:lumOff val="0"/>
              <a:alphaOff val="0"/>
            </a:srgbClr>
          </a:solidFill>
          <a:prstDash val="solid"/>
        </a:ln>
        <a:effectLst/>
      </dgm:spPr>
      <dgm:t>
        <a:bodyPr/>
        <a:lstStyle/>
        <a:p>
          <a:endParaRPr lang="es-ES">
            <a:latin typeface="+mn-lt"/>
          </a:endParaRPr>
        </a:p>
      </dgm:t>
    </dgm:pt>
    <dgm:pt modelId="{8F0F4775-915A-A846-91F1-6D555E625252}" type="sibTrans" cxnId="{814BB243-61CB-0549-A728-44B2EEA09C51}">
      <dgm:prSet/>
      <dgm:spPr/>
      <dgm:t>
        <a:bodyPr/>
        <a:lstStyle/>
        <a:p>
          <a:endParaRPr lang="es-ES">
            <a:latin typeface="+mn-lt"/>
          </a:endParaRPr>
        </a:p>
      </dgm:t>
    </dgm:pt>
    <dgm:pt modelId="{EB9D1B42-5B92-7845-8662-5224A92AC3FF}">
      <dgm:prSet phldrT="[Texto]" custT="1"/>
      <dgm:spPr>
        <a:xfrm>
          <a:off x="5274198" y="1403"/>
          <a:ext cx="2403654" cy="846559"/>
        </a:xfrm>
        <a:prstGeom prst="roundRect">
          <a:avLst>
            <a:gd name="adj" fmla="val 10000"/>
          </a:avLst>
        </a:prstGeom>
        <a:gradFill rotWithShape="0">
          <a:gsLst>
            <a:gs pos="0">
              <a:srgbClr val="BBE0E3">
                <a:hueOff val="0"/>
                <a:satOff val="0"/>
                <a:lumOff val="0"/>
                <a:alphaOff val="0"/>
                <a:shade val="51000"/>
                <a:satMod val="130000"/>
              </a:srgbClr>
            </a:gs>
            <a:gs pos="80000">
              <a:srgbClr val="BBE0E3">
                <a:hueOff val="0"/>
                <a:satOff val="0"/>
                <a:lumOff val="0"/>
                <a:alphaOff val="0"/>
                <a:shade val="93000"/>
                <a:satMod val="130000"/>
              </a:srgbClr>
            </a:gs>
            <a:gs pos="100000">
              <a:srgbClr val="BBE0E3">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es-ES" sz="1800" dirty="0">
              <a:solidFill>
                <a:srgbClr val="FFFFFF"/>
              </a:solidFill>
              <a:latin typeface="+mn-lt"/>
              <a:ea typeface="+mn-ea"/>
              <a:cs typeface="+mn-cs"/>
            </a:rPr>
            <a:t>PHYSICAL CHECKS</a:t>
          </a:r>
        </a:p>
      </dgm:t>
    </dgm:pt>
    <dgm:pt modelId="{CE5440F6-F8B5-EC41-9EB9-A492BF0613CB}" type="parTrans" cxnId="{51B879A9-D74F-C04A-B568-2A2C649D719E}">
      <dgm:prSet/>
      <dgm:spPr/>
      <dgm:t>
        <a:bodyPr/>
        <a:lstStyle/>
        <a:p>
          <a:endParaRPr lang="es-ES">
            <a:latin typeface="+mn-lt"/>
          </a:endParaRPr>
        </a:p>
      </dgm:t>
    </dgm:pt>
    <dgm:pt modelId="{E63E3D85-A0ED-1C41-9BAD-F205715C38A4}" type="sibTrans" cxnId="{51B879A9-D74F-C04A-B568-2A2C649D719E}">
      <dgm:prSet/>
      <dgm:spPr/>
      <dgm:t>
        <a:bodyPr/>
        <a:lstStyle/>
        <a:p>
          <a:endParaRPr lang="es-ES">
            <a:latin typeface="+mn-lt"/>
          </a:endParaRPr>
        </a:p>
      </dgm:t>
    </dgm:pt>
    <dgm:pt modelId="{C74F8E0B-F033-3449-8E28-BD72671DE750}">
      <dgm:prSet phldrT="[Texto]" custT="1"/>
      <dgm:spPr>
        <a:xfrm>
          <a:off x="3245658" y="1059603"/>
          <a:ext cx="2085991" cy="846559"/>
        </a:xfrm>
        <a:prstGeom prst="roundRect">
          <a:avLst>
            <a:gd name="adj" fmla="val 10000"/>
          </a:avLst>
        </a:prstGeom>
        <a:solidFill>
          <a:srgbClr val="FFFFFF">
            <a:alpha val="90000"/>
            <a:hueOff val="0"/>
            <a:satOff val="0"/>
            <a:lumOff val="0"/>
            <a:alphaOff val="0"/>
          </a:srgbClr>
        </a:solidFill>
        <a:ln w="9525" cap="flat" cmpd="sng" algn="ctr">
          <a:solidFill>
            <a:srgbClr val="BBE0E3">
              <a:hueOff val="0"/>
              <a:satOff val="0"/>
              <a:lumOff val="0"/>
              <a:alphaOff val="0"/>
            </a:srgbClr>
          </a:solidFill>
          <a:prstDash val="solid"/>
        </a:ln>
        <a:effectLst/>
      </dgm:spPr>
      <dgm:t>
        <a:bodyPr/>
        <a:lstStyle/>
        <a:p>
          <a:r>
            <a:rPr lang="es-ES" sz="1400" dirty="0" err="1">
              <a:solidFill>
                <a:srgbClr val="000000">
                  <a:hueOff val="0"/>
                  <a:satOff val="0"/>
                  <a:lumOff val="0"/>
                  <a:alphaOff val="0"/>
                </a:srgbClr>
              </a:solidFill>
              <a:latin typeface="+mn-lt"/>
              <a:ea typeface="+mn-ea"/>
              <a:cs typeface="+mn-cs"/>
            </a:rPr>
            <a:t>Health</a:t>
          </a:r>
          <a:r>
            <a:rPr lang="es-ES" sz="1400" dirty="0">
              <a:solidFill>
                <a:srgbClr val="000000">
                  <a:hueOff val="0"/>
                  <a:satOff val="0"/>
                  <a:lumOff val="0"/>
                  <a:alphaOff val="0"/>
                </a:srgbClr>
              </a:solidFill>
              <a:latin typeface="+mn-lt"/>
              <a:ea typeface="+mn-ea"/>
              <a:cs typeface="+mn-cs"/>
            </a:rPr>
            <a:t> </a:t>
          </a:r>
          <a:r>
            <a:rPr lang="es-ES" sz="1400" dirty="0" err="1">
              <a:solidFill>
                <a:srgbClr val="000000">
                  <a:hueOff val="0"/>
                  <a:satOff val="0"/>
                  <a:lumOff val="0"/>
                  <a:alphaOff val="0"/>
                </a:srgbClr>
              </a:solidFill>
              <a:latin typeface="+mn-lt"/>
              <a:ea typeface="+mn-ea"/>
              <a:cs typeface="+mn-cs"/>
            </a:rPr>
            <a:t>mark</a:t>
          </a:r>
          <a:r>
            <a:rPr lang="es-ES" sz="1400" dirty="0">
              <a:solidFill>
                <a:srgbClr val="000000">
                  <a:hueOff val="0"/>
                  <a:satOff val="0"/>
                  <a:lumOff val="0"/>
                  <a:alphaOff val="0"/>
                </a:srgbClr>
              </a:solidFill>
              <a:latin typeface="+mn-lt"/>
              <a:ea typeface="+mn-ea"/>
              <a:cs typeface="+mn-cs"/>
            </a:rPr>
            <a:t> Reg.(EU)2019/627</a:t>
          </a:r>
        </a:p>
      </dgm:t>
    </dgm:pt>
    <dgm:pt modelId="{458AD390-C467-504A-BEAB-F09F520532A1}" type="parTrans" cxnId="{D951E4F6-CA6A-CD4A-91A1-74D7D47DFD8F}">
      <dgm:prSet/>
      <dgm:spPr>
        <a:xfrm>
          <a:off x="3076346" y="847963"/>
          <a:ext cx="169311" cy="634919"/>
        </a:xfrm>
        <a:custGeom>
          <a:avLst/>
          <a:gdLst/>
          <a:ahLst/>
          <a:cxnLst/>
          <a:rect l="0" t="0" r="0" b="0"/>
          <a:pathLst>
            <a:path>
              <a:moveTo>
                <a:pt x="0" y="0"/>
              </a:moveTo>
              <a:lnTo>
                <a:pt x="0" y="634919"/>
              </a:lnTo>
              <a:lnTo>
                <a:pt x="169311" y="634919"/>
              </a:lnTo>
            </a:path>
          </a:pathLst>
        </a:custGeom>
        <a:noFill/>
        <a:ln w="9525" cap="flat" cmpd="sng" algn="ctr">
          <a:solidFill>
            <a:srgbClr val="BBE0E3">
              <a:shade val="60000"/>
              <a:hueOff val="0"/>
              <a:satOff val="0"/>
              <a:lumOff val="0"/>
              <a:alphaOff val="0"/>
            </a:srgbClr>
          </a:solidFill>
          <a:prstDash val="solid"/>
        </a:ln>
        <a:effectLst/>
      </dgm:spPr>
      <dgm:t>
        <a:bodyPr/>
        <a:lstStyle/>
        <a:p>
          <a:endParaRPr lang="es-ES">
            <a:latin typeface="+mn-lt"/>
          </a:endParaRPr>
        </a:p>
      </dgm:t>
    </dgm:pt>
    <dgm:pt modelId="{4A6108F5-521E-9E41-9893-C9912ECA74AB}" type="sibTrans" cxnId="{D951E4F6-CA6A-CD4A-91A1-74D7D47DFD8F}">
      <dgm:prSet/>
      <dgm:spPr/>
      <dgm:t>
        <a:bodyPr/>
        <a:lstStyle/>
        <a:p>
          <a:endParaRPr lang="es-ES">
            <a:latin typeface="+mn-lt"/>
          </a:endParaRPr>
        </a:p>
      </dgm:t>
    </dgm:pt>
    <dgm:pt modelId="{AD7224EB-F187-384C-B083-3237E6B8826B}">
      <dgm:prSet phldrT="[Texto]" custT="1"/>
      <dgm:spPr>
        <a:xfrm>
          <a:off x="5754929" y="1059603"/>
          <a:ext cx="2311419" cy="1944793"/>
        </a:xfrm>
        <a:prstGeom prst="roundRect">
          <a:avLst>
            <a:gd name="adj" fmla="val 10000"/>
          </a:avLst>
        </a:prstGeom>
        <a:solidFill>
          <a:srgbClr val="FFFFFF">
            <a:alpha val="90000"/>
            <a:hueOff val="0"/>
            <a:satOff val="0"/>
            <a:lumOff val="0"/>
            <a:alphaOff val="0"/>
          </a:srgbClr>
        </a:solidFill>
        <a:ln w="9525" cap="flat" cmpd="sng" algn="ctr">
          <a:solidFill>
            <a:srgbClr val="BBE0E3">
              <a:hueOff val="0"/>
              <a:satOff val="0"/>
              <a:lumOff val="0"/>
              <a:alphaOff val="0"/>
            </a:srgbClr>
          </a:solidFill>
          <a:prstDash val="solid"/>
        </a:ln>
        <a:effectLst/>
      </dgm:spPr>
      <dgm:t>
        <a:bodyPr/>
        <a:lstStyle/>
        <a:p>
          <a:r>
            <a:rPr lang="es-ES" sz="1400" dirty="0" err="1">
              <a:solidFill>
                <a:srgbClr val="000000">
                  <a:hueOff val="0"/>
                  <a:satOff val="0"/>
                  <a:lumOff val="0"/>
                  <a:alphaOff val="0"/>
                </a:srgbClr>
              </a:solidFill>
              <a:latin typeface="+mn-lt"/>
              <a:ea typeface="+mn-ea"/>
              <a:cs typeface="+mn-cs"/>
            </a:rPr>
            <a:t>e.g</a:t>
          </a:r>
          <a:r>
            <a:rPr lang="es-ES" sz="1400" dirty="0">
              <a:solidFill>
                <a:srgbClr val="000000">
                  <a:hueOff val="0"/>
                  <a:satOff val="0"/>
                  <a:lumOff val="0"/>
                  <a:alphaOff val="0"/>
                </a:srgbClr>
              </a:solidFill>
              <a:latin typeface="+mn-lt"/>
              <a:ea typeface="+mn-ea"/>
              <a:cs typeface="+mn-cs"/>
            </a:rPr>
            <a:t>. </a:t>
          </a:r>
          <a:r>
            <a:rPr lang="es-ES" sz="1400" dirty="0" err="1">
              <a:solidFill>
                <a:srgbClr val="000000">
                  <a:hueOff val="0"/>
                  <a:satOff val="0"/>
                  <a:lumOff val="0"/>
                  <a:alphaOff val="0"/>
                </a:srgbClr>
              </a:solidFill>
              <a:latin typeface="+mn-lt"/>
              <a:ea typeface="+mn-ea"/>
              <a:cs typeface="+mn-cs"/>
            </a:rPr>
            <a:t>Temperature</a:t>
          </a:r>
          <a:r>
            <a:rPr lang="es-ES" sz="1400" dirty="0">
              <a:solidFill>
                <a:srgbClr val="000000">
                  <a:hueOff val="0"/>
                  <a:satOff val="0"/>
                  <a:lumOff val="0"/>
                  <a:alphaOff val="0"/>
                </a:srgbClr>
              </a:solidFill>
              <a:latin typeface="+mn-lt"/>
              <a:ea typeface="+mn-ea"/>
              <a:cs typeface="+mn-cs"/>
            </a:rPr>
            <a:t> </a:t>
          </a:r>
          <a:r>
            <a:rPr lang="es-ES" sz="1400" dirty="0" err="1">
              <a:solidFill>
                <a:srgbClr val="000000">
                  <a:hueOff val="0"/>
                  <a:satOff val="0"/>
                  <a:lumOff val="0"/>
                  <a:alphaOff val="0"/>
                </a:srgbClr>
              </a:solidFill>
              <a:latin typeface="+mn-lt"/>
              <a:ea typeface="+mn-ea"/>
              <a:cs typeface="+mn-cs"/>
            </a:rPr>
            <a:t>requirements</a:t>
          </a:r>
          <a:r>
            <a:rPr lang="es-ES" sz="1400" dirty="0">
              <a:solidFill>
                <a:srgbClr val="000000">
                  <a:hueOff val="0"/>
                  <a:satOff val="0"/>
                  <a:lumOff val="0"/>
                  <a:alphaOff val="0"/>
                </a:srgbClr>
              </a:solidFill>
              <a:latin typeface="+mn-lt"/>
              <a:ea typeface="+mn-ea"/>
              <a:cs typeface="+mn-cs"/>
            </a:rPr>
            <a:t> for </a:t>
          </a:r>
          <a:r>
            <a:rPr lang="es-ES" sz="1400" dirty="0" err="1">
              <a:solidFill>
                <a:srgbClr val="000000">
                  <a:hueOff val="0"/>
                  <a:satOff val="0"/>
                  <a:lumOff val="0"/>
                  <a:alphaOff val="0"/>
                </a:srgbClr>
              </a:solidFill>
              <a:latin typeface="+mn-lt"/>
              <a:ea typeface="+mn-ea"/>
              <a:cs typeface="+mn-cs"/>
            </a:rPr>
            <a:t>fishery</a:t>
          </a:r>
          <a:r>
            <a:rPr lang="es-ES" sz="1400" dirty="0">
              <a:solidFill>
                <a:srgbClr val="000000">
                  <a:hueOff val="0"/>
                  <a:satOff val="0"/>
                  <a:lumOff val="0"/>
                  <a:alphaOff val="0"/>
                </a:srgbClr>
              </a:solidFill>
              <a:latin typeface="+mn-lt"/>
              <a:ea typeface="+mn-ea"/>
              <a:cs typeface="+mn-cs"/>
            </a:rPr>
            <a:t> </a:t>
          </a:r>
          <a:r>
            <a:rPr lang="es-ES" sz="1400" dirty="0" err="1">
              <a:solidFill>
                <a:srgbClr val="000000">
                  <a:hueOff val="0"/>
                  <a:satOff val="0"/>
                  <a:lumOff val="0"/>
                  <a:alphaOff val="0"/>
                </a:srgbClr>
              </a:solidFill>
              <a:latin typeface="+mn-lt"/>
              <a:ea typeface="+mn-ea"/>
              <a:cs typeface="+mn-cs"/>
            </a:rPr>
            <a:t>products</a:t>
          </a:r>
          <a:r>
            <a:rPr lang="es-ES" sz="1400" dirty="0">
              <a:solidFill>
                <a:srgbClr val="000000">
                  <a:hueOff val="0"/>
                  <a:satOff val="0"/>
                  <a:lumOff val="0"/>
                  <a:alphaOff val="0"/>
                </a:srgbClr>
              </a:solidFill>
              <a:latin typeface="+mn-lt"/>
              <a:ea typeface="+mn-ea"/>
              <a:cs typeface="+mn-cs"/>
            </a:rPr>
            <a:t>, </a:t>
          </a:r>
          <a:r>
            <a:rPr lang="es-ES" sz="1400" dirty="0" err="1">
              <a:solidFill>
                <a:srgbClr val="000000">
                  <a:hueOff val="0"/>
                  <a:satOff val="0"/>
                  <a:lumOff val="0"/>
                  <a:alphaOff val="0"/>
                </a:srgbClr>
              </a:solidFill>
              <a:latin typeface="+mn-lt"/>
              <a:ea typeface="+mn-ea"/>
              <a:cs typeface="+mn-cs"/>
            </a:rPr>
            <a:t>minced</a:t>
          </a:r>
          <a:r>
            <a:rPr lang="es-ES" sz="1400" dirty="0">
              <a:solidFill>
                <a:srgbClr val="000000">
                  <a:hueOff val="0"/>
                  <a:satOff val="0"/>
                  <a:lumOff val="0"/>
                  <a:alphaOff val="0"/>
                </a:srgbClr>
              </a:solidFill>
              <a:latin typeface="+mn-lt"/>
              <a:ea typeface="+mn-ea"/>
              <a:cs typeface="+mn-cs"/>
            </a:rPr>
            <a:t> </a:t>
          </a:r>
          <a:r>
            <a:rPr lang="es-ES" sz="1400" dirty="0" err="1">
              <a:solidFill>
                <a:srgbClr val="000000">
                  <a:hueOff val="0"/>
                  <a:satOff val="0"/>
                  <a:lumOff val="0"/>
                  <a:alphaOff val="0"/>
                </a:srgbClr>
              </a:solidFill>
              <a:latin typeface="+mn-lt"/>
              <a:ea typeface="+mn-ea"/>
              <a:cs typeface="+mn-cs"/>
            </a:rPr>
            <a:t>meat</a:t>
          </a:r>
          <a:r>
            <a:rPr lang="es-ES" sz="1400" dirty="0">
              <a:solidFill>
                <a:srgbClr val="000000">
                  <a:hueOff val="0"/>
                  <a:satOff val="0"/>
                  <a:lumOff val="0"/>
                  <a:alphaOff val="0"/>
                </a:srgbClr>
              </a:solidFill>
              <a:latin typeface="+mn-lt"/>
              <a:ea typeface="+mn-ea"/>
              <a:cs typeface="+mn-cs"/>
            </a:rPr>
            <a:t> and </a:t>
          </a:r>
          <a:r>
            <a:rPr lang="es-ES" sz="1400" dirty="0" err="1">
              <a:solidFill>
                <a:srgbClr val="000000">
                  <a:hueOff val="0"/>
                  <a:satOff val="0"/>
                  <a:lumOff val="0"/>
                  <a:alphaOff val="0"/>
                </a:srgbClr>
              </a:solidFill>
              <a:latin typeface="+mn-lt"/>
              <a:ea typeface="+mn-ea"/>
              <a:cs typeface="+mn-cs"/>
            </a:rPr>
            <a:t>meat</a:t>
          </a:r>
          <a:r>
            <a:rPr lang="es-ES" sz="1400" dirty="0">
              <a:solidFill>
                <a:srgbClr val="000000">
                  <a:hueOff val="0"/>
                  <a:satOff val="0"/>
                  <a:lumOff val="0"/>
                  <a:alphaOff val="0"/>
                </a:srgbClr>
              </a:solidFill>
              <a:latin typeface="+mn-lt"/>
              <a:ea typeface="+mn-ea"/>
              <a:cs typeface="+mn-cs"/>
            </a:rPr>
            <a:t> </a:t>
          </a:r>
          <a:r>
            <a:rPr lang="es-ES" sz="1400" dirty="0" err="1">
              <a:solidFill>
                <a:srgbClr val="000000">
                  <a:hueOff val="0"/>
                  <a:satOff val="0"/>
                  <a:lumOff val="0"/>
                  <a:alphaOff val="0"/>
                </a:srgbClr>
              </a:solidFill>
              <a:latin typeface="+mn-lt"/>
              <a:ea typeface="+mn-ea"/>
              <a:cs typeface="+mn-cs"/>
            </a:rPr>
            <a:t>preparations</a:t>
          </a:r>
          <a:endParaRPr lang="es-ES" sz="1400" dirty="0">
            <a:solidFill>
              <a:srgbClr val="000000">
                <a:hueOff val="0"/>
                <a:satOff val="0"/>
                <a:lumOff val="0"/>
                <a:alphaOff val="0"/>
              </a:srgbClr>
            </a:solidFill>
            <a:latin typeface="+mn-lt"/>
            <a:ea typeface="+mn-ea"/>
            <a:cs typeface="+mn-cs"/>
          </a:endParaRPr>
        </a:p>
      </dgm:t>
    </dgm:pt>
    <dgm:pt modelId="{5B4FBB05-DE0F-0B46-8E81-49D9FB876766}" type="parTrans" cxnId="{5D6A1941-978D-0740-92D5-172D3217FAF6}">
      <dgm:prSet/>
      <dgm:spPr>
        <a:xfrm>
          <a:off x="5514563" y="847963"/>
          <a:ext cx="240365" cy="1184036"/>
        </a:xfrm>
        <a:custGeom>
          <a:avLst/>
          <a:gdLst/>
          <a:ahLst/>
          <a:cxnLst/>
          <a:rect l="0" t="0" r="0" b="0"/>
          <a:pathLst>
            <a:path>
              <a:moveTo>
                <a:pt x="0" y="0"/>
              </a:moveTo>
              <a:lnTo>
                <a:pt x="0" y="1184036"/>
              </a:lnTo>
              <a:lnTo>
                <a:pt x="240365" y="1184036"/>
              </a:lnTo>
            </a:path>
          </a:pathLst>
        </a:custGeom>
        <a:noFill/>
        <a:ln w="9525" cap="flat" cmpd="sng" algn="ctr">
          <a:solidFill>
            <a:srgbClr val="BBE0E3">
              <a:shade val="60000"/>
              <a:hueOff val="0"/>
              <a:satOff val="0"/>
              <a:lumOff val="0"/>
              <a:alphaOff val="0"/>
            </a:srgbClr>
          </a:solidFill>
          <a:prstDash val="solid"/>
        </a:ln>
        <a:effectLst/>
      </dgm:spPr>
      <dgm:t>
        <a:bodyPr/>
        <a:lstStyle/>
        <a:p>
          <a:endParaRPr lang="es-ES">
            <a:latin typeface="+mn-lt"/>
          </a:endParaRPr>
        </a:p>
      </dgm:t>
    </dgm:pt>
    <dgm:pt modelId="{A4D4693C-1DC7-914E-AAD9-AD9725D40BC5}" type="sibTrans" cxnId="{5D6A1941-978D-0740-92D5-172D3217FAF6}">
      <dgm:prSet/>
      <dgm:spPr/>
      <dgm:t>
        <a:bodyPr/>
        <a:lstStyle/>
        <a:p>
          <a:endParaRPr lang="es-ES">
            <a:latin typeface="+mn-lt"/>
          </a:endParaRPr>
        </a:p>
      </dgm:t>
    </dgm:pt>
    <dgm:pt modelId="{67E91646-20ED-A243-A0E8-65779225376C}">
      <dgm:prSet phldrT="[Texto]" custT="1"/>
      <dgm:spPr>
        <a:xfrm>
          <a:off x="1129258" y="1059603"/>
          <a:ext cx="1354495" cy="846559"/>
        </a:xfrm>
        <a:prstGeom prst="roundRect">
          <a:avLst>
            <a:gd name="adj" fmla="val 10000"/>
          </a:avLst>
        </a:prstGeom>
        <a:solidFill>
          <a:srgbClr val="FFFFFF">
            <a:alpha val="90000"/>
            <a:hueOff val="0"/>
            <a:satOff val="0"/>
            <a:lumOff val="0"/>
            <a:alphaOff val="0"/>
          </a:srgbClr>
        </a:solidFill>
        <a:ln w="9525" cap="flat" cmpd="sng" algn="ctr">
          <a:solidFill>
            <a:srgbClr val="BBE0E3">
              <a:hueOff val="0"/>
              <a:satOff val="0"/>
              <a:lumOff val="0"/>
              <a:alphaOff val="0"/>
            </a:srgbClr>
          </a:solidFill>
          <a:prstDash val="solid"/>
        </a:ln>
        <a:effectLst/>
      </dgm:spPr>
      <dgm:t>
        <a:bodyPr/>
        <a:lstStyle/>
        <a:p>
          <a:r>
            <a:rPr lang="es-ES" sz="1400" dirty="0" err="1">
              <a:solidFill>
                <a:srgbClr val="000000">
                  <a:hueOff val="0"/>
                  <a:satOff val="0"/>
                  <a:lumOff val="0"/>
                  <a:alphaOff val="0"/>
                </a:srgbClr>
              </a:solidFill>
              <a:latin typeface="+mn-lt"/>
              <a:ea typeface="+mn-ea"/>
              <a:cs typeface="+mn-cs"/>
            </a:rPr>
            <a:t>Documents</a:t>
          </a:r>
          <a:endParaRPr lang="es-ES" sz="1400" dirty="0">
            <a:solidFill>
              <a:srgbClr val="000000">
                <a:hueOff val="0"/>
                <a:satOff val="0"/>
                <a:lumOff val="0"/>
                <a:alphaOff val="0"/>
              </a:srgbClr>
            </a:solidFill>
            <a:latin typeface="+mn-lt"/>
            <a:ea typeface="+mn-ea"/>
            <a:cs typeface="+mn-cs"/>
          </a:endParaRPr>
        </a:p>
      </dgm:t>
    </dgm:pt>
    <dgm:pt modelId="{6EB0E54A-0B59-BE45-9E2A-DE9E7C04D458}" type="parTrans" cxnId="{1FD37A36-C0DD-6042-93BE-64D0A98893B2}">
      <dgm:prSet/>
      <dgm:spPr>
        <a:xfrm>
          <a:off x="959946" y="847963"/>
          <a:ext cx="169311" cy="634919"/>
        </a:xfrm>
        <a:custGeom>
          <a:avLst/>
          <a:gdLst/>
          <a:ahLst/>
          <a:cxnLst/>
          <a:rect l="0" t="0" r="0" b="0"/>
          <a:pathLst>
            <a:path>
              <a:moveTo>
                <a:pt x="0" y="0"/>
              </a:moveTo>
              <a:lnTo>
                <a:pt x="0" y="634919"/>
              </a:lnTo>
              <a:lnTo>
                <a:pt x="169311" y="634919"/>
              </a:lnTo>
            </a:path>
          </a:pathLst>
        </a:custGeom>
        <a:noFill/>
        <a:ln w="9525" cap="flat" cmpd="sng" algn="ctr">
          <a:solidFill>
            <a:srgbClr val="BBE0E3">
              <a:shade val="60000"/>
              <a:hueOff val="0"/>
              <a:satOff val="0"/>
              <a:lumOff val="0"/>
              <a:alphaOff val="0"/>
            </a:srgbClr>
          </a:solidFill>
          <a:prstDash val="solid"/>
        </a:ln>
        <a:effectLst/>
      </dgm:spPr>
      <dgm:t>
        <a:bodyPr/>
        <a:lstStyle/>
        <a:p>
          <a:endParaRPr lang="es-ES">
            <a:latin typeface="+mn-lt"/>
          </a:endParaRPr>
        </a:p>
      </dgm:t>
    </dgm:pt>
    <dgm:pt modelId="{8A484644-BDF9-A640-9235-5A4FBC61DF8B}" type="sibTrans" cxnId="{1FD37A36-C0DD-6042-93BE-64D0A98893B2}">
      <dgm:prSet/>
      <dgm:spPr/>
      <dgm:t>
        <a:bodyPr/>
        <a:lstStyle/>
        <a:p>
          <a:endParaRPr lang="es-ES">
            <a:latin typeface="+mn-lt"/>
          </a:endParaRPr>
        </a:p>
      </dgm:t>
    </dgm:pt>
    <dgm:pt modelId="{4E7E3DC7-7764-B843-87F8-0282C609D694}">
      <dgm:prSet phldrT="[Texto]" custT="1"/>
      <dgm:spPr>
        <a:xfrm>
          <a:off x="5754929" y="3216036"/>
          <a:ext cx="1879376" cy="846559"/>
        </a:xfrm>
        <a:prstGeom prst="roundRect">
          <a:avLst>
            <a:gd name="adj" fmla="val 10000"/>
          </a:avLst>
        </a:prstGeom>
        <a:solidFill>
          <a:srgbClr val="FFFFFF">
            <a:alpha val="90000"/>
            <a:hueOff val="0"/>
            <a:satOff val="0"/>
            <a:lumOff val="0"/>
            <a:alphaOff val="0"/>
          </a:srgbClr>
        </a:solidFill>
        <a:ln w="9525" cap="flat" cmpd="sng" algn="ctr">
          <a:solidFill>
            <a:srgbClr val="BBE0E3">
              <a:hueOff val="0"/>
              <a:satOff val="0"/>
              <a:lumOff val="0"/>
              <a:alphaOff val="0"/>
            </a:srgbClr>
          </a:solidFill>
          <a:prstDash val="solid"/>
        </a:ln>
        <a:effectLst/>
      </dgm:spPr>
      <dgm:t>
        <a:bodyPr/>
        <a:lstStyle/>
        <a:p>
          <a:r>
            <a:rPr lang="es-ES" sz="1400" dirty="0" err="1">
              <a:solidFill>
                <a:srgbClr val="000000">
                  <a:hueOff val="0"/>
                  <a:satOff val="0"/>
                  <a:lumOff val="0"/>
                  <a:alphaOff val="0"/>
                </a:srgbClr>
              </a:solidFill>
              <a:latin typeface="+mn-lt"/>
              <a:ea typeface="+mn-ea"/>
              <a:cs typeface="+mn-cs"/>
            </a:rPr>
            <a:t>e.g</a:t>
          </a:r>
          <a:r>
            <a:rPr lang="es-ES" sz="1400" dirty="0">
              <a:solidFill>
                <a:srgbClr val="000000">
                  <a:hueOff val="0"/>
                  <a:satOff val="0"/>
                  <a:lumOff val="0"/>
                  <a:alphaOff val="0"/>
                </a:srgbClr>
              </a:solidFill>
              <a:latin typeface="+mn-lt"/>
              <a:ea typeface="+mn-ea"/>
              <a:cs typeface="+mn-cs"/>
            </a:rPr>
            <a:t>. </a:t>
          </a:r>
          <a:r>
            <a:rPr lang="es-ES" sz="1400" dirty="0" err="1">
              <a:solidFill>
                <a:srgbClr val="000000">
                  <a:hueOff val="0"/>
                  <a:satOff val="0"/>
                  <a:lumOff val="0"/>
                  <a:alphaOff val="0"/>
                </a:srgbClr>
              </a:solidFill>
              <a:latin typeface="+mn-lt"/>
              <a:ea typeface="+mn-ea"/>
              <a:cs typeface="+mn-cs"/>
            </a:rPr>
            <a:t>Limits</a:t>
          </a:r>
          <a:r>
            <a:rPr lang="es-ES" sz="1400" dirty="0">
              <a:solidFill>
                <a:srgbClr val="000000">
                  <a:hueOff val="0"/>
                  <a:satOff val="0"/>
                  <a:lumOff val="0"/>
                  <a:alphaOff val="0"/>
                </a:srgbClr>
              </a:solidFill>
              <a:latin typeface="+mn-lt"/>
              <a:ea typeface="+mn-ea"/>
              <a:cs typeface="+mn-cs"/>
            </a:rPr>
            <a:t> </a:t>
          </a:r>
          <a:r>
            <a:rPr lang="es-ES" sz="1400" dirty="0" err="1">
              <a:solidFill>
                <a:srgbClr val="000000">
                  <a:hueOff val="0"/>
                  <a:satOff val="0"/>
                  <a:lumOff val="0"/>
                  <a:alphaOff val="0"/>
                </a:srgbClr>
              </a:solidFill>
              <a:latin typeface="+mn-lt"/>
              <a:ea typeface="+mn-ea"/>
              <a:cs typeface="+mn-cs"/>
            </a:rPr>
            <a:t>for</a:t>
          </a:r>
          <a:r>
            <a:rPr lang="es-ES" sz="1400" dirty="0">
              <a:solidFill>
                <a:srgbClr val="000000">
                  <a:hueOff val="0"/>
                  <a:satOff val="0"/>
                  <a:lumOff val="0"/>
                  <a:alphaOff val="0"/>
                </a:srgbClr>
              </a:solidFill>
              <a:latin typeface="+mn-lt"/>
              <a:ea typeface="+mn-ea"/>
              <a:cs typeface="+mn-cs"/>
            </a:rPr>
            <a:t> </a:t>
          </a:r>
          <a:r>
            <a:rPr lang="es-ES" sz="1400" dirty="0" err="1">
              <a:solidFill>
                <a:srgbClr val="000000">
                  <a:hueOff val="0"/>
                  <a:satOff val="0"/>
                  <a:lumOff val="0"/>
                  <a:alphaOff val="0"/>
                </a:srgbClr>
              </a:solidFill>
              <a:latin typeface="+mn-lt"/>
              <a:ea typeface="+mn-ea"/>
              <a:cs typeface="+mn-cs"/>
            </a:rPr>
            <a:t>certain</a:t>
          </a:r>
          <a:r>
            <a:rPr lang="es-ES" sz="1400" dirty="0">
              <a:solidFill>
                <a:srgbClr val="000000">
                  <a:hueOff val="0"/>
                  <a:satOff val="0"/>
                  <a:lumOff val="0"/>
                  <a:alphaOff val="0"/>
                </a:srgbClr>
              </a:solidFill>
              <a:latin typeface="+mn-lt"/>
              <a:ea typeface="+mn-ea"/>
              <a:cs typeface="+mn-cs"/>
            </a:rPr>
            <a:t> </a:t>
          </a:r>
          <a:r>
            <a:rPr lang="es-ES" sz="1400" dirty="0" err="1">
              <a:solidFill>
                <a:srgbClr val="000000">
                  <a:hueOff val="0"/>
                  <a:satOff val="0"/>
                  <a:lumOff val="0"/>
                  <a:alphaOff val="0"/>
                </a:srgbClr>
              </a:solidFill>
              <a:latin typeface="+mn-lt"/>
              <a:ea typeface="+mn-ea"/>
              <a:cs typeface="+mn-cs"/>
            </a:rPr>
            <a:t>residues</a:t>
          </a:r>
          <a:r>
            <a:rPr lang="es-ES" sz="1400" dirty="0">
              <a:solidFill>
                <a:srgbClr val="000000">
                  <a:hueOff val="0"/>
                  <a:satOff val="0"/>
                  <a:lumOff val="0"/>
                  <a:alphaOff val="0"/>
                </a:srgbClr>
              </a:solidFill>
              <a:latin typeface="+mn-lt"/>
              <a:ea typeface="+mn-ea"/>
              <a:cs typeface="+mn-cs"/>
            </a:rPr>
            <a:t>  in </a:t>
          </a:r>
          <a:r>
            <a:rPr lang="es-ES" sz="1400" dirty="0" err="1">
              <a:solidFill>
                <a:srgbClr val="000000">
                  <a:hueOff val="0"/>
                  <a:satOff val="0"/>
                  <a:lumOff val="0"/>
                  <a:alphaOff val="0"/>
                </a:srgbClr>
              </a:solidFill>
              <a:latin typeface="+mn-lt"/>
              <a:ea typeface="+mn-ea"/>
              <a:cs typeface="+mn-cs"/>
            </a:rPr>
            <a:t>gelatine</a:t>
          </a:r>
          <a:endParaRPr lang="es-ES" sz="1400" dirty="0">
            <a:solidFill>
              <a:srgbClr val="000000">
                <a:hueOff val="0"/>
                <a:satOff val="0"/>
                <a:lumOff val="0"/>
                <a:alphaOff val="0"/>
              </a:srgbClr>
            </a:solidFill>
            <a:latin typeface="+mn-lt"/>
            <a:ea typeface="+mn-ea"/>
            <a:cs typeface="+mn-cs"/>
          </a:endParaRPr>
        </a:p>
      </dgm:t>
    </dgm:pt>
    <dgm:pt modelId="{78608FA1-05BA-B34E-89C6-8F66016A80A8}" type="parTrans" cxnId="{C19E89EC-8895-CA41-905E-40FA57BF4186}">
      <dgm:prSet/>
      <dgm:spPr>
        <a:xfrm>
          <a:off x="5514563" y="847963"/>
          <a:ext cx="240365" cy="2791353"/>
        </a:xfrm>
        <a:custGeom>
          <a:avLst/>
          <a:gdLst/>
          <a:ahLst/>
          <a:cxnLst/>
          <a:rect l="0" t="0" r="0" b="0"/>
          <a:pathLst>
            <a:path>
              <a:moveTo>
                <a:pt x="0" y="0"/>
              </a:moveTo>
              <a:lnTo>
                <a:pt x="0" y="2791353"/>
              </a:lnTo>
              <a:lnTo>
                <a:pt x="240365" y="2791353"/>
              </a:lnTo>
            </a:path>
          </a:pathLst>
        </a:custGeom>
        <a:noFill/>
        <a:ln w="9525" cap="flat" cmpd="sng" algn="ctr">
          <a:solidFill>
            <a:srgbClr val="BBE0E3">
              <a:shade val="60000"/>
              <a:hueOff val="0"/>
              <a:satOff val="0"/>
              <a:lumOff val="0"/>
              <a:alphaOff val="0"/>
            </a:srgbClr>
          </a:solidFill>
          <a:prstDash val="solid"/>
        </a:ln>
        <a:effectLst/>
      </dgm:spPr>
      <dgm:t>
        <a:bodyPr/>
        <a:lstStyle/>
        <a:p>
          <a:endParaRPr lang="es-ES">
            <a:latin typeface="+mn-lt"/>
          </a:endParaRPr>
        </a:p>
      </dgm:t>
    </dgm:pt>
    <dgm:pt modelId="{9BE78788-6D06-6643-A709-9F01D01EF3E9}" type="sibTrans" cxnId="{C19E89EC-8895-CA41-905E-40FA57BF4186}">
      <dgm:prSet/>
      <dgm:spPr/>
      <dgm:t>
        <a:bodyPr/>
        <a:lstStyle/>
        <a:p>
          <a:endParaRPr lang="es-ES">
            <a:latin typeface="+mn-lt"/>
          </a:endParaRPr>
        </a:p>
      </dgm:t>
    </dgm:pt>
    <dgm:pt modelId="{6C5E78B8-D432-D448-B099-FA3ADB373417}" type="pres">
      <dgm:prSet presAssocID="{F25774DB-BE3A-FA43-9652-C54406595DA6}" presName="diagram" presStyleCnt="0">
        <dgm:presLayoutVars>
          <dgm:chPref val="1"/>
          <dgm:dir/>
          <dgm:animOne val="branch"/>
          <dgm:animLvl val="lvl"/>
          <dgm:resizeHandles/>
        </dgm:presLayoutVars>
      </dgm:prSet>
      <dgm:spPr/>
    </dgm:pt>
    <dgm:pt modelId="{9EDAFCA4-9FAC-0E49-9AC2-D5CC14C14546}" type="pres">
      <dgm:prSet presAssocID="{936681C8-0C74-9740-899B-1868F38C4832}" presName="root" presStyleCnt="0"/>
      <dgm:spPr/>
    </dgm:pt>
    <dgm:pt modelId="{28C5DFAF-1AE0-8B44-84A1-90A3417F2AB5}" type="pres">
      <dgm:prSet presAssocID="{936681C8-0C74-9740-899B-1868F38C4832}" presName="rootComposite" presStyleCnt="0"/>
      <dgm:spPr/>
    </dgm:pt>
    <dgm:pt modelId="{16206FC0-2651-9743-A51E-94919A57BD1B}" type="pres">
      <dgm:prSet presAssocID="{936681C8-0C74-9740-899B-1868F38C4832}" presName="rootText" presStyleLbl="node1" presStyleIdx="0" presStyleCnt="3" custScaleX="111012"/>
      <dgm:spPr/>
    </dgm:pt>
    <dgm:pt modelId="{744338DE-E86C-7647-A2C9-7DC9694E7239}" type="pres">
      <dgm:prSet presAssocID="{936681C8-0C74-9740-899B-1868F38C4832}" presName="rootConnector" presStyleLbl="node1" presStyleIdx="0" presStyleCnt="3"/>
      <dgm:spPr/>
    </dgm:pt>
    <dgm:pt modelId="{7E963D8B-886B-2948-BD8D-40F192E9C778}" type="pres">
      <dgm:prSet presAssocID="{936681C8-0C74-9740-899B-1868F38C4832}" presName="childShape" presStyleCnt="0"/>
      <dgm:spPr/>
    </dgm:pt>
    <dgm:pt modelId="{04384259-51E3-EC4D-A8AA-B7A43353236C}" type="pres">
      <dgm:prSet presAssocID="{6EB0E54A-0B59-BE45-9E2A-DE9E7C04D458}" presName="Name13" presStyleLbl="parChTrans1D2" presStyleIdx="0" presStyleCnt="7"/>
      <dgm:spPr/>
    </dgm:pt>
    <dgm:pt modelId="{4A04F521-B1D5-F146-A325-187BDC01DF72}" type="pres">
      <dgm:prSet presAssocID="{67E91646-20ED-A243-A0E8-65779225376C}" presName="childText" presStyleLbl="bgAcc1" presStyleIdx="0" presStyleCnt="7" custScaleX="101765">
        <dgm:presLayoutVars>
          <dgm:bulletEnabled val="1"/>
        </dgm:presLayoutVars>
      </dgm:prSet>
      <dgm:spPr/>
    </dgm:pt>
    <dgm:pt modelId="{472E22F0-33A5-9046-BE60-176B3B5C5D48}" type="pres">
      <dgm:prSet presAssocID="{090F0623-CF0C-194A-BBD1-2CE3D41DDA80}" presName="Name13" presStyleLbl="parChTrans1D2" presStyleIdx="1" presStyleCnt="7"/>
      <dgm:spPr/>
    </dgm:pt>
    <dgm:pt modelId="{95E5CE56-7156-F942-BCA7-9A6A4E3355B8}" type="pres">
      <dgm:prSet presAssocID="{866A806D-5F52-7242-9409-275278F27756}" presName="childText" presStyleLbl="bgAcc1" presStyleIdx="1" presStyleCnt="7" custScaleX="101765">
        <dgm:presLayoutVars>
          <dgm:bulletEnabled val="1"/>
        </dgm:presLayoutVars>
      </dgm:prSet>
      <dgm:spPr/>
    </dgm:pt>
    <dgm:pt modelId="{36598003-22C2-5843-9433-3AB334F9AA02}" type="pres">
      <dgm:prSet presAssocID="{FE99E564-E289-2D46-A818-A6E4B30C1527}" presName="Name13" presStyleLbl="parChTrans1D2" presStyleIdx="2" presStyleCnt="7"/>
      <dgm:spPr/>
    </dgm:pt>
    <dgm:pt modelId="{C6CBAD8A-3D3D-6B4E-BC9C-D2943E466DC0}" type="pres">
      <dgm:prSet presAssocID="{2C16D73B-3852-A943-82C6-6CD4858A87C2}" presName="childText" presStyleLbl="bgAcc1" presStyleIdx="2" presStyleCnt="7" custScaleX="101471">
        <dgm:presLayoutVars>
          <dgm:bulletEnabled val="1"/>
        </dgm:presLayoutVars>
      </dgm:prSet>
      <dgm:spPr/>
    </dgm:pt>
    <dgm:pt modelId="{7FB1D013-F103-9148-9F30-EB8D9951737A}" type="pres">
      <dgm:prSet presAssocID="{0B12E0B8-740A-8E43-97BB-81045E60AEA0}" presName="root" presStyleCnt="0"/>
      <dgm:spPr/>
    </dgm:pt>
    <dgm:pt modelId="{53E2A6A9-54A9-9A4F-B402-632A1CF5DB48}" type="pres">
      <dgm:prSet presAssocID="{0B12E0B8-740A-8E43-97BB-81045E60AEA0}" presName="rootComposite" presStyleCnt="0"/>
      <dgm:spPr/>
    </dgm:pt>
    <dgm:pt modelId="{007AE247-184F-0246-8923-017D311064E6}" type="pres">
      <dgm:prSet presAssocID="{0B12E0B8-740A-8E43-97BB-81045E60AEA0}" presName="rootText" presStyleLbl="node1" presStyleIdx="1" presStyleCnt="3" custScaleX="143477"/>
      <dgm:spPr/>
    </dgm:pt>
    <dgm:pt modelId="{40792E6E-FADD-1F4A-9C37-ACD4D0225FD1}" type="pres">
      <dgm:prSet presAssocID="{0B12E0B8-740A-8E43-97BB-81045E60AEA0}" presName="rootConnector" presStyleLbl="node1" presStyleIdx="1" presStyleCnt="3"/>
      <dgm:spPr/>
    </dgm:pt>
    <dgm:pt modelId="{6790AAD9-1198-664C-831B-CF2534AFF39E}" type="pres">
      <dgm:prSet presAssocID="{0B12E0B8-740A-8E43-97BB-81045E60AEA0}" presName="childShape" presStyleCnt="0"/>
      <dgm:spPr/>
    </dgm:pt>
    <dgm:pt modelId="{C2935D1F-E3B8-6B47-B48C-CC9C4CEF1B02}" type="pres">
      <dgm:prSet presAssocID="{458AD390-C467-504A-BEAB-F09F520532A1}" presName="Name13" presStyleLbl="parChTrans1D2" presStyleIdx="3" presStyleCnt="7"/>
      <dgm:spPr/>
    </dgm:pt>
    <dgm:pt modelId="{9A2BE934-9604-CC48-B26A-7E1F79289E3D}" type="pres">
      <dgm:prSet presAssocID="{C74F8E0B-F033-3449-8E28-BD72671DE750}" presName="childText" presStyleLbl="bgAcc1" presStyleIdx="3" presStyleCnt="7" custScaleX="130206">
        <dgm:presLayoutVars>
          <dgm:bulletEnabled val="1"/>
        </dgm:presLayoutVars>
      </dgm:prSet>
      <dgm:spPr/>
    </dgm:pt>
    <dgm:pt modelId="{2574E117-09C7-D245-A7CE-CB79AED24052}" type="pres">
      <dgm:prSet presAssocID="{C3AEAD61-A2E0-C144-888A-C034798F9C87}" presName="Name13" presStyleLbl="parChTrans1D2" presStyleIdx="4" presStyleCnt="7"/>
      <dgm:spPr/>
    </dgm:pt>
    <dgm:pt modelId="{7E8AF39E-8BA9-0644-8620-FF56064435D7}" type="pres">
      <dgm:prSet presAssocID="{C609C7FF-EA79-D24C-9EB7-CA760E55426D}" presName="childText" presStyleLbl="bgAcc1" presStyleIdx="4" presStyleCnt="7" custScaleX="130436">
        <dgm:presLayoutVars>
          <dgm:bulletEnabled val="1"/>
        </dgm:presLayoutVars>
      </dgm:prSet>
      <dgm:spPr/>
    </dgm:pt>
    <dgm:pt modelId="{AC0ECF86-CABA-7C43-9DBD-558002CF705A}" type="pres">
      <dgm:prSet presAssocID="{EB9D1B42-5B92-7845-8662-5224A92AC3FF}" presName="root" presStyleCnt="0"/>
      <dgm:spPr/>
    </dgm:pt>
    <dgm:pt modelId="{92BE0BDA-5D43-FD45-843E-C2940AF8B32D}" type="pres">
      <dgm:prSet presAssocID="{EB9D1B42-5B92-7845-8662-5224A92AC3FF}" presName="rootComposite" presStyleCnt="0"/>
      <dgm:spPr/>
    </dgm:pt>
    <dgm:pt modelId="{7FEC130F-0FD6-F34F-91E2-90CD9AD1DCE9}" type="pres">
      <dgm:prSet presAssocID="{EB9D1B42-5B92-7845-8662-5224A92AC3FF}" presName="rootText" presStyleLbl="node1" presStyleIdx="2" presStyleCnt="3" custScaleX="141966"/>
      <dgm:spPr/>
    </dgm:pt>
    <dgm:pt modelId="{B2CF88BB-4C7C-8C40-B95E-398FC9B06FB7}" type="pres">
      <dgm:prSet presAssocID="{EB9D1B42-5B92-7845-8662-5224A92AC3FF}" presName="rootConnector" presStyleLbl="node1" presStyleIdx="2" presStyleCnt="3"/>
      <dgm:spPr/>
    </dgm:pt>
    <dgm:pt modelId="{3972CD57-CDB3-144E-BC5C-1CB1B1FEAFD6}" type="pres">
      <dgm:prSet presAssocID="{EB9D1B42-5B92-7845-8662-5224A92AC3FF}" presName="childShape" presStyleCnt="0"/>
      <dgm:spPr/>
    </dgm:pt>
    <dgm:pt modelId="{F445B44C-3D4C-5E4E-ABBF-A24892E46A31}" type="pres">
      <dgm:prSet presAssocID="{5B4FBB05-DE0F-0B46-8E81-49D9FB876766}" presName="Name13" presStyleLbl="parChTrans1D2" presStyleIdx="5" presStyleCnt="7"/>
      <dgm:spPr/>
    </dgm:pt>
    <dgm:pt modelId="{A2C0BA4A-BE17-5148-BD96-E30A52909F17}" type="pres">
      <dgm:prSet presAssocID="{AD7224EB-F187-384C-B083-3237E6B8826B}" presName="childText" presStyleLbl="bgAcc1" presStyleIdx="5" presStyleCnt="7" custScaleX="170648" custScaleY="129644">
        <dgm:presLayoutVars>
          <dgm:bulletEnabled val="1"/>
        </dgm:presLayoutVars>
      </dgm:prSet>
      <dgm:spPr/>
    </dgm:pt>
    <dgm:pt modelId="{6B7326A8-D4A9-B846-8FB8-FEC01175EF6A}" type="pres">
      <dgm:prSet presAssocID="{78608FA1-05BA-B34E-89C6-8F66016A80A8}" presName="Name13" presStyleLbl="parChTrans1D2" presStyleIdx="6" presStyleCnt="7"/>
      <dgm:spPr/>
    </dgm:pt>
    <dgm:pt modelId="{E1F0B547-F5B8-5F47-9008-DF517D558324}" type="pres">
      <dgm:prSet presAssocID="{4E7E3DC7-7764-B843-87F8-0282C609D694}" presName="childText" presStyleLbl="bgAcc1" presStyleIdx="6" presStyleCnt="7" custScaleX="163237" custLinFactNeighborX="6492" custLinFactNeighborY="76372">
        <dgm:presLayoutVars>
          <dgm:bulletEnabled val="1"/>
        </dgm:presLayoutVars>
      </dgm:prSet>
      <dgm:spPr/>
    </dgm:pt>
  </dgm:ptLst>
  <dgm:cxnLst>
    <dgm:cxn modelId="{DEB84310-862F-5C46-838F-C8D6764E87E2}" type="presOf" srcId="{6EB0E54A-0B59-BE45-9E2A-DE9E7C04D458}" destId="{04384259-51E3-EC4D-A8AA-B7A43353236C}" srcOrd="0" destOrd="0" presId="urn:microsoft.com/office/officeart/2005/8/layout/hierarchy3"/>
    <dgm:cxn modelId="{D54C0411-8FE8-C74D-8D9F-167FF17E7DB7}" srcId="{F25774DB-BE3A-FA43-9652-C54406595DA6}" destId="{936681C8-0C74-9740-899B-1868F38C4832}" srcOrd="0" destOrd="0" parTransId="{F16210E9-993B-4542-A59D-B21942A4B4C9}" sibTransId="{333FE680-4C48-8A45-8811-D47C5B11DBC4}"/>
    <dgm:cxn modelId="{A8234022-0334-794A-98FA-6565CBC95A54}" type="presOf" srcId="{AD7224EB-F187-384C-B083-3237E6B8826B}" destId="{A2C0BA4A-BE17-5148-BD96-E30A52909F17}" srcOrd="0" destOrd="0" presId="urn:microsoft.com/office/officeart/2005/8/layout/hierarchy3"/>
    <dgm:cxn modelId="{32F33725-BA69-0F49-A7C1-D09194AE433A}" type="presOf" srcId="{FE99E564-E289-2D46-A818-A6E4B30C1527}" destId="{36598003-22C2-5843-9433-3AB334F9AA02}" srcOrd="0" destOrd="0" presId="urn:microsoft.com/office/officeart/2005/8/layout/hierarchy3"/>
    <dgm:cxn modelId="{F7F8302D-664F-1B42-B449-75EB2C2C7D3E}" type="presOf" srcId="{0B12E0B8-740A-8E43-97BB-81045E60AEA0}" destId="{007AE247-184F-0246-8923-017D311064E6}" srcOrd="0" destOrd="0" presId="urn:microsoft.com/office/officeart/2005/8/layout/hierarchy3"/>
    <dgm:cxn modelId="{AA036F33-C2C5-1743-9F69-69F1F357D1D3}" type="presOf" srcId="{5B4FBB05-DE0F-0B46-8E81-49D9FB876766}" destId="{F445B44C-3D4C-5E4E-ABBF-A24892E46A31}" srcOrd="0" destOrd="0" presId="urn:microsoft.com/office/officeart/2005/8/layout/hierarchy3"/>
    <dgm:cxn modelId="{1FD37A36-C0DD-6042-93BE-64D0A98893B2}" srcId="{936681C8-0C74-9740-899B-1868F38C4832}" destId="{67E91646-20ED-A243-A0E8-65779225376C}" srcOrd="0" destOrd="0" parTransId="{6EB0E54A-0B59-BE45-9E2A-DE9E7C04D458}" sibTransId="{8A484644-BDF9-A640-9235-5A4FBC61DF8B}"/>
    <dgm:cxn modelId="{2FD9593A-7BFA-C342-89B9-EC1A7B40EB8F}" srcId="{F25774DB-BE3A-FA43-9652-C54406595DA6}" destId="{0B12E0B8-740A-8E43-97BB-81045E60AEA0}" srcOrd="1" destOrd="0" parTransId="{98835D76-2DF1-F948-AC3A-6061F568E4A0}" sibTransId="{6D91749C-C874-E246-AF9F-5040D87AF6CE}"/>
    <dgm:cxn modelId="{E694995C-D623-AF44-B039-3B9C49A2F25E}" type="presOf" srcId="{C74F8E0B-F033-3449-8E28-BD72671DE750}" destId="{9A2BE934-9604-CC48-B26A-7E1F79289E3D}" srcOrd="0" destOrd="0" presId="urn:microsoft.com/office/officeart/2005/8/layout/hierarchy3"/>
    <dgm:cxn modelId="{5D6A1941-978D-0740-92D5-172D3217FAF6}" srcId="{EB9D1B42-5B92-7845-8662-5224A92AC3FF}" destId="{AD7224EB-F187-384C-B083-3237E6B8826B}" srcOrd="0" destOrd="0" parTransId="{5B4FBB05-DE0F-0B46-8E81-49D9FB876766}" sibTransId="{A4D4693C-1DC7-914E-AAD9-AD9725D40BC5}"/>
    <dgm:cxn modelId="{814BB243-61CB-0549-A728-44B2EEA09C51}" srcId="{0B12E0B8-740A-8E43-97BB-81045E60AEA0}" destId="{C609C7FF-EA79-D24C-9EB7-CA760E55426D}" srcOrd="1" destOrd="0" parTransId="{C3AEAD61-A2E0-C144-888A-C034798F9C87}" sibTransId="{8F0F4775-915A-A846-91F1-6D555E625252}"/>
    <dgm:cxn modelId="{83355866-6178-C949-80C3-773C5B10DE73}" type="presOf" srcId="{67E91646-20ED-A243-A0E8-65779225376C}" destId="{4A04F521-B1D5-F146-A325-187BDC01DF72}" srcOrd="0" destOrd="0" presId="urn:microsoft.com/office/officeart/2005/8/layout/hierarchy3"/>
    <dgm:cxn modelId="{0B665B53-EAA4-254F-B60A-BB639AD5AF28}" type="presOf" srcId="{78608FA1-05BA-B34E-89C6-8F66016A80A8}" destId="{6B7326A8-D4A9-B846-8FB8-FEC01175EF6A}" srcOrd="0" destOrd="0" presId="urn:microsoft.com/office/officeart/2005/8/layout/hierarchy3"/>
    <dgm:cxn modelId="{91A43054-49F4-FB43-A4D4-C393A735E42A}" type="presOf" srcId="{458AD390-C467-504A-BEAB-F09F520532A1}" destId="{C2935D1F-E3B8-6B47-B48C-CC9C4CEF1B02}" srcOrd="0" destOrd="0" presId="urn:microsoft.com/office/officeart/2005/8/layout/hierarchy3"/>
    <dgm:cxn modelId="{2A384779-E393-CE45-89FA-E5D6077DEBBD}" type="presOf" srcId="{866A806D-5F52-7242-9409-275278F27756}" destId="{95E5CE56-7156-F942-BCA7-9A6A4E3355B8}" srcOrd="0" destOrd="0" presId="urn:microsoft.com/office/officeart/2005/8/layout/hierarchy3"/>
    <dgm:cxn modelId="{19A4E49B-DFDC-0C47-B51E-5F1F7A9C861F}" type="presOf" srcId="{936681C8-0C74-9740-899B-1868F38C4832}" destId="{16206FC0-2651-9743-A51E-94919A57BD1B}" srcOrd="0" destOrd="0" presId="urn:microsoft.com/office/officeart/2005/8/layout/hierarchy3"/>
    <dgm:cxn modelId="{0595AF9C-A961-3848-B85D-2CE67C44DF82}" type="presOf" srcId="{C609C7FF-EA79-D24C-9EB7-CA760E55426D}" destId="{7E8AF39E-8BA9-0644-8620-FF56064435D7}" srcOrd="0" destOrd="0" presId="urn:microsoft.com/office/officeart/2005/8/layout/hierarchy3"/>
    <dgm:cxn modelId="{829D139F-33CD-2146-95B9-6CFD5B63988E}" type="presOf" srcId="{EB9D1B42-5B92-7845-8662-5224A92AC3FF}" destId="{7FEC130F-0FD6-F34F-91E2-90CD9AD1DCE9}" srcOrd="0" destOrd="0" presId="urn:microsoft.com/office/officeart/2005/8/layout/hierarchy3"/>
    <dgm:cxn modelId="{2B0F37A7-BD54-E747-A579-517728D4C373}" type="presOf" srcId="{EB9D1B42-5B92-7845-8662-5224A92AC3FF}" destId="{B2CF88BB-4C7C-8C40-B95E-398FC9B06FB7}" srcOrd="1" destOrd="0" presId="urn:microsoft.com/office/officeart/2005/8/layout/hierarchy3"/>
    <dgm:cxn modelId="{7F7BF5A8-85CB-1544-9EC0-7350EB6E5979}" srcId="{936681C8-0C74-9740-899B-1868F38C4832}" destId="{2C16D73B-3852-A943-82C6-6CD4858A87C2}" srcOrd="2" destOrd="0" parTransId="{FE99E564-E289-2D46-A818-A6E4B30C1527}" sibTransId="{597944F2-24EF-A946-A141-94F486E66AC3}"/>
    <dgm:cxn modelId="{51B879A9-D74F-C04A-B568-2A2C649D719E}" srcId="{F25774DB-BE3A-FA43-9652-C54406595DA6}" destId="{EB9D1B42-5B92-7845-8662-5224A92AC3FF}" srcOrd="2" destOrd="0" parTransId="{CE5440F6-F8B5-EC41-9EB9-A492BF0613CB}" sibTransId="{E63E3D85-A0ED-1C41-9BAD-F205715C38A4}"/>
    <dgm:cxn modelId="{E98F0AB6-9AC9-994A-8564-0A7981DA6BA3}" type="presOf" srcId="{0B12E0B8-740A-8E43-97BB-81045E60AEA0}" destId="{40792E6E-FADD-1F4A-9C37-ACD4D0225FD1}" srcOrd="1" destOrd="0" presId="urn:microsoft.com/office/officeart/2005/8/layout/hierarchy3"/>
    <dgm:cxn modelId="{BBEAA0C4-FA5D-E240-B64D-900EDC1E6D46}" type="presOf" srcId="{4E7E3DC7-7764-B843-87F8-0282C609D694}" destId="{E1F0B547-F5B8-5F47-9008-DF517D558324}" srcOrd="0" destOrd="0" presId="urn:microsoft.com/office/officeart/2005/8/layout/hierarchy3"/>
    <dgm:cxn modelId="{DCE95ED1-3A9F-C744-A1CE-1D02E54602F6}" srcId="{936681C8-0C74-9740-899B-1868F38C4832}" destId="{866A806D-5F52-7242-9409-275278F27756}" srcOrd="1" destOrd="0" parTransId="{090F0623-CF0C-194A-BBD1-2CE3D41DDA80}" sibTransId="{4C92F338-97D0-5440-8AF6-36672AF9E38D}"/>
    <dgm:cxn modelId="{B8614AD4-29EF-624E-8403-7B96F70AC31A}" type="presOf" srcId="{090F0623-CF0C-194A-BBD1-2CE3D41DDA80}" destId="{472E22F0-33A5-9046-BE60-176B3B5C5D48}" srcOrd="0" destOrd="0" presId="urn:microsoft.com/office/officeart/2005/8/layout/hierarchy3"/>
    <dgm:cxn modelId="{39C629D5-8615-0746-9778-CF737F6F9C37}" type="presOf" srcId="{936681C8-0C74-9740-899B-1868F38C4832}" destId="{744338DE-E86C-7647-A2C9-7DC9694E7239}" srcOrd="1" destOrd="0" presId="urn:microsoft.com/office/officeart/2005/8/layout/hierarchy3"/>
    <dgm:cxn modelId="{C1914DE5-8BF2-4E45-82C1-21D17DCE24CB}" type="presOf" srcId="{2C16D73B-3852-A943-82C6-6CD4858A87C2}" destId="{C6CBAD8A-3D3D-6B4E-BC9C-D2943E466DC0}" srcOrd="0" destOrd="0" presId="urn:microsoft.com/office/officeart/2005/8/layout/hierarchy3"/>
    <dgm:cxn modelId="{C19E89EC-8895-CA41-905E-40FA57BF4186}" srcId="{EB9D1B42-5B92-7845-8662-5224A92AC3FF}" destId="{4E7E3DC7-7764-B843-87F8-0282C609D694}" srcOrd="1" destOrd="0" parTransId="{78608FA1-05BA-B34E-89C6-8F66016A80A8}" sibTransId="{9BE78788-6D06-6643-A709-9F01D01EF3E9}"/>
    <dgm:cxn modelId="{D951E4F6-CA6A-CD4A-91A1-74D7D47DFD8F}" srcId="{0B12E0B8-740A-8E43-97BB-81045E60AEA0}" destId="{C74F8E0B-F033-3449-8E28-BD72671DE750}" srcOrd="0" destOrd="0" parTransId="{458AD390-C467-504A-BEAB-F09F520532A1}" sibTransId="{4A6108F5-521E-9E41-9893-C9912ECA74AB}"/>
    <dgm:cxn modelId="{2659E7F9-6404-3647-B320-11782389DC59}" type="presOf" srcId="{C3AEAD61-A2E0-C144-888A-C034798F9C87}" destId="{2574E117-09C7-D245-A7CE-CB79AED24052}" srcOrd="0" destOrd="0" presId="urn:microsoft.com/office/officeart/2005/8/layout/hierarchy3"/>
    <dgm:cxn modelId="{59F947FB-DFB4-DC4E-BA92-D50C8F754134}" type="presOf" srcId="{F25774DB-BE3A-FA43-9652-C54406595DA6}" destId="{6C5E78B8-D432-D448-B099-FA3ADB373417}" srcOrd="0" destOrd="0" presId="urn:microsoft.com/office/officeart/2005/8/layout/hierarchy3"/>
    <dgm:cxn modelId="{AB43F3D8-BD13-6C4F-B3E3-C9393D2438D8}" type="presParOf" srcId="{6C5E78B8-D432-D448-B099-FA3ADB373417}" destId="{9EDAFCA4-9FAC-0E49-9AC2-D5CC14C14546}" srcOrd="0" destOrd="0" presId="urn:microsoft.com/office/officeart/2005/8/layout/hierarchy3"/>
    <dgm:cxn modelId="{BF30FE6A-A772-E84A-B397-E5ABE4809736}" type="presParOf" srcId="{9EDAFCA4-9FAC-0E49-9AC2-D5CC14C14546}" destId="{28C5DFAF-1AE0-8B44-84A1-90A3417F2AB5}" srcOrd="0" destOrd="0" presId="urn:microsoft.com/office/officeart/2005/8/layout/hierarchy3"/>
    <dgm:cxn modelId="{E112D182-201A-BF4F-AF39-99C8335E2278}" type="presParOf" srcId="{28C5DFAF-1AE0-8B44-84A1-90A3417F2AB5}" destId="{16206FC0-2651-9743-A51E-94919A57BD1B}" srcOrd="0" destOrd="0" presId="urn:microsoft.com/office/officeart/2005/8/layout/hierarchy3"/>
    <dgm:cxn modelId="{3102DC5E-C82E-A447-B751-55683D2D87B7}" type="presParOf" srcId="{28C5DFAF-1AE0-8B44-84A1-90A3417F2AB5}" destId="{744338DE-E86C-7647-A2C9-7DC9694E7239}" srcOrd="1" destOrd="0" presId="urn:microsoft.com/office/officeart/2005/8/layout/hierarchy3"/>
    <dgm:cxn modelId="{5725EFE1-32A4-2F47-9BFC-D73433B8AE59}" type="presParOf" srcId="{9EDAFCA4-9FAC-0E49-9AC2-D5CC14C14546}" destId="{7E963D8B-886B-2948-BD8D-40F192E9C778}" srcOrd="1" destOrd="0" presId="urn:microsoft.com/office/officeart/2005/8/layout/hierarchy3"/>
    <dgm:cxn modelId="{225F6DBB-218D-1942-9617-5A73F095B436}" type="presParOf" srcId="{7E963D8B-886B-2948-BD8D-40F192E9C778}" destId="{04384259-51E3-EC4D-A8AA-B7A43353236C}" srcOrd="0" destOrd="0" presId="urn:microsoft.com/office/officeart/2005/8/layout/hierarchy3"/>
    <dgm:cxn modelId="{3C287FC3-3826-9946-86DF-6E3D9C814B19}" type="presParOf" srcId="{7E963D8B-886B-2948-BD8D-40F192E9C778}" destId="{4A04F521-B1D5-F146-A325-187BDC01DF72}" srcOrd="1" destOrd="0" presId="urn:microsoft.com/office/officeart/2005/8/layout/hierarchy3"/>
    <dgm:cxn modelId="{A9854E76-CA21-3447-A724-4F1AB301C026}" type="presParOf" srcId="{7E963D8B-886B-2948-BD8D-40F192E9C778}" destId="{472E22F0-33A5-9046-BE60-176B3B5C5D48}" srcOrd="2" destOrd="0" presId="urn:microsoft.com/office/officeart/2005/8/layout/hierarchy3"/>
    <dgm:cxn modelId="{98F6C499-C370-E841-98D7-D9CB828AD49C}" type="presParOf" srcId="{7E963D8B-886B-2948-BD8D-40F192E9C778}" destId="{95E5CE56-7156-F942-BCA7-9A6A4E3355B8}" srcOrd="3" destOrd="0" presId="urn:microsoft.com/office/officeart/2005/8/layout/hierarchy3"/>
    <dgm:cxn modelId="{FE104808-FDDE-2644-A16B-0ECA35C8B63F}" type="presParOf" srcId="{7E963D8B-886B-2948-BD8D-40F192E9C778}" destId="{36598003-22C2-5843-9433-3AB334F9AA02}" srcOrd="4" destOrd="0" presId="urn:microsoft.com/office/officeart/2005/8/layout/hierarchy3"/>
    <dgm:cxn modelId="{4AAB3237-CEB1-BF4F-97CE-D605F30B7CD7}" type="presParOf" srcId="{7E963D8B-886B-2948-BD8D-40F192E9C778}" destId="{C6CBAD8A-3D3D-6B4E-BC9C-D2943E466DC0}" srcOrd="5" destOrd="0" presId="urn:microsoft.com/office/officeart/2005/8/layout/hierarchy3"/>
    <dgm:cxn modelId="{FF3B059F-E4AF-0540-A8DD-E1402F79E462}" type="presParOf" srcId="{6C5E78B8-D432-D448-B099-FA3ADB373417}" destId="{7FB1D013-F103-9148-9F30-EB8D9951737A}" srcOrd="1" destOrd="0" presId="urn:microsoft.com/office/officeart/2005/8/layout/hierarchy3"/>
    <dgm:cxn modelId="{3462E6DF-163F-8A4C-A2B0-18061A9CBE58}" type="presParOf" srcId="{7FB1D013-F103-9148-9F30-EB8D9951737A}" destId="{53E2A6A9-54A9-9A4F-B402-632A1CF5DB48}" srcOrd="0" destOrd="0" presId="urn:microsoft.com/office/officeart/2005/8/layout/hierarchy3"/>
    <dgm:cxn modelId="{E92B53AD-8D70-6B4B-92C8-C837E0A3F928}" type="presParOf" srcId="{53E2A6A9-54A9-9A4F-B402-632A1CF5DB48}" destId="{007AE247-184F-0246-8923-017D311064E6}" srcOrd="0" destOrd="0" presId="urn:microsoft.com/office/officeart/2005/8/layout/hierarchy3"/>
    <dgm:cxn modelId="{CA98E74D-3115-3D44-B174-8A885627F661}" type="presParOf" srcId="{53E2A6A9-54A9-9A4F-B402-632A1CF5DB48}" destId="{40792E6E-FADD-1F4A-9C37-ACD4D0225FD1}" srcOrd="1" destOrd="0" presId="urn:microsoft.com/office/officeart/2005/8/layout/hierarchy3"/>
    <dgm:cxn modelId="{5D875DC8-4290-314F-9650-168F21515B6A}" type="presParOf" srcId="{7FB1D013-F103-9148-9F30-EB8D9951737A}" destId="{6790AAD9-1198-664C-831B-CF2534AFF39E}" srcOrd="1" destOrd="0" presId="urn:microsoft.com/office/officeart/2005/8/layout/hierarchy3"/>
    <dgm:cxn modelId="{68AEB6DE-4A06-A74D-9C24-F34DBA5527C7}" type="presParOf" srcId="{6790AAD9-1198-664C-831B-CF2534AFF39E}" destId="{C2935D1F-E3B8-6B47-B48C-CC9C4CEF1B02}" srcOrd="0" destOrd="0" presId="urn:microsoft.com/office/officeart/2005/8/layout/hierarchy3"/>
    <dgm:cxn modelId="{F6708E62-78A9-0E4A-A465-ED0A062DCAAD}" type="presParOf" srcId="{6790AAD9-1198-664C-831B-CF2534AFF39E}" destId="{9A2BE934-9604-CC48-B26A-7E1F79289E3D}" srcOrd="1" destOrd="0" presId="urn:microsoft.com/office/officeart/2005/8/layout/hierarchy3"/>
    <dgm:cxn modelId="{67F309C5-AC41-8A44-868B-93A9461FC3AA}" type="presParOf" srcId="{6790AAD9-1198-664C-831B-CF2534AFF39E}" destId="{2574E117-09C7-D245-A7CE-CB79AED24052}" srcOrd="2" destOrd="0" presId="urn:microsoft.com/office/officeart/2005/8/layout/hierarchy3"/>
    <dgm:cxn modelId="{69B3936A-E2E8-9640-9B03-A7980F419147}" type="presParOf" srcId="{6790AAD9-1198-664C-831B-CF2534AFF39E}" destId="{7E8AF39E-8BA9-0644-8620-FF56064435D7}" srcOrd="3" destOrd="0" presId="urn:microsoft.com/office/officeart/2005/8/layout/hierarchy3"/>
    <dgm:cxn modelId="{24DE4BBA-4DC1-0741-9A2A-3864E59CEEE5}" type="presParOf" srcId="{6C5E78B8-D432-D448-B099-FA3ADB373417}" destId="{AC0ECF86-CABA-7C43-9DBD-558002CF705A}" srcOrd="2" destOrd="0" presId="urn:microsoft.com/office/officeart/2005/8/layout/hierarchy3"/>
    <dgm:cxn modelId="{B30828C0-396D-2A4D-9685-652775CB6BBC}" type="presParOf" srcId="{AC0ECF86-CABA-7C43-9DBD-558002CF705A}" destId="{92BE0BDA-5D43-FD45-843E-C2940AF8B32D}" srcOrd="0" destOrd="0" presId="urn:microsoft.com/office/officeart/2005/8/layout/hierarchy3"/>
    <dgm:cxn modelId="{1ABD5071-0A5F-AF4D-9E25-6E554A52552A}" type="presParOf" srcId="{92BE0BDA-5D43-FD45-843E-C2940AF8B32D}" destId="{7FEC130F-0FD6-F34F-91E2-90CD9AD1DCE9}" srcOrd="0" destOrd="0" presId="urn:microsoft.com/office/officeart/2005/8/layout/hierarchy3"/>
    <dgm:cxn modelId="{0F61645D-3B7E-7D48-BDC6-D5CA5DE56F42}" type="presParOf" srcId="{92BE0BDA-5D43-FD45-843E-C2940AF8B32D}" destId="{B2CF88BB-4C7C-8C40-B95E-398FC9B06FB7}" srcOrd="1" destOrd="0" presId="urn:microsoft.com/office/officeart/2005/8/layout/hierarchy3"/>
    <dgm:cxn modelId="{E320C3D8-DE50-2747-B201-935E13DB31F3}" type="presParOf" srcId="{AC0ECF86-CABA-7C43-9DBD-558002CF705A}" destId="{3972CD57-CDB3-144E-BC5C-1CB1B1FEAFD6}" srcOrd="1" destOrd="0" presId="urn:microsoft.com/office/officeart/2005/8/layout/hierarchy3"/>
    <dgm:cxn modelId="{96B7FBAD-A44F-E74E-B64D-08998A6BD61D}" type="presParOf" srcId="{3972CD57-CDB3-144E-BC5C-1CB1B1FEAFD6}" destId="{F445B44C-3D4C-5E4E-ABBF-A24892E46A31}" srcOrd="0" destOrd="0" presId="urn:microsoft.com/office/officeart/2005/8/layout/hierarchy3"/>
    <dgm:cxn modelId="{21311CF6-2F44-E84A-9A9B-B8495924C72D}" type="presParOf" srcId="{3972CD57-CDB3-144E-BC5C-1CB1B1FEAFD6}" destId="{A2C0BA4A-BE17-5148-BD96-E30A52909F17}" srcOrd="1" destOrd="0" presId="urn:microsoft.com/office/officeart/2005/8/layout/hierarchy3"/>
    <dgm:cxn modelId="{9F911B3A-6C75-4A4A-86AE-3829E8E9B23B}" type="presParOf" srcId="{3972CD57-CDB3-144E-BC5C-1CB1B1FEAFD6}" destId="{6B7326A8-D4A9-B846-8FB8-FEC01175EF6A}" srcOrd="2" destOrd="0" presId="urn:microsoft.com/office/officeart/2005/8/layout/hierarchy3"/>
    <dgm:cxn modelId="{73971B8A-8655-2049-80B0-CE4585BE34D1}" type="presParOf" srcId="{3972CD57-CDB3-144E-BC5C-1CB1B1FEAFD6}" destId="{E1F0B547-F5B8-5F47-9008-DF517D558324}"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CCFD9F9-BE69-4A73-BC37-2E0E6030023B}"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IE"/>
        </a:p>
      </dgm:t>
    </dgm:pt>
    <dgm:pt modelId="{A12211ED-FC5D-4F28-8586-E844AB8D853D}" type="pres">
      <dgm:prSet presAssocID="{3CCFD9F9-BE69-4A73-BC37-2E0E6030023B}" presName="Name0" presStyleCnt="0">
        <dgm:presLayoutVars>
          <dgm:dir/>
          <dgm:resizeHandles val="exact"/>
        </dgm:presLayoutVars>
      </dgm:prSet>
      <dgm:spPr/>
    </dgm:pt>
  </dgm:ptLst>
  <dgm:cxnLst>
    <dgm:cxn modelId="{BD39AC64-F85E-4C6C-8648-099944426320}" type="presOf" srcId="{3CCFD9F9-BE69-4A73-BC37-2E0E6030023B}" destId="{A12211ED-FC5D-4F28-8586-E844AB8D853D}" srcOrd="0"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4C7C1D4-1013-4EB6-BC21-A24ED77DC1F1}" type="doc">
      <dgm:prSet loTypeId="urn:microsoft.com/office/officeart/2005/8/layout/hList6" loCatId="list" qsTypeId="urn:microsoft.com/office/officeart/2005/8/quickstyle/simple5" qsCatId="simple" csTypeId="urn:microsoft.com/office/officeart/2005/8/colors/accent0_2" csCatId="mainScheme" phldr="1"/>
      <dgm:spPr/>
      <dgm:t>
        <a:bodyPr/>
        <a:lstStyle/>
        <a:p>
          <a:endParaRPr lang="en-IE"/>
        </a:p>
      </dgm:t>
    </dgm:pt>
    <dgm:pt modelId="{28E627FC-5C5D-4A01-BCA9-17BD93181AE6}">
      <dgm:prSet phldrT="[Text]" custT="1"/>
      <dgm:spPr/>
      <dgm:t>
        <a:bodyPr/>
        <a:lstStyle/>
        <a:p>
          <a:pPr algn="l"/>
          <a:r>
            <a:rPr lang="en-GB" sz="2400" b="1" u="sng" kern="1200" dirty="0"/>
            <a:t>EU Import module:</a:t>
          </a:r>
        </a:p>
        <a:p>
          <a:pPr algn="l"/>
          <a:endParaRPr lang="en-GB" sz="2400" b="1" u="sng" kern="1200" dirty="0"/>
        </a:p>
        <a:p>
          <a:pPr algn="l"/>
          <a:r>
            <a:rPr lang="en-US" sz="2000" b="0" kern="1200" dirty="0"/>
            <a:t>Available since 2006 and used on a voluntary basis by </a:t>
          </a:r>
          <a:r>
            <a:rPr lang="en-US" sz="2000" b="1" kern="1200" dirty="0"/>
            <a:t>60 non-EU countries</a:t>
          </a:r>
          <a:r>
            <a:rPr lang="en-US" sz="2000" b="0" kern="1200" dirty="0"/>
            <a:t> to issue the </a:t>
          </a:r>
          <a:r>
            <a:rPr lang="en-US" sz="2000" b="1" kern="1200" dirty="0"/>
            <a:t>Official health certificate to the EU</a:t>
          </a:r>
          <a:r>
            <a:rPr lang="en-US" sz="2000" b="0" kern="1200" dirty="0"/>
            <a:t>;</a:t>
          </a:r>
        </a:p>
        <a:p>
          <a:pPr algn="l"/>
          <a:r>
            <a:rPr lang="en-US" sz="2000" b="0" kern="1200" dirty="0"/>
            <a:t>For consignments of </a:t>
          </a:r>
          <a:r>
            <a:rPr lang="en-US" sz="2000" b="1" kern="1200" dirty="0"/>
            <a:t>(1) animals, (2) animal products &amp; (3) food and feed of non-animal origin </a:t>
          </a:r>
          <a:r>
            <a:rPr lang="en-IE" sz="2000" b="0" kern="1200" dirty="0">
              <a:latin typeface="Arial"/>
              <a:ea typeface="+mn-ea"/>
              <a:cs typeface="+mn-cs"/>
            </a:rPr>
            <a:t>subject </a:t>
          </a:r>
          <a:r>
            <a:rPr lang="en-US" sz="2000" b="0" kern="1200" dirty="0">
              <a:latin typeface="Arial"/>
              <a:ea typeface="+mn-ea"/>
              <a:cs typeface="+mn-cs"/>
            </a:rPr>
            <a:t>to special conditions for their entry into the Union;</a:t>
          </a:r>
        </a:p>
        <a:p>
          <a:pPr algn="l"/>
          <a:r>
            <a:rPr lang="en-US" sz="2000" b="0" kern="1200" dirty="0"/>
            <a:t>About </a:t>
          </a:r>
          <a:r>
            <a:rPr lang="en-US" sz="2000" b="1" kern="1200" dirty="0"/>
            <a:t>161 000 </a:t>
          </a:r>
          <a:r>
            <a:rPr lang="en-US" sz="2000" b="0" kern="1200" dirty="0"/>
            <a:t>import certificates have been issued in TRACES in 2022 (</a:t>
          </a:r>
          <a:r>
            <a:rPr lang="en-US" sz="2000" b="1" kern="1200" dirty="0"/>
            <a:t>37% in electronic format</a:t>
          </a:r>
          <a:r>
            <a:rPr lang="en-US" sz="2000" b="0" kern="1200" dirty="0"/>
            <a:t>) – 81% were cloned into CHED.</a:t>
          </a:r>
        </a:p>
      </dgm:t>
    </dgm:pt>
    <dgm:pt modelId="{9896BE22-2FCE-41A8-A3AE-C835614F0B22}" type="parTrans" cxnId="{2BDA1C9D-FE08-474B-9BD2-D07F5E9580AC}">
      <dgm:prSet/>
      <dgm:spPr/>
      <dgm:t>
        <a:bodyPr/>
        <a:lstStyle/>
        <a:p>
          <a:endParaRPr lang="en-IE"/>
        </a:p>
      </dgm:t>
    </dgm:pt>
    <dgm:pt modelId="{CEBD0034-CD24-4520-A920-AB3350E8BD09}" type="sibTrans" cxnId="{2BDA1C9D-FE08-474B-9BD2-D07F5E9580AC}">
      <dgm:prSet/>
      <dgm:spPr/>
      <dgm:t>
        <a:bodyPr/>
        <a:lstStyle/>
        <a:p>
          <a:endParaRPr lang="en-IE"/>
        </a:p>
      </dgm:t>
    </dgm:pt>
    <dgm:pt modelId="{626E79A6-8D04-476B-AB39-00C9DD8E8CB3}" type="pres">
      <dgm:prSet presAssocID="{F4C7C1D4-1013-4EB6-BC21-A24ED77DC1F1}" presName="Name0" presStyleCnt="0">
        <dgm:presLayoutVars>
          <dgm:dir/>
          <dgm:resizeHandles val="exact"/>
        </dgm:presLayoutVars>
      </dgm:prSet>
      <dgm:spPr/>
    </dgm:pt>
    <dgm:pt modelId="{0D5C318F-D00E-4805-993D-0A481DA9CA8E}" type="pres">
      <dgm:prSet presAssocID="{28E627FC-5C5D-4A01-BCA9-17BD93181AE6}" presName="node" presStyleLbl="node1" presStyleIdx="0" presStyleCnt="1" custLinFactNeighborX="2937" custLinFactNeighborY="7326">
        <dgm:presLayoutVars>
          <dgm:bulletEnabled val="1"/>
        </dgm:presLayoutVars>
      </dgm:prSet>
      <dgm:spPr/>
    </dgm:pt>
  </dgm:ptLst>
  <dgm:cxnLst>
    <dgm:cxn modelId="{287BC27A-DF19-4EC8-BF65-0AD526AD5ADF}" type="presOf" srcId="{F4C7C1D4-1013-4EB6-BC21-A24ED77DC1F1}" destId="{626E79A6-8D04-476B-AB39-00C9DD8E8CB3}" srcOrd="0" destOrd="0" presId="urn:microsoft.com/office/officeart/2005/8/layout/hList6"/>
    <dgm:cxn modelId="{E6033F96-313F-44D7-967B-8CBA968012D6}" type="presOf" srcId="{28E627FC-5C5D-4A01-BCA9-17BD93181AE6}" destId="{0D5C318F-D00E-4805-993D-0A481DA9CA8E}" srcOrd="0" destOrd="0" presId="urn:microsoft.com/office/officeart/2005/8/layout/hList6"/>
    <dgm:cxn modelId="{2BDA1C9D-FE08-474B-9BD2-D07F5E9580AC}" srcId="{F4C7C1D4-1013-4EB6-BC21-A24ED77DC1F1}" destId="{28E627FC-5C5D-4A01-BCA9-17BD93181AE6}" srcOrd="0" destOrd="0" parTransId="{9896BE22-2FCE-41A8-A3AE-C835614F0B22}" sibTransId="{CEBD0034-CD24-4520-A920-AB3350E8BD09}"/>
    <dgm:cxn modelId="{CCD09B79-2E06-425E-8025-86725EBA48BD}" type="presParOf" srcId="{626E79A6-8D04-476B-AB39-00C9DD8E8CB3}" destId="{0D5C318F-D00E-4805-993D-0A481DA9CA8E}" srcOrd="0" destOrd="0" presId="urn:microsoft.com/office/officeart/2005/8/layout/h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CBDBCB-2F2C-4906-B7FC-104213ED48AC}">
      <dsp:nvSpPr>
        <dsp:cNvPr id="0" name=""/>
        <dsp:cNvSpPr/>
      </dsp:nvSpPr>
      <dsp:spPr>
        <a:xfrm rot="5400000">
          <a:off x="6923044" y="-2917182"/>
          <a:ext cx="868510" cy="6924517"/>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ctr" defTabSz="800100">
            <a:lnSpc>
              <a:spcPct val="90000"/>
            </a:lnSpc>
            <a:spcBef>
              <a:spcPct val="0"/>
            </a:spcBef>
            <a:spcAft>
              <a:spcPct val="15000"/>
            </a:spcAft>
            <a:buNone/>
          </a:pPr>
          <a:r>
            <a:rPr lang="fr-BE" sz="1800" kern="1200" dirty="0" err="1">
              <a:solidFill>
                <a:schemeClr val="tx1">
                  <a:lumMod val="50000"/>
                </a:schemeClr>
              </a:solidFill>
            </a:rPr>
            <a:t>Regulation</a:t>
          </a:r>
          <a:r>
            <a:rPr lang="fr-BE" sz="1800" kern="1200" dirty="0">
              <a:solidFill>
                <a:schemeClr val="tx1">
                  <a:lumMod val="50000"/>
                </a:schemeClr>
              </a:solidFill>
            </a:rPr>
            <a:t> (EU) 2017/625 – Official Control </a:t>
          </a:r>
          <a:r>
            <a:rPr lang="fr-BE" sz="1800" kern="1200" dirty="0" err="1">
              <a:solidFill>
                <a:schemeClr val="tx1">
                  <a:lumMod val="50000"/>
                </a:schemeClr>
              </a:solidFill>
            </a:rPr>
            <a:t>Regulation</a:t>
          </a:r>
          <a:endParaRPr lang="en-US" sz="1800" kern="1200" dirty="0">
            <a:solidFill>
              <a:schemeClr val="tx1">
                <a:lumMod val="50000"/>
              </a:schemeClr>
            </a:solidFill>
          </a:endParaRPr>
        </a:p>
        <a:p>
          <a:pPr marL="171450" lvl="1" indent="-171450" algn="ctr" defTabSz="800100">
            <a:lnSpc>
              <a:spcPct val="90000"/>
            </a:lnSpc>
            <a:spcBef>
              <a:spcPct val="0"/>
            </a:spcBef>
            <a:spcAft>
              <a:spcPct val="15000"/>
            </a:spcAft>
            <a:buNone/>
          </a:pPr>
          <a:r>
            <a:rPr lang="fr-BE" sz="1800" kern="1200" dirty="0">
              <a:solidFill>
                <a:schemeClr val="tx1">
                  <a:lumMod val="50000"/>
                </a:schemeClr>
              </a:solidFill>
            </a:rPr>
            <a:t>Date of application: 14.12.2019</a:t>
          </a:r>
          <a:endParaRPr lang="en-US" sz="1800" kern="1200" dirty="0">
            <a:solidFill>
              <a:schemeClr val="tx1">
                <a:lumMod val="50000"/>
              </a:schemeClr>
            </a:solidFill>
          </a:endParaRPr>
        </a:p>
      </dsp:txBody>
      <dsp:txXfrm rot="-5400000">
        <a:off x="3895041" y="153218"/>
        <a:ext cx="6882120" cy="783716"/>
      </dsp:txXfrm>
    </dsp:sp>
    <dsp:sp modelId="{87F5C8AD-155D-4734-A853-15C4670417C6}">
      <dsp:nvSpPr>
        <dsp:cNvPr id="0" name=""/>
        <dsp:cNvSpPr/>
      </dsp:nvSpPr>
      <dsp:spPr>
        <a:xfrm>
          <a:off x="53803" y="7880"/>
          <a:ext cx="3895041" cy="1085638"/>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102870" rIns="205740" bIns="102870" numCol="1" spcCol="1270" anchor="ctr" anchorCtr="0">
          <a:noAutofit/>
        </a:bodyPr>
        <a:lstStyle/>
        <a:p>
          <a:pPr marL="0" lvl="0" indent="0" algn="ctr" defTabSz="2400300">
            <a:lnSpc>
              <a:spcPct val="90000"/>
            </a:lnSpc>
            <a:spcBef>
              <a:spcPct val="0"/>
            </a:spcBef>
            <a:spcAft>
              <a:spcPct val="35000"/>
            </a:spcAft>
            <a:buNone/>
          </a:pPr>
          <a:r>
            <a:rPr lang="fr-BE" sz="5400" kern="1200" dirty="0"/>
            <a:t>OCR</a:t>
          </a:r>
          <a:endParaRPr lang="en-US" sz="5400" kern="1200" dirty="0"/>
        </a:p>
      </dsp:txBody>
      <dsp:txXfrm>
        <a:off x="106799" y="60876"/>
        <a:ext cx="3789049" cy="979646"/>
      </dsp:txXfrm>
    </dsp:sp>
    <dsp:sp modelId="{BDB647C9-8BAD-494A-8A33-799829D2FDA6}">
      <dsp:nvSpPr>
        <dsp:cNvPr id="0" name=""/>
        <dsp:cNvSpPr/>
      </dsp:nvSpPr>
      <dsp:spPr>
        <a:xfrm rot="5400000">
          <a:off x="6923044" y="-1777262"/>
          <a:ext cx="868510" cy="6924517"/>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ctr" defTabSz="800100">
            <a:lnSpc>
              <a:spcPct val="90000"/>
            </a:lnSpc>
            <a:spcBef>
              <a:spcPct val="0"/>
            </a:spcBef>
            <a:spcAft>
              <a:spcPct val="15000"/>
            </a:spcAft>
            <a:buNone/>
          </a:pPr>
          <a:r>
            <a:rPr lang="fr-BE" sz="1800" kern="1200" dirty="0" err="1">
              <a:solidFill>
                <a:schemeClr val="tx1">
                  <a:lumMod val="50000"/>
                </a:schemeClr>
              </a:solidFill>
            </a:rPr>
            <a:t>Regulation</a:t>
          </a:r>
          <a:r>
            <a:rPr lang="fr-BE" sz="1800" kern="1200" dirty="0">
              <a:solidFill>
                <a:schemeClr val="tx1">
                  <a:lumMod val="50000"/>
                </a:schemeClr>
              </a:solidFill>
            </a:rPr>
            <a:t> (EU) 2016/429 – Animal </a:t>
          </a:r>
          <a:r>
            <a:rPr lang="fr-BE" sz="1800" kern="1200" dirty="0" err="1">
              <a:solidFill>
                <a:schemeClr val="tx1">
                  <a:lumMod val="50000"/>
                </a:schemeClr>
              </a:solidFill>
            </a:rPr>
            <a:t>Health</a:t>
          </a:r>
          <a:r>
            <a:rPr lang="fr-BE" sz="1800" kern="1200" dirty="0">
              <a:solidFill>
                <a:schemeClr val="tx1">
                  <a:lumMod val="50000"/>
                </a:schemeClr>
              </a:solidFill>
            </a:rPr>
            <a:t> Law</a:t>
          </a:r>
          <a:endParaRPr lang="en-US" sz="1800" kern="1200" dirty="0">
            <a:solidFill>
              <a:schemeClr val="tx1">
                <a:lumMod val="50000"/>
              </a:schemeClr>
            </a:solidFill>
          </a:endParaRPr>
        </a:p>
        <a:p>
          <a:pPr marL="171450" lvl="1" indent="-171450" algn="ctr" defTabSz="800100">
            <a:lnSpc>
              <a:spcPct val="90000"/>
            </a:lnSpc>
            <a:spcBef>
              <a:spcPct val="0"/>
            </a:spcBef>
            <a:spcAft>
              <a:spcPct val="15000"/>
            </a:spcAft>
            <a:buNone/>
          </a:pPr>
          <a:r>
            <a:rPr lang="fr-BE" sz="1800" kern="1200" dirty="0">
              <a:solidFill>
                <a:schemeClr val="tx1">
                  <a:lumMod val="50000"/>
                </a:schemeClr>
              </a:solidFill>
            </a:rPr>
            <a:t>Date of application: 21.04.2021</a:t>
          </a:r>
          <a:endParaRPr lang="en-US" sz="1800" kern="1200" dirty="0">
            <a:solidFill>
              <a:schemeClr val="tx1">
                <a:lumMod val="50000"/>
              </a:schemeClr>
            </a:solidFill>
          </a:endParaRPr>
        </a:p>
      </dsp:txBody>
      <dsp:txXfrm rot="-5400000">
        <a:off x="3895041" y="1293138"/>
        <a:ext cx="6882120" cy="783716"/>
      </dsp:txXfrm>
    </dsp:sp>
    <dsp:sp modelId="{15ECFA2F-B0DB-4A93-97A6-492109750A2F}">
      <dsp:nvSpPr>
        <dsp:cNvPr id="0" name=""/>
        <dsp:cNvSpPr/>
      </dsp:nvSpPr>
      <dsp:spPr>
        <a:xfrm>
          <a:off x="0" y="1142177"/>
          <a:ext cx="3895041" cy="1085638"/>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102870" rIns="205740" bIns="102870" numCol="1" spcCol="1270" anchor="ctr" anchorCtr="0">
          <a:noAutofit/>
        </a:bodyPr>
        <a:lstStyle/>
        <a:p>
          <a:pPr marL="0" lvl="0" indent="0" algn="ctr" defTabSz="2400300">
            <a:lnSpc>
              <a:spcPct val="90000"/>
            </a:lnSpc>
            <a:spcBef>
              <a:spcPct val="0"/>
            </a:spcBef>
            <a:spcAft>
              <a:spcPct val="35000"/>
            </a:spcAft>
            <a:buNone/>
          </a:pPr>
          <a:r>
            <a:rPr lang="fr-BE" sz="5400" kern="1200" dirty="0"/>
            <a:t>AHL</a:t>
          </a:r>
          <a:endParaRPr lang="en-US" sz="5400" kern="1200" dirty="0"/>
        </a:p>
      </dsp:txBody>
      <dsp:txXfrm>
        <a:off x="52996" y="1195173"/>
        <a:ext cx="3789049" cy="979646"/>
      </dsp:txXfrm>
    </dsp:sp>
    <dsp:sp modelId="{C9C2BD5D-B2E5-4253-885A-ADF5742B523C}">
      <dsp:nvSpPr>
        <dsp:cNvPr id="0" name=""/>
        <dsp:cNvSpPr/>
      </dsp:nvSpPr>
      <dsp:spPr>
        <a:xfrm rot="5400000">
          <a:off x="6923044" y="-637342"/>
          <a:ext cx="868510" cy="6924517"/>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ctr" defTabSz="800100">
            <a:lnSpc>
              <a:spcPct val="90000"/>
            </a:lnSpc>
            <a:spcBef>
              <a:spcPct val="0"/>
            </a:spcBef>
            <a:spcAft>
              <a:spcPct val="15000"/>
            </a:spcAft>
            <a:buNone/>
          </a:pPr>
          <a:r>
            <a:rPr lang="fr-BE" sz="1800" kern="1200" dirty="0">
              <a:solidFill>
                <a:schemeClr val="tx1">
                  <a:lumMod val="50000"/>
                </a:schemeClr>
              </a:solidFill>
            </a:rPr>
            <a:t>Public </a:t>
          </a:r>
          <a:r>
            <a:rPr lang="fr-BE" sz="1800" kern="1200" dirty="0" err="1">
              <a:solidFill>
                <a:schemeClr val="tx1">
                  <a:lumMod val="50000"/>
                </a:schemeClr>
              </a:solidFill>
            </a:rPr>
            <a:t>health</a:t>
          </a:r>
          <a:r>
            <a:rPr lang="fr-BE" sz="1800" kern="1200" dirty="0">
              <a:solidFill>
                <a:schemeClr val="tx1">
                  <a:lumMod val="50000"/>
                </a:schemeClr>
              </a:solidFill>
            </a:rPr>
            <a:t> </a:t>
          </a:r>
          <a:r>
            <a:rPr lang="fr-BE" sz="1800" kern="1200" dirty="0" err="1">
              <a:solidFill>
                <a:schemeClr val="tx1">
                  <a:lumMod val="50000"/>
                </a:schemeClr>
              </a:solidFill>
            </a:rPr>
            <a:t>law</a:t>
          </a:r>
          <a:r>
            <a:rPr lang="fr-BE" sz="1800" kern="1200" dirty="0">
              <a:solidFill>
                <a:schemeClr val="tx1">
                  <a:lumMod val="50000"/>
                </a:schemeClr>
              </a:solidFill>
            </a:rPr>
            <a:t> and </a:t>
          </a:r>
          <a:r>
            <a:rPr lang="fr-BE" sz="1800" kern="1200" dirty="0" err="1">
              <a:solidFill>
                <a:schemeClr val="tx1">
                  <a:lumMod val="50000"/>
                </a:schemeClr>
              </a:solidFill>
            </a:rPr>
            <a:t>certificates</a:t>
          </a:r>
          <a:r>
            <a:rPr lang="fr-BE" sz="1800" kern="1200" dirty="0">
              <a:solidFill>
                <a:schemeClr val="tx1">
                  <a:lumMod val="50000"/>
                </a:schemeClr>
              </a:solidFill>
            </a:rPr>
            <a:t> – </a:t>
          </a:r>
          <a:r>
            <a:rPr lang="fr-BE" sz="1800" kern="1200" dirty="0" err="1">
              <a:solidFill>
                <a:schemeClr val="tx1">
                  <a:lumMod val="50000"/>
                </a:schemeClr>
              </a:solidFill>
            </a:rPr>
            <a:t>Regulation</a:t>
          </a:r>
          <a:r>
            <a:rPr lang="fr-BE" sz="1800" kern="1200" dirty="0">
              <a:solidFill>
                <a:schemeClr val="tx1">
                  <a:lumMod val="50000"/>
                </a:schemeClr>
              </a:solidFill>
            </a:rPr>
            <a:t> (EU) 2019/624, 2019/625, 2020/2235, 2020/2236, 2021/403</a:t>
          </a:r>
          <a:endParaRPr lang="en-US" sz="1800" kern="1200" dirty="0">
            <a:solidFill>
              <a:schemeClr val="tx1">
                <a:lumMod val="50000"/>
              </a:schemeClr>
            </a:solidFill>
          </a:endParaRPr>
        </a:p>
        <a:p>
          <a:pPr marL="171450" lvl="1" indent="-171450" algn="ctr" defTabSz="800100">
            <a:lnSpc>
              <a:spcPct val="90000"/>
            </a:lnSpc>
            <a:spcBef>
              <a:spcPct val="0"/>
            </a:spcBef>
            <a:spcAft>
              <a:spcPct val="15000"/>
            </a:spcAft>
            <a:buNone/>
          </a:pPr>
          <a:r>
            <a:rPr lang="fr-BE" sz="1800" kern="1200" dirty="0">
              <a:solidFill>
                <a:schemeClr val="tx1">
                  <a:lumMod val="50000"/>
                </a:schemeClr>
              </a:solidFill>
            </a:rPr>
            <a:t>Date of application: </a:t>
          </a:r>
          <a:r>
            <a:rPr lang="fr-BE" sz="1800" kern="1200" dirty="0" err="1">
              <a:solidFill>
                <a:schemeClr val="tx1">
                  <a:lumMod val="50000"/>
                </a:schemeClr>
              </a:solidFill>
            </a:rPr>
            <a:t>various</a:t>
          </a:r>
          <a:endParaRPr lang="en-US" sz="1800" kern="1200" dirty="0">
            <a:solidFill>
              <a:schemeClr val="tx1">
                <a:lumMod val="50000"/>
              </a:schemeClr>
            </a:solidFill>
          </a:endParaRPr>
        </a:p>
      </dsp:txBody>
      <dsp:txXfrm rot="-5400000">
        <a:off x="3895041" y="2433058"/>
        <a:ext cx="6882120" cy="783716"/>
      </dsp:txXfrm>
    </dsp:sp>
    <dsp:sp modelId="{75604984-C88B-438A-A6FA-6C876CE45439}">
      <dsp:nvSpPr>
        <dsp:cNvPr id="0" name=""/>
        <dsp:cNvSpPr/>
      </dsp:nvSpPr>
      <dsp:spPr>
        <a:xfrm>
          <a:off x="0" y="2282097"/>
          <a:ext cx="3895041" cy="1085638"/>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fr-BE" sz="4000" kern="1200" dirty="0"/>
            <a:t>Public </a:t>
          </a:r>
          <a:r>
            <a:rPr lang="fr-BE" sz="4000" kern="1200" dirty="0" err="1"/>
            <a:t>health</a:t>
          </a:r>
          <a:endParaRPr lang="en-US" sz="4000" kern="1200" dirty="0"/>
        </a:p>
      </dsp:txBody>
      <dsp:txXfrm>
        <a:off x="52996" y="2335093"/>
        <a:ext cx="3789049" cy="979646"/>
      </dsp:txXfrm>
    </dsp:sp>
    <dsp:sp modelId="{BB5B2754-AC38-4A06-85D9-2039D23DA3B8}">
      <dsp:nvSpPr>
        <dsp:cNvPr id="0" name=""/>
        <dsp:cNvSpPr/>
      </dsp:nvSpPr>
      <dsp:spPr>
        <a:xfrm rot="5400000">
          <a:off x="6828437" y="512478"/>
          <a:ext cx="1057724" cy="6924517"/>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ctr" defTabSz="711200">
            <a:lnSpc>
              <a:spcPct val="90000"/>
            </a:lnSpc>
            <a:spcBef>
              <a:spcPct val="0"/>
            </a:spcBef>
            <a:spcAft>
              <a:spcPct val="15000"/>
            </a:spcAft>
            <a:buNone/>
          </a:pPr>
          <a:r>
            <a:rPr lang="en-US" sz="1600" kern="1200" dirty="0">
              <a:solidFill>
                <a:schemeClr val="tx1">
                  <a:lumMod val="50000"/>
                </a:schemeClr>
              </a:solidFill>
            </a:rPr>
            <a:t>Commission Delegated Regulation (EU) 2022/931 on contaminants and </a:t>
          </a:r>
          <a:r>
            <a:rPr lang="en-IE" sz="1600" kern="1200" dirty="0">
              <a:solidFill>
                <a:schemeClr val="tx1">
                  <a:lumMod val="50000"/>
                </a:schemeClr>
              </a:solidFill>
            </a:rPr>
            <a:t>Commission Implementing Regulation (EU) 2022/932 </a:t>
          </a:r>
          <a:endParaRPr lang="en-US" sz="1600" kern="1200" dirty="0">
            <a:solidFill>
              <a:schemeClr val="tx1">
                <a:lumMod val="50000"/>
              </a:schemeClr>
            </a:solidFill>
            <a:highlight>
              <a:srgbClr val="FFFF00"/>
            </a:highlight>
          </a:endParaRPr>
        </a:p>
        <a:p>
          <a:pPr marL="171450" lvl="1" indent="-171450" algn="ctr" defTabSz="711200">
            <a:lnSpc>
              <a:spcPct val="90000"/>
            </a:lnSpc>
            <a:spcBef>
              <a:spcPct val="0"/>
            </a:spcBef>
            <a:spcAft>
              <a:spcPct val="15000"/>
            </a:spcAft>
            <a:buNone/>
          </a:pPr>
          <a:r>
            <a:rPr lang="en-US" sz="1600" kern="1200" dirty="0">
              <a:solidFill>
                <a:schemeClr val="tx1">
                  <a:lumMod val="50000"/>
                </a:schemeClr>
              </a:solidFill>
            </a:rPr>
            <a:t>Commission Decision 2011/163/EU of 16 March 2011 on the approval of plans submitted by third countries, as amended*</a:t>
          </a:r>
          <a:endParaRPr lang="en-US" sz="1600" kern="1200" dirty="0">
            <a:solidFill>
              <a:schemeClr val="tx1">
                <a:lumMod val="50000"/>
              </a:schemeClr>
            </a:solidFill>
            <a:highlight>
              <a:srgbClr val="FFFF00"/>
            </a:highlight>
          </a:endParaRPr>
        </a:p>
      </dsp:txBody>
      <dsp:txXfrm rot="-5400000">
        <a:off x="3895041" y="3497508"/>
        <a:ext cx="6872883" cy="954456"/>
      </dsp:txXfrm>
    </dsp:sp>
    <dsp:sp modelId="{3EC41E6F-8193-4D78-9025-96B60317C1B6}">
      <dsp:nvSpPr>
        <dsp:cNvPr id="0" name=""/>
        <dsp:cNvSpPr/>
      </dsp:nvSpPr>
      <dsp:spPr>
        <a:xfrm>
          <a:off x="0" y="3422017"/>
          <a:ext cx="3895041" cy="1085638"/>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fr-BE" sz="3600" kern="1200" dirty="0"/>
            <a:t>Contaminants, </a:t>
          </a:r>
          <a:r>
            <a:rPr lang="fr-BE" sz="3600" kern="1200" dirty="0" err="1"/>
            <a:t>residues</a:t>
          </a:r>
          <a:r>
            <a:rPr lang="fr-BE" sz="3600" kern="1200" dirty="0"/>
            <a:t>, AMR</a:t>
          </a:r>
          <a:endParaRPr lang="en-US" sz="3600" kern="1200" dirty="0"/>
        </a:p>
      </dsp:txBody>
      <dsp:txXfrm>
        <a:off x="52996" y="3475013"/>
        <a:ext cx="3789049" cy="9796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DAED5F-9C8B-FA43-8361-F54DF8D29104}">
      <dsp:nvSpPr>
        <dsp:cNvPr id="0" name=""/>
        <dsp:cNvSpPr/>
      </dsp:nvSpPr>
      <dsp:spPr>
        <a:xfrm>
          <a:off x="1966708" y="2412268"/>
          <a:ext cx="601330" cy="1145827"/>
        </a:xfrm>
        <a:custGeom>
          <a:avLst/>
          <a:gdLst/>
          <a:ahLst/>
          <a:cxnLst/>
          <a:rect l="0" t="0" r="0" b="0"/>
          <a:pathLst>
            <a:path>
              <a:moveTo>
                <a:pt x="0" y="0"/>
              </a:moveTo>
              <a:lnTo>
                <a:pt x="300665" y="0"/>
              </a:lnTo>
              <a:lnTo>
                <a:pt x="300665" y="1145827"/>
              </a:lnTo>
              <a:lnTo>
                <a:pt x="601330" y="1145827"/>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2235022" y="2952830"/>
        <a:ext cx="64701" cy="64701"/>
      </dsp:txXfrm>
    </dsp:sp>
    <dsp:sp modelId="{2B21ADA4-3919-D34C-8806-663A6192A996}">
      <dsp:nvSpPr>
        <dsp:cNvPr id="0" name=""/>
        <dsp:cNvSpPr/>
      </dsp:nvSpPr>
      <dsp:spPr>
        <a:xfrm>
          <a:off x="1966708" y="2366548"/>
          <a:ext cx="601330" cy="91440"/>
        </a:xfrm>
        <a:custGeom>
          <a:avLst/>
          <a:gdLst/>
          <a:ahLst/>
          <a:cxnLst/>
          <a:rect l="0" t="0" r="0" b="0"/>
          <a:pathLst>
            <a:path>
              <a:moveTo>
                <a:pt x="0" y="45720"/>
              </a:moveTo>
              <a:lnTo>
                <a:pt x="601330" y="45720"/>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2252340" y="2397234"/>
        <a:ext cx="30066" cy="30066"/>
      </dsp:txXfrm>
    </dsp:sp>
    <dsp:sp modelId="{E0A86DAE-07DF-524F-996E-C35CBA76A1B5}">
      <dsp:nvSpPr>
        <dsp:cNvPr id="0" name=""/>
        <dsp:cNvSpPr/>
      </dsp:nvSpPr>
      <dsp:spPr>
        <a:xfrm>
          <a:off x="1966708" y="1266440"/>
          <a:ext cx="601330" cy="1145827"/>
        </a:xfrm>
        <a:custGeom>
          <a:avLst/>
          <a:gdLst/>
          <a:ahLst/>
          <a:cxnLst/>
          <a:rect l="0" t="0" r="0" b="0"/>
          <a:pathLst>
            <a:path>
              <a:moveTo>
                <a:pt x="0" y="1145827"/>
              </a:moveTo>
              <a:lnTo>
                <a:pt x="300665" y="1145827"/>
              </a:lnTo>
              <a:lnTo>
                <a:pt x="300665" y="0"/>
              </a:lnTo>
              <a:lnTo>
                <a:pt x="601330" y="0"/>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2235022" y="1807003"/>
        <a:ext cx="64701" cy="64701"/>
      </dsp:txXfrm>
    </dsp:sp>
    <dsp:sp modelId="{C643CBF7-88FD-974B-B262-F200764F9F9F}">
      <dsp:nvSpPr>
        <dsp:cNvPr id="0" name=""/>
        <dsp:cNvSpPr/>
      </dsp:nvSpPr>
      <dsp:spPr>
        <a:xfrm rot="16200000">
          <a:off x="-903890" y="1953937"/>
          <a:ext cx="4824536" cy="916661"/>
        </a:xfrm>
        <a:prstGeom prst="rect">
          <a:avLst/>
        </a:prstGeom>
        <a:solidFill>
          <a:srgbClr val="AFC65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2133600">
            <a:lnSpc>
              <a:spcPct val="90000"/>
            </a:lnSpc>
            <a:spcBef>
              <a:spcPct val="0"/>
            </a:spcBef>
            <a:spcAft>
              <a:spcPct val="35000"/>
            </a:spcAft>
            <a:buNone/>
          </a:pPr>
          <a:r>
            <a:rPr lang="es-ES" sz="4800" kern="1200" dirty="0"/>
            <a:t>Hygiene package</a:t>
          </a:r>
        </a:p>
      </dsp:txBody>
      <dsp:txXfrm>
        <a:off x="-903890" y="1953937"/>
        <a:ext cx="4824536" cy="916661"/>
      </dsp:txXfrm>
    </dsp:sp>
    <dsp:sp modelId="{19B9B7D0-2A60-3544-93AC-84F37A3C7374}">
      <dsp:nvSpPr>
        <dsp:cNvPr id="0" name=""/>
        <dsp:cNvSpPr/>
      </dsp:nvSpPr>
      <dsp:spPr>
        <a:xfrm>
          <a:off x="2568038" y="808109"/>
          <a:ext cx="3006650" cy="91666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s-ES" sz="3300" b="1" kern="1200" dirty="0">
              <a:solidFill>
                <a:schemeClr val="bg1"/>
              </a:solidFill>
            </a:rPr>
            <a:t>REGULATION (EC) 852/2004</a:t>
          </a:r>
          <a:endParaRPr lang="es-ES" sz="3300" kern="1200" dirty="0">
            <a:solidFill>
              <a:schemeClr val="bg1"/>
            </a:solidFill>
          </a:endParaRPr>
        </a:p>
      </dsp:txBody>
      <dsp:txXfrm>
        <a:off x="2568038" y="808109"/>
        <a:ext cx="3006650" cy="916661"/>
      </dsp:txXfrm>
    </dsp:sp>
    <dsp:sp modelId="{419B6AC2-19DA-8B49-9B29-FA1212EAFD6E}">
      <dsp:nvSpPr>
        <dsp:cNvPr id="0" name=""/>
        <dsp:cNvSpPr/>
      </dsp:nvSpPr>
      <dsp:spPr>
        <a:xfrm>
          <a:off x="2568038" y="1953937"/>
          <a:ext cx="3006650" cy="91666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s-ES" sz="3300" b="1" kern="1200" dirty="0">
              <a:solidFill>
                <a:schemeClr val="bg1"/>
              </a:solidFill>
            </a:rPr>
            <a:t>REGULATION (EC) 853/2004</a:t>
          </a:r>
          <a:endParaRPr lang="es-ES" sz="3300" kern="1200" dirty="0">
            <a:solidFill>
              <a:schemeClr val="bg1"/>
            </a:solidFill>
          </a:endParaRPr>
        </a:p>
      </dsp:txBody>
      <dsp:txXfrm>
        <a:off x="2568038" y="1953937"/>
        <a:ext cx="3006650" cy="916661"/>
      </dsp:txXfrm>
    </dsp:sp>
    <dsp:sp modelId="{FA17FC50-C7C7-7B4B-B10A-E61BDAC488A0}">
      <dsp:nvSpPr>
        <dsp:cNvPr id="0" name=""/>
        <dsp:cNvSpPr/>
      </dsp:nvSpPr>
      <dsp:spPr>
        <a:xfrm>
          <a:off x="2568038" y="3099764"/>
          <a:ext cx="3006650" cy="91666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b="1" kern="1200" dirty="0">
              <a:solidFill>
                <a:srgbClr val="FFFFFF"/>
              </a:solidFill>
              <a:latin typeface="Arial"/>
              <a:ea typeface="+mn-ea"/>
              <a:cs typeface="+mn-cs"/>
            </a:rPr>
            <a:t>REGULATION. (EU) 2017/625 </a:t>
          </a:r>
          <a:endParaRPr lang="es-ES" sz="3300" kern="1200" dirty="0">
            <a:solidFill>
              <a:schemeClr val="bg1"/>
            </a:solidFill>
          </a:endParaRPr>
        </a:p>
      </dsp:txBody>
      <dsp:txXfrm>
        <a:off x="2568038" y="3099764"/>
        <a:ext cx="3006650" cy="9166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3470CC-8EAD-0B44-B18D-6F58D9BE5815}">
      <dsp:nvSpPr>
        <dsp:cNvPr id="0" name=""/>
        <dsp:cNvSpPr/>
      </dsp:nvSpPr>
      <dsp:spPr>
        <a:xfrm>
          <a:off x="976249" y="2318"/>
          <a:ext cx="2319636" cy="115981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9055" tIns="39370" rIns="59055" bIns="39370" numCol="1" spcCol="1270" anchor="ctr" anchorCtr="0">
          <a:noAutofit/>
        </a:bodyPr>
        <a:lstStyle/>
        <a:p>
          <a:pPr marL="0" lvl="0" indent="0" algn="ctr" defTabSz="1377950">
            <a:lnSpc>
              <a:spcPct val="90000"/>
            </a:lnSpc>
            <a:spcBef>
              <a:spcPct val="0"/>
            </a:spcBef>
            <a:spcAft>
              <a:spcPct val="35000"/>
            </a:spcAft>
            <a:buNone/>
          </a:pPr>
          <a:r>
            <a:rPr lang="es-ES" sz="3100" kern="1200" dirty="0"/>
            <a:t>IMPORTED FOOD</a:t>
          </a:r>
        </a:p>
      </dsp:txBody>
      <dsp:txXfrm>
        <a:off x="1010219" y="36288"/>
        <a:ext cx="2251696" cy="1091878"/>
      </dsp:txXfrm>
    </dsp:sp>
    <dsp:sp modelId="{A4E1D09B-0CC9-5749-86A9-EE43DA52E877}">
      <dsp:nvSpPr>
        <dsp:cNvPr id="0" name=""/>
        <dsp:cNvSpPr/>
      </dsp:nvSpPr>
      <dsp:spPr>
        <a:xfrm>
          <a:off x="1208213" y="1162136"/>
          <a:ext cx="231963" cy="869863"/>
        </a:xfrm>
        <a:custGeom>
          <a:avLst/>
          <a:gdLst/>
          <a:ahLst/>
          <a:cxnLst/>
          <a:rect l="0" t="0" r="0" b="0"/>
          <a:pathLst>
            <a:path>
              <a:moveTo>
                <a:pt x="0" y="0"/>
              </a:moveTo>
              <a:lnTo>
                <a:pt x="0" y="869863"/>
              </a:lnTo>
              <a:lnTo>
                <a:pt x="231963" y="869863"/>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0B38CF8-CA31-9D40-B994-99D8EEE263E1}">
      <dsp:nvSpPr>
        <dsp:cNvPr id="0" name=""/>
        <dsp:cNvSpPr/>
      </dsp:nvSpPr>
      <dsp:spPr>
        <a:xfrm>
          <a:off x="1440177" y="1452090"/>
          <a:ext cx="1855709" cy="115981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ES" sz="1600" kern="1200" dirty="0"/>
            <a:t>EU REQUIREMENTS</a:t>
          </a:r>
        </a:p>
      </dsp:txBody>
      <dsp:txXfrm>
        <a:off x="1474147" y="1486060"/>
        <a:ext cx="1787769" cy="1091878"/>
      </dsp:txXfrm>
    </dsp:sp>
    <dsp:sp modelId="{371C4626-7D88-AD4C-8363-945AC062D0E8}">
      <dsp:nvSpPr>
        <dsp:cNvPr id="0" name=""/>
        <dsp:cNvSpPr/>
      </dsp:nvSpPr>
      <dsp:spPr>
        <a:xfrm>
          <a:off x="1208213" y="1162136"/>
          <a:ext cx="231963" cy="2319636"/>
        </a:xfrm>
        <a:custGeom>
          <a:avLst/>
          <a:gdLst/>
          <a:ahLst/>
          <a:cxnLst/>
          <a:rect l="0" t="0" r="0" b="0"/>
          <a:pathLst>
            <a:path>
              <a:moveTo>
                <a:pt x="0" y="0"/>
              </a:moveTo>
              <a:lnTo>
                <a:pt x="0" y="2319636"/>
              </a:lnTo>
              <a:lnTo>
                <a:pt x="231963" y="2319636"/>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09D15A9-0765-464C-8504-20402AB27F00}">
      <dsp:nvSpPr>
        <dsp:cNvPr id="0" name=""/>
        <dsp:cNvSpPr/>
      </dsp:nvSpPr>
      <dsp:spPr>
        <a:xfrm>
          <a:off x="1440177" y="2901863"/>
          <a:ext cx="1855709" cy="115981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ES" sz="1600" kern="1200" dirty="0"/>
            <a:t>EQUIVALENT CONDITIONS</a:t>
          </a:r>
        </a:p>
      </dsp:txBody>
      <dsp:txXfrm>
        <a:off x="1474147" y="2935833"/>
        <a:ext cx="1787769" cy="10918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8C2104-56FB-D44D-9EAE-A47E72490A58}">
      <dsp:nvSpPr>
        <dsp:cNvPr id="0" name=""/>
        <dsp:cNvSpPr/>
      </dsp:nvSpPr>
      <dsp:spPr>
        <a:xfrm>
          <a:off x="1828799" y="50799"/>
          <a:ext cx="2438400" cy="2438400"/>
        </a:xfrm>
        <a:prstGeom prst="ellipse">
          <a:avLst/>
        </a:prstGeom>
        <a:gradFill rotWithShape="0">
          <a:gsLst>
            <a:gs pos="0">
              <a:srgbClr val="BBE0E3">
                <a:alpha val="50000"/>
                <a:hueOff val="0"/>
                <a:satOff val="0"/>
                <a:lumOff val="0"/>
                <a:alphaOff val="0"/>
                <a:shade val="51000"/>
                <a:satMod val="130000"/>
              </a:srgbClr>
            </a:gs>
            <a:gs pos="80000">
              <a:srgbClr val="BBE0E3">
                <a:alpha val="50000"/>
                <a:hueOff val="0"/>
                <a:satOff val="0"/>
                <a:lumOff val="0"/>
                <a:alphaOff val="0"/>
                <a:shade val="93000"/>
                <a:satMod val="130000"/>
              </a:srgbClr>
            </a:gs>
            <a:gs pos="100000">
              <a:srgbClr val="BBE0E3">
                <a:alpha val="50000"/>
                <a:hueOff val="0"/>
                <a:satOff val="0"/>
                <a:lumOff val="0"/>
                <a:alphaOff val="0"/>
                <a:shade val="94000"/>
                <a:satMod val="135000"/>
              </a:srgb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rgbClr val="000000">
                  <a:hueOff val="0"/>
                  <a:satOff val="0"/>
                  <a:lumOff val="0"/>
                  <a:alphaOff val="0"/>
                </a:srgbClr>
              </a:solidFill>
              <a:latin typeface="Verdana"/>
              <a:ea typeface="+mn-ea"/>
              <a:cs typeface="+mn-cs"/>
            </a:rPr>
            <a:t>Checks on BCPs</a:t>
          </a:r>
        </a:p>
      </dsp:txBody>
      <dsp:txXfrm>
        <a:off x="2415790" y="638212"/>
        <a:ext cx="1264420" cy="775894"/>
      </dsp:txXfrm>
    </dsp:sp>
    <dsp:sp modelId="{DB741688-B052-1848-B668-A803C71612C9}">
      <dsp:nvSpPr>
        <dsp:cNvPr id="0" name=""/>
        <dsp:cNvSpPr/>
      </dsp:nvSpPr>
      <dsp:spPr>
        <a:xfrm>
          <a:off x="2708656" y="1574800"/>
          <a:ext cx="2438400" cy="2438400"/>
        </a:xfrm>
        <a:prstGeom prst="ellipse">
          <a:avLst/>
        </a:prstGeom>
        <a:gradFill rotWithShape="0">
          <a:gsLst>
            <a:gs pos="0">
              <a:srgbClr val="BBE0E3">
                <a:alpha val="50000"/>
                <a:hueOff val="0"/>
                <a:satOff val="0"/>
                <a:lumOff val="0"/>
                <a:alphaOff val="0"/>
                <a:shade val="51000"/>
                <a:satMod val="130000"/>
              </a:srgbClr>
            </a:gs>
            <a:gs pos="80000">
              <a:srgbClr val="BBE0E3">
                <a:alpha val="50000"/>
                <a:hueOff val="0"/>
                <a:satOff val="0"/>
                <a:lumOff val="0"/>
                <a:alphaOff val="0"/>
                <a:shade val="93000"/>
                <a:satMod val="130000"/>
              </a:srgbClr>
            </a:gs>
            <a:gs pos="100000">
              <a:srgbClr val="BBE0E3">
                <a:alpha val="50000"/>
                <a:hueOff val="0"/>
                <a:satOff val="0"/>
                <a:lumOff val="0"/>
                <a:alphaOff val="0"/>
                <a:shade val="94000"/>
                <a:satMod val="135000"/>
              </a:srgb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rgbClr val="000000">
                  <a:hueOff val="0"/>
                  <a:satOff val="0"/>
                  <a:lumOff val="0"/>
                  <a:alphaOff val="0"/>
                </a:srgbClr>
              </a:solidFill>
              <a:latin typeface="Verdana"/>
              <a:ea typeface="+mn-ea"/>
              <a:cs typeface="+mn-cs"/>
            </a:rPr>
            <a:t>Hygiene package</a:t>
          </a:r>
        </a:p>
      </dsp:txBody>
      <dsp:txXfrm>
        <a:off x="3668657" y="2401122"/>
        <a:ext cx="1034526" cy="948316"/>
      </dsp:txXfrm>
    </dsp:sp>
    <dsp:sp modelId="{670F7E15-F64B-4142-ABAE-DA7451437330}">
      <dsp:nvSpPr>
        <dsp:cNvPr id="0" name=""/>
        <dsp:cNvSpPr/>
      </dsp:nvSpPr>
      <dsp:spPr>
        <a:xfrm>
          <a:off x="948943" y="1574800"/>
          <a:ext cx="2438400" cy="2438400"/>
        </a:xfrm>
        <a:prstGeom prst="ellipse">
          <a:avLst/>
        </a:prstGeom>
        <a:gradFill rotWithShape="0">
          <a:gsLst>
            <a:gs pos="0">
              <a:srgbClr val="BBE0E3">
                <a:alpha val="50000"/>
                <a:hueOff val="0"/>
                <a:satOff val="0"/>
                <a:lumOff val="0"/>
                <a:alphaOff val="0"/>
                <a:shade val="51000"/>
                <a:satMod val="130000"/>
              </a:srgbClr>
            </a:gs>
            <a:gs pos="80000">
              <a:srgbClr val="BBE0E3">
                <a:alpha val="50000"/>
                <a:hueOff val="0"/>
                <a:satOff val="0"/>
                <a:lumOff val="0"/>
                <a:alphaOff val="0"/>
                <a:shade val="93000"/>
                <a:satMod val="130000"/>
              </a:srgbClr>
            </a:gs>
            <a:gs pos="100000">
              <a:srgbClr val="BBE0E3">
                <a:alpha val="50000"/>
                <a:hueOff val="0"/>
                <a:satOff val="0"/>
                <a:lumOff val="0"/>
                <a:alphaOff val="0"/>
                <a:shade val="94000"/>
                <a:satMod val="135000"/>
              </a:srgb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rgbClr val="000000">
                  <a:hueOff val="0"/>
                  <a:satOff val="0"/>
                  <a:lumOff val="0"/>
                  <a:alphaOff val="0"/>
                </a:srgbClr>
              </a:solidFill>
              <a:latin typeface="Verdana"/>
              <a:ea typeface="+mn-ea"/>
              <a:cs typeface="+mn-cs"/>
            </a:rPr>
            <a:t>OCR &amp; related rules</a:t>
          </a:r>
        </a:p>
      </dsp:txBody>
      <dsp:txXfrm>
        <a:off x="1392817" y="2401122"/>
        <a:ext cx="1034526" cy="9483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206FC0-2651-9743-A51E-94919A57BD1B}">
      <dsp:nvSpPr>
        <dsp:cNvPr id="0" name=""/>
        <dsp:cNvSpPr/>
      </dsp:nvSpPr>
      <dsp:spPr>
        <a:xfrm>
          <a:off x="414134" y="877"/>
          <a:ext cx="1898769" cy="855209"/>
        </a:xfrm>
        <a:prstGeom prst="roundRect">
          <a:avLst>
            <a:gd name="adj" fmla="val 10000"/>
          </a:avLst>
        </a:prstGeom>
        <a:gradFill rotWithShape="0">
          <a:gsLst>
            <a:gs pos="0">
              <a:srgbClr val="BBE0E3">
                <a:hueOff val="0"/>
                <a:satOff val="0"/>
                <a:lumOff val="0"/>
                <a:alphaOff val="0"/>
                <a:shade val="51000"/>
                <a:satMod val="130000"/>
              </a:srgbClr>
            </a:gs>
            <a:gs pos="80000">
              <a:srgbClr val="BBE0E3">
                <a:hueOff val="0"/>
                <a:satOff val="0"/>
                <a:lumOff val="0"/>
                <a:alphaOff val="0"/>
                <a:shade val="93000"/>
                <a:satMod val="130000"/>
              </a:srgbClr>
            </a:gs>
            <a:gs pos="100000">
              <a:srgbClr val="BBE0E3">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s-ES" sz="1800" kern="1200" dirty="0">
              <a:solidFill>
                <a:srgbClr val="FFFFFF"/>
              </a:solidFill>
              <a:latin typeface="+mn-lt"/>
              <a:ea typeface="+mn-ea"/>
              <a:cs typeface="+mn-cs"/>
            </a:rPr>
            <a:t>DOC. CHECKS</a:t>
          </a:r>
        </a:p>
      </dsp:txBody>
      <dsp:txXfrm>
        <a:off x="439182" y="25925"/>
        <a:ext cx="1848673" cy="805113"/>
      </dsp:txXfrm>
    </dsp:sp>
    <dsp:sp modelId="{04384259-51E3-EC4D-A8AA-B7A43353236C}">
      <dsp:nvSpPr>
        <dsp:cNvPr id="0" name=""/>
        <dsp:cNvSpPr/>
      </dsp:nvSpPr>
      <dsp:spPr>
        <a:xfrm>
          <a:off x="604011" y="856087"/>
          <a:ext cx="189876" cy="641406"/>
        </a:xfrm>
        <a:custGeom>
          <a:avLst/>
          <a:gdLst/>
          <a:ahLst/>
          <a:cxnLst/>
          <a:rect l="0" t="0" r="0" b="0"/>
          <a:pathLst>
            <a:path>
              <a:moveTo>
                <a:pt x="0" y="0"/>
              </a:moveTo>
              <a:lnTo>
                <a:pt x="0" y="634919"/>
              </a:lnTo>
              <a:lnTo>
                <a:pt x="169311" y="634919"/>
              </a:lnTo>
            </a:path>
          </a:pathLst>
        </a:custGeom>
        <a:noFill/>
        <a:ln w="9525" cap="flat" cmpd="sng" algn="ctr">
          <a:solidFill>
            <a:srgbClr val="BBE0E3">
              <a:shade val="60000"/>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sp>
    <dsp:sp modelId="{4A04F521-B1D5-F146-A325-187BDC01DF72}">
      <dsp:nvSpPr>
        <dsp:cNvPr id="0" name=""/>
        <dsp:cNvSpPr/>
      </dsp:nvSpPr>
      <dsp:spPr>
        <a:xfrm>
          <a:off x="793888" y="1069889"/>
          <a:ext cx="1392485" cy="855209"/>
        </a:xfrm>
        <a:prstGeom prst="roundRect">
          <a:avLst>
            <a:gd name="adj" fmla="val 10000"/>
          </a:avLst>
        </a:prstGeom>
        <a:solidFill>
          <a:srgbClr val="FFFFFF">
            <a:alpha val="90000"/>
            <a:hueOff val="0"/>
            <a:satOff val="0"/>
            <a:lumOff val="0"/>
            <a:alphaOff val="0"/>
          </a:srgbClr>
        </a:solidFill>
        <a:ln w="9525" cap="flat" cmpd="sng" algn="ctr">
          <a:solidFill>
            <a:srgbClr val="BBE0E3">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s-ES" sz="1400" kern="1200" dirty="0" err="1">
              <a:solidFill>
                <a:srgbClr val="000000">
                  <a:hueOff val="0"/>
                  <a:satOff val="0"/>
                  <a:lumOff val="0"/>
                  <a:alphaOff val="0"/>
                </a:srgbClr>
              </a:solidFill>
              <a:latin typeface="+mn-lt"/>
              <a:ea typeface="+mn-ea"/>
              <a:cs typeface="+mn-cs"/>
            </a:rPr>
            <a:t>Documents</a:t>
          </a:r>
          <a:endParaRPr lang="es-ES" sz="1400" kern="1200" dirty="0">
            <a:solidFill>
              <a:srgbClr val="000000">
                <a:hueOff val="0"/>
                <a:satOff val="0"/>
                <a:lumOff val="0"/>
                <a:alphaOff val="0"/>
              </a:srgbClr>
            </a:solidFill>
            <a:latin typeface="+mn-lt"/>
            <a:ea typeface="+mn-ea"/>
            <a:cs typeface="+mn-cs"/>
          </a:endParaRPr>
        </a:p>
      </dsp:txBody>
      <dsp:txXfrm>
        <a:off x="818936" y="1094937"/>
        <a:ext cx="1342389" cy="805113"/>
      </dsp:txXfrm>
    </dsp:sp>
    <dsp:sp modelId="{472E22F0-33A5-9046-BE60-176B3B5C5D48}">
      <dsp:nvSpPr>
        <dsp:cNvPr id="0" name=""/>
        <dsp:cNvSpPr/>
      </dsp:nvSpPr>
      <dsp:spPr>
        <a:xfrm>
          <a:off x="604011" y="856087"/>
          <a:ext cx="189876" cy="1710418"/>
        </a:xfrm>
        <a:custGeom>
          <a:avLst/>
          <a:gdLst/>
          <a:ahLst/>
          <a:cxnLst/>
          <a:rect l="0" t="0" r="0" b="0"/>
          <a:pathLst>
            <a:path>
              <a:moveTo>
                <a:pt x="0" y="0"/>
              </a:moveTo>
              <a:lnTo>
                <a:pt x="0" y="1693119"/>
              </a:lnTo>
              <a:lnTo>
                <a:pt x="169311" y="1693119"/>
              </a:lnTo>
            </a:path>
          </a:pathLst>
        </a:custGeom>
        <a:noFill/>
        <a:ln w="9525" cap="flat" cmpd="sng" algn="ctr">
          <a:solidFill>
            <a:srgbClr val="BBE0E3">
              <a:shade val="60000"/>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sp>
    <dsp:sp modelId="{95E5CE56-7156-F942-BCA7-9A6A4E3355B8}">
      <dsp:nvSpPr>
        <dsp:cNvPr id="0" name=""/>
        <dsp:cNvSpPr/>
      </dsp:nvSpPr>
      <dsp:spPr>
        <a:xfrm>
          <a:off x="793888" y="2138901"/>
          <a:ext cx="1392485" cy="855209"/>
        </a:xfrm>
        <a:prstGeom prst="roundRect">
          <a:avLst>
            <a:gd name="adj" fmla="val 10000"/>
          </a:avLst>
        </a:prstGeom>
        <a:solidFill>
          <a:srgbClr val="FFFFFF">
            <a:alpha val="90000"/>
            <a:hueOff val="0"/>
            <a:satOff val="0"/>
            <a:lumOff val="0"/>
            <a:alphaOff val="0"/>
          </a:srgbClr>
        </a:solidFill>
        <a:ln w="9525" cap="flat" cmpd="sng" algn="ctr">
          <a:solidFill>
            <a:srgbClr val="BBE0E3">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s-ES" sz="1400" kern="1200" dirty="0" err="1">
              <a:solidFill>
                <a:srgbClr val="000000">
                  <a:hueOff val="0"/>
                  <a:satOff val="0"/>
                  <a:lumOff val="0"/>
                  <a:alphaOff val="0"/>
                </a:srgbClr>
              </a:solidFill>
              <a:latin typeface="+mn-lt"/>
              <a:ea typeface="+mn-ea"/>
              <a:cs typeface="+mn-cs"/>
            </a:rPr>
            <a:t>Imports</a:t>
          </a:r>
          <a:r>
            <a:rPr lang="es-ES" sz="1400" kern="1200" dirty="0">
              <a:solidFill>
                <a:srgbClr val="000000">
                  <a:hueOff val="0"/>
                  <a:satOff val="0"/>
                  <a:lumOff val="0"/>
                  <a:alphaOff val="0"/>
                </a:srgbClr>
              </a:solidFill>
              <a:latin typeface="+mn-lt"/>
              <a:ea typeface="+mn-ea"/>
              <a:cs typeface="+mn-cs"/>
            </a:rPr>
            <a:t> </a:t>
          </a:r>
          <a:r>
            <a:rPr lang="es-ES" sz="1400" kern="1200" dirty="0" err="1">
              <a:solidFill>
                <a:srgbClr val="000000">
                  <a:hueOff val="0"/>
                  <a:satOff val="0"/>
                  <a:lumOff val="0"/>
                  <a:alphaOff val="0"/>
                </a:srgbClr>
              </a:solidFill>
              <a:latin typeface="+mn-lt"/>
              <a:ea typeface="+mn-ea"/>
              <a:cs typeface="+mn-cs"/>
            </a:rPr>
            <a:t>from</a:t>
          </a:r>
          <a:r>
            <a:rPr lang="es-ES" sz="1400" kern="1200" dirty="0">
              <a:solidFill>
                <a:srgbClr val="000000">
                  <a:hueOff val="0"/>
                  <a:satOff val="0"/>
                  <a:lumOff val="0"/>
                  <a:alphaOff val="0"/>
                </a:srgbClr>
              </a:solidFill>
              <a:latin typeface="+mn-lt"/>
              <a:ea typeface="+mn-ea"/>
              <a:cs typeface="+mn-cs"/>
            </a:rPr>
            <a:t> </a:t>
          </a:r>
          <a:r>
            <a:rPr lang="es-ES" sz="1400" kern="1200" dirty="0" err="1">
              <a:solidFill>
                <a:srgbClr val="000000">
                  <a:hueOff val="0"/>
                  <a:satOff val="0"/>
                  <a:lumOff val="0"/>
                  <a:alphaOff val="0"/>
                </a:srgbClr>
              </a:solidFill>
              <a:latin typeface="+mn-lt"/>
              <a:ea typeface="+mn-ea"/>
              <a:cs typeface="+mn-cs"/>
            </a:rPr>
            <a:t>authorised</a:t>
          </a:r>
          <a:r>
            <a:rPr lang="es-ES" sz="1400" kern="1200" dirty="0">
              <a:solidFill>
                <a:srgbClr val="000000">
                  <a:hueOff val="0"/>
                  <a:satOff val="0"/>
                  <a:lumOff val="0"/>
                  <a:alphaOff val="0"/>
                </a:srgbClr>
              </a:solidFill>
              <a:latin typeface="+mn-lt"/>
              <a:ea typeface="+mn-ea"/>
              <a:cs typeface="+mn-cs"/>
            </a:rPr>
            <a:t> </a:t>
          </a:r>
          <a:r>
            <a:rPr lang="es-ES" sz="1400" kern="1200" dirty="0" err="1">
              <a:solidFill>
                <a:srgbClr val="000000">
                  <a:hueOff val="0"/>
                  <a:satOff val="0"/>
                  <a:lumOff val="0"/>
                  <a:alphaOff val="0"/>
                </a:srgbClr>
              </a:solidFill>
              <a:latin typeface="+mn-lt"/>
              <a:ea typeface="+mn-ea"/>
              <a:cs typeface="+mn-cs"/>
            </a:rPr>
            <a:t>countries</a:t>
          </a:r>
          <a:endParaRPr lang="es-ES" sz="1400" kern="1200" dirty="0">
            <a:solidFill>
              <a:srgbClr val="000000">
                <a:hueOff val="0"/>
                <a:satOff val="0"/>
                <a:lumOff val="0"/>
                <a:alphaOff val="0"/>
              </a:srgbClr>
            </a:solidFill>
            <a:latin typeface="+mn-lt"/>
            <a:ea typeface="+mn-ea"/>
            <a:cs typeface="+mn-cs"/>
          </a:endParaRPr>
        </a:p>
      </dsp:txBody>
      <dsp:txXfrm>
        <a:off x="818936" y="2163949"/>
        <a:ext cx="1342389" cy="805113"/>
      </dsp:txXfrm>
    </dsp:sp>
    <dsp:sp modelId="{36598003-22C2-5843-9433-3AB334F9AA02}">
      <dsp:nvSpPr>
        <dsp:cNvPr id="0" name=""/>
        <dsp:cNvSpPr/>
      </dsp:nvSpPr>
      <dsp:spPr>
        <a:xfrm>
          <a:off x="604011" y="856087"/>
          <a:ext cx="189876" cy="2779430"/>
        </a:xfrm>
        <a:custGeom>
          <a:avLst/>
          <a:gdLst/>
          <a:ahLst/>
          <a:cxnLst/>
          <a:rect l="0" t="0" r="0" b="0"/>
          <a:pathLst>
            <a:path>
              <a:moveTo>
                <a:pt x="0" y="0"/>
              </a:moveTo>
              <a:lnTo>
                <a:pt x="0" y="2751319"/>
              </a:lnTo>
              <a:lnTo>
                <a:pt x="169311" y="2751319"/>
              </a:lnTo>
            </a:path>
          </a:pathLst>
        </a:custGeom>
        <a:noFill/>
        <a:ln w="9525" cap="flat" cmpd="sng" algn="ctr">
          <a:solidFill>
            <a:srgbClr val="BBE0E3">
              <a:shade val="60000"/>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sp>
    <dsp:sp modelId="{C6CBAD8A-3D3D-6B4E-BC9C-D2943E466DC0}">
      <dsp:nvSpPr>
        <dsp:cNvPr id="0" name=""/>
        <dsp:cNvSpPr/>
      </dsp:nvSpPr>
      <dsp:spPr>
        <a:xfrm>
          <a:off x="793888" y="3207912"/>
          <a:ext cx="1388463" cy="855209"/>
        </a:xfrm>
        <a:prstGeom prst="roundRect">
          <a:avLst>
            <a:gd name="adj" fmla="val 10000"/>
          </a:avLst>
        </a:prstGeom>
        <a:solidFill>
          <a:srgbClr val="FFFFFF">
            <a:alpha val="90000"/>
            <a:hueOff val="0"/>
            <a:satOff val="0"/>
            <a:lumOff val="0"/>
            <a:alphaOff val="0"/>
          </a:srgbClr>
        </a:solidFill>
        <a:ln w="9525" cap="flat" cmpd="sng" algn="ctr">
          <a:solidFill>
            <a:srgbClr val="BBE0E3">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s-ES" sz="1400" kern="1200" dirty="0" err="1">
              <a:solidFill>
                <a:srgbClr val="000000">
                  <a:hueOff val="0"/>
                  <a:satOff val="0"/>
                  <a:lumOff val="0"/>
                  <a:alphaOff val="0"/>
                </a:srgbClr>
              </a:solidFill>
              <a:latin typeface="+mn-lt"/>
              <a:ea typeface="+mn-ea"/>
              <a:cs typeface="+mn-cs"/>
            </a:rPr>
            <a:t>Approved</a:t>
          </a:r>
          <a:r>
            <a:rPr lang="es-ES" sz="1400" kern="1200" dirty="0">
              <a:solidFill>
                <a:srgbClr val="000000">
                  <a:hueOff val="0"/>
                  <a:satOff val="0"/>
                  <a:lumOff val="0"/>
                  <a:alphaOff val="0"/>
                </a:srgbClr>
              </a:solidFill>
              <a:latin typeface="+mn-lt"/>
              <a:ea typeface="+mn-ea"/>
              <a:cs typeface="+mn-cs"/>
            </a:rPr>
            <a:t> </a:t>
          </a:r>
          <a:r>
            <a:rPr lang="es-ES" sz="1400" kern="1200" dirty="0" err="1">
              <a:solidFill>
                <a:srgbClr val="000000">
                  <a:hueOff val="0"/>
                  <a:satOff val="0"/>
                  <a:lumOff val="0"/>
                  <a:alphaOff val="0"/>
                </a:srgbClr>
              </a:solidFill>
              <a:latin typeface="+mn-lt"/>
              <a:ea typeface="+mn-ea"/>
              <a:cs typeface="+mn-cs"/>
            </a:rPr>
            <a:t>establishments</a:t>
          </a:r>
          <a:endParaRPr lang="es-ES" sz="1400" kern="1200" dirty="0">
            <a:solidFill>
              <a:srgbClr val="000000">
                <a:hueOff val="0"/>
                <a:satOff val="0"/>
                <a:lumOff val="0"/>
                <a:alphaOff val="0"/>
              </a:srgbClr>
            </a:solidFill>
            <a:latin typeface="+mn-lt"/>
            <a:ea typeface="+mn-ea"/>
            <a:cs typeface="+mn-cs"/>
          </a:endParaRPr>
        </a:p>
      </dsp:txBody>
      <dsp:txXfrm>
        <a:off x="818936" y="3232960"/>
        <a:ext cx="1338367" cy="805113"/>
      </dsp:txXfrm>
    </dsp:sp>
    <dsp:sp modelId="{007AE247-184F-0246-8923-017D311064E6}">
      <dsp:nvSpPr>
        <dsp:cNvPr id="0" name=""/>
        <dsp:cNvSpPr/>
      </dsp:nvSpPr>
      <dsp:spPr>
        <a:xfrm>
          <a:off x="2740509" y="877"/>
          <a:ext cx="2454057" cy="855209"/>
        </a:xfrm>
        <a:prstGeom prst="roundRect">
          <a:avLst>
            <a:gd name="adj" fmla="val 10000"/>
          </a:avLst>
        </a:prstGeom>
        <a:gradFill rotWithShape="0">
          <a:gsLst>
            <a:gs pos="0">
              <a:srgbClr val="BBE0E3">
                <a:hueOff val="0"/>
                <a:satOff val="0"/>
                <a:lumOff val="0"/>
                <a:alphaOff val="0"/>
                <a:shade val="51000"/>
                <a:satMod val="130000"/>
              </a:srgbClr>
            </a:gs>
            <a:gs pos="80000">
              <a:srgbClr val="BBE0E3">
                <a:hueOff val="0"/>
                <a:satOff val="0"/>
                <a:lumOff val="0"/>
                <a:alphaOff val="0"/>
                <a:shade val="93000"/>
                <a:satMod val="130000"/>
              </a:srgbClr>
            </a:gs>
            <a:gs pos="100000">
              <a:srgbClr val="BBE0E3">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s-ES" sz="1800" kern="1200" dirty="0">
              <a:solidFill>
                <a:srgbClr val="FFFFFF"/>
              </a:solidFill>
              <a:latin typeface="+mn-lt"/>
              <a:ea typeface="+mn-ea"/>
              <a:cs typeface="+mn-cs"/>
            </a:rPr>
            <a:t>IDENTITY CHECKS</a:t>
          </a:r>
        </a:p>
      </dsp:txBody>
      <dsp:txXfrm>
        <a:off x="2765557" y="25925"/>
        <a:ext cx="2403961" cy="805113"/>
      </dsp:txXfrm>
    </dsp:sp>
    <dsp:sp modelId="{C2935D1F-E3B8-6B47-B48C-CC9C4CEF1B02}">
      <dsp:nvSpPr>
        <dsp:cNvPr id="0" name=""/>
        <dsp:cNvSpPr/>
      </dsp:nvSpPr>
      <dsp:spPr>
        <a:xfrm>
          <a:off x="2985914" y="856087"/>
          <a:ext cx="245405" cy="641406"/>
        </a:xfrm>
        <a:custGeom>
          <a:avLst/>
          <a:gdLst/>
          <a:ahLst/>
          <a:cxnLst/>
          <a:rect l="0" t="0" r="0" b="0"/>
          <a:pathLst>
            <a:path>
              <a:moveTo>
                <a:pt x="0" y="0"/>
              </a:moveTo>
              <a:lnTo>
                <a:pt x="0" y="634919"/>
              </a:lnTo>
              <a:lnTo>
                <a:pt x="169311" y="634919"/>
              </a:lnTo>
            </a:path>
          </a:pathLst>
        </a:custGeom>
        <a:noFill/>
        <a:ln w="9525" cap="flat" cmpd="sng" algn="ctr">
          <a:solidFill>
            <a:srgbClr val="BBE0E3">
              <a:shade val="60000"/>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sp>
    <dsp:sp modelId="{9A2BE934-9604-CC48-B26A-7E1F79289E3D}">
      <dsp:nvSpPr>
        <dsp:cNvPr id="0" name=""/>
        <dsp:cNvSpPr/>
      </dsp:nvSpPr>
      <dsp:spPr>
        <a:xfrm>
          <a:off x="3231320" y="1069889"/>
          <a:ext cx="1781654" cy="855209"/>
        </a:xfrm>
        <a:prstGeom prst="roundRect">
          <a:avLst>
            <a:gd name="adj" fmla="val 10000"/>
          </a:avLst>
        </a:prstGeom>
        <a:solidFill>
          <a:srgbClr val="FFFFFF">
            <a:alpha val="90000"/>
            <a:hueOff val="0"/>
            <a:satOff val="0"/>
            <a:lumOff val="0"/>
            <a:alphaOff val="0"/>
          </a:srgbClr>
        </a:solidFill>
        <a:ln w="9525" cap="flat" cmpd="sng" algn="ctr">
          <a:solidFill>
            <a:srgbClr val="BBE0E3">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s-ES" sz="1400" kern="1200" dirty="0" err="1">
              <a:solidFill>
                <a:srgbClr val="000000">
                  <a:hueOff val="0"/>
                  <a:satOff val="0"/>
                  <a:lumOff val="0"/>
                  <a:alphaOff val="0"/>
                </a:srgbClr>
              </a:solidFill>
              <a:latin typeface="+mn-lt"/>
              <a:ea typeface="+mn-ea"/>
              <a:cs typeface="+mn-cs"/>
            </a:rPr>
            <a:t>Health</a:t>
          </a:r>
          <a:r>
            <a:rPr lang="es-ES" sz="1400" kern="1200" dirty="0">
              <a:solidFill>
                <a:srgbClr val="000000">
                  <a:hueOff val="0"/>
                  <a:satOff val="0"/>
                  <a:lumOff val="0"/>
                  <a:alphaOff val="0"/>
                </a:srgbClr>
              </a:solidFill>
              <a:latin typeface="+mn-lt"/>
              <a:ea typeface="+mn-ea"/>
              <a:cs typeface="+mn-cs"/>
            </a:rPr>
            <a:t> </a:t>
          </a:r>
          <a:r>
            <a:rPr lang="es-ES" sz="1400" kern="1200" dirty="0" err="1">
              <a:solidFill>
                <a:srgbClr val="000000">
                  <a:hueOff val="0"/>
                  <a:satOff val="0"/>
                  <a:lumOff val="0"/>
                  <a:alphaOff val="0"/>
                </a:srgbClr>
              </a:solidFill>
              <a:latin typeface="+mn-lt"/>
              <a:ea typeface="+mn-ea"/>
              <a:cs typeface="+mn-cs"/>
            </a:rPr>
            <a:t>mark</a:t>
          </a:r>
          <a:r>
            <a:rPr lang="es-ES" sz="1400" kern="1200" dirty="0">
              <a:solidFill>
                <a:srgbClr val="000000">
                  <a:hueOff val="0"/>
                  <a:satOff val="0"/>
                  <a:lumOff val="0"/>
                  <a:alphaOff val="0"/>
                </a:srgbClr>
              </a:solidFill>
              <a:latin typeface="+mn-lt"/>
              <a:ea typeface="+mn-ea"/>
              <a:cs typeface="+mn-cs"/>
            </a:rPr>
            <a:t> Reg.(EU)2019/627</a:t>
          </a:r>
        </a:p>
      </dsp:txBody>
      <dsp:txXfrm>
        <a:off x="3256368" y="1094937"/>
        <a:ext cx="1731558" cy="805113"/>
      </dsp:txXfrm>
    </dsp:sp>
    <dsp:sp modelId="{2574E117-09C7-D245-A7CE-CB79AED24052}">
      <dsp:nvSpPr>
        <dsp:cNvPr id="0" name=""/>
        <dsp:cNvSpPr/>
      </dsp:nvSpPr>
      <dsp:spPr>
        <a:xfrm>
          <a:off x="2985914" y="856087"/>
          <a:ext cx="245405" cy="1710418"/>
        </a:xfrm>
        <a:custGeom>
          <a:avLst/>
          <a:gdLst/>
          <a:ahLst/>
          <a:cxnLst/>
          <a:rect l="0" t="0" r="0" b="0"/>
          <a:pathLst>
            <a:path>
              <a:moveTo>
                <a:pt x="0" y="0"/>
              </a:moveTo>
              <a:lnTo>
                <a:pt x="0" y="1693119"/>
              </a:lnTo>
              <a:lnTo>
                <a:pt x="169311" y="1693119"/>
              </a:lnTo>
            </a:path>
          </a:pathLst>
        </a:custGeom>
        <a:noFill/>
        <a:ln w="9525" cap="flat" cmpd="sng" algn="ctr">
          <a:solidFill>
            <a:srgbClr val="BBE0E3">
              <a:shade val="60000"/>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sp>
    <dsp:sp modelId="{7E8AF39E-8BA9-0644-8620-FF56064435D7}">
      <dsp:nvSpPr>
        <dsp:cNvPr id="0" name=""/>
        <dsp:cNvSpPr/>
      </dsp:nvSpPr>
      <dsp:spPr>
        <a:xfrm>
          <a:off x="3231320" y="2138901"/>
          <a:ext cx="1784801" cy="855209"/>
        </a:xfrm>
        <a:prstGeom prst="roundRect">
          <a:avLst>
            <a:gd name="adj" fmla="val 10000"/>
          </a:avLst>
        </a:prstGeom>
        <a:solidFill>
          <a:srgbClr val="FFFFFF">
            <a:alpha val="90000"/>
            <a:hueOff val="0"/>
            <a:satOff val="0"/>
            <a:lumOff val="0"/>
            <a:alphaOff val="0"/>
          </a:srgbClr>
        </a:solidFill>
        <a:ln w="9525" cap="flat" cmpd="sng" algn="ctr">
          <a:solidFill>
            <a:srgbClr val="BBE0E3">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s-ES" sz="1400" kern="1200" dirty="0" err="1">
              <a:solidFill>
                <a:srgbClr val="000000">
                  <a:hueOff val="0"/>
                  <a:satOff val="0"/>
                  <a:lumOff val="0"/>
                  <a:alphaOff val="0"/>
                </a:srgbClr>
              </a:solidFill>
              <a:latin typeface="+mn-lt"/>
              <a:ea typeface="+mn-ea"/>
              <a:cs typeface="+mn-cs"/>
            </a:rPr>
            <a:t>Identification</a:t>
          </a:r>
          <a:r>
            <a:rPr lang="es-ES" sz="1400" kern="1200" dirty="0">
              <a:solidFill>
                <a:srgbClr val="000000">
                  <a:hueOff val="0"/>
                  <a:satOff val="0"/>
                  <a:lumOff val="0"/>
                  <a:alphaOff val="0"/>
                </a:srgbClr>
              </a:solidFill>
              <a:latin typeface="+mn-lt"/>
              <a:ea typeface="+mn-ea"/>
              <a:cs typeface="+mn-cs"/>
            </a:rPr>
            <a:t> </a:t>
          </a:r>
          <a:r>
            <a:rPr lang="es-ES" sz="1400" kern="1200" dirty="0" err="1">
              <a:solidFill>
                <a:srgbClr val="000000">
                  <a:hueOff val="0"/>
                  <a:satOff val="0"/>
                  <a:lumOff val="0"/>
                  <a:alphaOff val="0"/>
                </a:srgbClr>
              </a:solidFill>
              <a:latin typeface="+mn-lt"/>
              <a:ea typeface="+mn-ea"/>
              <a:cs typeface="+mn-cs"/>
            </a:rPr>
            <a:t>mark</a:t>
          </a:r>
          <a:endParaRPr lang="es-ES" sz="1400" kern="1200" dirty="0">
            <a:solidFill>
              <a:srgbClr val="000000">
                <a:hueOff val="0"/>
                <a:satOff val="0"/>
                <a:lumOff val="0"/>
                <a:alphaOff val="0"/>
              </a:srgbClr>
            </a:solidFill>
            <a:latin typeface="+mn-lt"/>
            <a:ea typeface="+mn-ea"/>
            <a:cs typeface="+mn-cs"/>
          </a:endParaRPr>
        </a:p>
      </dsp:txBody>
      <dsp:txXfrm>
        <a:off x="3256368" y="2163949"/>
        <a:ext cx="1734705" cy="805113"/>
      </dsp:txXfrm>
    </dsp:sp>
    <dsp:sp modelId="{7FEC130F-0FD6-F34F-91E2-90CD9AD1DCE9}">
      <dsp:nvSpPr>
        <dsp:cNvPr id="0" name=""/>
        <dsp:cNvSpPr/>
      </dsp:nvSpPr>
      <dsp:spPr>
        <a:xfrm>
          <a:off x="5622170" y="877"/>
          <a:ext cx="2428212" cy="855209"/>
        </a:xfrm>
        <a:prstGeom prst="roundRect">
          <a:avLst>
            <a:gd name="adj" fmla="val 10000"/>
          </a:avLst>
        </a:prstGeom>
        <a:gradFill rotWithShape="0">
          <a:gsLst>
            <a:gs pos="0">
              <a:srgbClr val="BBE0E3">
                <a:hueOff val="0"/>
                <a:satOff val="0"/>
                <a:lumOff val="0"/>
                <a:alphaOff val="0"/>
                <a:shade val="51000"/>
                <a:satMod val="130000"/>
              </a:srgbClr>
            </a:gs>
            <a:gs pos="80000">
              <a:srgbClr val="BBE0E3">
                <a:hueOff val="0"/>
                <a:satOff val="0"/>
                <a:lumOff val="0"/>
                <a:alphaOff val="0"/>
                <a:shade val="93000"/>
                <a:satMod val="130000"/>
              </a:srgbClr>
            </a:gs>
            <a:gs pos="100000">
              <a:srgbClr val="BBE0E3">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s-ES" sz="1800" kern="1200" dirty="0">
              <a:solidFill>
                <a:srgbClr val="FFFFFF"/>
              </a:solidFill>
              <a:latin typeface="+mn-lt"/>
              <a:ea typeface="+mn-ea"/>
              <a:cs typeface="+mn-cs"/>
            </a:rPr>
            <a:t>PHYSICAL CHECKS</a:t>
          </a:r>
        </a:p>
      </dsp:txBody>
      <dsp:txXfrm>
        <a:off x="5647218" y="25925"/>
        <a:ext cx="2378116" cy="805113"/>
      </dsp:txXfrm>
    </dsp:sp>
    <dsp:sp modelId="{F445B44C-3D4C-5E4E-ABBF-A24892E46A31}">
      <dsp:nvSpPr>
        <dsp:cNvPr id="0" name=""/>
        <dsp:cNvSpPr/>
      </dsp:nvSpPr>
      <dsp:spPr>
        <a:xfrm>
          <a:off x="5864992" y="856087"/>
          <a:ext cx="242821" cy="768166"/>
        </a:xfrm>
        <a:custGeom>
          <a:avLst/>
          <a:gdLst/>
          <a:ahLst/>
          <a:cxnLst/>
          <a:rect l="0" t="0" r="0" b="0"/>
          <a:pathLst>
            <a:path>
              <a:moveTo>
                <a:pt x="0" y="0"/>
              </a:moveTo>
              <a:lnTo>
                <a:pt x="0" y="1184036"/>
              </a:lnTo>
              <a:lnTo>
                <a:pt x="240365" y="1184036"/>
              </a:lnTo>
            </a:path>
          </a:pathLst>
        </a:custGeom>
        <a:noFill/>
        <a:ln w="9525" cap="flat" cmpd="sng" algn="ctr">
          <a:solidFill>
            <a:srgbClr val="BBE0E3">
              <a:shade val="60000"/>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sp>
    <dsp:sp modelId="{A2C0BA4A-BE17-5148-BD96-E30A52909F17}">
      <dsp:nvSpPr>
        <dsp:cNvPr id="0" name=""/>
        <dsp:cNvSpPr/>
      </dsp:nvSpPr>
      <dsp:spPr>
        <a:xfrm>
          <a:off x="6107813" y="1069889"/>
          <a:ext cx="2335036" cy="1108727"/>
        </a:xfrm>
        <a:prstGeom prst="roundRect">
          <a:avLst>
            <a:gd name="adj" fmla="val 10000"/>
          </a:avLst>
        </a:prstGeom>
        <a:solidFill>
          <a:srgbClr val="FFFFFF">
            <a:alpha val="90000"/>
            <a:hueOff val="0"/>
            <a:satOff val="0"/>
            <a:lumOff val="0"/>
            <a:alphaOff val="0"/>
          </a:srgbClr>
        </a:solidFill>
        <a:ln w="9525" cap="flat" cmpd="sng" algn="ctr">
          <a:solidFill>
            <a:srgbClr val="BBE0E3">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s-ES" sz="1400" kern="1200" dirty="0" err="1">
              <a:solidFill>
                <a:srgbClr val="000000">
                  <a:hueOff val="0"/>
                  <a:satOff val="0"/>
                  <a:lumOff val="0"/>
                  <a:alphaOff val="0"/>
                </a:srgbClr>
              </a:solidFill>
              <a:latin typeface="+mn-lt"/>
              <a:ea typeface="+mn-ea"/>
              <a:cs typeface="+mn-cs"/>
            </a:rPr>
            <a:t>e.g</a:t>
          </a:r>
          <a:r>
            <a:rPr lang="es-ES" sz="1400" kern="1200" dirty="0">
              <a:solidFill>
                <a:srgbClr val="000000">
                  <a:hueOff val="0"/>
                  <a:satOff val="0"/>
                  <a:lumOff val="0"/>
                  <a:alphaOff val="0"/>
                </a:srgbClr>
              </a:solidFill>
              <a:latin typeface="+mn-lt"/>
              <a:ea typeface="+mn-ea"/>
              <a:cs typeface="+mn-cs"/>
            </a:rPr>
            <a:t>. </a:t>
          </a:r>
          <a:r>
            <a:rPr lang="es-ES" sz="1400" kern="1200" dirty="0" err="1">
              <a:solidFill>
                <a:srgbClr val="000000">
                  <a:hueOff val="0"/>
                  <a:satOff val="0"/>
                  <a:lumOff val="0"/>
                  <a:alphaOff val="0"/>
                </a:srgbClr>
              </a:solidFill>
              <a:latin typeface="+mn-lt"/>
              <a:ea typeface="+mn-ea"/>
              <a:cs typeface="+mn-cs"/>
            </a:rPr>
            <a:t>Temperature</a:t>
          </a:r>
          <a:r>
            <a:rPr lang="es-ES" sz="1400" kern="1200" dirty="0">
              <a:solidFill>
                <a:srgbClr val="000000">
                  <a:hueOff val="0"/>
                  <a:satOff val="0"/>
                  <a:lumOff val="0"/>
                  <a:alphaOff val="0"/>
                </a:srgbClr>
              </a:solidFill>
              <a:latin typeface="+mn-lt"/>
              <a:ea typeface="+mn-ea"/>
              <a:cs typeface="+mn-cs"/>
            </a:rPr>
            <a:t> </a:t>
          </a:r>
          <a:r>
            <a:rPr lang="es-ES" sz="1400" kern="1200" dirty="0" err="1">
              <a:solidFill>
                <a:srgbClr val="000000">
                  <a:hueOff val="0"/>
                  <a:satOff val="0"/>
                  <a:lumOff val="0"/>
                  <a:alphaOff val="0"/>
                </a:srgbClr>
              </a:solidFill>
              <a:latin typeface="+mn-lt"/>
              <a:ea typeface="+mn-ea"/>
              <a:cs typeface="+mn-cs"/>
            </a:rPr>
            <a:t>requirements</a:t>
          </a:r>
          <a:r>
            <a:rPr lang="es-ES" sz="1400" kern="1200" dirty="0">
              <a:solidFill>
                <a:srgbClr val="000000">
                  <a:hueOff val="0"/>
                  <a:satOff val="0"/>
                  <a:lumOff val="0"/>
                  <a:alphaOff val="0"/>
                </a:srgbClr>
              </a:solidFill>
              <a:latin typeface="+mn-lt"/>
              <a:ea typeface="+mn-ea"/>
              <a:cs typeface="+mn-cs"/>
            </a:rPr>
            <a:t> for </a:t>
          </a:r>
          <a:r>
            <a:rPr lang="es-ES" sz="1400" kern="1200" dirty="0" err="1">
              <a:solidFill>
                <a:srgbClr val="000000">
                  <a:hueOff val="0"/>
                  <a:satOff val="0"/>
                  <a:lumOff val="0"/>
                  <a:alphaOff val="0"/>
                </a:srgbClr>
              </a:solidFill>
              <a:latin typeface="+mn-lt"/>
              <a:ea typeface="+mn-ea"/>
              <a:cs typeface="+mn-cs"/>
            </a:rPr>
            <a:t>fishery</a:t>
          </a:r>
          <a:r>
            <a:rPr lang="es-ES" sz="1400" kern="1200" dirty="0">
              <a:solidFill>
                <a:srgbClr val="000000">
                  <a:hueOff val="0"/>
                  <a:satOff val="0"/>
                  <a:lumOff val="0"/>
                  <a:alphaOff val="0"/>
                </a:srgbClr>
              </a:solidFill>
              <a:latin typeface="+mn-lt"/>
              <a:ea typeface="+mn-ea"/>
              <a:cs typeface="+mn-cs"/>
            </a:rPr>
            <a:t> </a:t>
          </a:r>
          <a:r>
            <a:rPr lang="es-ES" sz="1400" kern="1200" dirty="0" err="1">
              <a:solidFill>
                <a:srgbClr val="000000">
                  <a:hueOff val="0"/>
                  <a:satOff val="0"/>
                  <a:lumOff val="0"/>
                  <a:alphaOff val="0"/>
                </a:srgbClr>
              </a:solidFill>
              <a:latin typeface="+mn-lt"/>
              <a:ea typeface="+mn-ea"/>
              <a:cs typeface="+mn-cs"/>
            </a:rPr>
            <a:t>products</a:t>
          </a:r>
          <a:r>
            <a:rPr lang="es-ES" sz="1400" kern="1200" dirty="0">
              <a:solidFill>
                <a:srgbClr val="000000">
                  <a:hueOff val="0"/>
                  <a:satOff val="0"/>
                  <a:lumOff val="0"/>
                  <a:alphaOff val="0"/>
                </a:srgbClr>
              </a:solidFill>
              <a:latin typeface="+mn-lt"/>
              <a:ea typeface="+mn-ea"/>
              <a:cs typeface="+mn-cs"/>
            </a:rPr>
            <a:t>, </a:t>
          </a:r>
          <a:r>
            <a:rPr lang="es-ES" sz="1400" kern="1200" dirty="0" err="1">
              <a:solidFill>
                <a:srgbClr val="000000">
                  <a:hueOff val="0"/>
                  <a:satOff val="0"/>
                  <a:lumOff val="0"/>
                  <a:alphaOff val="0"/>
                </a:srgbClr>
              </a:solidFill>
              <a:latin typeface="+mn-lt"/>
              <a:ea typeface="+mn-ea"/>
              <a:cs typeface="+mn-cs"/>
            </a:rPr>
            <a:t>minced</a:t>
          </a:r>
          <a:r>
            <a:rPr lang="es-ES" sz="1400" kern="1200" dirty="0">
              <a:solidFill>
                <a:srgbClr val="000000">
                  <a:hueOff val="0"/>
                  <a:satOff val="0"/>
                  <a:lumOff val="0"/>
                  <a:alphaOff val="0"/>
                </a:srgbClr>
              </a:solidFill>
              <a:latin typeface="+mn-lt"/>
              <a:ea typeface="+mn-ea"/>
              <a:cs typeface="+mn-cs"/>
            </a:rPr>
            <a:t> </a:t>
          </a:r>
          <a:r>
            <a:rPr lang="es-ES" sz="1400" kern="1200" dirty="0" err="1">
              <a:solidFill>
                <a:srgbClr val="000000">
                  <a:hueOff val="0"/>
                  <a:satOff val="0"/>
                  <a:lumOff val="0"/>
                  <a:alphaOff val="0"/>
                </a:srgbClr>
              </a:solidFill>
              <a:latin typeface="+mn-lt"/>
              <a:ea typeface="+mn-ea"/>
              <a:cs typeface="+mn-cs"/>
            </a:rPr>
            <a:t>meat</a:t>
          </a:r>
          <a:r>
            <a:rPr lang="es-ES" sz="1400" kern="1200" dirty="0">
              <a:solidFill>
                <a:srgbClr val="000000">
                  <a:hueOff val="0"/>
                  <a:satOff val="0"/>
                  <a:lumOff val="0"/>
                  <a:alphaOff val="0"/>
                </a:srgbClr>
              </a:solidFill>
              <a:latin typeface="+mn-lt"/>
              <a:ea typeface="+mn-ea"/>
              <a:cs typeface="+mn-cs"/>
            </a:rPr>
            <a:t> and </a:t>
          </a:r>
          <a:r>
            <a:rPr lang="es-ES" sz="1400" kern="1200" dirty="0" err="1">
              <a:solidFill>
                <a:srgbClr val="000000">
                  <a:hueOff val="0"/>
                  <a:satOff val="0"/>
                  <a:lumOff val="0"/>
                  <a:alphaOff val="0"/>
                </a:srgbClr>
              </a:solidFill>
              <a:latin typeface="+mn-lt"/>
              <a:ea typeface="+mn-ea"/>
              <a:cs typeface="+mn-cs"/>
            </a:rPr>
            <a:t>meat</a:t>
          </a:r>
          <a:r>
            <a:rPr lang="es-ES" sz="1400" kern="1200" dirty="0">
              <a:solidFill>
                <a:srgbClr val="000000">
                  <a:hueOff val="0"/>
                  <a:satOff val="0"/>
                  <a:lumOff val="0"/>
                  <a:alphaOff val="0"/>
                </a:srgbClr>
              </a:solidFill>
              <a:latin typeface="+mn-lt"/>
              <a:ea typeface="+mn-ea"/>
              <a:cs typeface="+mn-cs"/>
            </a:rPr>
            <a:t> </a:t>
          </a:r>
          <a:r>
            <a:rPr lang="es-ES" sz="1400" kern="1200" dirty="0" err="1">
              <a:solidFill>
                <a:srgbClr val="000000">
                  <a:hueOff val="0"/>
                  <a:satOff val="0"/>
                  <a:lumOff val="0"/>
                  <a:alphaOff val="0"/>
                </a:srgbClr>
              </a:solidFill>
              <a:latin typeface="+mn-lt"/>
              <a:ea typeface="+mn-ea"/>
              <a:cs typeface="+mn-cs"/>
            </a:rPr>
            <a:t>preparations</a:t>
          </a:r>
          <a:endParaRPr lang="es-ES" sz="1400" kern="1200" dirty="0">
            <a:solidFill>
              <a:srgbClr val="000000">
                <a:hueOff val="0"/>
                <a:satOff val="0"/>
                <a:lumOff val="0"/>
                <a:alphaOff val="0"/>
              </a:srgbClr>
            </a:solidFill>
            <a:latin typeface="+mn-lt"/>
            <a:ea typeface="+mn-ea"/>
            <a:cs typeface="+mn-cs"/>
          </a:endParaRPr>
        </a:p>
      </dsp:txBody>
      <dsp:txXfrm>
        <a:off x="6140287" y="1102363"/>
        <a:ext cx="2270088" cy="1043779"/>
      </dsp:txXfrm>
    </dsp:sp>
    <dsp:sp modelId="{6B7326A8-D4A9-B846-8FB8-FEC01175EF6A}">
      <dsp:nvSpPr>
        <dsp:cNvPr id="0" name=""/>
        <dsp:cNvSpPr/>
      </dsp:nvSpPr>
      <dsp:spPr>
        <a:xfrm>
          <a:off x="5864992" y="856087"/>
          <a:ext cx="331653" cy="2617077"/>
        </a:xfrm>
        <a:custGeom>
          <a:avLst/>
          <a:gdLst/>
          <a:ahLst/>
          <a:cxnLst/>
          <a:rect l="0" t="0" r="0" b="0"/>
          <a:pathLst>
            <a:path>
              <a:moveTo>
                <a:pt x="0" y="0"/>
              </a:moveTo>
              <a:lnTo>
                <a:pt x="0" y="2791353"/>
              </a:lnTo>
              <a:lnTo>
                <a:pt x="240365" y="2791353"/>
              </a:lnTo>
            </a:path>
          </a:pathLst>
        </a:custGeom>
        <a:noFill/>
        <a:ln w="9525" cap="flat" cmpd="sng" algn="ctr">
          <a:solidFill>
            <a:srgbClr val="BBE0E3">
              <a:shade val="60000"/>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sp>
    <dsp:sp modelId="{E1F0B547-F5B8-5F47-9008-DF517D558324}">
      <dsp:nvSpPr>
        <dsp:cNvPr id="0" name=""/>
        <dsp:cNvSpPr/>
      </dsp:nvSpPr>
      <dsp:spPr>
        <a:xfrm>
          <a:off x="6196645" y="3045559"/>
          <a:ext cx="2233628" cy="855209"/>
        </a:xfrm>
        <a:prstGeom prst="roundRect">
          <a:avLst>
            <a:gd name="adj" fmla="val 10000"/>
          </a:avLst>
        </a:prstGeom>
        <a:solidFill>
          <a:srgbClr val="FFFFFF">
            <a:alpha val="90000"/>
            <a:hueOff val="0"/>
            <a:satOff val="0"/>
            <a:lumOff val="0"/>
            <a:alphaOff val="0"/>
          </a:srgbClr>
        </a:solidFill>
        <a:ln w="9525" cap="flat" cmpd="sng" algn="ctr">
          <a:solidFill>
            <a:srgbClr val="BBE0E3">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s-ES" sz="1400" kern="1200" dirty="0" err="1">
              <a:solidFill>
                <a:srgbClr val="000000">
                  <a:hueOff val="0"/>
                  <a:satOff val="0"/>
                  <a:lumOff val="0"/>
                  <a:alphaOff val="0"/>
                </a:srgbClr>
              </a:solidFill>
              <a:latin typeface="+mn-lt"/>
              <a:ea typeface="+mn-ea"/>
              <a:cs typeface="+mn-cs"/>
            </a:rPr>
            <a:t>e.g</a:t>
          </a:r>
          <a:r>
            <a:rPr lang="es-ES" sz="1400" kern="1200" dirty="0">
              <a:solidFill>
                <a:srgbClr val="000000">
                  <a:hueOff val="0"/>
                  <a:satOff val="0"/>
                  <a:lumOff val="0"/>
                  <a:alphaOff val="0"/>
                </a:srgbClr>
              </a:solidFill>
              <a:latin typeface="+mn-lt"/>
              <a:ea typeface="+mn-ea"/>
              <a:cs typeface="+mn-cs"/>
            </a:rPr>
            <a:t>. </a:t>
          </a:r>
          <a:r>
            <a:rPr lang="es-ES" sz="1400" kern="1200" dirty="0" err="1">
              <a:solidFill>
                <a:srgbClr val="000000">
                  <a:hueOff val="0"/>
                  <a:satOff val="0"/>
                  <a:lumOff val="0"/>
                  <a:alphaOff val="0"/>
                </a:srgbClr>
              </a:solidFill>
              <a:latin typeface="+mn-lt"/>
              <a:ea typeface="+mn-ea"/>
              <a:cs typeface="+mn-cs"/>
            </a:rPr>
            <a:t>Limits</a:t>
          </a:r>
          <a:r>
            <a:rPr lang="es-ES" sz="1400" kern="1200" dirty="0">
              <a:solidFill>
                <a:srgbClr val="000000">
                  <a:hueOff val="0"/>
                  <a:satOff val="0"/>
                  <a:lumOff val="0"/>
                  <a:alphaOff val="0"/>
                </a:srgbClr>
              </a:solidFill>
              <a:latin typeface="+mn-lt"/>
              <a:ea typeface="+mn-ea"/>
              <a:cs typeface="+mn-cs"/>
            </a:rPr>
            <a:t> </a:t>
          </a:r>
          <a:r>
            <a:rPr lang="es-ES" sz="1400" kern="1200" dirty="0" err="1">
              <a:solidFill>
                <a:srgbClr val="000000">
                  <a:hueOff val="0"/>
                  <a:satOff val="0"/>
                  <a:lumOff val="0"/>
                  <a:alphaOff val="0"/>
                </a:srgbClr>
              </a:solidFill>
              <a:latin typeface="+mn-lt"/>
              <a:ea typeface="+mn-ea"/>
              <a:cs typeface="+mn-cs"/>
            </a:rPr>
            <a:t>for</a:t>
          </a:r>
          <a:r>
            <a:rPr lang="es-ES" sz="1400" kern="1200" dirty="0">
              <a:solidFill>
                <a:srgbClr val="000000">
                  <a:hueOff val="0"/>
                  <a:satOff val="0"/>
                  <a:lumOff val="0"/>
                  <a:alphaOff val="0"/>
                </a:srgbClr>
              </a:solidFill>
              <a:latin typeface="+mn-lt"/>
              <a:ea typeface="+mn-ea"/>
              <a:cs typeface="+mn-cs"/>
            </a:rPr>
            <a:t> </a:t>
          </a:r>
          <a:r>
            <a:rPr lang="es-ES" sz="1400" kern="1200" dirty="0" err="1">
              <a:solidFill>
                <a:srgbClr val="000000">
                  <a:hueOff val="0"/>
                  <a:satOff val="0"/>
                  <a:lumOff val="0"/>
                  <a:alphaOff val="0"/>
                </a:srgbClr>
              </a:solidFill>
              <a:latin typeface="+mn-lt"/>
              <a:ea typeface="+mn-ea"/>
              <a:cs typeface="+mn-cs"/>
            </a:rPr>
            <a:t>certain</a:t>
          </a:r>
          <a:r>
            <a:rPr lang="es-ES" sz="1400" kern="1200" dirty="0">
              <a:solidFill>
                <a:srgbClr val="000000">
                  <a:hueOff val="0"/>
                  <a:satOff val="0"/>
                  <a:lumOff val="0"/>
                  <a:alphaOff val="0"/>
                </a:srgbClr>
              </a:solidFill>
              <a:latin typeface="+mn-lt"/>
              <a:ea typeface="+mn-ea"/>
              <a:cs typeface="+mn-cs"/>
            </a:rPr>
            <a:t> </a:t>
          </a:r>
          <a:r>
            <a:rPr lang="es-ES" sz="1400" kern="1200" dirty="0" err="1">
              <a:solidFill>
                <a:srgbClr val="000000">
                  <a:hueOff val="0"/>
                  <a:satOff val="0"/>
                  <a:lumOff val="0"/>
                  <a:alphaOff val="0"/>
                </a:srgbClr>
              </a:solidFill>
              <a:latin typeface="+mn-lt"/>
              <a:ea typeface="+mn-ea"/>
              <a:cs typeface="+mn-cs"/>
            </a:rPr>
            <a:t>residues</a:t>
          </a:r>
          <a:r>
            <a:rPr lang="es-ES" sz="1400" kern="1200" dirty="0">
              <a:solidFill>
                <a:srgbClr val="000000">
                  <a:hueOff val="0"/>
                  <a:satOff val="0"/>
                  <a:lumOff val="0"/>
                  <a:alphaOff val="0"/>
                </a:srgbClr>
              </a:solidFill>
              <a:latin typeface="+mn-lt"/>
              <a:ea typeface="+mn-ea"/>
              <a:cs typeface="+mn-cs"/>
            </a:rPr>
            <a:t>  in </a:t>
          </a:r>
          <a:r>
            <a:rPr lang="es-ES" sz="1400" kern="1200" dirty="0" err="1">
              <a:solidFill>
                <a:srgbClr val="000000">
                  <a:hueOff val="0"/>
                  <a:satOff val="0"/>
                  <a:lumOff val="0"/>
                  <a:alphaOff val="0"/>
                </a:srgbClr>
              </a:solidFill>
              <a:latin typeface="+mn-lt"/>
              <a:ea typeface="+mn-ea"/>
              <a:cs typeface="+mn-cs"/>
            </a:rPr>
            <a:t>gelatine</a:t>
          </a:r>
          <a:endParaRPr lang="es-ES" sz="1400" kern="1200" dirty="0">
            <a:solidFill>
              <a:srgbClr val="000000">
                <a:hueOff val="0"/>
                <a:satOff val="0"/>
                <a:lumOff val="0"/>
                <a:alphaOff val="0"/>
              </a:srgbClr>
            </a:solidFill>
            <a:latin typeface="+mn-lt"/>
            <a:ea typeface="+mn-ea"/>
            <a:cs typeface="+mn-cs"/>
          </a:endParaRPr>
        </a:p>
      </dsp:txBody>
      <dsp:txXfrm>
        <a:off x="6221693" y="3070607"/>
        <a:ext cx="2183532" cy="80511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5C318F-D00E-4805-993D-0A481DA9CA8E}">
      <dsp:nvSpPr>
        <dsp:cNvPr id="0" name=""/>
        <dsp:cNvSpPr/>
      </dsp:nvSpPr>
      <dsp:spPr>
        <a:xfrm rot="16200000">
          <a:off x="721441" y="-714447"/>
          <a:ext cx="5725403" cy="7154299"/>
        </a:xfrm>
        <a:prstGeom prst="flowChartManualOperation">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0" tIns="0" rIns="152400" bIns="0" numCol="1" spcCol="1270" anchor="ctr" anchorCtr="0">
          <a:noAutofit/>
        </a:bodyPr>
        <a:lstStyle/>
        <a:p>
          <a:pPr marL="0" lvl="0" indent="0" algn="l" defTabSz="1066800">
            <a:lnSpc>
              <a:spcPct val="90000"/>
            </a:lnSpc>
            <a:spcBef>
              <a:spcPct val="0"/>
            </a:spcBef>
            <a:spcAft>
              <a:spcPct val="35000"/>
            </a:spcAft>
            <a:buNone/>
          </a:pPr>
          <a:r>
            <a:rPr lang="en-GB" sz="2400" b="1" u="sng" kern="1200" dirty="0"/>
            <a:t>EU Import module:</a:t>
          </a:r>
        </a:p>
        <a:p>
          <a:pPr marL="0" lvl="0" indent="0" algn="l" defTabSz="1066800">
            <a:lnSpc>
              <a:spcPct val="90000"/>
            </a:lnSpc>
            <a:spcBef>
              <a:spcPct val="0"/>
            </a:spcBef>
            <a:spcAft>
              <a:spcPct val="35000"/>
            </a:spcAft>
            <a:buNone/>
          </a:pPr>
          <a:endParaRPr lang="en-GB" sz="2400" b="1" u="sng" kern="1200" dirty="0"/>
        </a:p>
        <a:p>
          <a:pPr marL="0" lvl="0" indent="0" algn="l" defTabSz="1066800">
            <a:lnSpc>
              <a:spcPct val="90000"/>
            </a:lnSpc>
            <a:spcBef>
              <a:spcPct val="0"/>
            </a:spcBef>
            <a:spcAft>
              <a:spcPct val="35000"/>
            </a:spcAft>
            <a:buNone/>
          </a:pPr>
          <a:r>
            <a:rPr lang="en-US" sz="2000" b="0" kern="1200" dirty="0"/>
            <a:t>Available since 2006 and used on a voluntary basis by </a:t>
          </a:r>
          <a:r>
            <a:rPr lang="en-US" sz="2000" b="1" kern="1200" dirty="0"/>
            <a:t>60 non-EU countries</a:t>
          </a:r>
          <a:r>
            <a:rPr lang="en-US" sz="2000" b="0" kern="1200" dirty="0"/>
            <a:t> to issue the </a:t>
          </a:r>
          <a:r>
            <a:rPr lang="en-US" sz="2000" b="1" kern="1200" dirty="0"/>
            <a:t>Official health certificate to the EU</a:t>
          </a:r>
          <a:r>
            <a:rPr lang="en-US" sz="2000" b="0" kern="1200" dirty="0"/>
            <a:t>;</a:t>
          </a:r>
        </a:p>
        <a:p>
          <a:pPr marL="0" lvl="0" indent="0" algn="l" defTabSz="1066800">
            <a:lnSpc>
              <a:spcPct val="90000"/>
            </a:lnSpc>
            <a:spcBef>
              <a:spcPct val="0"/>
            </a:spcBef>
            <a:spcAft>
              <a:spcPct val="35000"/>
            </a:spcAft>
            <a:buNone/>
          </a:pPr>
          <a:r>
            <a:rPr lang="en-US" sz="2000" b="0" kern="1200" dirty="0"/>
            <a:t>For consignments of </a:t>
          </a:r>
          <a:r>
            <a:rPr lang="en-US" sz="2000" b="1" kern="1200" dirty="0"/>
            <a:t>(1) animals, (2) animal products &amp; (3) food and feed of non-animal origin </a:t>
          </a:r>
          <a:r>
            <a:rPr lang="en-IE" sz="2000" b="0" kern="1200" dirty="0">
              <a:latin typeface="Arial"/>
              <a:ea typeface="+mn-ea"/>
              <a:cs typeface="+mn-cs"/>
            </a:rPr>
            <a:t>subject </a:t>
          </a:r>
          <a:r>
            <a:rPr lang="en-US" sz="2000" b="0" kern="1200" dirty="0">
              <a:latin typeface="Arial"/>
              <a:ea typeface="+mn-ea"/>
              <a:cs typeface="+mn-cs"/>
            </a:rPr>
            <a:t>to special conditions for their entry into the Union;</a:t>
          </a:r>
        </a:p>
        <a:p>
          <a:pPr marL="0" lvl="0" indent="0" algn="l" defTabSz="1066800">
            <a:lnSpc>
              <a:spcPct val="90000"/>
            </a:lnSpc>
            <a:spcBef>
              <a:spcPct val="0"/>
            </a:spcBef>
            <a:spcAft>
              <a:spcPct val="35000"/>
            </a:spcAft>
            <a:buNone/>
          </a:pPr>
          <a:r>
            <a:rPr lang="en-US" sz="2000" b="0" kern="1200" dirty="0"/>
            <a:t>About </a:t>
          </a:r>
          <a:r>
            <a:rPr lang="en-US" sz="2000" b="1" kern="1200" dirty="0"/>
            <a:t>161 000 </a:t>
          </a:r>
          <a:r>
            <a:rPr lang="en-US" sz="2000" b="0" kern="1200" dirty="0"/>
            <a:t>import certificates have been issued in TRACES in 2022 (</a:t>
          </a:r>
          <a:r>
            <a:rPr lang="en-US" sz="2000" b="1" kern="1200" dirty="0"/>
            <a:t>37% in electronic format</a:t>
          </a:r>
          <a:r>
            <a:rPr lang="en-US" sz="2000" b="0" kern="1200" dirty="0"/>
            <a:t>) – 81% were cloned into CHED.</a:t>
          </a:r>
        </a:p>
      </dsp:txBody>
      <dsp:txXfrm rot="5400000">
        <a:off x="6993" y="1145082"/>
        <a:ext cx="7154299" cy="343524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939EFE-0303-44F6-9A16-FD3B5E015DB1}" type="datetimeFigureOut">
              <a:rPr lang="en-GB" smtClean="0"/>
              <a:t>08/02/2024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F04766-77AF-4EBE-9704-229FD5F6AD6A}" type="slidenum">
              <a:rPr lang="en-GB" smtClean="0"/>
              <a:t>‹#›</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26D1-0013-4A80-B64E-9D824EE65210}" type="datetimeFigureOut">
              <a:rPr lang="en-GB" smtClean="0"/>
              <a:t>08/02/2024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F2995-AB43-4B7C-B8CD-9DC7C3692A9C}" type="slidenum">
              <a:rPr lang="en-GB" smtClean="0"/>
              <a:t>‹#›</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1200"/>
              </a:spcAf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Regulation (EU) 2017/625 on official controls and other official activities performed to ensure the application of food and feed law, rules on animal health and welfare, plant health and plant protection products ('Official Controls Regulation') was adopted in March 2017 and entered into force on 27 April 2017. It entered into application on 14 December 2019, unless otherwise provided for in Article 167(2) to (4) thereof. </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fi-FI" sz="1800" dirty="0" err="1">
                <a:effectLst/>
                <a:latin typeface="Times New Roman" panose="02020603050405020304" pitchFamily="18" charset="0"/>
                <a:ea typeface="Calibri" panose="020F0502020204030204" pitchFamily="34" charset="0"/>
                <a:cs typeface="Times New Roman" panose="02020603050405020304" pitchFamily="18" charset="0"/>
              </a:rPr>
              <a:t>Regulation</a:t>
            </a:r>
            <a:r>
              <a:rPr lang="fi-FI" sz="1800" dirty="0">
                <a:effectLst/>
                <a:latin typeface="Times New Roman" panose="02020603050405020304" pitchFamily="18" charset="0"/>
                <a:ea typeface="Calibri" panose="020F0502020204030204" pitchFamily="34" charset="0"/>
                <a:cs typeface="Times New Roman" panose="02020603050405020304" pitchFamily="18" charset="0"/>
              </a:rPr>
              <a:t> (EU) 2017/625 of </a:t>
            </a:r>
            <a:r>
              <a:rPr lang="fi-FI" sz="1800" dirty="0" err="1">
                <a:effectLst/>
                <a:latin typeface="Times New Roman" panose="02020603050405020304" pitchFamily="18" charset="0"/>
                <a:ea typeface="Calibri" panose="020F0502020204030204" pitchFamily="34" charset="0"/>
                <a:cs typeface="Times New Roman" panose="02020603050405020304" pitchFamily="18" charset="0"/>
              </a:rPr>
              <a:t>the</a:t>
            </a:r>
            <a:r>
              <a:rPr lang="fi-FI" sz="1800" dirty="0">
                <a:effectLst/>
                <a:latin typeface="Times New Roman" panose="02020603050405020304" pitchFamily="18" charset="0"/>
                <a:ea typeface="Calibri" panose="020F0502020204030204" pitchFamily="34" charset="0"/>
                <a:cs typeface="Times New Roman" panose="02020603050405020304" pitchFamily="18" charset="0"/>
              </a:rPr>
              <a:t> European </a:t>
            </a:r>
            <a:r>
              <a:rPr lang="fi-FI" sz="1800" dirty="0" err="1">
                <a:effectLst/>
                <a:latin typeface="Times New Roman" panose="02020603050405020304" pitchFamily="18" charset="0"/>
                <a:ea typeface="Calibri" panose="020F0502020204030204" pitchFamily="34" charset="0"/>
                <a:cs typeface="Times New Roman" panose="02020603050405020304" pitchFamily="18" charset="0"/>
              </a:rPr>
              <a:t>Parliament</a:t>
            </a:r>
            <a:r>
              <a:rPr lang="fi-FI" sz="1800" dirty="0">
                <a:effectLst/>
                <a:latin typeface="Times New Roman" panose="02020603050405020304" pitchFamily="18" charset="0"/>
                <a:ea typeface="Calibri" panose="020F0502020204030204" pitchFamily="34" charset="0"/>
                <a:cs typeface="Times New Roman" panose="02020603050405020304" pitchFamily="18" charset="0"/>
              </a:rPr>
              <a:t> and of </a:t>
            </a:r>
            <a:r>
              <a:rPr lang="fi-FI" sz="1800" dirty="0" err="1">
                <a:effectLst/>
                <a:latin typeface="Times New Roman" panose="02020603050405020304" pitchFamily="18" charset="0"/>
                <a:ea typeface="Calibri" panose="020F0502020204030204" pitchFamily="34" charset="0"/>
                <a:cs typeface="Times New Roman" panose="02020603050405020304" pitchFamily="18" charset="0"/>
              </a:rPr>
              <a:t>the</a:t>
            </a:r>
            <a:r>
              <a:rPr lang="fi-FI"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i-FI" sz="1800" dirty="0" err="1">
                <a:effectLst/>
                <a:latin typeface="Times New Roman" panose="02020603050405020304" pitchFamily="18" charset="0"/>
                <a:ea typeface="Calibri" panose="020F0502020204030204" pitchFamily="34" charset="0"/>
                <a:cs typeface="Times New Roman" panose="02020603050405020304" pitchFamily="18" charset="0"/>
              </a:rPr>
              <a:t>Council</a:t>
            </a:r>
            <a:r>
              <a:rPr lang="fi-FI" sz="1800" dirty="0">
                <a:effectLst/>
                <a:latin typeface="Times New Roman" panose="02020603050405020304" pitchFamily="18" charset="0"/>
                <a:ea typeface="Calibri" panose="020F0502020204030204" pitchFamily="34" charset="0"/>
                <a:cs typeface="Times New Roman" panose="02020603050405020304" pitchFamily="18" charset="0"/>
              </a:rPr>
              <a:t> of 15 </a:t>
            </a:r>
            <a:r>
              <a:rPr lang="fi-FI" sz="1800" dirty="0" err="1">
                <a:effectLst/>
                <a:latin typeface="Times New Roman" panose="02020603050405020304" pitchFamily="18" charset="0"/>
                <a:ea typeface="Calibri" panose="020F0502020204030204" pitchFamily="34" charset="0"/>
                <a:cs typeface="Times New Roman" panose="02020603050405020304" pitchFamily="18" charset="0"/>
              </a:rPr>
              <a:t>March</a:t>
            </a:r>
            <a:r>
              <a:rPr lang="fi-FI" sz="1800" dirty="0">
                <a:effectLst/>
                <a:latin typeface="Times New Roman" panose="02020603050405020304" pitchFamily="18" charset="0"/>
                <a:ea typeface="Calibri" panose="020F0502020204030204" pitchFamily="34" charset="0"/>
                <a:cs typeface="Times New Roman" panose="02020603050405020304" pitchFamily="18" charset="0"/>
              </a:rPr>
              <a:t> 2017 on </a:t>
            </a:r>
            <a:r>
              <a:rPr lang="fi-FI" sz="1800" dirty="0" err="1">
                <a:effectLst/>
                <a:latin typeface="Times New Roman" panose="02020603050405020304" pitchFamily="18" charset="0"/>
                <a:ea typeface="Calibri" panose="020F0502020204030204" pitchFamily="34" charset="0"/>
                <a:cs typeface="Times New Roman" panose="02020603050405020304" pitchFamily="18" charset="0"/>
              </a:rPr>
              <a:t>official</a:t>
            </a:r>
            <a:r>
              <a:rPr lang="fi-FI"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i-FI" sz="1800" dirty="0" err="1">
                <a:effectLst/>
                <a:latin typeface="Times New Roman" panose="02020603050405020304" pitchFamily="18" charset="0"/>
                <a:ea typeface="Calibri" panose="020F0502020204030204" pitchFamily="34" charset="0"/>
                <a:cs typeface="Times New Roman" panose="02020603050405020304" pitchFamily="18" charset="0"/>
              </a:rPr>
              <a:t>controls</a:t>
            </a:r>
            <a:r>
              <a:rPr lang="fi-FI" sz="18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fi-FI" sz="1800" dirty="0" err="1">
                <a:effectLst/>
                <a:latin typeface="Times New Roman" panose="02020603050405020304" pitchFamily="18" charset="0"/>
                <a:ea typeface="Calibri" panose="020F0502020204030204" pitchFamily="34" charset="0"/>
                <a:cs typeface="Times New Roman" panose="02020603050405020304" pitchFamily="18" charset="0"/>
              </a:rPr>
              <a:t>other</a:t>
            </a:r>
            <a:r>
              <a:rPr lang="fi-FI"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i-FI" sz="1800" dirty="0" err="1">
                <a:effectLst/>
                <a:latin typeface="Times New Roman" panose="02020603050405020304" pitchFamily="18" charset="0"/>
                <a:ea typeface="Calibri" panose="020F0502020204030204" pitchFamily="34" charset="0"/>
                <a:cs typeface="Times New Roman" panose="02020603050405020304" pitchFamily="18" charset="0"/>
              </a:rPr>
              <a:t>official</a:t>
            </a:r>
            <a:r>
              <a:rPr lang="fi-FI"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i-FI" sz="1800" dirty="0" err="1">
                <a:effectLst/>
                <a:latin typeface="Times New Roman" panose="02020603050405020304" pitchFamily="18" charset="0"/>
                <a:ea typeface="Calibri" panose="020F0502020204030204" pitchFamily="34" charset="0"/>
                <a:cs typeface="Times New Roman" panose="02020603050405020304" pitchFamily="18" charset="0"/>
              </a:rPr>
              <a:t>activities</a:t>
            </a:r>
            <a:r>
              <a:rPr lang="fi-FI"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i-FI" sz="1800" dirty="0" err="1">
                <a:effectLst/>
                <a:latin typeface="Times New Roman" panose="02020603050405020304" pitchFamily="18" charset="0"/>
                <a:ea typeface="Calibri" panose="020F0502020204030204" pitchFamily="34" charset="0"/>
                <a:cs typeface="Times New Roman" panose="02020603050405020304" pitchFamily="18" charset="0"/>
              </a:rPr>
              <a:t>performed</a:t>
            </a:r>
            <a:r>
              <a:rPr lang="fi-FI" sz="1800" dirty="0">
                <a:effectLst/>
                <a:latin typeface="Times New Roman" panose="02020603050405020304" pitchFamily="18" charset="0"/>
                <a:ea typeface="Calibri" panose="020F0502020204030204" pitchFamily="34" charset="0"/>
                <a:cs typeface="Times New Roman" panose="02020603050405020304" pitchFamily="18" charset="0"/>
              </a:rPr>
              <a:t> to </a:t>
            </a:r>
            <a:r>
              <a:rPr lang="fi-FI" sz="1800" dirty="0" err="1">
                <a:effectLst/>
                <a:latin typeface="Times New Roman" panose="02020603050405020304" pitchFamily="18" charset="0"/>
                <a:ea typeface="Calibri" panose="020F0502020204030204" pitchFamily="34" charset="0"/>
                <a:cs typeface="Times New Roman" panose="02020603050405020304" pitchFamily="18" charset="0"/>
              </a:rPr>
              <a:t>ensure</a:t>
            </a:r>
            <a:r>
              <a:rPr lang="fi-FI"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i-FI" sz="1800" dirty="0" err="1">
                <a:effectLst/>
                <a:latin typeface="Times New Roman" panose="02020603050405020304" pitchFamily="18" charset="0"/>
                <a:ea typeface="Calibri" panose="020F0502020204030204" pitchFamily="34" charset="0"/>
                <a:cs typeface="Times New Roman" panose="02020603050405020304" pitchFamily="18" charset="0"/>
              </a:rPr>
              <a:t>the</a:t>
            </a:r>
            <a:r>
              <a:rPr lang="fi-FI"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i-FI" sz="1800" dirty="0" err="1">
                <a:effectLst/>
                <a:latin typeface="Times New Roman" panose="02020603050405020304" pitchFamily="18" charset="0"/>
                <a:ea typeface="Calibri" panose="020F0502020204030204" pitchFamily="34" charset="0"/>
                <a:cs typeface="Times New Roman" panose="02020603050405020304" pitchFamily="18" charset="0"/>
              </a:rPr>
              <a:t>application</a:t>
            </a:r>
            <a:r>
              <a:rPr lang="fi-FI" sz="1800" dirty="0">
                <a:effectLst/>
                <a:latin typeface="Times New Roman" panose="02020603050405020304" pitchFamily="18" charset="0"/>
                <a:ea typeface="Calibri" panose="020F0502020204030204" pitchFamily="34" charset="0"/>
                <a:cs typeface="Times New Roman" panose="02020603050405020304" pitchFamily="18" charset="0"/>
              </a:rPr>
              <a:t> of food and </a:t>
            </a:r>
            <a:r>
              <a:rPr lang="fi-FI" sz="1800" dirty="0" err="1">
                <a:effectLst/>
                <a:latin typeface="Times New Roman" panose="02020603050405020304" pitchFamily="18" charset="0"/>
                <a:ea typeface="Calibri" panose="020F0502020204030204" pitchFamily="34" charset="0"/>
                <a:cs typeface="Times New Roman" panose="02020603050405020304" pitchFamily="18" charset="0"/>
              </a:rPr>
              <a:t>feed</a:t>
            </a:r>
            <a:r>
              <a:rPr lang="fi-FI"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i-FI" sz="1800" dirty="0" err="1">
                <a:effectLst/>
                <a:latin typeface="Times New Roman" panose="02020603050405020304" pitchFamily="18" charset="0"/>
                <a:ea typeface="Calibri" panose="020F0502020204030204" pitchFamily="34" charset="0"/>
                <a:cs typeface="Times New Roman" panose="02020603050405020304" pitchFamily="18" charset="0"/>
              </a:rPr>
              <a:t>law</a:t>
            </a:r>
            <a:r>
              <a:rPr lang="fi-FI"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i-FI" sz="1800" dirty="0" err="1">
                <a:effectLst/>
                <a:latin typeface="Times New Roman" panose="02020603050405020304" pitchFamily="18" charset="0"/>
                <a:ea typeface="Calibri" panose="020F0502020204030204" pitchFamily="34" charset="0"/>
                <a:cs typeface="Times New Roman" panose="02020603050405020304" pitchFamily="18" charset="0"/>
              </a:rPr>
              <a:t>rules</a:t>
            </a:r>
            <a:r>
              <a:rPr lang="fi-FI" sz="1800" dirty="0">
                <a:effectLst/>
                <a:latin typeface="Times New Roman" panose="02020603050405020304" pitchFamily="18" charset="0"/>
                <a:ea typeface="Calibri" panose="020F0502020204030204" pitchFamily="34" charset="0"/>
                <a:cs typeface="Times New Roman" panose="02020603050405020304" pitchFamily="18" charset="0"/>
              </a:rPr>
              <a:t> on </a:t>
            </a:r>
            <a:r>
              <a:rPr lang="fi-FI" sz="1800" dirty="0" err="1">
                <a:effectLst/>
                <a:latin typeface="Times New Roman" panose="02020603050405020304" pitchFamily="18" charset="0"/>
                <a:ea typeface="Calibri" panose="020F0502020204030204" pitchFamily="34" charset="0"/>
                <a:cs typeface="Times New Roman" panose="02020603050405020304" pitchFamily="18" charset="0"/>
              </a:rPr>
              <a:t>animal</a:t>
            </a:r>
            <a:r>
              <a:rPr lang="fi-FI"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i-FI" sz="1800" dirty="0" err="1">
                <a:effectLst/>
                <a:latin typeface="Times New Roman" panose="02020603050405020304" pitchFamily="18" charset="0"/>
                <a:ea typeface="Calibri" panose="020F0502020204030204" pitchFamily="34" charset="0"/>
                <a:cs typeface="Times New Roman" panose="02020603050405020304" pitchFamily="18" charset="0"/>
              </a:rPr>
              <a:t>health</a:t>
            </a:r>
            <a:r>
              <a:rPr lang="fi-FI" sz="18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fi-FI" sz="1800" dirty="0" err="1">
                <a:effectLst/>
                <a:latin typeface="Times New Roman" panose="02020603050405020304" pitchFamily="18" charset="0"/>
                <a:ea typeface="Calibri" panose="020F0502020204030204" pitchFamily="34" charset="0"/>
                <a:cs typeface="Times New Roman" panose="02020603050405020304" pitchFamily="18" charset="0"/>
              </a:rPr>
              <a:t>welfare</a:t>
            </a:r>
            <a:r>
              <a:rPr lang="fi-FI"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i-FI" sz="1800" dirty="0" err="1">
                <a:effectLst/>
                <a:latin typeface="Times New Roman" panose="02020603050405020304" pitchFamily="18" charset="0"/>
                <a:ea typeface="Calibri" panose="020F0502020204030204" pitchFamily="34" charset="0"/>
                <a:cs typeface="Times New Roman" panose="02020603050405020304" pitchFamily="18" charset="0"/>
              </a:rPr>
              <a:t>plant</a:t>
            </a:r>
            <a:r>
              <a:rPr lang="fi-FI"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i-FI" sz="1800" dirty="0" err="1">
                <a:effectLst/>
                <a:latin typeface="Times New Roman" panose="02020603050405020304" pitchFamily="18" charset="0"/>
                <a:ea typeface="Calibri" panose="020F0502020204030204" pitchFamily="34" charset="0"/>
                <a:cs typeface="Times New Roman" panose="02020603050405020304" pitchFamily="18" charset="0"/>
              </a:rPr>
              <a:t>health</a:t>
            </a:r>
            <a:r>
              <a:rPr lang="fi-FI" sz="18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fi-FI" sz="1800" dirty="0" err="1">
                <a:effectLst/>
                <a:latin typeface="Times New Roman" panose="02020603050405020304" pitchFamily="18" charset="0"/>
                <a:ea typeface="Calibri" panose="020F0502020204030204" pitchFamily="34" charset="0"/>
                <a:cs typeface="Times New Roman" panose="02020603050405020304" pitchFamily="18" charset="0"/>
              </a:rPr>
              <a:t>plant</a:t>
            </a:r>
            <a:r>
              <a:rPr lang="fi-FI"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i-FI" sz="1800" dirty="0" err="1">
                <a:effectLst/>
                <a:latin typeface="Times New Roman" panose="02020603050405020304" pitchFamily="18" charset="0"/>
                <a:ea typeface="Calibri" panose="020F0502020204030204" pitchFamily="34" charset="0"/>
                <a:cs typeface="Times New Roman" panose="02020603050405020304" pitchFamily="18" charset="0"/>
              </a:rPr>
              <a:t>protection</a:t>
            </a:r>
            <a:r>
              <a:rPr lang="fi-FI" sz="1800" dirty="0">
                <a:effectLst/>
                <a:latin typeface="Times New Roman" panose="02020603050405020304" pitchFamily="18" charset="0"/>
                <a:ea typeface="Calibri" panose="020F0502020204030204" pitchFamily="34" charset="0"/>
                <a:cs typeface="Times New Roman" panose="02020603050405020304" pitchFamily="18" charset="0"/>
              </a:rPr>
              <a:t> products, </a:t>
            </a:r>
            <a:r>
              <a:rPr lang="fi-FI" sz="1800" dirty="0" err="1">
                <a:effectLst/>
                <a:latin typeface="Times New Roman" panose="02020603050405020304" pitchFamily="18" charset="0"/>
                <a:ea typeface="Calibri" panose="020F0502020204030204" pitchFamily="34" charset="0"/>
                <a:cs typeface="Times New Roman" panose="02020603050405020304" pitchFamily="18" charset="0"/>
              </a:rPr>
              <a:t>amending</a:t>
            </a:r>
            <a:r>
              <a:rPr lang="fi-FI"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i-FI" sz="1800" dirty="0" err="1">
                <a:effectLst/>
                <a:latin typeface="Times New Roman" panose="02020603050405020304" pitchFamily="18" charset="0"/>
                <a:ea typeface="Calibri" panose="020F0502020204030204" pitchFamily="34" charset="0"/>
                <a:cs typeface="Times New Roman" panose="02020603050405020304" pitchFamily="18" charset="0"/>
              </a:rPr>
              <a:t>Regulations</a:t>
            </a:r>
            <a:r>
              <a:rPr lang="fi-FI" sz="1800" dirty="0">
                <a:effectLst/>
                <a:latin typeface="Times New Roman" panose="02020603050405020304" pitchFamily="18" charset="0"/>
                <a:ea typeface="Calibri" panose="020F0502020204030204" pitchFamily="34" charset="0"/>
                <a:cs typeface="Times New Roman" panose="02020603050405020304" pitchFamily="18" charset="0"/>
              </a:rPr>
              <a:t> (EC) No 999/2001, (EC) No 396/2005, (EC) No 1069/2009, (EC) No 1107/2009, (EU) No 1151/2012, (EU) No 652/2014, (EU) 2016/429 and (EU) 2016/2031 of </a:t>
            </a:r>
            <a:r>
              <a:rPr lang="fi-FI" sz="1800" dirty="0" err="1">
                <a:effectLst/>
                <a:latin typeface="Times New Roman" panose="02020603050405020304" pitchFamily="18" charset="0"/>
                <a:ea typeface="Calibri" panose="020F0502020204030204" pitchFamily="34" charset="0"/>
                <a:cs typeface="Times New Roman" panose="02020603050405020304" pitchFamily="18" charset="0"/>
              </a:rPr>
              <a:t>the</a:t>
            </a:r>
            <a:r>
              <a:rPr lang="fi-FI" sz="1800" dirty="0">
                <a:effectLst/>
                <a:latin typeface="Times New Roman" panose="02020603050405020304" pitchFamily="18" charset="0"/>
                <a:ea typeface="Calibri" panose="020F0502020204030204" pitchFamily="34" charset="0"/>
                <a:cs typeface="Times New Roman" panose="02020603050405020304" pitchFamily="18" charset="0"/>
              </a:rPr>
              <a:t> European </a:t>
            </a:r>
            <a:r>
              <a:rPr lang="fi-FI" sz="1800" dirty="0" err="1">
                <a:effectLst/>
                <a:latin typeface="Times New Roman" panose="02020603050405020304" pitchFamily="18" charset="0"/>
                <a:ea typeface="Calibri" panose="020F0502020204030204" pitchFamily="34" charset="0"/>
                <a:cs typeface="Times New Roman" panose="02020603050405020304" pitchFamily="18" charset="0"/>
              </a:rPr>
              <a:t>Parliament</a:t>
            </a:r>
            <a:r>
              <a:rPr lang="fi-FI" sz="1800" dirty="0">
                <a:effectLst/>
                <a:latin typeface="Times New Roman" panose="02020603050405020304" pitchFamily="18" charset="0"/>
                <a:ea typeface="Calibri" panose="020F0502020204030204" pitchFamily="34" charset="0"/>
                <a:cs typeface="Times New Roman" panose="02020603050405020304" pitchFamily="18" charset="0"/>
              </a:rPr>
              <a:t> and of </a:t>
            </a:r>
            <a:r>
              <a:rPr lang="fi-FI" sz="1800" dirty="0" err="1">
                <a:effectLst/>
                <a:latin typeface="Times New Roman" panose="02020603050405020304" pitchFamily="18" charset="0"/>
                <a:ea typeface="Calibri" panose="020F0502020204030204" pitchFamily="34" charset="0"/>
                <a:cs typeface="Times New Roman" panose="02020603050405020304" pitchFamily="18" charset="0"/>
              </a:rPr>
              <a:t>the</a:t>
            </a:r>
            <a:r>
              <a:rPr lang="fi-FI"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i-FI" sz="1800" dirty="0" err="1">
                <a:effectLst/>
                <a:latin typeface="Times New Roman" panose="02020603050405020304" pitchFamily="18" charset="0"/>
                <a:ea typeface="Calibri" panose="020F0502020204030204" pitchFamily="34" charset="0"/>
                <a:cs typeface="Times New Roman" panose="02020603050405020304" pitchFamily="18" charset="0"/>
              </a:rPr>
              <a:t>Council</a:t>
            </a:r>
            <a:r>
              <a:rPr lang="fi-FI"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i-FI" sz="1800" dirty="0" err="1">
                <a:effectLst/>
                <a:latin typeface="Times New Roman" panose="02020603050405020304" pitchFamily="18" charset="0"/>
                <a:ea typeface="Calibri" panose="020F0502020204030204" pitchFamily="34" charset="0"/>
                <a:cs typeface="Times New Roman" panose="02020603050405020304" pitchFamily="18" charset="0"/>
              </a:rPr>
              <a:t>Council</a:t>
            </a:r>
            <a:r>
              <a:rPr lang="fi-FI"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i-FI" sz="1800" dirty="0" err="1">
                <a:effectLst/>
                <a:latin typeface="Times New Roman" panose="02020603050405020304" pitchFamily="18" charset="0"/>
                <a:ea typeface="Calibri" panose="020F0502020204030204" pitchFamily="34" charset="0"/>
                <a:cs typeface="Times New Roman" panose="02020603050405020304" pitchFamily="18" charset="0"/>
              </a:rPr>
              <a:t>Regulations</a:t>
            </a:r>
            <a:r>
              <a:rPr lang="fi-FI" sz="1800" dirty="0">
                <a:effectLst/>
                <a:latin typeface="Times New Roman" panose="02020603050405020304" pitchFamily="18" charset="0"/>
                <a:ea typeface="Calibri" panose="020F0502020204030204" pitchFamily="34" charset="0"/>
                <a:cs typeface="Times New Roman" panose="02020603050405020304" pitchFamily="18" charset="0"/>
              </a:rPr>
              <a:t> (EC) No 1/2005 and (EC) No 1099/2009 and </a:t>
            </a:r>
            <a:r>
              <a:rPr lang="fi-FI" sz="1800" dirty="0" err="1">
                <a:effectLst/>
                <a:latin typeface="Times New Roman" panose="02020603050405020304" pitchFamily="18" charset="0"/>
                <a:ea typeface="Calibri" panose="020F0502020204030204" pitchFamily="34" charset="0"/>
                <a:cs typeface="Times New Roman" panose="02020603050405020304" pitchFamily="18" charset="0"/>
              </a:rPr>
              <a:t>Council</a:t>
            </a:r>
            <a:r>
              <a:rPr lang="fi-FI"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i-FI" sz="1800" dirty="0" err="1">
                <a:effectLst/>
                <a:latin typeface="Times New Roman" panose="02020603050405020304" pitchFamily="18" charset="0"/>
                <a:ea typeface="Calibri" panose="020F0502020204030204" pitchFamily="34" charset="0"/>
                <a:cs typeface="Times New Roman" panose="02020603050405020304" pitchFamily="18" charset="0"/>
              </a:rPr>
              <a:t>Directives</a:t>
            </a:r>
            <a:r>
              <a:rPr lang="fi-FI" sz="1800" dirty="0">
                <a:effectLst/>
                <a:latin typeface="Times New Roman" panose="02020603050405020304" pitchFamily="18" charset="0"/>
                <a:ea typeface="Calibri" panose="020F0502020204030204" pitchFamily="34" charset="0"/>
                <a:cs typeface="Times New Roman" panose="02020603050405020304" pitchFamily="18" charset="0"/>
              </a:rPr>
              <a:t> 98/58/EC, 1999/74/EC, 2007/43/EC, 2008/119/EC and 2008/120/EC, and </a:t>
            </a:r>
            <a:r>
              <a:rPr lang="fi-FI" sz="1800" dirty="0" err="1">
                <a:effectLst/>
                <a:latin typeface="Times New Roman" panose="02020603050405020304" pitchFamily="18" charset="0"/>
                <a:ea typeface="Calibri" panose="020F0502020204030204" pitchFamily="34" charset="0"/>
                <a:cs typeface="Times New Roman" panose="02020603050405020304" pitchFamily="18" charset="0"/>
              </a:rPr>
              <a:t>repealing</a:t>
            </a:r>
            <a:r>
              <a:rPr lang="fi-FI"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i-FI" sz="1800" dirty="0" err="1">
                <a:effectLst/>
                <a:latin typeface="Times New Roman" panose="02020603050405020304" pitchFamily="18" charset="0"/>
                <a:ea typeface="Calibri" panose="020F0502020204030204" pitchFamily="34" charset="0"/>
                <a:cs typeface="Times New Roman" panose="02020603050405020304" pitchFamily="18" charset="0"/>
              </a:rPr>
              <a:t>Regulations</a:t>
            </a:r>
            <a:r>
              <a:rPr lang="fi-FI" sz="1800" dirty="0">
                <a:effectLst/>
                <a:latin typeface="Times New Roman" panose="02020603050405020304" pitchFamily="18" charset="0"/>
                <a:ea typeface="Calibri" panose="020F0502020204030204" pitchFamily="34" charset="0"/>
                <a:cs typeface="Times New Roman" panose="02020603050405020304" pitchFamily="18" charset="0"/>
              </a:rPr>
              <a:t> (EC) No 854/2004 and (EC) No 882/2004 of </a:t>
            </a:r>
            <a:r>
              <a:rPr lang="fi-FI" sz="1800" dirty="0" err="1">
                <a:effectLst/>
                <a:latin typeface="Times New Roman" panose="02020603050405020304" pitchFamily="18" charset="0"/>
                <a:ea typeface="Calibri" panose="020F0502020204030204" pitchFamily="34" charset="0"/>
                <a:cs typeface="Times New Roman" panose="02020603050405020304" pitchFamily="18" charset="0"/>
              </a:rPr>
              <a:t>the</a:t>
            </a:r>
            <a:r>
              <a:rPr lang="fi-FI" sz="1800" dirty="0">
                <a:effectLst/>
                <a:latin typeface="Times New Roman" panose="02020603050405020304" pitchFamily="18" charset="0"/>
                <a:ea typeface="Calibri" panose="020F0502020204030204" pitchFamily="34" charset="0"/>
                <a:cs typeface="Times New Roman" panose="02020603050405020304" pitchFamily="18" charset="0"/>
              </a:rPr>
              <a:t> European </a:t>
            </a:r>
            <a:r>
              <a:rPr lang="fi-FI" sz="1800" dirty="0" err="1">
                <a:effectLst/>
                <a:latin typeface="Times New Roman" panose="02020603050405020304" pitchFamily="18" charset="0"/>
                <a:ea typeface="Calibri" panose="020F0502020204030204" pitchFamily="34" charset="0"/>
                <a:cs typeface="Times New Roman" panose="02020603050405020304" pitchFamily="18" charset="0"/>
              </a:rPr>
              <a:t>Parliament</a:t>
            </a:r>
            <a:r>
              <a:rPr lang="fi-FI" sz="1800" dirty="0">
                <a:effectLst/>
                <a:latin typeface="Times New Roman" panose="02020603050405020304" pitchFamily="18" charset="0"/>
                <a:ea typeface="Calibri" panose="020F0502020204030204" pitchFamily="34" charset="0"/>
                <a:cs typeface="Times New Roman" panose="02020603050405020304" pitchFamily="18" charset="0"/>
              </a:rPr>
              <a:t> and of </a:t>
            </a:r>
            <a:r>
              <a:rPr lang="fi-FI" sz="1800" dirty="0" err="1">
                <a:effectLst/>
                <a:latin typeface="Times New Roman" panose="02020603050405020304" pitchFamily="18" charset="0"/>
                <a:ea typeface="Calibri" panose="020F0502020204030204" pitchFamily="34" charset="0"/>
                <a:cs typeface="Times New Roman" panose="02020603050405020304" pitchFamily="18" charset="0"/>
              </a:rPr>
              <a:t>the</a:t>
            </a:r>
            <a:r>
              <a:rPr lang="fi-FI"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i-FI" sz="1800" dirty="0" err="1">
                <a:effectLst/>
                <a:latin typeface="Times New Roman" panose="02020603050405020304" pitchFamily="18" charset="0"/>
                <a:ea typeface="Calibri" panose="020F0502020204030204" pitchFamily="34" charset="0"/>
                <a:cs typeface="Times New Roman" panose="02020603050405020304" pitchFamily="18" charset="0"/>
              </a:rPr>
              <a:t>Council</a:t>
            </a:r>
            <a:r>
              <a:rPr lang="fi-FI"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i-FI" sz="1800" dirty="0" err="1">
                <a:effectLst/>
                <a:latin typeface="Times New Roman" panose="02020603050405020304" pitchFamily="18" charset="0"/>
                <a:ea typeface="Calibri" panose="020F0502020204030204" pitchFamily="34" charset="0"/>
                <a:cs typeface="Times New Roman" panose="02020603050405020304" pitchFamily="18" charset="0"/>
              </a:rPr>
              <a:t>Council</a:t>
            </a:r>
            <a:r>
              <a:rPr lang="fi-FI"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i-FI" sz="1800" dirty="0" err="1">
                <a:effectLst/>
                <a:latin typeface="Times New Roman" panose="02020603050405020304" pitchFamily="18" charset="0"/>
                <a:ea typeface="Calibri" panose="020F0502020204030204" pitchFamily="34" charset="0"/>
                <a:cs typeface="Times New Roman" panose="02020603050405020304" pitchFamily="18" charset="0"/>
              </a:rPr>
              <a:t>Directives</a:t>
            </a:r>
            <a:r>
              <a:rPr lang="fi-FI" sz="1800" dirty="0">
                <a:effectLst/>
                <a:latin typeface="Times New Roman" panose="02020603050405020304" pitchFamily="18" charset="0"/>
                <a:ea typeface="Calibri" panose="020F0502020204030204" pitchFamily="34" charset="0"/>
                <a:cs typeface="Times New Roman" panose="02020603050405020304" pitchFamily="18" charset="0"/>
              </a:rPr>
              <a:t> 89/608/EEC, 89/662/EEC, 90/425/EEC, 91/496/EEC, 96/23/EC, 96/93/EC and 97/78/EC and </a:t>
            </a:r>
            <a:r>
              <a:rPr lang="fi-FI" sz="1800" dirty="0" err="1">
                <a:effectLst/>
                <a:latin typeface="Times New Roman" panose="02020603050405020304" pitchFamily="18" charset="0"/>
                <a:ea typeface="Calibri" panose="020F0502020204030204" pitchFamily="34" charset="0"/>
                <a:cs typeface="Times New Roman" panose="02020603050405020304" pitchFamily="18" charset="0"/>
              </a:rPr>
              <a:t>Council</a:t>
            </a:r>
            <a:r>
              <a:rPr lang="fi-FI"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i-FI" sz="1800" dirty="0" err="1">
                <a:effectLst/>
                <a:latin typeface="Times New Roman" panose="02020603050405020304" pitchFamily="18" charset="0"/>
                <a:ea typeface="Calibri" panose="020F0502020204030204" pitchFamily="34" charset="0"/>
                <a:cs typeface="Times New Roman" panose="02020603050405020304" pitchFamily="18" charset="0"/>
              </a:rPr>
              <a:t>Decision</a:t>
            </a:r>
            <a:r>
              <a:rPr lang="fi-FI" sz="1800" dirty="0">
                <a:effectLst/>
                <a:latin typeface="Times New Roman" panose="02020603050405020304" pitchFamily="18" charset="0"/>
                <a:ea typeface="Calibri" panose="020F0502020204030204" pitchFamily="34" charset="0"/>
                <a:cs typeface="Times New Roman" panose="02020603050405020304" pitchFamily="18" charset="0"/>
              </a:rPr>
              <a:t> 92/438/EEC (</a:t>
            </a:r>
            <a:r>
              <a:rPr lang="fi-FI" sz="1800" dirty="0" err="1">
                <a:effectLst/>
                <a:latin typeface="Times New Roman" panose="02020603050405020304" pitchFamily="18" charset="0"/>
                <a:ea typeface="Calibri" panose="020F0502020204030204" pitchFamily="34" charset="0"/>
                <a:cs typeface="Times New Roman" panose="02020603050405020304" pitchFamily="18" charset="0"/>
              </a:rPr>
              <a:t>Official</a:t>
            </a:r>
            <a:r>
              <a:rPr lang="fi-FI" sz="1800" dirty="0">
                <a:effectLst/>
                <a:latin typeface="Times New Roman" panose="02020603050405020304" pitchFamily="18" charset="0"/>
                <a:ea typeface="Calibri" panose="020F0502020204030204" pitchFamily="34" charset="0"/>
                <a:cs typeface="Times New Roman" panose="02020603050405020304" pitchFamily="18" charset="0"/>
              </a:rPr>
              <a:t> Controls </a:t>
            </a:r>
            <a:r>
              <a:rPr lang="fi-FI" sz="1800" dirty="0" err="1">
                <a:effectLst/>
                <a:latin typeface="Times New Roman" panose="02020603050405020304" pitchFamily="18" charset="0"/>
                <a:ea typeface="Calibri" panose="020F0502020204030204" pitchFamily="34" charset="0"/>
                <a:cs typeface="Times New Roman" panose="02020603050405020304" pitchFamily="18" charset="0"/>
              </a:rPr>
              <a:t>Regulation</a:t>
            </a:r>
            <a:r>
              <a:rPr lang="fi-FI"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OJ L 095 7.4.2017, p. 1</a:t>
            </a:r>
            <a:r>
              <a:rPr lang="fi-FI"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1200"/>
              </a:spcAft>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Regulation (EU) 2017/625 constitutes the basic act governing the performance of official controls for the verification of compliance with the Union agri-food chain rules, including where those rules are applicable to animals and goods entering the Union from third countries. It repealed and replaced Regulation (EC) No 882/2004 on official controls and other legislation that previously governed official controls and enforcement action along the Union agri-food chain, including Council Directive 97/78/EC and Regulation (EC) 854/2004. The aim is to provide for a single and harmonised legislative framework for the organisation of official controls. </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GB" sz="1200" dirty="0">
                <a:effectLst/>
                <a:latin typeface="Times New Roman" panose="02020603050405020304" pitchFamily="18" charset="0"/>
                <a:ea typeface="Calibri" panose="020F0502020204030204" pitchFamily="34" charset="0"/>
                <a:cs typeface="Times New Roman" panose="02020603050405020304" pitchFamily="18" charset="0"/>
              </a:rPr>
              <a:t>Regulation (EC) No 882/2004 of the European Parliament and of the Council of 29 April 2004 on official controls performed to ensure the verification of compliance with food and feed law, animal health and animal welfare rules (OJ L 165, 30.4.2004, p. 1).</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GB" sz="1200" dirty="0">
                <a:effectLst/>
                <a:latin typeface="Times New Roman" panose="02020603050405020304" pitchFamily="18" charset="0"/>
                <a:ea typeface="Calibri" panose="020F0502020204030204" pitchFamily="34" charset="0"/>
                <a:cs typeface="Times New Roman" panose="02020603050405020304" pitchFamily="18" charset="0"/>
              </a:rPr>
              <a:t>Council Directive 97/78/EC of 18 December 1997 laying down the principles governing the organisation of veterinary checks on products entering the Community from third countries (OJ L 24, 30.1.1998, p. 9).</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GB" sz="1200" dirty="0">
                <a:effectLst/>
                <a:latin typeface="Times New Roman" panose="02020603050405020304" pitchFamily="18" charset="0"/>
                <a:ea typeface="Calibri" panose="020F0502020204030204" pitchFamily="34" charset="0"/>
                <a:cs typeface="Times New Roman" panose="02020603050405020304" pitchFamily="18" charset="0"/>
              </a:rPr>
              <a:t>Regulation (EC) No 854/2004 of the European Parliament and of the Council of 29 April 2004 laying down specific rules for the organisation of official controls on products of animal origin intended for human consumption (OJ L 139, 30.4.2004, p. 206).</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9CF2995-AB43-4B7C-B8CD-9DC7C3692A9C}" type="slidenum">
              <a:rPr lang="en-GB" smtClean="0"/>
              <a:t>3</a:t>
            </a:fld>
            <a:endParaRPr lang="en-GB"/>
          </a:p>
        </p:txBody>
      </p:sp>
    </p:spTree>
    <p:extLst>
      <p:ext uri="{BB962C8B-B14F-4D97-AF65-F5344CB8AC3E}">
        <p14:creationId xmlns:p14="http://schemas.microsoft.com/office/powerpoint/2010/main" val="13729835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399218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1246774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2207101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274269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1484301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solidFill>
              <a:schemeClr val="accent5"/>
            </a:solidFill>
          </a:ln>
        </p:spPr>
        <p:txBody>
          <a:bodyPr/>
          <a:lstStyle/>
          <a:p>
            <a:r>
              <a:rPr lang="en-US"/>
              <a:t>Click icon to add picture</a:t>
            </a:r>
            <a:endParaRPr lang="en-GB" dirty="0"/>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a:t>Edit Master text styles</a:t>
            </a:r>
          </a:p>
        </p:txBody>
      </p:sp>
    </p:spTree>
    <p:extLst>
      <p:ext uri="{BB962C8B-B14F-4D97-AF65-F5344CB8AC3E}">
        <p14:creationId xmlns:p14="http://schemas.microsoft.com/office/powerpoint/2010/main" val="17840629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7" name="Picture Placeholder 4"/>
          <p:cNvSpPr>
            <a:spLocks noGrp="1"/>
          </p:cNvSpPr>
          <p:nvPr>
            <p:ph type="pic" sz="quarter" idx="13"/>
          </p:nvPr>
        </p:nvSpPr>
        <p:spPr>
          <a:xfrm>
            <a:off x="-46383" y="-46383"/>
            <a:ext cx="6142383" cy="6964017"/>
          </a:xfrm>
          <a:solidFill>
            <a:schemeClr val="bg2"/>
          </a:solidFill>
          <a:ln w="28575">
            <a:solidFill>
              <a:schemeClr val="accent5"/>
            </a:solidFill>
          </a:ln>
        </p:spPr>
        <p:txBody>
          <a:bodyPr/>
          <a:lstStyle/>
          <a:p>
            <a:r>
              <a:rPr lang="en-US"/>
              <a:t>Click icon to add picture</a:t>
            </a:r>
            <a:endParaRPr lang="en-GB" dirty="0"/>
          </a:p>
        </p:txBody>
      </p:sp>
    </p:spTree>
    <p:extLst>
      <p:ext uri="{BB962C8B-B14F-4D97-AF65-F5344CB8AC3E}">
        <p14:creationId xmlns:p14="http://schemas.microsoft.com/office/powerpoint/2010/main" val="36920344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Picture Placeholder 2"/>
          <p:cNvSpPr>
            <a:spLocks noGrp="1"/>
          </p:cNvSpPr>
          <p:nvPr>
            <p:ph type="pic" sz="quarter" idx="13"/>
          </p:nvPr>
        </p:nvSpPr>
        <p:spPr>
          <a:xfrm>
            <a:off x="970722" y="2284667"/>
            <a:ext cx="3141663" cy="2090737"/>
          </a:xfrm>
          <a:solidFill>
            <a:schemeClr val="bg2"/>
          </a:solidFill>
        </p:spPr>
        <p:txBody>
          <a:bodyPr/>
          <a:lstStyle/>
          <a:p>
            <a:r>
              <a:rPr lang="en-US"/>
              <a:t>Click icon to add picture</a:t>
            </a:r>
            <a:endParaRPr lang="en-GB"/>
          </a:p>
        </p:txBody>
      </p:sp>
      <p:sp>
        <p:nvSpPr>
          <p:cNvPr id="11" name="Picture Placeholder 2"/>
          <p:cNvSpPr>
            <a:spLocks noGrp="1"/>
          </p:cNvSpPr>
          <p:nvPr>
            <p:ph type="pic" sz="quarter" idx="14"/>
          </p:nvPr>
        </p:nvSpPr>
        <p:spPr>
          <a:xfrm>
            <a:off x="7901451" y="2284668"/>
            <a:ext cx="3141663" cy="2090737"/>
          </a:xfrm>
          <a:solidFill>
            <a:schemeClr val="bg2"/>
          </a:solidFill>
        </p:spPr>
        <p:txBody>
          <a:bodyPr/>
          <a:lstStyle/>
          <a:p>
            <a:r>
              <a:rPr lang="en-US"/>
              <a:t>Click icon to add picture</a:t>
            </a:r>
            <a:endParaRPr lang="en-GB"/>
          </a:p>
        </p:txBody>
      </p:sp>
      <p:sp>
        <p:nvSpPr>
          <p:cNvPr id="12" name="Picture Placeholder 2"/>
          <p:cNvSpPr>
            <a:spLocks noGrp="1"/>
          </p:cNvSpPr>
          <p:nvPr>
            <p:ph type="pic" sz="quarter" idx="15"/>
          </p:nvPr>
        </p:nvSpPr>
        <p:spPr>
          <a:xfrm>
            <a:off x="4436086" y="2284667"/>
            <a:ext cx="3141663" cy="2090737"/>
          </a:xfrm>
          <a:solidFill>
            <a:schemeClr val="bg2"/>
          </a:solidFill>
        </p:spPr>
        <p:txBody>
          <a:bodyPr/>
          <a:lstStyle/>
          <a:p>
            <a:r>
              <a:rPr lang="en-US"/>
              <a:t>Click icon to add picture</a:t>
            </a:r>
            <a:endParaRPr lang="en-GB"/>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a:t>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a:t>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a:t>Edit Master text styles</a:t>
            </a:r>
          </a:p>
        </p:txBody>
      </p:sp>
    </p:spTree>
    <p:extLst>
      <p:ext uri="{BB962C8B-B14F-4D97-AF65-F5344CB8AC3E}">
        <p14:creationId xmlns:p14="http://schemas.microsoft.com/office/powerpoint/2010/main" val="1780107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Picture Placeholder 2"/>
          <p:cNvSpPr>
            <a:spLocks noGrp="1"/>
          </p:cNvSpPr>
          <p:nvPr>
            <p:ph type="pic" sz="quarter" idx="13"/>
          </p:nvPr>
        </p:nvSpPr>
        <p:spPr>
          <a:xfrm>
            <a:off x="3713869" y="2159957"/>
            <a:ext cx="2461591" cy="1638158"/>
          </a:xfrm>
          <a:solidFill>
            <a:schemeClr val="bg2"/>
          </a:solidFill>
        </p:spPr>
        <p:txBody>
          <a:bodyPr/>
          <a:lstStyle/>
          <a:p>
            <a:r>
              <a:rPr lang="en-US"/>
              <a:t>Click icon to add picture</a:t>
            </a:r>
            <a:endParaRPr lang="en-GB"/>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p>
            <a:r>
              <a:rPr lang="en-US"/>
              <a:t>Click icon to add picture</a:t>
            </a:r>
            <a:endParaRPr lang="en-GB"/>
          </a:p>
        </p:txBody>
      </p:sp>
      <p:sp>
        <p:nvSpPr>
          <p:cNvPr id="12" name="Picture Placeholder 2"/>
          <p:cNvSpPr>
            <a:spLocks noGrp="1"/>
          </p:cNvSpPr>
          <p:nvPr>
            <p:ph type="pic" sz="quarter" idx="15"/>
          </p:nvPr>
        </p:nvSpPr>
        <p:spPr>
          <a:xfrm>
            <a:off x="6324547" y="2159956"/>
            <a:ext cx="2461593" cy="1638159"/>
          </a:xfrm>
          <a:solidFill>
            <a:schemeClr val="bg2"/>
          </a:solidFill>
        </p:spPr>
        <p:txBody>
          <a:bodyPr/>
          <a:lstStyle/>
          <a:p>
            <a:r>
              <a:rPr lang="en-US"/>
              <a:t>Click icon to add picture</a:t>
            </a:r>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a:t>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a:t>Edit Master text styles</a:t>
            </a:r>
          </a:p>
        </p:txBody>
      </p:sp>
      <p:sp>
        <p:nvSpPr>
          <p:cNvPr id="14" name="Picture Placeholder 2"/>
          <p:cNvSpPr>
            <a:spLocks noGrp="1"/>
          </p:cNvSpPr>
          <p:nvPr>
            <p:ph type="pic" sz="quarter" idx="19"/>
          </p:nvPr>
        </p:nvSpPr>
        <p:spPr>
          <a:xfrm>
            <a:off x="6324549" y="3968880"/>
            <a:ext cx="2461591" cy="1638158"/>
          </a:xfrm>
          <a:solidFill>
            <a:schemeClr val="bg2"/>
          </a:solidFill>
        </p:spPr>
        <p:txBody>
          <a:bodyPr/>
          <a:lstStyle/>
          <a:p>
            <a:r>
              <a:rPr lang="en-US"/>
              <a:t>Click icon to add picture</a:t>
            </a:r>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a:t>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a:t>Edit Master text styles</a:t>
            </a:r>
          </a:p>
        </p:txBody>
      </p:sp>
    </p:spTree>
    <p:extLst>
      <p:ext uri="{BB962C8B-B14F-4D97-AF65-F5344CB8AC3E}">
        <p14:creationId xmlns:p14="http://schemas.microsoft.com/office/powerpoint/2010/main" val="36385566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r>
              <a:rPr lang="en-US"/>
              <a:t>Click icon to add picture</a:t>
            </a:r>
            <a:endParaRPr lang="en-GB"/>
          </a:p>
        </p:txBody>
      </p:sp>
      <p:sp>
        <p:nvSpPr>
          <p:cNvPr id="2" name="Title 1"/>
          <p:cNvSpPr>
            <a:spLocks noGrp="1"/>
          </p:cNvSpPr>
          <p:nvPr>
            <p:ph type="title"/>
          </p:nvPr>
        </p:nvSpPr>
        <p:spPr>
          <a:xfrm>
            <a:off x="838200" y="2646643"/>
            <a:ext cx="10515600" cy="782357"/>
          </a:xfrm>
          <a:solidFill>
            <a:schemeClr val="bg1"/>
          </a:solidFill>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dirty="0"/>
          </a:p>
        </p:txBody>
      </p:sp>
      <p:sp>
        <p:nvSpPr>
          <p:cNvPr id="6" name="Text Placeholder 5"/>
          <p:cNvSpPr>
            <a:spLocks noGrp="1"/>
          </p:cNvSpPr>
          <p:nvPr>
            <p:ph type="body" sz="quarter" idx="14"/>
          </p:nvPr>
        </p:nvSpPr>
        <p:spPr>
          <a:xfrm>
            <a:off x="838200" y="3630613"/>
            <a:ext cx="10515600" cy="2035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1367746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2414118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10699858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18244287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chemeClr val="accent5"/>
                </a:solidFill>
              </a:defRPr>
            </a:lvl1pPr>
          </a:lstStyle>
          <a:p>
            <a:r>
              <a:rPr lang="en-US"/>
              <a:t>Click to edit Master title style</a:t>
            </a:r>
            <a:endParaRPr lang="en-GB" dirty="0"/>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a:t>
            </a:fld>
            <a:endParaRPr lang="en-GB" dirty="0"/>
          </a:p>
        </p:txBody>
      </p:sp>
      <p:cxnSp>
        <p:nvCxnSpPr>
          <p:cNvPr id="7" name="Straight Connector 6"/>
          <p:cNvCxnSpPr/>
          <p:nvPr userDrawn="1"/>
        </p:nvCxnSpPr>
        <p:spPr>
          <a:xfrm>
            <a:off x="83820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3788699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a:t>Click to edit Master title style</a:t>
            </a:r>
            <a:endParaRPr lang="en-GB" dirty="0"/>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932509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tx2"/>
                </a:solidFill>
              </a:defRPr>
            </a:lvl1pPr>
          </a:lstStyle>
          <a:p>
            <a:r>
              <a:rPr lang="en-US"/>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16886048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accent5"/>
                </a:solidFill>
              </a:defRPr>
            </a:lvl1pPr>
          </a:lstStyle>
          <a:p>
            <a:r>
              <a:rPr lang="en-US"/>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25883397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3042341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r>
              <a:rPr lang="en-US"/>
              <a:t>Edit Master text styles</a:t>
            </a:r>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2803839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dirty="0"/>
          </a:p>
        </p:txBody>
      </p:sp>
      <p:pic>
        <p:nvPicPr>
          <p:cNvPr id="7" name="Picture 6"/>
          <p:cNvPicPr>
            <a:picLocks noChangeAspect="1"/>
          </p:cNvPicPr>
          <p:nvPr userDrawn="1"/>
        </p:nvPicPr>
        <p:blipFill>
          <a:blip r:embed="rId21"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62" r:id="rId2"/>
    <p:sldLayoutId id="2147483657" r:id="rId3"/>
    <p:sldLayoutId id="2147483649" r:id="rId4"/>
    <p:sldLayoutId id="2147483651" r:id="rId5"/>
    <p:sldLayoutId id="2147483669" r:id="rId6"/>
    <p:sldLayoutId id="2147483670" r:id="rId7"/>
    <p:sldLayoutId id="2147483650" r:id="rId8"/>
    <p:sldLayoutId id="2147483660" r:id="rId9"/>
    <p:sldLayoutId id="2147483652" r:id="rId10"/>
    <p:sldLayoutId id="2147483661" r:id="rId11"/>
    <p:sldLayoutId id="2147483653" r:id="rId12"/>
    <p:sldLayoutId id="2147483654" r:id="rId13"/>
    <p:sldLayoutId id="2147483659" r:id="rId14"/>
    <p:sldLayoutId id="2147483658" r:id="rId15"/>
    <p:sldLayoutId id="2147483666" r:id="rId16"/>
    <p:sldLayoutId id="2147483667" r:id="rId17"/>
    <p:sldLayoutId id="2147483668" r:id="rId18"/>
    <p:sldLayoutId id="2147483655" r:id="rId19"/>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12" Type="http://schemas.openxmlformats.org/officeDocument/2006/relationships/image" Target="../media/image10.png"/><Relationship Id="rId2" Type="http://schemas.openxmlformats.org/officeDocument/2006/relationships/diagramData" Target="../diagrams/data6.xml"/><Relationship Id="rId1" Type="http://schemas.openxmlformats.org/officeDocument/2006/relationships/slideLayout" Target="../slideLayouts/slideLayout9.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 Id="rId5" Type="http://schemas.openxmlformats.org/officeDocument/2006/relationships/image" Target="../media/image15.sv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hyperlink" Target="https://ec.europa.eu/food/animals/traces_en" TargetMode="External"/><Relationship Id="rId2" Type="http://schemas.openxmlformats.org/officeDocument/2006/relationships/hyperlink" Target="https://webgate.ec.europa.eu/tracesnt/login" TargetMode="External"/><Relationship Id="rId1" Type="http://schemas.openxmlformats.org/officeDocument/2006/relationships/slideLayout" Target="../slideLayouts/slideLayout8.xml"/><Relationship Id="rId5" Type="http://schemas.openxmlformats.org/officeDocument/2006/relationships/hyperlink" Target="https://webgate.ec.europa.eu/tracesnt/directory/publication/establishment/index#!/search?sort=country.translation" TargetMode="External"/><Relationship Id="rId4" Type="http://schemas.openxmlformats.org/officeDocument/2006/relationships/hyperlink" Target="https://webgate.ec.europa.eu/IMSOC/tracesnt-help/Default.htm"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071350" y="1992572"/>
            <a:ext cx="10065224" cy="1322007"/>
          </a:xfrm>
        </p:spPr>
        <p:txBody>
          <a:bodyPr>
            <a:noAutofit/>
          </a:bodyPr>
          <a:lstStyle/>
          <a:p>
            <a:pPr algn="ctr"/>
            <a:r>
              <a:rPr lang="en-US" sz="4800" b="1" dirty="0">
                <a:solidFill>
                  <a:srgbClr val="FF0000"/>
                </a:solidFill>
              </a:rPr>
              <a:t>The EU import provisions</a:t>
            </a:r>
            <a:endParaRPr lang="en-GB" sz="4800" b="1" dirty="0">
              <a:solidFill>
                <a:srgbClr val="FF0000"/>
              </a:solidFill>
            </a:endParaRPr>
          </a:p>
        </p:txBody>
      </p:sp>
      <p:sp>
        <p:nvSpPr>
          <p:cNvPr id="7" name="Subtitle 6"/>
          <p:cNvSpPr>
            <a:spLocks noGrp="1"/>
          </p:cNvSpPr>
          <p:nvPr>
            <p:ph type="subTitle" idx="1"/>
          </p:nvPr>
        </p:nvSpPr>
        <p:spPr>
          <a:xfrm>
            <a:off x="1071351" y="3620655"/>
            <a:ext cx="10065224" cy="849745"/>
          </a:xfrm>
        </p:spPr>
        <p:txBody>
          <a:bodyPr/>
          <a:lstStyle/>
          <a:p>
            <a:pPr algn="ctr"/>
            <a:r>
              <a:rPr lang="en-GB" sz="3200" dirty="0"/>
              <a:t>BTSF Bangkok 4-8 March 2024</a:t>
            </a:r>
          </a:p>
        </p:txBody>
      </p:sp>
      <p:sp>
        <p:nvSpPr>
          <p:cNvPr id="8" name="Text Placeholder 7"/>
          <p:cNvSpPr>
            <a:spLocks noGrp="1"/>
          </p:cNvSpPr>
          <p:nvPr>
            <p:ph type="body" sz="quarter" idx="13"/>
          </p:nvPr>
        </p:nvSpPr>
        <p:spPr>
          <a:xfrm>
            <a:off x="6096000" y="4922982"/>
            <a:ext cx="5588000" cy="1496291"/>
          </a:xfrm>
        </p:spPr>
        <p:txBody>
          <a:bodyPr/>
          <a:lstStyle/>
          <a:p>
            <a:pPr>
              <a:spcAft>
                <a:spcPts val="0"/>
              </a:spcAft>
            </a:pPr>
            <a:r>
              <a:rPr lang="en-GB" b="1" dirty="0">
                <a:solidFill>
                  <a:srgbClr val="FF0000"/>
                </a:solidFill>
              </a:rPr>
              <a:t>Prof. Andrea DIONISI </a:t>
            </a:r>
          </a:p>
          <a:p>
            <a:pPr>
              <a:spcAft>
                <a:spcPts val="0"/>
              </a:spcAft>
            </a:pPr>
            <a:r>
              <a:rPr lang="en-GB" b="1" dirty="0">
                <a:solidFill>
                  <a:srgbClr val="FF0000"/>
                </a:solidFill>
              </a:rPr>
              <a:t>DG SANTE </a:t>
            </a:r>
          </a:p>
          <a:p>
            <a:endParaRPr lang="en-GB" dirty="0"/>
          </a:p>
        </p:txBody>
      </p:sp>
    </p:spTree>
    <p:extLst>
      <p:ext uri="{BB962C8B-B14F-4D97-AF65-F5344CB8AC3E}">
        <p14:creationId xmlns:p14="http://schemas.microsoft.com/office/powerpoint/2010/main" val="1121371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fr-BE" dirty="0" err="1">
                <a:solidFill>
                  <a:srgbClr val="FF0000"/>
                </a:solidFill>
              </a:rPr>
              <a:t>Regulation</a:t>
            </a:r>
            <a:r>
              <a:rPr lang="fr-BE" dirty="0">
                <a:solidFill>
                  <a:srgbClr val="FF0000"/>
                </a:solidFill>
              </a:rPr>
              <a:t> (EC) 853/2004</a:t>
            </a:r>
            <a:endParaRPr lang="en-US" dirty="0">
              <a:solidFill>
                <a:srgbClr val="FF0000"/>
              </a:solidFill>
            </a:endParaRPr>
          </a:p>
        </p:txBody>
      </p:sp>
      <p:sp>
        <p:nvSpPr>
          <p:cNvPr id="5" name="Rectángulo 5"/>
          <p:cNvSpPr/>
          <p:nvPr/>
        </p:nvSpPr>
        <p:spPr>
          <a:xfrm>
            <a:off x="603682" y="1644961"/>
            <a:ext cx="11311227" cy="3970318"/>
          </a:xfrm>
          <a:prstGeom prst="rect">
            <a:avLst/>
          </a:prstGeom>
          <a:solidFill>
            <a:schemeClr val="bg1">
              <a:alpha val="90000"/>
            </a:schemeClr>
          </a:solidFill>
          <a:ln>
            <a:solidFill>
              <a:srgbClr val="F47B22"/>
            </a:solidFill>
          </a:ln>
        </p:spPr>
        <p:txBody>
          <a:bodyPr wrap="square">
            <a:spAutoFit/>
          </a:bodyPr>
          <a:ls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a:lstStyle>
          <a:p>
            <a:pPr algn="just"/>
            <a:r>
              <a:rPr lang="en-US" sz="1800" b="0" dirty="0">
                <a:solidFill>
                  <a:schemeClr val="tx1">
                    <a:lumMod val="50000"/>
                  </a:schemeClr>
                </a:solidFill>
                <a:latin typeface="+mn-lt"/>
              </a:rPr>
              <a:t>Food business operators shall ensure that importation takes place only if: </a:t>
            </a:r>
          </a:p>
          <a:p>
            <a:pPr algn="just"/>
            <a:endParaRPr lang="en-US" sz="1800" b="0" dirty="0">
              <a:solidFill>
                <a:schemeClr val="tx1">
                  <a:lumMod val="50000"/>
                </a:schemeClr>
              </a:solidFill>
              <a:latin typeface="+mn-lt"/>
            </a:endParaRPr>
          </a:p>
          <a:p>
            <a:pPr algn="just"/>
            <a:r>
              <a:rPr lang="en-US" sz="1800" dirty="0">
                <a:solidFill>
                  <a:schemeClr val="tx1">
                    <a:lumMod val="50000"/>
                  </a:schemeClr>
                </a:solidFill>
                <a:latin typeface="+mn-lt"/>
              </a:rPr>
              <a:t>(</a:t>
            </a:r>
            <a:r>
              <a:rPr lang="en-US" sz="1800" dirty="0" err="1">
                <a:solidFill>
                  <a:schemeClr val="tx1">
                    <a:lumMod val="50000"/>
                  </a:schemeClr>
                </a:solidFill>
                <a:latin typeface="+mn-lt"/>
              </a:rPr>
              <a:t>i</a:t>
            </a:r>
            <a:r>
              <a:rPr lang="en-US" sz="1800" dirty="0">
                <a:solidFill>
                  <a:schemeClr val="tx1">
                    <a:lumMod val="50000"/>
                  </a:schemeClr>
                </a:solidFill>
                <a:latin typeface="+mn-lt"/>
              </a:rPr>
              <a:t>) the third country of dispatch appears on a lis</a:t>
            </a:r>
            <a:r>
              <a:rPr lang="en-US" sz="1800" b="0" dirty="0">
                <a:solidFill>
                  <a:schemeClr val="tx1">
                    <a:lumMod val="50000"/>
                  </a:schemeClr>
                </a:solidFill>
                <a:latin typeface="+mn-lt"/>
              </a:rPr>
              <a:t>t, of third countries from which imports of that product are permitted; </a:t>
            </a:r>
          </a:p>
          <a:p>
            <a:pPr marL="342900" indent="-342900" algn="just">
              <a:buAutoNum type="alphaLcParenBoth"/>
            </a:pPr>
            <a:endParaRPr lang="en-US" sz="1800" b="0" dirty="0">
              <a:solidFill>
                <a:schemeClr val="tx1">
                  <a:lumMod val="50000"/>
                </a:schemeClr>
              </a:solidFill>
              <a:latin typeface="+mn-lt"/>
            </a:endParaRPr>
          </a:p>
          <a:p>
            <a:pPr algn="just"/>
            <a:r>
              <a:rPr lang="en-US" sz="1800" b="0" dirty="0">
                <a:solidFill>
                  <a:schemeClr val="tx1">
                    <a:lumMod val="50000"/>
                  </a:schemeClr>
                </a:solidFill>
                <a:latin typeface="+mn-lt"/>
              </a:rPr>
              <a:t>(ii) </a:t>
            </a:r>
            <a:r>
              <a:rPr lang="en-US" sz="1800" dirty="0">
                <a:solidFill>
                  <a:schemeClr val="tx1">
                    <a:lumMod val="50000"/>
                  </a:schemeClr>
                </a:solidFill>
                <a:latin typeface="+mn-lt"/>
              </a:rPr>
              <a:t>the establishment from which that product was disp</a:t>
            </a:r>
            <a:r>
              <a:rPr lang="en-US" sz="1800" b="0" dirty="0">
                <a:solidFill>
                  <a:schemeClr val="tx1">
                    <a:lumMod val="50000"/>
                  </a:schemeClr>
                </a:solidFill>
                <a:latin typeface="+mn-lt"/>
              </a:rPr>
              <a:t>atched, and in which it was obtained or prepared, </a:t>
            </a:r>
            <a:r>
              <a:rPr lang="en-US" sz="1800" dirty="0">
                <a:solidFill>
                  <a:schemeClr val="tx1">
                    <a:lumMod val="50000"/>
                  </a:schemeClr>
                </a:solidFill>
                <a:latin typeface="+mn-lt"/>
              </a:rPr>
              <a:t>appears on a list</a:t>
            </a:r>
            <a:r>
              <a:rPr lang="en-US" sz="1800" b="0" dirty="0">
                <a:solidFill>
                  <a:schemeClr val="tx1">
                    <a:lumMod val="50000"/>
                  </a:schemeClr>
                </a:solidFill>
                <a:latin typeface="+mn-lt"/>
              </a:rPr>
              <a:t>, when applicable,</a:t>
            </a:r>
          </a:p>
          <a:p>
            <a:pPr algn="just"/>
            <a:endParaRPr lang="en-US" sz="1800" b="0" dirty="0">
              <a:solidFill>
                <a:schemeClr val="tx1">
                  <a:lumMod val="50000"/>
                </a:schemeClr>
              </a:solidFill>
              <a:latin typeface="+mn-lt"/>
            </a:endParaRPr>
          </a:p>
          <a:p>
            <a:pPr algn="just"/>
            <a:r>
              <a:rPr lang="en-US" sz="1800" b="0" dirty="0">
                <a:solidFill>
                  <a:schemeClr val="tx1">
                    <a:lumMod val="50000"/>
                  </a:schemeClr>
                </a:solidFill>
                <a:latin typeface="+mn-lt"/>
              </a:rPr>
              <a:t>(ii) in the case of fresh meat, minced meat, meat preparations, meat products and MSM, the product was manufactured from meat obtained in</a:t>
            </a:r>
            <a:r>
              <a:rPr lang="en-US" sz="1800" dirty="0">
                <a:solidFill>
                  <a:schemeClr val="tx1">
                    <a:lumMod val="50000"/>
                  </a:schemeClr>
                </a:solidFill>
                <a:latin typeface="+mn-lt"/>
              </a:rPr>
              <a:t> slaughterhouses and cutting plants appearing on lists </a:t>
            </a:r>
            <a:r>
              <a:rPr lang="en-US" sz="1800" b="0" dirty="0">
                <a:solidFill>
                  <a:schemeClr val="tx1">
                    <a:lumMod val="50000"/>
                  </a:schemeClr>
                </a:solidFill>
                <a:latin typeface="+mn-lt"/>
              </a:rPr>
              <a:t>or in approved EU establishments,</a:t>
            </a:r>
          </a:p>
          <a:p>
            <a:pPr algn="just"/>
            <a:r>
              <a:rPr lang="en-US" sz="1800" b="0" dirty="0">
                <a:solidFill>
                  <a:schemeClr val="tx1">
                    <a:lumMod val="50000"/>
                  </a:schemeClr>
                </a:solidFill>
                <a:latin typeface="+mn-lt"/>
              </a:rPr>
              <a:t>and </a:t>
            </a:r>
          </a:p>
          <a:p>
            <a:pPr algn="just"/>
            <a:r>
              <a:rPr lang="en-US" sz="1800" b="0" dirty="0">
                <a:solidFill>
                  <a:schemeClr val="tx1">
                    <a:lumMod val="50000"/>
                  </a:schemeClr>
                </a:solidFill>
                <a:latin typeface="+mn-lt"/>
              </a:rPr>
              <a:t>(iv) in the case of LBMs, echinoderms, tunicates and marine gastropods, the </a:t>
            </a:r>
            <a:r>
              <a:rPr lang="en-US" sz="1800" dirty="0">
                <a:solidFill>
                  <a:schemeClr val="tx1">
                    <a:lumMod val="50000"/>
                  </a:schemeClr>
                </a:solidFill>
                <a:latin typeface="+mn-lt"/>
              </a:rPr>
              <a:t>production area appears on a list</a:t>
            </a:r>
            <a:r>
              <a:rPr lang="en-US" sz="1800" b="0" dirty="0">
                <a:solidFill>
                  <a:schemeClr val="tx1">
                    <a:lumMod val="50000"/>
                  </a:schemeClr>
                </a:solidFill>
                <a:latin typeface="+mn-lt"/>
              </a:rPr>
              <a:t>;</a:t>
            </a:r>
            <a:endParaRPr lang="es-ES" sz="1800" b="0" dirty="0">
              <a:solidFill>
                <a:schemeClr val="tx1">
                  <a:lumMod val="50000"/>
                </a:schemeClr>
              </a:solidFill>
              <a:latin typeface="+mn-lt"/>
            </a:endParaRPr>
          </a:p>
        </p:txBody>
      </p:sp>
    </p:spTree>
    <p:extLst>
      <p:ext uri="{BB962C8B-B14F-4D97-AF65-F5344CB8AC3E}">
        <p14:creationId xmlns:p14="http://schemas.microsoft.com/office/powerpoint/2010/main" val="1673406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2"/>
          <p:cNvSpPr txBox="1">
            <a:spLocks/>
          </p:cNvSpPr>
          <p:nvPr/>
        </p:nvSpPr>
        <p:spPr>
          <a:xfrm>
            <a:off x="10477547" y="5515722"/>
            <a:ext cx="485931" cy="241299"/>
          </a:xfrm>
          <a:prstGeom prst="rect">
            <a:avLst/>
          </a:prstGeom>
          <a:solidFill>
            <a:srgbClr val="F47B22"/>
          </a:solidFill>
        </p:spPr>
        <p:txBody>
          <a:bodyPr/>
          <a:lstStyle>
            <a:defPPr>
              <a:defRPr lang="en-GB"/>
            </a:defPPr>
            <a:lvl1pPr algn="ctr" rtl="0" fontAlgn="base">
              <a:spcBef>
                <a:spcPct val="0"/>
              </a:spcBef>
              <a:spcAft>
                <a:spcPct val="0"/>
              </a:spcAft>
              <a:defRPr sz="1000" b="1" kern="1200">
                <a:solidFill>
                  <a:schemeClr val="bg1"/>
                </a:solidFill>
                <a:latin typeface="+mj-lt"/>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a:lstStyle>
          <a:p>
            <a:pPr>
              <a:defRPr/>
            </a:pPr>
            <a:fld id="{86133261-F426-4E3C-B2AF-F6E5B7E61F25}" type="slidenum">
              <a:rPr lang="en-GB" smtClean="0">
                <a:solidFill>
                  <a:srgbClr val="FFFFFF"/>
                </a:solidFill>
                <a:latin typeface="Verdana"/>
              </a:rPr>
              <a:pPr>
                <a:defRPr/>
              </a:pPr>
              <a:t>11</a:t>
            </a:fld>
            <a:endParaRPr lang="en-GB">
              <a:solidFill>
                <a:srgbClr val="FFFFFF"/>
              </a:solidFill>
              <a:latin typeface="Verdana"/>
            </a:endParaRPr>
          </a:p>
        </p:txBody>
      </p:sp>
      <p:graphicFrame>
        <p:nvGraphicFramePr>
          <p:cNvPr id="11" name="Diagram 10"/>
          <p:cNvGraphicFramePr/>
          <p:nvPr>
            <p:extLst>
              <p:ext uri="{D42A27DB-BD31-4B8C-83A1-F6EECF244321}">
                <p14:modId xmlns:p14="http://schemas.microsoft.com/office/powerpoint/2010/main" val="3411372430"/>
              </p:ext>
            </p:extLst>
          </p:nvPr>
        </p:nvGraphicFramePr>
        <p:xfrm>
          <a:off x="972491" y="788469"/>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ítulo 1"/>
          <p:cNvSpPr txBox="1">
            <a:spLocks/>
          </p:cNvSpPr>
          <p:nvPr/>
        </p:nvSpPr>
        <p:spPr bwMode="auto">
          <a:xfrm>
            <a:off x="6805139" y="932485"/>
            <a:ext cx="3240360" cy="936625"/>
          </a:xfrm>
          <a:prstGeom prst="rect">
            <a:avLst/>
          </a:prstGeom>
          <a:noFill/>
          <a:ln w="9525">
            <a:solidFill>
              <a:srgbClr val="F47B22"/>
            </a:solidFill>
            <a:miter lim="800000"/>
            <a:headEnd/>
            <a:tailEnd/>
          </a:ln>
        </p:spPr>
        <p:txBody>
          <a:bodyPr vert="horz" wrap="square" lIns="91440" tIns="45720" rIns="91440" bIns="45720" numCol="1" anchor="ctr" anchorCtr="0" compatLnSpc="1">
            <a:prstTxWarp prst="textNoShape">
              <a:avLst/>
            </a:prstTxWarp>
          </a:bodyPr>
          <a:lstStyle>
            <a:lvl1pPr marL="0" indent="0" algn="l" rtl="0" eaLnBrk="0" fontAlgn="base" hangingPunct="0">
              <a:spcBef>
                <a:spcPct val="0"/>
              </a:spcBef>
              <a:spcAft>
                <a:spcPct val="0"/>
              </a:spcAft>
              <a:buFontTx/>
              <a:buNone/>
              <a:defRPr sz="2400" b="1" baseline="0">
                <a:solidFill>
                  <a:srgbClr val="F47B22"/>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000" b="1" i="0" u="none" strike="noStrike" kern="0" cap="none" spc="0" normalizeH="0" baseline="0" noProof="0" dirty="0">
                <a:ln>
                  <a:noFill/>
                </a:ln>
                <a:solidFill>
                  <a:schemeClr val="tx1">
                    <a:lumMod val="50000"/>
                  </a:schemeClr>
                </a:solidFill>
                <a:effectLst/>
                <a:uLnTx/>
                <a:uFillTx/>
                <a:latin typeface="Verdana"/>
                <a:ea typeface="+mj-ea"/>
                <a:cs typeface="+mj-cs"/>
              </a:rPr>
              <a:t>Fundamental import </a:t>
            </a:r>
            <a:r>
              <a:rPr kumimoji="0" lang="es-ES" sz="2000" b="1" i="0" u="none" strike="noStrike" kern="0" cap="none" spc="0" normalizeH="0" baseline="0" noProof="0" dirty="0" err="1">
                <a:ln>
                  <a:noFill/>
                </a:ln>
                <a:solidFill>
                  <a:schemeClr val="tx1">
                    <a:lumMod val="50000"/>
                  </a:schemeClr>
                </a:solidFill>
                <a:effectLst/>
                <a:uLnTx/>
                <a:uFillTx/>
                <a:latin typeface="Verdana"/>
                <a:ea typeface="+mj-ea"/>
                <a:cs typeface="+mj-cs"/>
              </a:rPr>
              <a:t>principles</a:t>
            </a:r>
            <a:r>
              <a:rPr kumimoji="0" lang="es-ES" sz="2000" b="1" i="0" u="none" strike="noStrike" kern="0" cap="none" spc="0" normalizeH="0" baseline="0" noProof="0" dirty="0">
                <a:ln>
                  <a:noFill/>
                </a:ln>
                <a:solidFill>
                  <a:schemeClr val="tx1">
                    <a:lumMod val="50000"/>
                  </a:schemeClr>
                </a:solidFill>
                <a:effectLst/>
                <a:uLnTx/>
                <a:uFillTx/>
                <a:latin typeface="Verdana"/>
                <a:ea typeface="+mj-ea"/>
                <a:cs typeface="+mj-cs"/>
              </a:rPr>
              <a:t> </a:t>
            </a:r>
          </a:p>
        </p:txBody>
      </p:sp>
      <p:sp>
        <p:nvSpPr>
          <p:cNvPr id="13" name="Rectángulo redondeado 9"/>
          <p:cNvSpPr/>
          <p:nvPr/>
        </p:nvSpPr>
        <p:spPr>
          <a:xfrm>
            <a:off x="6445099" y="2084613"/>
            <a:ext cx="4032448" cy="2952328"/>
          </a:xfrm>
          <a:prstGeom prst="roundRect">
            <a:avLst/>
          </a:prstGeom>
          <a:solidFill>
            <a:srgbClr val="FFFFFF"/>
          </a:solidFill>
          <a:ln w="25400" cap="flat" cmpd="sng" algn="ctr">
            <a:solidFill>
              <a:srgbClr val="F47B22"/>
            </a:solidFill>
            <a:prstDash val="solid"/>
          </a:ln>
          <a:effectLst>
            <a:outerShdw blurRad="40000" dist="23000" dir="5400000" rotWithShape="0">
              <a:srgbClr val="000000">
                <a:alpha val="35000"/>
              </a:srgbClr>
            </a:outerShdw>
          </a:effectLst>
        </p:spPr>
        <p:txBody>
          <a:bodyPr rtlCol="0" anchor="ctr"/>
          <a:lstStyle/>
          <a:p>
            <a:pPr marL="285750" marR="0" lvl="0" indent="-285750" algn="ctr" defTabSz="914400" eaLnBrk="1" fontAlgn="base" latinLnBrk="0" hangingPunct="1">
              <a:lnSpc>
                <a:spcPct val="100000"/>
              </a:lnSpc>
              <a:spcBef>
                <a:spcPct val="0"/>
              </a:spcBef>
              <a:spcAft>
                <a:spcPct val="0"/>
              </a:spcAft>
              <a:buClrTx/>
              <a:buSzTx/>
              <a:buFont typeface="Wingdings" charset="2"/>
              <a:buChar char="Ø"/>
              <a:tabLst/>
              <a:defRPr/>
            </a:pPr>
            <a:r>
              <a:rPr kumimoji="0" lang="es-ES" sz="1800" b="1" i="0" u="none" strike="noStrike" kern="0" cap="none" spc="0" normalizeH="0" baseline="0" noProof="0" dirty="0" err="1">
                <a:ln>
                  <a:noFill/>
                </a:ln>
                <a:solidFill>
                  <a:schemeClr val="tx1">
                    <a:lumMod val="50000"/>
                  </a:schemeClr>
                </a:solidFill>
                <a:effectLst/>
                <a:uLnTx/>
                <a:uFillTx/>
                <a:latin typeface="Verdana"/>
                <a:ea typeface="+mn-ea"/>
                <a:cs typeface="+mn-cs"/>
              </a:rPr>
              <a:t>Authorised</a:t>
            </a:r>
            <a:r>
              <a:rPr kumimoji="0" lang="es-ES" sz="1800" b="1" i="0" u="none" strike="noStrike" kern="0" cap="none" spc="0" normalizeH="0" baseline="0" noProof="0" dirty="0">
                <a:ln>
                  <a:noFill/>
                </a:ln>
                <a:solidFill>
                  <a:schemeClr val="tx1">
                    <a:lumMod val="50000"/>
                  </a:schemeClr>
                </a:solidFill>
                <a:effectLst/>
                <a:uLnTx/>
                <a:uFillTx/>
                <a:latin typeface="Verdana"/>
                <a:ea typeface="+mn-ea"/>
                <a:cs typeface="+mn-cs"/>
              </a:rPr>
              <a:t> country/</a:t>
            </a:r>
            <a:r>
              <a:rPr kumimoji="0" lang="es-ES" sz="1800" b="1" i="0" u="none" strike="noStrike" kern="0" cap="none" spc="0" normalizeH="0" baseline="0" noProof="0" dirty="0" err="1">
                <a:ln>
                  <a:noFill/>
                </a:ln>
                <a:solidFill>
                  <a:schemeClr val="tx1">
                    <a:lumMod val="50000"/>
                  </a:schemeClr>
                </a:solidFill>
                <a:effectLst/>
                <a:uLnTx/>
                <a:uFillTx/>
                <a:latin typeface="Verdana"/>
                <a:ea typeface="+mn-ea"/>
                <a:cs typeface="+mn-cs"/>
              </a:rPr>
              <a:t>region</a:t>
            </a:r>
            <a:endParaRPr kumimoji="0" lang="es-ES" sz="1800" b="1" i="0" u="none" strike="noStrike" kern="0" cap="none" spc="0" normalizeH="0" baseline="0" noProof="0" dirty="0">
              <a:ln>
                <a:noFill/>
              </a:ln>
              <a:solidFill>
                <a:schemeClr val="tx1">
                  <a:lumMod val="50000"/>
                </a:schemeClr>
              </a:solidFill>
              <a:effectLst/>
              <a:uLnTx/>
              <a:uFillTx/>
              <a:latin typeface="Verdana"/>
              <a:ea typeface="+mn-ea"/>
              <a:cs typeface="+mn-cs"/>
            </a:endParaRPr>
          </a:p>
          <a:p>
            <a:pPr marL="285750" marR="0" lvl="0" indent="-285750" algn="ctr" defTabSz="914400" eaLnBrk="1" fontAlgn="base" latinLnBrk="0" hangingPunct="1">
              <a:lnSpc>
                <a:spcPct val="100000"/>
              </a:lnSpc>
              <a:spcBef>
                <a:spcPct val="0"/>
              </a:spcBef>
              <a:spcAft>
                <a:spcPct val="0"/>
              </a:spcAft>
              <a:buClrTx/>
              <a:buSzTx/>
              <a:buFont typeface="Wingdings" charset="2"/>
              <a:buChar char="Ø"/>
              <a:tabLst/>
              <a:defRPr/>
            </a:pPr>
            <a:endParaRPr kumimoji="0" lang="es-ES" sz="1800" b="1" i="0" u="none" strike="noStrike" kern="0" cap="none" spc="0" normalizeH="0" baseline="0" noProof="0" dirty="0">
              <a:ln>
                <a:noFill/>
              </a:ln>
              <a:solidFill>
                <a:schemeClr val="tx1">
                  <a:lumMod val="50000"/>
                </a:schemeClr>
              </a:solidFill>
              <a:effectLst/>
              <a:uLnTx/>
              <a:uFillTx/>
              <a:latin typeface="Verdana"/>
              <a:ea typeface="+mn-ea"/>
              <a:cs typeface="+mn-cs"/>
            </a:endParaRPr>
          </a:p>
          <a:p>
            <a:pPr marL="285750" marR="0" lvl="0" indent="-285750" algn="ctr" defTabSz="914400" eaLnBrk="1" fontAlgn="base" latinLnBrk="0" hangingPunct="1">
              <a:lnSpc>
                <a:spcPct val="100000"/>
              </a:lnSpc>
              <a:spcBef>
                <a:spcPct val="0"/>
              </a:spcBef>
              <a:spcAft>
                <a:spcPct val="0"/>
              </a:spcAft>
              <a:buClrTx/>
              <a:buSzTx/>
              <a:buFont typeface="Wingdings" charset="2"/>
              <a:buChar char="Ø"/>
              <a:tabLst/>
              <a:defRPr/>
            </a:pPr>
            <a:r>
              <a:rPr kumimoji="0" lang="es-ES" sz="1800" b="1" i="0" u="none" strike="noStrike" kern="0" cap="none" spc="0" normalizeH="0" baseline="0" noProof="0" dirty="0" err="1">
                <a:ln>
                  <a:noFill/>
                </a:ln>
                <a:solidFill>
                  <a:schemeClr val="tx1">
                    <a:lumMod val="50000"/>
                  </a:schemeClr>
                </a:solidFill>
                <a:effectLst/>
                <a:uLnTx/>
                <a:uFillTx/>
                <a:latin typeface="Verdana"/>
                <a:ea typeface="+mn-ea"/>
                <a:cs typeface="+mn-cs"/>
              </a:rPr>
              <a:t>Approved</a:t>
            </a:r>
            <a:r>
              <a:rPr kumimoji="0" lang="es-ES" sz="1800" b="1" i="0" u="none" strike="noStrike" kern="0" cap="none" spc="0" normalizeH="0" baseline="0" noProof="0" dirty="0">
                <a:ln>
                  <a:noFill/>
                </a:ln>
                <a:solidFill>
                  <a:schemeClr val="tx1">
                    <a:lumMod val="50000"/>
                  </a:schemeClr>
                </a:solidFill>
                <a:effectLst/>
                <a:uLnTx/>
                <a:uFillTx/>
                <a:latin typeface="Verdana"/>
                <a:ea typeface="+mn-ea"/>
                <a:cs typeface="+mn-cs"/>
              </a:rPr>
              <a:t> </a:t>
            </a:r>
            <a:r>
              <a:rPr kumimoji="0" lang="es-ES" sz="1800" b="1" i="0" u="none" strike="noStrike" kern="0" cap="none" spc="0" normalizeH="0" baseline="0" noProof="0" dirty="0" err="1">
                <a:ln>
                  <a:noFill/>
                </a:ln>
                <a:solidFill>
                  <a:schemeClr val="tx1">
                    <a:lumMod val="50000"/>
                  </a:schemeClr>
                </a:solidFill>
                <a:effectLst/>
                <a:uLnTx/>
                <a:uFillTx/>
                <a:latin typeface="Verdana"/>
                <a:ea typeface="+mn-ea"/>
                <a:cs typeface="+mn-cs"/>
              </a:rPr>
              <a:t>monitoring</a:t>
            </a:r>
            <a:r>
              <a:rPr kumimoji="0" lang="es-ES" sz="1800" b="1" i="0" u="none" strike="noStrike" kern="0" cap="none" spc="0" normalizeH="0" baseline="0" noProof="0" dirty="0">
                <a:ln>
                  <a:noFill/>
                </a:ln>
                <a:solidFill>
                  <a:schemeClr val="tx1">
                    <a:lumMod val="50000"/>
                  </a:schemeClr>
                </a:solidFill>
                <a:effectLst/>
                <a:uLnTx/>
                <a:uFillTx/>
                <a:latin typeface="Verdana"/>
                <a:ea typeface="+mn-ea"/>
                <a:cs typeface="+mn-cs"/>
              </a:rPr>
              <a:t> plan </a:t>
            </a:r>
            <a:r>
              <a:rPr kumimoji="0" lang="es-ES" sz="1800" b="1" i="0" u="none" strike="noStrike" kern="0" cap="none" spc="0" normalizeH="0" baseline="0" noProof="0" dirty="0" err="1">
                <a:ln>
                  <a:noFill/>
                </a:ln>
                <a:solidFill>
                  <a:schemeClr val="tx1">
                    <a:lumMod val="50000"/>
                  </a:schemeClr>
                </a:solidFill>
                <a:effectLst/>
                <a:uLnTx/>
                <a:uFillTx/>
                <a:latin typeface="Verdana"/>
                <a:ea typeface="+mn-ea"/>
                <a:cs typeface="+mn-cs"/>
              </a:rPr>
              <a:t>if</a:t>
            </a:r>
            <a:r>
              <a:rPr kumimoji="0" lang="es-ES" sz="1800" b="1" i="0" u="none" strike="noStrike" kern="0" cap="none" spc="0" normalizeH="0" baseline="0" noProof="0" dirty="0">
                <a:ln>
                  <a:noFill/>
                </a:ln>
                <a:solidFill>
                  <a:schemeClr val="tx1">
                    <a:lumMod val="50000"/>
                  </a:schemeClr>
                </a:solidFill>
                <a:effectLst/>
                <a:uLnTx/>
                <a:uFillTx/>
                <a:latin typeface="Verdana"/>
                <a:ea typeface="+mn-ea"/>
                <a:cs typeface="+mn-cs"/>
              </a:rPr>
              <a:t> </a:t>
            </a:r>
            <a:r>
              <a:rPr kumimoji="0" lang="es-ES" sz="1800" b="1" i="0" u="none" strike="noStrike" kern="0" cap="none" spc="0" normalizeH="0" baseline="0" noProof="0" dirty="0" err="1">
                <a:ln>
                  <a:noFill/>
                </a:ln>
                <a:solidFill>
                  <a:schemeClr val="tx1">
                    <a:lumMod val="50000"/>
                  </a:schemeClr>
                </a:solidFill>
                <a:effectLst/>
                <a:uLnTx/>
                <a:uFillTx/>
                <a:latin typeface="Verdana"/>
                <a:ea typeface="+mn-ea"/>
                <a:cs typeface="+mn-cs"/>
              </a:rPr>
              <a:t>required</a:t>
            </a:r>
            <a:endParaRPr kumimoji="0" lang="es-ES" sz="1800" b="1" i="0" u="none" strike="noStrike" kern="0" cap="none" spc="0" normalizeH="0" baseline="0" noProof="0" dirty="0">
              <a:ln>
                <a:noFill/>
              </a:ln>
              <a:solidFill>
                <a:schemeClr val="tx1">
                  <a:lumMod val="50000"/>
                </a:schemeClr>
              </a:solidFill>
              <a:effectLst/>
              <a:uLnTx/>
              <a:uFillTx/>
              <a:latin typeface="Verdana"/>
              <a:ea typeface="+mn-ea"/>
              <a:cs typeface="+mn-cs"/>
            </a:endParaRPr>
          </a:p>
          <a:p>
            <a:pPr marL="285750" marR="0" lvl="0" indent="-285750" algn="ctr" defTabSz="914400" eaLnBrk="1" fontAlgn="base" latinLnBrk="0" hangingPunct="1">
              <a:lnSpc>
                <a:spcPct val="100000"/>
              </a:lnSpc>
              <a:spcBef>
                <a:spcPct val="0"/>
              </a:spcBef>
              <a:spcAft>
                <a:spcPct val="0"/>
              </a:spcAft>
              <a:buClrTx/>
              <a:buSzTx/>
              <a:buFont typeface="Wingdings" charset="2"/>
              <a:buChar char="Ø"/>
              <a:tabLst/>
              <a:defRPr/>
            </a:pPr>
            <a:endParaRPr kumimoji="0" lang="es-ES" sz="1800" b="1" i="0" u="none" strike="noStrike" kern="0" cap="none" spc="0" normalizeH="0" baseline="0" noProof="0" dirty="0">
              <a:ln>
                <a:noFill/>
              </a:ln>
              <a:solidFill>
                <a:schemeClr val="tx1">
                  <a:lumMod val="50000"/>
                </a:schemeClr>
              </a:solidFill>
              <a:effectLst/>
              <a:uLnTx/>
              <a:uFillTx/>
              <a:latin typeface="Verdana"/>
              <a:ea typeface="+mn-ea"/>
              <a:cs typeface="+mn-cs"/>
            </a:endParaRPr>
          </a:p>
          <a:p>
            <a:pPr marL="285750" marR="0" lvl="0" indent="-285750" algn="ctr" defTabSz="914400" eaLnBrk="1" fontAlgn="base" latinLnBrk="0" hangingPunct="1">
              <a:lnSpc>
                <a:spcPct val="100000"/>
              </a:lnSpc>
              <a:spcBef>
                <a:spcPct val="0"/>
              </a:spcBef>
              <a:spcAft>
                <a:spcPct val="0"/>
              </a:spcAft>
              <a:buClrTx/>
              <a:buSzTx/>
              <a:buFont typeface="Wingdings" charset="2"/>
              <a:buChar char="Ø"/>
              <a:tabLst/>
              <a:defRPr/>
            </a:pPr>
            <a:r>
              <a:rPr kumimoji="0" lang="es-ES" sz="1800" b="1" i="0" u="none" strike="noStrike" kern="0" cap="none" spc="0" normalizeH="0" baseline="0" noProof="0" dirty="0" err="1">
                <a:ln>
                  <a:noFill/>
                </a:ln>
                <a:solidFill>
                  <a:schemeClr val="tx1">
                    <a:lumMod val="50000"/>
                  </a:schemeClr>
                </a:solidFill>
                <a:effectLst/>
                <a:uLnTx/>
                <a:uFillTx/>
                <a:latin typeface="Verdana"/>
                <a:ea typeface="+mn-ea"/>
                <a:cs typeface="+mn-cs"/>
              </a:rPr>
              <a:t>Approved</a:t>
            </a:r>
            <a:r>
              <a:rPr kumimoji="0" lang="es-ES" sz="1800" b="1" i="0" u="none" strike="noStrike" kern="0" cap="none" spc="0" normalizeH="0" baseline="0" noProof="0" dirty="0">
                <a:ln>
                  <a:noFill/>
                </a:ln>
                <a:solidFill>
                  <a:schemeClr val="tx1">
                    <a:lumMod val="50000"/>
                  </a:schemeClr>
                </a:solidFill>
                <a:effectLst/>
                <a:uLnTx/>
                <a:uFillTx/>
                <a:latin typeface="Verdana"/>
                <a:ea typeface="+mn-ea"/>
                <a:cs typeface="+mn-cs"/>
              </a:rPr>
              <a:t> </a:t>
            </a:r>
            <a:r>
              <a:rPr kumimoji="0" lang="es-ES" sz="1800" b="1" i="0" u="none" strike="noStrike" kern="0" cap="none" spc="0" normalizeH="0" baseline="0" noProof="0" dirty="0" err="1">
                <a:ln>
                  <a:noFill/>
                </a:ln>
                <a:solidFill>
                  <a:schemeClr val="tx1">
                    <a:lumMod val="50000"/>
                  </a:schemeClr>
                </a:solidFill>
                <a:effectLst/>
                <a:uLnTx/>
                <a:uFillTx/>
                <a:latin typeface="Verdana"/>
                <a:ea typeface="+mn-ea"/>
                <a:cs typeface="+mn-cs"/>
              </a:rPr>
              <a:t>establishment</a:t>
            </a:r>
            <a:r>
              <a:rPr kumimoji="0" lang="es-ES" sz="1800" b="1" i="0" u="none" strike="noStrike" kern="0" cap="none" spc="0" normalizeH="0" baseline="0" noProof="0" dirty="0">
                <a:ln>
                  <a:noFill/>
                </a:ln>
                <a:solidFill>
                  <a:schemeClr val="tx1">
                    <a:lumMod val="50000"/>
                  </a:schemeClr>
                </a:solidFill>
                <a:effectLst/>
                <a:uLnTx/>
                <a:uFillTx/>
                <a:latin typeface="Verdana"/>
                <a:ea typeface="+mn-ea"/>
                <a:cs typeface="+mn-cs"/>
              </a:rPr>
              <a:t> </a:t>
            </a:r>
          </a:p>
          <a:p>
            <a:pPr marL="285750" marR="0" lvl="0" indent="-285750" algn="ctr" defTabSz="914400" eaLnBrk="1" fontAlgn="base" latinLnBrk="0" hangingPunct="1">
              <a:lnSpc>
                <a:spcPct val="100000"/>
              </a:lnSpc>
              <a:spcBef>
                <a:spcPct val="0"/>
              </a:spcBef>
              <a:spcAft>
                <a:spcPct val="0"/>
              </a:spcAft>
              <a:buClrTx/>
              <a:buSzTx/>
              <a:buFont typeface="Wingdings" charset="2"/>
              <a:buChar char="Ø"/>
              <a:tabLst/>
              <a:defRPr/>
            </a:pPr>
            <a:endParaRPr kumimoji="0" lang="es-ES" sz="1800" b="1" i="0" u="none" strike="noStrike" kern="0" cap="none" spc="0" normalizeH="0" baseline="0" noProof="0" dirty="0">
              <a:ln>
                <a:noFill/>
              </a:ln>
              <a:solidFill>
                <a:schemeClr val="tx1">
                  <a:lumMod val="50000"/>
                </a:schemeClr>
              </a:solidFill>
              <a:effectLst/>
              <a:uLnTx/>
              <a:uFillTx/>
              <a:latin typeface="Verdana"/>
              <a:ea typeface="+mn-ea"/>
              <a:cs typeface="+mn-cs"/>
            </a:endParaRPr>
          </a:p>
          <a:p>
            <a:pPr marL="285750" marR="0" lvl="0" indent="-285750" algn="ctr" defTabSz="914400" eaLnBrk="1" fontAlgn="base" latinLnBrk="0" hangingPunct="1">
              <a:lnSpc>
                <a:spcPct val="100000"/>
              </a:lnSpc>
              <a:spcBef>
                <a:spcPct val="0"/>
              </a:spcBef>
              <a:spcAft>
                <a:spcPct val="0"/>
              </a:spcAft>
              <a:buClrTx/>
              <a:buSzTx/>
              <a:buFont typeface="Wingdings" charset="2"/>
              <a:buChar char="Ø"/>
              <a:tabLst/>
              <a:defRPr/>
            </a:pPr>
            <a:r>
              <a:rPr kumimoji="0" lang="es-ES" sz="1800" b="1" i="0" u="none" strike="noStrike" kern="0" cap="none" spc="0" normalizeH="0" baseline="0" noProof="0" dirty="0" err="1">
                <a:ln>
                  <a:noFill/>
                </a:ln>
                <a:solidFill>
                  <a:schemeClr val="tx1">
                    <a:lumMod val="50000"/>
                  </a:schemeClr>
                </a:solidFill>
                <a:effectLst/>
                <a:uLnTx/>
                <a:uFillTx/>
                <a:latin typeface="Verdana"/>
                <a:ea typeface="+mn-ea"/>
                <a:cs typeface="+mn-cs"/>
              </a:rPr>
              <a:t>Valid</a:t>
            </a:r>
            <a:r>
              <a:rPr kumimoji="0" lang="es-ES" sz="1800" b="1" i="0" u="none" strike="noStrike" kern="0" cap="none" spc="0" normalizeH="0" baseline="0" noProof="0" dirty="0">
                <a:ln>
                  <a:noFill/>
                </a:ln>
                <a:solidFill>
                  <a:schemeClr val="tx1">
                    <a:lumMod val="50000"/>
                  </a:schemeClr>
                </a:solidFill>
                <a:effectLst/>
                <a:uLnTx/>
                <a:uFillTx/>
                <a:latin typeface="Verdana"/>
                <a:ea typeface="+mn-ea"/>
                <a:cs typeface="+mn-cs"/>
              </a:rPr>
              <a:t> </a:t>
            </a:r>
            <a:r>
              <a:rPr kumimoji="0" lang="es-ES" sz="1800" b="1" i="0" u="none" strike="noStrike" kern="0" cap="none" spc="0" normalizeH="0" baseline="0" noProof="0" dirty="0" err="1">
                <a:ln>
                  <a:noFill/>
                </a:ln>
                <a:solidFill>
                  <a:schemeClr val="tx1">
                    <a:lumMod val="50000"/>
                  </a:schemeClr>
                </a:solidFill>
                <a:effectLst/>
                <a:uLnTx/>
                <a:uFillTx/>
                <a:latin typeface="Verdana"/>
                <a:ea typeface="+mn-ea"/>
                <a:cs typeface="+mn-cs"/>
              </a:rPr>
              <a:t>health</a:t>
            </a:r>
            <a:r>
              <a:rPr kumimoji="0" lang="es-ES" sz="1800" b="1" i="0" u="none" strike="noStrike" kern="0" cap="none" spc="0" normalizeH="0" baseline="0" noProof="0" dirty="0">
                <a:ln>
                  <a:noFill/>
                </a:ln>
                <a:solidFill>
                  <a:schemeClr val="tx1">
                    <a:lumMod val="50000"/>
                  </a:schemeClr>
                </a:solidFill>
                <a:effectLst/>
                <a:uLnTx/>
                <a:uFillTx/>
                <a:latin typeface="Verdana"/>
                <a:ea typeface="+mn-ea"/>
                <a:cs typeface="+mn-cs"/>
              </a:rPr>
              <a:t> </a:t>
            </a:r>
            <a:r>
              <a:rPr kumimoji="0" lang="es-ES" sz="1800" b="1" i="0" u="none" strike="noStrike" kern="0" cap="none" spc="0" normalizeH="0" baseline="0" noProof="0" dirty="0" err="1">
                <a:ln>
                  <a:noFill/>
                </a:ln>
                <a:solidFill>
                  <a:schemeClr val="tx1">
                    <a:lumMod val="50000"/>
                  </a:schemeClr>
                </a:solidFill>
                <a:effectLst/>
                <a:uLnTx/>
                <a:uFillTx/>
                <a:latin typeface="Verdana"/>
                <a:ea typeface="+mn-ea"/>
                <a:cs typeface="+mn-cs"/>
              </a:rPr>
              <a:t>certificate</a:t>
            </a:r>
            <a:r>
              <a:rPr kumimoji="0" lang="es-ES" sz="1800" b="1" i="0" u="none" strike="noStrike" kern="0" cap="none" spc="0" normalizeH="0" baseline="0" noProof="0" dirty="0">
                <a:ln>
                  <a:noFill/>
                </a:ln>
                <a:solidFill>
                  <a:schemeClr val="tx1">
                    <a:lumMod val="50000"/>
                  </a:schemeClr>
                </a:solidFill>
                <a:effectLst/>
                <a:uLnTx/>
                <a:uFillTx/>
                <a:latin typeface="Verdana"/>
                <a:ea typeface="+mn-ea"/>
                <a:cs typeface="+mn-cs"/>
              </a:rPr>
              <a:t> </a:t>
            </a:r>
            <a:r>
              <a:rPr kumimoji="0" lang="es-ES" sz="1800" b="1" i="0" u="none" strike="noStrike" kern="0" cap="none" spc="0" normalizeH="0" baseline="0" noProof="0" dirty="0" err="1">
                <a:ln>
                  <a:noFill/>
                </a:ln>
                <a:solidFill>
                  <a:schemeClr val="tx1">
                    <a:lumMod val="50000"/>
                  </a:schemeClr>
                </a:solidFill>
                <a:effectLst/>
                <a:uLnTx/>
                <a:uFillTx/>
                <a:latin typeface="Verdana"/>
                <a:ea typeface="+mn-ea"/>
                <a:cs typeface="+mn-cs"/>
              </a:rPr>
              <a:t>or</a:t>
            </a:r>
            <a:r>
              <a:rPr kumimoji="0" lang="es-ES" sz="1800" b="1" i="0" u="none" strike="noStrike" kern="0" cap="none" spc="0" normalizeH="0" baseline="0" noProof="0" dirty="0">
                <a:ln>
                  <a:noFill/>
                </a:ln>
                <a:solidFill>
                  <a:schemeClr val="tx1">
                    <a:lumMod val="50000"/>
                  </a:schemeClr>
                </a:solidFill>
                <a:effectLst/>
                <a:uLnTx/>
                <a:uFillTx/>
                <a:latin typeface="Verdana"/>
                <a:ea typeface="+mn-ea"/>
                <a:cs typeface="+mn-cs"/>
              </a:rPr>
              <a:t> </a:t>
            </a:r>
            <a:r>
              <a:rPr kumimoji="0" lang="es-ES" sz="1800" b="1" i="0" u="none" strike="noStrike" kern="0" cap="none" spc="0" normalizeH="0" baseline="0" noProof="0" dirty="0" err="1">
                <a:ln>
                  <a:noFill/>
                </a:ln>
                <a:solidFill>
                  <a:schemeClr val="tx1">
                    <a:lumMod val="50000"/>
                  </a:schemeClr>
                </a:solidFill>
                <a:effectLst/>
                <a:uLnTx/>
                <a:uFillTx/>
                <a:latin typeface="Verdana"/>
                <a:ea typeface="+mn-ea"/>
                <a:cs typeface="+mn-cs"/>
              </a:rPr>
              <a:t>document</a:t>
            </a:r>
            <a:endParaRPr kumimoji="0" lang="es-ES" sz="1800" b="1" i="0" u="none" strike="noStrike" kern="0" cap="none" spc="0" normalizeH="0" baseline="0" noProof="0" dirty="0">
              <a:ln>
                <a:noFill/>
              </a:ln>
              <a:solidFill>
                <a:schemeClr val="tx1">
                  <a:lumMod val="50000"/>
                </a:schemeClr>
              </a:solidFill>
              <a:effectLst/>
              <a:uLnTx/>
              <a:uFillTx/>
              <a:latin typeface="Verdana"/>
              <a:ea typeface="+mn-ea"/>
              <a:cs typeface="+mn-cs"/>
            </a:endParaRPr>
          </a:p>
        </p:txBody>
      </p:sp>
      <p:sp>
        <p:nvSpPr>
          <p:cNvPr id="14" name="TextBox 13"/>
          <p:cNvSpPr txBox="1"/>
          <p:nvPr/>
        </p:nvSpPr>
        <p:spPr>
          <a:xfrm>
            <a:off x="2502138" y="5009646"/>
            <a:ext cx="3797061" cy="1323439"/>
          </a:xfrm>
          <a:prstGeom prst="rect">
            <a:avLst/>
          </a:prstGeom>
          <a:noFill/>
        </p:spPr>
        <p:txBody>
          <a:bodyPr wrap="square" rtlCol="0">
            <a:spAutoFit/>
          </a:bodyPr>
          <a:lstStyle/>
          <a:p>
            <a:pPr algn="just" fontAlgn="base">
              <a:spcBef>
                <a:spcPct val="0"/>
              </a:spcBef>
              <a:spcAft>
                <a:spcPct val="0"/>
              </a:spcAft>
            </a:pPr>
            <a:r>
              <a:rPr lang="en-US" sz="1400" dirty="0">
                <a:solidFill>
                  <a:schemeClr val="tx1">
                    <a:lumMod val="50000"/>
                  </a:schemeClr>
                </a:solidFill>
                <a:latin typeface="Verdana" pitchFamily="34" charset="0"/>
              </a:rPr>
              <a:t>e.g. </a:t>
            </a:r>
            <a:r>
              <a:rPr lang="en-US" sz="1400" b="1" dirty="0">
                <a:solidFill>
                  <a:schemeClr val="tx1">
                    <a:lumMod val="50000"/>
                  </a:schemeClr>
                </a:solidFill>
                <a:latin typeface="Verdana" pitchFamily="34" charset="0"/>
              </a:rPr>
              <a:t>Regulation (EU) 2019/2130</a:t>
            </a:r>
            <a:r>
              <a:rPr lang="en-US" sz="1400" dirty="0">
                <a:solidFill>
                  <a:schemeClr val="tx1">
                    <a:lumMod val="50000"/>
                  </a:schemeClr>
                </a:solidFill>
                <a:latin typeface="Verdana" pitchFamily="34" charset="0"/>
              </a:rPr>
              <a:t>, establishing detailed rules on documentary checks, identity checks and physical checks at border control posts</a:t>
            </a:r>
          </a:p>
          <a:p>
            <a:pPr fontAlgn="base">
              <a:spcBef>
                <a:spcPct val="0"/>
              </a:spcBef>
              <a:spcAft>
                <a:spcPct val="0"/>
              </a:spcAft>
            </a:pPr>
            <a:endParaRPr lang="en-US" sz="1000" dirty="0" err="1">
              <a:solidFill>
                <a:schemeClr val="tx1">
                  <a:lumMod val="50000"/>
                </a:schemeClr>
              </a:solidFill>
              <a:latin typeface="Verdana" pitchFamily="34" charset="0"/>
            </a:endParaRPr>
          </a:p>
        </p:txBody>
      </p:sp>
      <p:sp>
        <p:nvSpPr>
          <p:cNvPr id="15" name="Curved Right Arrow 14"/>
          <p:cNvSpPr/>
          <p:nvPr/>
        </p:nvSpPr>
        <p:spPr>
          <a:xfrm>
            <a:off x="1980603" y="4820917"/>
            <a:ext cx="552008" cy="928120"/>
          </a:xfrm>
          <a:prstGeom prst="curvedRightArrow">
            <a:avLst/>
          </a:prstGeom>
          <a:solidFill>
            <a:srgbClr val="133176"/>
          </a:solidFill>
          <a:ln w="9525" cap="flat" cmpd="sng" algn="ctr">
            <a:solidFill>
              <a:srgbClr val="133176"/>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Verdana"/>
              <a:ea typeface="+mn-ea"/>
              <a:cs typeface="+mn-cs"/>
            </a:endParaRPr>
          </a:p>
        </p:txBody>
      </p:sp>
    </p:spTree>
    <p:extLst>
      <p:ext uri="{BB962C8B-B14F-4D97-AF65-F5344CB8AC3E}">
        <p14:creationId xmlns:p14="http://schemas.microsoft.com/office/powerpoint/2010/main" val="2165145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ppt_w</p:attrName>
                                        </p:attrNameLst>
                                      </p:cBhvr>
                                      <p:tavLst>
                                        <p:tav tm="0">
                                          <p:val>
                                            <p:strVal val="#ppt_w*0.70"/>
                                          </p:val>
                                        </p:tav>
                                        <p:tav tm="100000">
                                          <p:val>
                                            <p:strVal val="#ppt_w"/>
                                          </p:val>
                                        </p:tav>
                                      </p:tavLst>
                                    </p:anim>
                                    <p:anim calcmode="lin" valueType="num">
                                      <p:cBhvr>
                                        <p:cTn id="13" dur="1000" fill="hold"/>
                                        <p:tgtEl>
                                          <p:spTgt spid="12"/>
                                        </p:tgtEl>
                                        <p:attrNameLst>
                                          <p:attrName>ppt_h</p:attrName>
                                        </p:attrNameLst>
                                      </p:cBhvr>
                                      <p:tavLst>
                                        <p:tav tm="0">
                                          <p:val>
                                            <p:strVal val="#ppt_h"/>
                                          </p:val>
                                        </p:tav>
                                        <p:tav tm="100000">
                                          <p:val>
                                            <p:strVal val="#ppt_h"/>
                                          </p:val>
                                        </p:tav>
                                      </p:tavLst>
                                    </p:anim>
                                    <p:animEffect transition="in" filter="fade">
                                      <p:cBhvr>
                                        <p:cTn id="14" dur="10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edge">
                                      <p:cBhvr>
                                        <p:cTn id="19" dur="300"/>
                                        <p:tgtEl>
                                          <p:spTgt spid="15"/>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altLang="en-US" b="1" dirty="0">
                <a:solidFill>
                  <a:srgbClr val="FF0000"/>
                </a:solidFill>
                <a:ea typeface="MS PGothic" panose="020B0600070205080204" pitchFamily="34" charset="-128"/>
              </a:rPr>
              <a:t>IMPORT CONTROLS</a:t>
            </a:r>
            <a:endParaRPr lang="en-US" sz="4800" b="1" dirty="0">
              <a:solidFill>
                <a:srgbClr val="FF0000"/>
              </a:solidFill>
            </a:endParaRPr>
          </a:p>
        </p:txBody>
      </p:sp>
      <p:sp>
        <p:nvSpPr>
          <p:cNvPr id="4" name="Rectangle 3"/>
          <p:cNvSpPr/>
          <p:nvPr/>
        </p:nvSpPr>
        <p:spPr>
          <a:xfrm>
            <a:off x="6182296" y="4269452"/>
            <a:ext cx="4800028" cy="1129539"/>
          </a:xfrm>
          <a:prstGeom prst="rect">
            <a:avLst/>
          </a:prstGeom>
          <a:solidFill>
            <a:srgbClr val="1EC08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n-GB" dirty="0">
                <a:solidFill>
                  <a:srgbClr val="000000"/>
                </a:solidFill>
              </a:rPr>
              <a:t>Regular, risk-based controls with appropriate frequency (established by Member States)  </a:t>
            </a:r>
          </a:p>
          <a:p>
            <a:pPr algn="ctr" defTabSz="457200" fontAlgn="auto">
              <a:spcBef>
                <a:spcPts val="0"/>
              </a:spcBef>
              <a:spcAft>
                <a:spcPts val="0"/>
              </a:spcAft>
              <a:defRPr/>
            </a:pPr>
            <a:r>
              <a:rPr lang="en-GB" dirty="0">
                <a:solidFill>
                  <a:srgbClr val="000000"/>
                </a:solidFill>
              </a:rPr>
              <a:t>Articles 44-46</a:t>
            </a:r>
          </a:p>
        </p:txBody>
      </p:sp>
      <p:sp>
        <p:nvSpPr>
          <p:cNvPr id="5" name="Rectangle 4"/>
          <p:cNvSpPr/>
          <p:nvPr/>
        </p:nvSpPr>
        <p:spPr>
          <a:xfrm>
            <a:off x="6168007" y="1964403"/>
            <a:ext cx="4814317" cy="2087562"/>
          </a:xfrm>
          <a:prstGeom prst="rect">
            <a:avLst/>
          </a:prstGeom>
          <a:solidFill>
            <a:srgbClr val="1EC08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GB" sz="1600" b="0" dirty="0">
              <a:solidFill>
                <a:srgbClr val="000000"/>
              </a:solidFill>
            </a:endParaRPr>
          </a:p>
          <a:p>
            <a:pPr algn="ctr" defTabSz="457200" fontAlgn="auto">
              <a:spcBef>
                <a:spcPts val="0"/>
              </a:spcBef>
              <a:spcAft>
                <a:spcPts val="0"/>
              </a:spcAft>
              <a:defRPr/>
            </a:pPr>
            <a:r>
              <a:rPr lang="en-GB" sz="1600" b="0" dirty="0">
                <a:solidFill>
                  <a:srgbClr val="000000"/>
                </a:solidFill>
              </a:rPr>
              <a:t>Animals and goods which inherent risks do not require systematic border controls </a:t>
            </a:r>
          </a:p>
          <a:p>
            <a:pPr algn="ctr" defTabSz="457200" fontAlgn="auto">
              <a:spcBef>
                <a:spcPts val="0"/>
              </a:spcBef>
              <a:spcAft>
                <a:spcPts val="0"/>
              </a:spcAft>
              <a:defRPr/>
            </a:pPr>
            <a:r>
              <a:rPr lang="en-GB" sz="1600" b="0" dirty="0">
                <a:solidFill>
                  <a:srgbClr val="000000"/>
                </a:solidFill>
              </a:rPr>
              <a:t>=</a:t>
            </a:r>
          </a:p>
          <a:p>
            <a:pPr algn="ctr" defTabSz="457200" fontAlgn="auto">
              <a:spcBef>
                <a:spcPts val="0"/>
              </a:spcBef>
              <a:spcAft>
                <a:spcPts val="0"/>
              </a:spcAft>
              <a:defRPr/>
            </a:pPr>
            <a:r>
              <a:rPr lang="en-GB" sz="2400" b="0" dirty="0">
                <a:solidFill>
                  <a:srgbClr val="000000"/>
                </a:solidFill>
              </a:rPr>
              <a:t>control at </a:t>
            </a:r>
            <a:r>
              <a:rPr lang="en-GB" sz="2400" dirty="0">
                <a:solidFill>
                  <a:srgbClr val="000000"/>
                </a:solidFill>
              </a:rPr>
              <a:t>appropriate place </a:t>
            </a:r>
            <a:r>
              <a:rPr lang="en-GB" sz="2400" b="0" dirty="0">
                <a:solidFill>
                  <a:srgbClr val="000000"/>
                </a:solidFill>
              </a:rPr>
              <a:t>within the customs territory of the Union</a:t>
            </a:r>
          </a:p>
        </p:txBody>
      </p:sp>
      <p:sp>
        <p:nvSpPr>
          <p:cNvPr id="6" name="Rectangle 5"/>
          <p:cNvSpPr/>
          <p:nvPr/>
        </p:nvSpPr>
        <p:spPr>
          <a:xfrm>
            <a:off x="1362076" y="4269453"/>
            <a:ext cx="4590034" cy="1129540"/>
          </a:xfrm>
          <a:prstGeom prst="rect">
            <a:avLst/>
          </a:prstGeom>
          <a:solidFill>
            <a:srgbClr val="ED8D2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n-GB" dirty="0">
                <a:solidFill>
                  <a:schemeClr val="bg1"/>
                </a:solidFill>
              </a:rPr>
              <a:t>Always documentary checks; risk-based identity and physical checks </a:t>
            </a:r>
          </a:p>
          <a:p>
            <a:pPr algn="ctr" defTabSz="457200" fontAlgn="auto">
              <a:spcBef>
                <a:spcPts val="0"/>
              </a:spcBef>
              <a:spcAft>
                <a:spcPts val="0"/>
              </a:spcAft>
              <a:defRPr/>
            </a:pPr>
            <a:r>
              <a:rPr lang="en-GB" dirty="0">
                <a:solidFill>
                  <a:schemeClr val="bg1"/>
                </a:solidFill>
              </a:rPr>
              <a:t>(harmonised frequencies)</a:t>
            </a:r>
          </a:p>
          <a:p>
            <a:pPr algn="ctr" defTabSz="457200" fontAlgn="auto">
              <a:spcBef>
                <a:spcPts val="0"/>
              </a:spcBef>
              <a:spcAft>
                <a:spcPts val="0"/>
              </a:spcAft>
              <a:defRPr/>
            </a:pPr>
            <a:r>
              <a:rPr lang="en-GB" dirty="0">
                <a:solidFill>
                  <a:schemeClr val="bg1"/>
                </a:solidFill>
              </a:rPr>
              <a:t>Articles 47-64</a:t>
            </a:r>
          </a:p>
        </p:txBody>
      </p:sp>
      <p:sp>
        <p:nvSpPr>
          <p:cNvPr id="7" name="Down Arrow 6"/>
          <p:cNvSpPr/>
          <p:nvPr/>
        </p:nvSpPr>
        <p:spPr>
          <a:xfrm>
            <a:off x="3886771" y="4051965"/>
            <a:ext cx="242887" cy="246063"/>
          </a:xfrm>
          <a:prstGeom prst="downArrow">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GB" sz="1800" b="0">
              <a:solidFill>
                <a:srgbClr val="FFFFFF"/>
              </a:solidFill>
            </a:endParaRPr>
          </a:p>
        </p:txBody>
      </p:sp>
      <p:sp>
        <p:nvSpPr>
          <p:cNvPr id="8" name="Down Arrow 7"/>
          <p:cNvSpPr/>
          <p:nvPr/>
        </p:nvSpPr>
        <p:spPr>
          <a:xfrm>
            <a:off x="8098408" y="4051965"/>
            <a:ext cx="242888" cy="246063"/>
          </a:xfrm>
          <a:prstGeom prst="downArrow">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GB" sz="1800" b="0">
              <a:solidFill>
                <a:srgbClr val="FFFFFF"/>
              </a:solidFill>
            </a:endParaRPr>
          </a:p>
        </p:txBody>
      </p:sp>
      <p:sp>
        <p:nvSpPr>
          <p:cNvPr id="10" name="Rectangle 9"/>
          <p:cNvSpPr/>
          <p:nvPr/>
        </p:nvSpPr>
        <p:spPr>
          <a:xfrm>
            <a:off x="1362076" y="1964403"/>
            <a:ext cx="4590034" cy="2087562"/>
          </a:xfrm>
          <a:prstGeom prst="rect">
            <a:avLst/>
          </a:prstGeom>
          <a:solidFill>
            <a:srgbClr val="ED8D2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altLang="en-US" sz="1600" b="0" dirty="0">
                <a:solidFill>
                  <a:schemeClr val="bg1"/>
                </a:solidFill>
              </a:rPr>
              <a:t>Animals, products of animal origin, germinal products, animal by-products, plants, plant products and certain feed and food of non-animal origin</a:t>
            </a:r>
            <a:r>
              <a:rPr lang="en-GB" altLang="en-US" sz="1600" dirty="0">
                <a:solidFill>
                  <a:schemeClr val="bg1"/>
                </a:solidFill>
              </a:rPr>
              <a:t>*</a:t>
            </a:r>
            <a:r>
              <a:rPr lang="en-GB" altLang="en-US" sz="1600" b="0" dirty="0">
                <a:solidFill>
                  <a:schemeClr val="bg1"/>
                </a:solidFill>
              </a:rPr>
              <a:t> </a:t>
            </a:r>
          </a:p>
          <a:p>
            <a:pPr algn="ctr">
              <a:defRPr/>
            </a:pPr>
            <a:r>
              <a:rPr lang="en-GB" altLang="en-US" sz="1600" b="0" dirty="0">
                <a:solidFill>
                  <a:schemeClr val="bg1"/>
                </a:solidFill>
              </a:rPr>
              <a:t>=</a:t>
            </a:r>
          </a:p>
          <a:p>
            <a:pPr algn="ctr">
              <a:defRPr/>
            </a:pPr>
            <a:r>
              <a:rPr lang="en-GB" altLang="en-US" sz="2400" b="0" dirty="0">
                <a:solidFill>
                  <a:schemeClr val="bg1"/>
                </a:solidFill>
              </a:rPr>
              <a:t>control at designated </a:t>
            </a:r>
            <a:r>
              <a:rPr lang="en-GB" altLang="en-US" sz="2400" dirty="0">
                <a:solidFill>
                  <a:schemeClr val="bg1"/>
                </a:solidFill>
              </a:rPr>
              <a:t>BCP</a:t>
            </a:r>
            <a:r>
              <a:rPr lang="en-GB" altLang="en-US" sz="2400" b="0" dirty="0">
                <a:solidFill>
                  <a:schemeClr val="bg1"/>
                </a:solidFill>
              </a:rPr>
              <a:t> of first arrival</a:t>
            </a:r>
          </a:p>
        </p:txBody>
      </p:sp>
      <p:sp>
        <p:nvSpPr>
          <p:cNvPr id="11" name="Rectangle 10"/>
          <p:cNvSpPr/>
          <p:nvPr/>
        </p:nvSpPr>
        <p:spPr>
          <a:xfrm>
            <a:off x="2013223" y="1363468"/>
            <a:ext cx="8158162" cy="5000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n-GB" sz="2400" dirty="0">
                <a:solidFill>
                  <a:srgbClr val="000000"/>
                </a:solidFill>
              </a:rPr>
              <a:t>‘High risk’                                     ‘Low risk’ </a:t>
            </a:r>
          </a:p>
        </p:txBody>
      </p:sp>
      <p:sp>
        <p:nvSpPr>
          <p:cNvPr id="13" name="Down Arrow 12"/>
          <p:cNvSpPr/>
          <p:nvPr/>
        </p:nvSpPr>
        <p:spPr>
          <a:xfrm rot="2052378">
            <a:off x="5492100" y="1557692"/>
            <a:ext cx="504056" cy="497153"/>
          </a:xfrm>
          <a:prstGeom prst="downArrow">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GB" sz="1800" b="0">
              <a:solidFill>
                <a:srgbClr val="FFFFFF"/>
              </a:solidFill>
            </a:endParaRPr>
          </a:p>
        </p:txBody>
      </p:sp>
      <p:sp>
        <p:nvSpPr>
          <p:cNvPr id="14" name="Down Arrow 13"/>
          <p:cNvSpPr/>
          <p:nvPr/>
        </p:nvSpPr>
        <p:spPr>
          <a:xfrm rot="19453321">
            <a:off x="6083836" y="1555941"/>
            <a:ext cx="504056" cy="497153"/>
          </a:xfrm>
          <a:prstGeom prst="downArrow">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GB" sz="1800" b="0">
              <a:solidFill>
                <a:srgbClr val="FFFFFF"/>
              </a:solidFill>
            </a:endParaRPr>
          </a:p>
        </p:txBody>
      </p:sp>
    </p:spTree>
    <p:extLst>
      <p:ext uri="{BB962C8B-B14F-4D97-AF65-F5344CB8AC3E}">
        <p14:creationId xmlns:p14="http://schemas.microsoft.com/office/powerpoint/2010/main" val="1414616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1276" y="1566132"/>
            <a:ext cx="11652421" cy="4809007"/>
          </a:xfrm>
        </p:spPr>
        <p:txBody>
          <a:bodyPr/>
          <a:lstStyle/>
          <a:p>
            <a:pPr marL="0" indent="0">
              <a:buNone/>
            </a:pPr>
            <a:r>
              <a:rPr lang="en-US" dirty="0">
                <a:solidFill>
                  <a:srgbClr val="0070C0"/>
                </a:solidFill>
              </a:rPr>
              <a:t>Official controls on animals and goods entering the Union shall be </a:t>
            </a:r>
            <a:r>
              <a:rPr lang="en-US" dirty="0" err="1">
                <a:solidFill>
                  <a:srgbClr val="0070C0"/>
                </a:solidFill>
              </a:rPr>
              <a:t>organised</a:t>
            </a:r>
            <a:r>
              <a:rPr lang="en-US" dirty="0">
                <a:solidFill>
                  <a:srgbClr val="0070C0"/>
                </a:solidFill>
              </a:rPr>
              <a:t> on a risk basis.</a:t>
            </a:r>
          </a:p>
          <a:p>
            <a:r>
              <a:rPr lang="en-US" dirty="0">
                <a:solidFill>
                  <a:srgbClr val="0070C0"/>
                </a:solidFill>
              </a:rPr>
              <a:t>100% documentary checks </a:t>
            </a:r>
          </a:p>
          <a:p>
            <a:r>
              <a:rPr lang="en-US" dirty="0" err="1">
                <a:solidFill>
                  <a:srgbClr val="0070C0"/>
                </a:solidFill>
              </a:rPr>
              <a:t>Harmonised</a:t>
            </a:r>
            <a:r>
              <a:rPr lang="en-US" dirty="0">
                <a:solidFill>
                  <a:srgbClr val="0070C0"/>
                </a:solidFill>
              </a:rPr>
              <a:t> frequency of identity checks and physical checks</a:t>
            </a:r>
          </a:p>
          <a:p>
            <a:r>
              <a:rPr lang="en-US" dirty="0">
                <a:solidFill>
                  <a:srgbClr val="0070C0"/>
                </a:solidFill>
              </a:rPr>
              <a:t>Basic principle: (nearly) all checks at EU borders </a:t>
            </a:r>
          </a:p>
          <a:p>
            <a:r>
              <a:rPr lang="en-US" dirty="0">
                <a:solidFill>
                  <a:srgbClr val="0070C0"/>
                </a:solidFill>
              </a:rPr>
              <a:t>One CHED (‘Common Health Entry  Document’)</a:t>
            </a:r>
          </a:p>
          <a:p>
            <a:r>
              <a:rPr lang="en-US" dirty="0">
                <a:solidFill>
                  <a:srgbClr val="0070C0"/>
                </a:solidFill>
              </a:rPr>
              <a:t>IMSOC (integrates TRACES, RASFF, EUROPHYT and AAC)</a:t>
            </a:r>
          </a:p>
          <a:p>
            <a:r>
              <a:rPr lang="en-US" dirty="0">
                <a:solidFill>
                  <a:srgbClr val="0070C0"/>
                </a:solidFill>
              </a:rPr>
              <a:t>Closer cooperation of all border control authorities</a:t>
            </a:r>
            <a:endParaRPr lang="en-US" sz="2000" dirty="0">
              <a:solidFill>
                <a:srgbClr val="0070C0"/>
              </a:solidFill>
            </a:endParaRPr>
          </a:p>
        </p:txBody>
      </p:sp>
      <p:sp>
        <p:nvSpPr>
          <p:cNvPr id="4" name="Title 2"/>
          <p:cNvSpPr>
            <a:spLocks noGrp="1"/>
          </p:cNvSpPr>
          <p:nvPr>
            <p:ph type="title"/>
          </p:nvPr>
        </p:nvSpPr>
        <p:spPr>
          <a:xfrm>
            <a:off x="970722" y="482860"/>
            <a:ext cx="10515600" cy="782357"/>
          </a:xfrm>
        </p:spPr>
        <p:txBody>
          <a:bodyPr/>
          <a:lstStyle/>
          <a:p>
            <a:pPr algn="ctr"/>
            <a:r>
              <a:rPr lang="en-US" altLang="en-US" b="1" dirty="0">
                <a:solidFill>
                  <a:srgbClr val="FF0000"/>
                </a:solidFill>
                <a:ea typeface="MS PGothic" panose="020B0600070205080204" pitchFamily="34" charset="-128"/>
              </a:rPr>
              <a:t>IMPORT CONTROLS</a:t>
            </a:r>
            <a:endParaRPr lang="en-US" sz="4800" b="1" dirty="0">
              <a:solidFill>
                <a:srgbClr val="FF0000"/>
              </a:solidFill>
            </a:endParaRPr>
          </a:p>
        </p:txBody>
      </p:sp>
    </p:spTree>
    <p:extLst>
      <p:ext uri="{BB962C8B-B14F-4D97-AF65-F5344CB8AC3E}">
        <p14:creationId xmlns:p14="http://schemas.microsoft.com/office/powerpoint/2010/main" val="3865729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fr-BE" b="1" dirty="0">
                <a:solidFill>
                  <a:srgbClr val="FF0000"/>
                </a:solidFill>
              </a:rPr>
              <a:t>Import </a:t>
            </a:r>
            <a:r>
              <a:rPr lang="fr-BE" b="1" dirty="0" err="1">
                <a:solidFill>
                  <a:srgbClr val="FF0000"/>
                </a:solidFill>
              </a:rPr>
              <a:t>checks</a:t>
            </a:r>
            <a:endParaRPr lang="en-US" b="1" dirty="0">
              <a:solidFill>
                <a:srgbClr val="FF0000"/>
              </a:solidFill>
            </a:endParaRPr>
          </a:p>
        </p:txBody>
      </p:sp>
      <p:graphicFrame>
        <p:nvGraphicFramePr>
          <p:cNvPr id="5" name="Diagrama 4"/>
          <p:cNvGraphicFramePr/>
          <p:nvPr/>
        </p:nvGraphicFramePr>
        <p:xfrm>
          <a:off x="1112384" y="1881514"/>
          <a:ext cx="885698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4563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BE" dirty="0"/>
              <a:t>IMSOC</a:t>
            </a:r>
            <a:endParaRPr lang="en-US" dirty="0"/>
          </a:p>
        </p:txBody>
      </p:sp>
      <p:sp>
        <p:nvSpPr>
          <p:cNvPr id="4" name="Rounded Rectangle 3"/>
          <p:cNvSpPr/>
          <p:nvPr/>
        </p:nvSpPr>
        <p:spPr>
          <a:xfrm>
            <a:off x="1970618" y="2505576"/>
            <a:ext cx="936104" cy="3528392"/>
          </a:xfrm>
          <a:prstGeom prst="round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defTabSz="457200" fontAlgn="auto">
              <a:spcBef>
                <a:spcPts val="0"/>
              </a:spcBef>
              <a:spcAft>
                <a:spcPts val="0"/>
              </a:spcAft>
            </a:pPr>
            <a:r>
              <a:rPr lang="de-DE" sz="2400" dirty="0"/>
              <a:t>IMSOC</a:t>
            </a:r>
            <a:endParaRPr lang="en-US" sz="2400" dirty="0"/>
          </a:p>
        </p:txBody>
      </p:sp>
      <p:sp>
        <p:nvSpPr>
          <p:cNvPr id="5" name="Rounded Rectangle 4"/>
          <p:cNvSpPr/>
          <p:nvPr/>
        </p:nvSpPr>
        <p:spPr>
          <a:xfrm rot="5400000">
            <a:off x="3431888" y="1928669"/>
            <a:ext cx="701420" cy="2088232"/>
          </a:xfrm>
          <a:prstGeom prst="round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defTabSz="457200" fontAlgn="auto">
              <a:spcBef>
                <a:spcPts val="0"/>
              </a:spcBef>
              <a:spcAft>
                <a:spcPts val="0"/>
              </a:spcAft>
            </a:pPr>
            <a:r>
              <a:rPr lang="de-DE" sz="2400" dirty="0"/>
              <a:t>TRACES</a:t>
            </a:r>
            <a:endParaRPr lang="en-US" sz="2400" dirty="0"/>
          </a:p>
        </p:txBody>
      </p:sp>
      <p:sp>
        <p:nvSpPr>
          <p:cNvPr id="6" name="Rounded Rectangle 5"/>
          <p:cNvSpPr/>
          <p:nvPr/>
        </p:nvSpPr>
        <p:spPr>
          <a:xfrm rot="5400000">
            <a:off x="3431888" y="2789671"/>
            <a:ext cx="701420" cy="2088232"/>
          </a:xfrm>
          <a:prstGeom prst="roundRect">
            <a:avLst/>
          </a:prstGeom>
          <a:solidFill>
            <a:srgbClr val="ED8D2F"/>
          </a:solidFill>
          <a:ln>
            <a:no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defTabSz="457200" fontAlgn="auto">
              <a:spcBef>
                <a:spcPts val="0"/>
              </a:spcBef>
              <a:spcAft>
                <a:spcPts val="0"/>
              </a:spcAft>
            </a:pPr>
            <a:r>
              <a:rPr lang="de-DE" sz="2400" dirty="0" err="1"/>
              <a:t>iRASFF</a:t>
            </a:r>
            <a:endParaRPr lang="en-US" sz="2400" dirty="0"/>
          </a:p>
        </p:txBody>
      </p:sp>
      <p:sp>
        <p:nvSpPr>
          <p:cNvPr id="7" name="Rounded Rectangle 6"/>
          <p:cNvSpPr/>
          <p:nvPr/>
        </p:nvSpPr>
        <p:spPr>
          <a:xfrm rot="5400000">
            <a:off x="3429208" y="4511676"/>
            <a:ext cx="701420" cy="2088232"/>
          </a:xfrm>
          <a:prstGeom prst="roundRect">
            <a:avLst/>
          </a:prstGeom>
          <a:solidFill>
            <a:srgbClr val="034EA2"/>
          </a:solidFill>
          <a:ln>
            <a:no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defTabSz="457200" fontAlgn="auto">
              <a:spcBef>
                <a:spcPts val="0"/>
              </a:spcBef>
              <a:spcAft>
                <a:spcPts val="0"/>
              </a:spcAft>
            </a:pPr>
            <a:r>
              <a:rPr lang="de-DE" sz="2400" dirty="0"/>
              <a:t>ADIS</a:t>
            </a:r>
            <a:endParaRPr lang="en-US" sz="2400" dirty="0"/>
          </a:p>
        </p:txBody>
      </p:sp>
      <p:sp>
        <p:nvSpPr>
          <p:cNvPr id="8" name="Rounded Rectangle 7"/>
          <p:cNvSpPr/>
          <p:nvPr/>
        </p:nvSpPr>
        <p:spPr>
          <a:xfrm rot="5400000">
            <a:off x="3429208" y="3650673"/>
            <a:ext cx="701420" cy="2088232"/>
          </a:xfrm>
          <a:prstGeom prst="roundRect">
            <a:avLst/>
          </a:prstGeom>
          <a:solidFill>
            <a:srgbClr val="1EC08A"/>
          </a:solidFill>
          <a:ln>
            <a:no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defTabSz="457200" fontAlgn="auto">
              <a:spcBef>
                <a:spcPts val="0"/>
              </a:spcBef>
              <a:spcAft>
                <a:spcPts val="0"/>
              </a:spcAft>
            </a:pPr>
            <a:r>
              <a:rPr lang="de-DE" sz="2400" dirty="0"/>
              <a:t>EUROPHYT</a:t>
            </a:r>
            <a:endParaRPr lang="en-US" sz="2400" dirty="0"/>
          </a:p>
        </p:txBody>
      </p:sp>
      <p:sp>
        <p:nvSpPr>
          <p:cNvPr id="9" name="Textfeld 7"/>
          <p:cNvSpPr txBox="1"/>
          <p:nvPr/>
        </p:nvSpPr>
        <p:spPr>
          <a:xfrm>
            <a:off x="4968050" y="2775602"/>
            <a:ext cx="3260829" cy="338554"/>
          </a:xfrm>
          <a:prstGeom prst="rect">
            <a:avLst/>
          </a:prstGeom>
          <a:noFill/>
        </p:spPr>
        <p:txBody>
          <a:bodyPr wrap="none" rtlCol="0">
            <a:spAutoFit/>
          </a:bodyPr>
          <a:lstStyle/>
          <a:p>
            <a:pPr marL="342900" indent="-342900" fontAlgn="auto">
              <a:spcBef>
                <a:spcPts val="0"/>
              </a:spcBef>
              <a:spcAft>
                <a:spcPts val="0"/>
              </a:spcAft>
              <a:buFont typeface="Courier New" panose="02070309020205020404" pitchFamily="49" charset="0"/>
              <a:buChar char="o"/>
            </a:pPr>
            <a:r>
              <a:rPr lang="de-DE" sz="1600" b="0" dirty="0" err="1">
                <a:solidFill>
                  <a:prstClr val="black"/>
                </a:solidFill>
                <a:latin typeface="Arial"/>
              </a:rPr>
              <a:t>imports</a:t>
            </a:r>
            <a:r>
              <a:rPr lang="de-DE" sz="1600" b="0" dirty="0">
                <a:solidFill>
                  <a:prstClr val="black"/>
                </a:solidFill>
                <a:latin typeface="Arial"/>
              </a:rPr>
              <a:t> / </a:t>
            </a:r>
            <a:r>
              <a:rPr lang="de-DE" sz="1600" b="0" dirty="0" err="1">
                <a:solidFill>
                  <a:prstClr val="black"/>
                </a:solidFill>
                <a:latin typeface="Arial"/>
              </a:rPr>
              <a:t>exports</a:t>
            </a:r>
            <a:r>
              <a:rPr lang="de-DE" sz="1600" b="0" dirty="0">
                <a:solidFill>
                  <a:prstClr val="black"/>
                </a:solidFill>
                <a:latin typeface="Arial"/>
              </a:rPr>
              <a:t> / </a:t>
            </a:r>
            <a:r>
              <a:rPr lang="de-DE" sz="1600" b="0" dirty="0" err="1">
                <a:solidFill>
                  <a:prstClr val="black"/>
                </a:solidFill>
                <a:latin typeface="Arial"/>
              </a:rPr>
              <a:t>certification</a:t>
            </a:r>
            <a:endParaRPr lang="de-DE" sz="1600" b="0" dirty="0">
              <a:solidFill>
                <a:prstClr val="black"/>
              </a:solidFill>
              <a:latin typeface="Arial"/>
            </a:endParaRPr>
          </a:p>
        </p:txBody>
      </p:sp>
      <p:sp>
        <p:nvSpPr>
          <p:cNvPr id="10" name="Textfeld 27"/>
          <p:cNvSpPr txBox="1"/>
          <p:nvPr/>
        </p:nvSpPr>
        <p:spPr>
          <a:xfrm>
            <a:off x="4968050" y="4525512"/>
            <a:ext cx="2743059" cy="338554"/>
          </a:xfrm>
          <a:prstGeom prst="rect">
            <a:avLst/>
          </a:prstGeom>
          <a:noFill/>
        </p:spPr>
        <p:txBody>
          <a:bodyPr wrap="none" rtlCol="0">
            <a:spAutoFit/>
          </a:bodyPr>
          <a:lstStyle/>
          <a:p>
            <a:pPr marL="342900" indent="-342900" fontAlgn="auto">
              <a:spcBef>
                <a:spcPts val="0"/>
              </a:spcBef>
              <a:spcAft>
                <a:spcPts val="0"/>
              </a:spcAft>
              <a:buFont typeface="Courier New" panose="02070309020205020404" pitchFamily="49" charset="0"/>
              <a:buChar char="o"/>
            </a:pPr>
            <a:r>
              <a:rPr lang="de-DE" sz="1600" b="0" dirty="0">
                <a:solidFill>
                  <a:prstClr val="black"/>
                </a:solidFill>
                <a:latin typeface="Arial"/>
              </a:rPr>
              <a:t>Plant </a:t>
            </a:r>
            <a:r>
              <a:rPr lang="de-DE" sz="1600" b="0" dirty="0" err="1">
                <a:solidFill>
                  <a:prstClr val="black"/>
                </a:solidFill>
                <a:latin typeface="Arial"/>
              </a:rPr>
              <a:t>Health</a:t>
            </a:r>
            <a:r>
              <a:rPr lang="de-DE" sz="1600" b="0" dirty="0">
                <a:solidFill>
                  <a:prstClr val="black"/>
                </a:solidFill>
                <a:latin typeface="Arial"/>
              </a:rPr>
              <a:t> (</a:t>
            </a:r>
            <a:r>
              <a:rPr lang="de-DE" sz="1600" b="0" dirty="0" err="1">
                <a:solidFill>
                  <a:prstClr val="black"/>
                </a:solidFill>
                <a:latin typeface="Arial"/>
              </a:rPr>
              <a:t>outbreaks</a:t>
            </a:r>
            <a:r>
              <a:rPr lang="de-DE" sz="1600" b="0" dirty="0">
                <a:solidFill>
                  <a:prstClr val="black"/>
                </a:solidFill>
                <a:latin typeface="Arial"/>
              </a:rPr>
              <a:t>)</a:t>
            </a:r>
          </a:p>
        </p:txBody>
      </p:sp>
      <p:sp>
        <p:nvSpPr>
          <p:cNvPr id="11" name="Textfeld 29"/>
          <p:cNvSpPr txBox="1"/>
          <p:nvPr/>
        </p:nvSpPr>
        <p:spPr>
          <a:xfrm>
            <a:off x="4995108" y="5318543"/>
            <a:ext cx="2901756" cy="338554"/>
          </a:xfrm>
          <a:prstGeom prst="rect">
            <a:avLst/>
          </a:prstGeom>
          <a:noFill/>
        </p:spPr>
        <p:txBody>
          <a:bodyPr wrap="none" rtlCol="0">
            <a:spAutoFit/>
          </a:bodyPr>
          <a:lstStyle/>
          <a:p>
            <a:pPr marL="342900" indent="-342900" fontAlgn="auto">
              <a:spcBef>
                <a:spcPts val="0"/>
              </a:spcBef>
              <a:spcAft>
                <a:spcPts val="0"/>
              </a:spcAft>
              <a:buFont typeface="Courier New" panose="02070309020205020404" pitchFamily="49" charset="0"/>
              <a:buChar char="o"/>
            </a:pPr>
            <a:r>
              <a:rPr lang="de-DE" sz="1600" b="0" dirty="0" err="1">
                <a:solidFill>
                  <a:prstClr val="black"/>
                </a:solidFill>
                <a:latin typeface="Arial"/>
              </a:rPr>
              <a:t>Animal</a:t>
            </a:r>
            <a:r>
              <a:rPr lang="de-DE" sz="1600" b="0" dirty="0">
                <a:solidFill>
                  <a:prstClr val="black"/>
                </a:solidFill>
                <a:latin typeface="Arial"/>
              </a:rPr>
              <a:t> </a:t>
            </a:r>
            <a:r>
              <a:rPr lang="de-DE" sz="1600" b="0" dirty="0" err="1">
                <a:solidFill>
                  <a:prstClr val="black"/>
                </a:solidFill>
                <a:latin typeface="Arial"/>
              </a:rPr>
              <a:t>Health</a:t>
            </a:r>
            <a:r>
              <a:rPr lang="de-DE" sz="1600" b="0" dirty="0">
                <a:solidFill>
                  <a:prstClr val="black"/>
                </a:solidFill>
                <a:latin typeface="Arial"/>
              </a:rPr>
              <a:t> (</a:t>
            </a:r>
            <a:r>
              <a:rPr lang="de-DE" sz="1600" b="0" dirty="0" err="1">
                <a:solidFill>
                  <a:prstClr val="black"/>
                </a:solidFill>
                <a:latin typeface="Arial"/>
              </a:rPr>
              <a:t>outbreaks</a:t>
            </a:r>
            <a:r>
              <a:rPr lang="de-DE" sz="1600" b="0" dirty="0">
                <a:solidFill>
                  <a:prstClr val="black"/>
                </a:solidFill>
                <a:latin typeface="Arial"/>
              </a:rPr>
              <a:t>)</a:t>
            </a:r>
          </a:p>
        </p:txBody>
      </p:sp>
      <p:sp>
        <p:nvSpPr>
          <p:cNvPr id="12" name="Textfeld 33"/>
          <p:cNvSpPr txBox="1"/>
          <p:nvPr/>
        </p:nvSpPr>
        <p:spPr>
          <a:xfrm>
            <a:off x="4968050" y="3418287"/>
            <a:ext cx="5043240" cy="830997"/>
          </a:xfrm>
          <a:prstGeom prst="rect">
            <a:avLst/>
          </a:prstGeom>
          <a:noFill/>
        </p:spPr>
        <p:txBody>
          <a:bodyPr wrap="none" rtlCol="0">
            <a:spAutoFit/>
          </a:bodyPr>
          <a:lstStyle/>
          <a:p>
            <a:pPr marL="342900" indent="-342900" fontAlgn="auto">
              <a:spcBef>
                <a:spcPts val="0"/>
              </a:spcBef>
              <a:spcAft>
                <a:spcPts val="0"/>
              </a:spcAft>
              <a:buFont typeface="Courier New" panose="02070309020205020404" pitchFamily="49" charset="0"/>
              <a:buChar char="o"/>
            </a:pPr>
            <a:r>
              <a:rPr lang="de-DE" sz="1600" b="0" dirty="0">
                <a:solidFill>
                  <a:prstClr val="black"/>
                </a:solidFill>
                <a:latin typeface="Arial"/>
              </a:rPr>
              <a:t>Rapid Alert System </a:t>
            </a:r>
            <a:r>
              <a:rPr lang="de-DE" sz="1600" b="0" dirty="0" err="1">
                <a:solidFill>
                  <a:prstClr val="black"/>
                </a:solidFill>
                <a:latin typeface="Arial"/>
              </a:rPr>
              <a:t>for</a:t>
            </a:r>
            <a:r>
              <a:rPr lang="de-DE" sz="1600" b="0" dirty="0">
                <a:solidFill>
                  <a:prstClr val="black"/>
                </a:solidFill>
                <a:latin typeface="Arial"/>
              </a:rPr>
              <a:t> Food </a:t>
            </a:r>
            <a:r>
              <a:rPr lang="de-DE" sz="1600" b="0" dirty="0" err="1">
                <a:solidFill>
                  <a:prstClr val="black"/>
                </a:solidFill>
                <a:latin typeface="Arial"/>
              </a:rPr>
              <a:t>and</a:t>
            </a:r>
            <a:r>
              <a:rPr lang="de-DE" sz="1600" b="0" dirty="0">
                <a:solidFill>
                  <a:prstClr val="black"/>
                </a:solidFill>
                <a:latin typeface="Arial"/>
              </a:rPr>
              <a:t> Feed (RASFF)</a:t>
            </a:r>
          </a:p>
          <a:p>
            <a:pPr marL="342900" indent="-342900" fontAlgn="auto">
              <a:spcBef>
                <a:spcPts val="0"/>
              </a:spcBef>
              <a:spcAft>
                <a:spcPts val="0"/>
              </a:spcAft>
              <a:buFont typeface="Courier New" panose="02070309020205020404" pitchFamily="49" charset="0"/>
              <a:buChar char="o"/>
            </a:pPr>
            <a:r>
              <a:rPr lang="de-DE" sz="1600" b="0" dirty="0">
                <a:solidFill>
                  <a:prstClr val="black"/>
                </a:solidFill>
                <a:latin typeface="Arial"/>
              </a:rPr>
              <a:t>Administrative Assistance </a:t>
            </a:r>
            <a:r>
              <a:rPr lang="de-DE" sz="1600" b="0" dirty="0" err="1">
                <a:solidFill>
                  <a:prstClr val="black"/>
                </a:solidFill>
                <a:latin typeface="Arial"/>
              </a:rPr>
              <a:t>and</a:t>
            </a:r>
            <a:r>
              <a:rPr lang="de-DE" sz="1600" b="0" dirty="0">
                <a:solidFill>
                  <a:prstClr val="black"/>
                </a:solidFill>
                <a:latin typeface="Arial"/>
              </a:rPr>
              <a:t> </a:t>
            </a:r>
            <a:r>
              <a:rPr lang="de-DE" sz="1600" b="0" dirty="0" err="1">
                <a:solidFill>
                  <a:prstClr val="black"/>
                </a:solidFill>
                <a:latin typeface="Arial"/>
              </a:rPr>
              <a:t>Cooperation</a:t>
            </a:r>
            <a:r>
              <a:rPr lang="de-DE" sz="1600" b="0" dirty="0">
                <a:solidFill>
                  <a:prstClr val="black"/>
                </a:solidFill>
                <a:latin typeface="Arial"/>
              </a:rPr>
              <a:t> (AAC)</a:t>
            </a:r>
          </a:p>
          <a:p>
            <a:pPr marL="342900" indent="-342900" fontAlgn="auto">
              <a:spcBef>
                <a:spcPts val="0"/>
              </a:spcBef>
              <a:spcAft>
                <a:spcPts val="0"/>
              </a:spcAft>
              <a:buFont typeface="Courier New" panose="02070309020205020404" pitchFamily="49" charset="0"/>
              <a:buChar char="o"/>
            </a:pPr>
            <a:r>
              <a:rPr lang="de-DE" sz="1600" b="0" dirty="0">
                <a:solidFill>
                  <a:prstClr val="black"/>
                </a:solidFill>
                <a:latin typeface="Arial"/>
              </a:rPr>
              <a:t>Food </a:t>
            </a:r>
            <a:r>
              <a:rPr lang="de-DE" sz="1600" b="0" dirty="0" err="1">
                <a:solidFill>
                  <a:prstClr val="black"/>
                </a:solidFill>
                <a:latin typeface="Arial"/>
              </a:rPr>
              <a:t>Fraud</a:t>
            </a:r>
            <a:r>
              <a:rPr lang="de-DE" sz="1600" b="0" dirty="0">
                <a:solidFill>
                  <a:prstClr val="black"/>
                </a:solidFill>
                <a:latin typeface="Arial"/>
              </a:rPr>
              <a:t> Network (FFN)</a:t>
            </a:r>
          </a:p>
        </p:txBody>
      </p:sp>
      <p:sp>
        <p:nvSpPr>
          <p:cNvPr id="13" name="TextBox 12"/>
          <p:cNvSpPr txBox="1"/>
          <p:nvPr/>
        </p:nvSpPr>
        <p:spPr>
          <a:xfrm>
            <a:off x="2312729" y="1631495"/>
            <a:ext cx="7416646" cy="830997"/>
          </a:xfrm>
          <a:prstGeom prst="rect">
            <a:avLst/>
          </a:prstGeom>
          <a:noFill/>
        </p:spPr>
        <p:txBody>
          <a:bodyPr wrap="none" rtlCol="0">
            <a:spAutoFit/>
          </a:bodyPr>
          <a:lstStyle/>
          <a:p>
            <a:pPr algn="ctr"/>
            <a:r>
              <a:rPr lang="de-DE" sz="2400" dirty="0">
                <a:solidFill>
                  <a:schemeClr val="tx1">
                    <a:lumMod val="50000"/>
                  </a:schemeClr>
                </a:solidFill>
              </a:rPr>
              <a:t>I</a:t>
            </a:r>
            <a:r>
              <a:rPr lang="de-DE" sz="2400" b="0" dirty="0">
                <a:solidFill>
                  <a:schemeClr val="tx1">
                    <a:lumMod val="50000"/>
                  </a:schemeClr>
                </a:solidFill>
              </a:rPr>
              <a:t>nformation </a:t>
            </a:r>
            <a:r>
              <a:rPr lang="de-DE" sz="2400" dirty="0">
                <a:solidFill>
                  <a:schemeClr val="tx1">
                    <a:lumMod val="50000"/>
                  </a:schemeClr>
                </a:solidFill>
              </a:rPr>
              <a:t>M</a:t>
            </a:r>
            <a:r>
              <a:rPr lang="de-DE" sz="2400" b="0" dirty="0">
                <a:solidFill>
                  <a:schemeClr val="tx1">
                    <a:lumMod val="50000"/>
                  </a:schemeClr>
                </a:solidFill>
              </a:rPr>
              <a:t>anagement </a:t>
            </a:r>
            <a:r>
              <a:rPr lang="de-DE" sz="2400" dirty="0">
                <a:solidFill>
                  <a:schemeClr val="tx1">
                    <a:lumMod val="50000"/>
                  </a:schemeClr>
                </a:solidFill>
              </a:rPr>
              <a:t>S</a:t>
            </a:r>
            <a:r>
              <a:rPr lang="de-DE" sz="2400" b="0" dirty="0">
                <a:solidFill>
                  <a:schemeClr val="tx1">
                    <a:lumMod val="50000"/>
                  </a:schemeClr>
                </a:solidFill>
              </a:rPr>
              <a:t>ystem </a:t>
            </a:r>
            <a:r>
              <a:rPr lang="de-DE" sz="2400" b="0" dirty="0" err="1">
                <a:solidFill>
                  <a:schemeClr val="tx1">
                    <a:lumMod val="50000"/>
                  </a:schemeClr>
                </a:solidFill>
              </a:rPr>
              <a:t>for</a:t>
            </a:r>
            <a:r>
              <a:rPr lang="de-DE" sz="2400" b="0" dirty="0">
                <a:solidFill>
                  <a:schemeClr val="tx1">
                    <a:lumMod val="50000"/>
                  </a:schemeClr>
                </a:solidFill>
              </a:rPr>
              <a:t> </a:t>
            </a:r>
            <a:r>
              <a:rPr lang="de-DE" sz="2400" dirty="0">
                <a:solidFill>
                  <a:schemeClr val="tx1">
                    <a:lumMod val="50000"/>
                  </a:schemeClr>
                </a:solidFill>
              </a:rPr>
              <a:t>O</a:t>
            </a:r>
            <a:r>
              <a:rPr lang="de-DE" sz="2400" b="0" dirty="0">
                <a:solidFill>
                  <a:schemeClr val="tx1">
                    <a:lumMod val="50000"/>
                  </a:schemeClr>
                </a:solidFill>
              </a:rPr>
              <a:t>fficial </a:t>
            </a:r>
            <a:r>
              <a:rPr lang="de-DE" sz="2400" dirty="0">
                <a:solidFill>
                  <a:schemeClr val="tx1">
                    <a:lumMod val="50000"/>
                  </a:schemeClr>
                </a:solidFill>
              </a:rPr>
              <a:t>C</a:t>
            </a:r>
            <a:r>
              <a:rPr lang="de-DE" sz="2400" b="0" dirty="0">
                <a:solidFill>
                  <a:schemeClr val="tx1">
                    <a:lumMod val="50000"/>
                  </a:schemeClr>
                </a:solidFill>
              </a:rPr>
              <a:t>ontrols</a:t>
            </a:r>
          </a:p>
          <a:p>
            <a:pPr algn="ctr"/>
            <a:r>
              <a:rPr lang="de-DE" sz="2400" b="0" dirty="0">
                <a:solidFill>
                  <a:schemeClr val="tx1">
                    <a:lumMod val="50000"/>
                  </a:schemeClr>
                </a:solidFill>
              </a:rPr>
              <a:t>= </a:t>
            </a:r>
            <a:r>
              <a:rPr lang="de-DE" sz="2400" b="0" dirty="0" err="1">
                <a:solidFill>
                  <a:schemeClr val="tx1">
                    <a:lumMod val="50000"/>
                  </a:schemeClr>
                </a:solidFill>
              </a:rPr>
              <a:t>integration</a:t>
            </a:r>
            <a:r>
              <a:rPr lang="de-DE" sz="2400" b="0" dirty="0">
                <a:solidFill>
                  <a:schemeClr val="tx1">
                    <a:lumMod val="50000"/>
                  </a:schemeClr>
                </a:solidFill>
              </a:rPr>
              <a:t> </a:t>
            </a:r>
            <a:r>
              <a:rPr lang="de-DE" sz="2400" b="0" dirty="0" err="1">
                <a:solidFill>
                  <a:schemeClr val="tx1">
                    <a:lumMod val="50000"/>
                  </a:schemeClr>
                </a:solidFill>
              </a:rPr>
              <a:t>of</a:t>
            </a:r>
            <a:r>
              <a:rPr lang="de-DE" sz="2400" b="0" dirty="0">
                <a:solidFill>
                  <a:schemeClr val="tx1">
                    <a:lumMod val="50000"/>
                  </a:schemeClr>
                </a:solidFill>
              </a:rPr>
              <a:t> </a:t>
            </a:r>
            <a:r>
              <a:rPr lang="de-DE" sz="2400" b="0" dirty="0" err="1">
                <a:solidFill>
                  <a:schemeClr val="tx1">
                    <a:lumMod val="50000"/>
                  </a:schemeClr>
                </a:solidFill>
              </a:rPr>
              <a:t>existing</a:t>
            </a:r>
            <a:r>
              <a:rPr lang="de-DE" sz="2400" b="0" dirty="0">
                <a:solidFill>
                  <a:schemeClr val="tx1">
                    <a:lumMod val="50000"/>
                  </a:schemeClr>
                </a:solidFill>
              </a:rPr>
              <a:t> IT </a:t>
            </a:r>
            <a:r>
              <a:rPr lang="de-DE" sz="2400" b="0" dirty="0" err="1">
                <a:solidFill>
                  <a:schemeClr val="tx1">
                    <a:lumMod val="50000"/>
                  </a:schemeClr>
                </a:solidFill>
              </a:rPr>
              <a:t>systems</a:t>
            </a:r>
            <a:endParaRPr lang="en-US" sz="2400" b="0" dirty="0" err="1">
              <a:solidFill>
                <a:schemeClr val="tx1">
                  <a:lumMod val="50000"/>
                </a:schemeClr>
              </a:solidFill>
            </a:endParaRPr>
          </a:p>
        </p:txBody>
      </p:sp>
    </p:spTree>
    <p:extLst>
      <p:ext uri="{BB962C8B-B14F-4D97-AF65-F5344CB8AC3E}">
        <p14:creationId xmlns:p14="http://schemas.microsoft.com/office/powerpoint/2010/main" val="3334868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0200" y="1648277"/>
            <a:ext cx="11389981" cy="4024554"/>
          </a:xfrm>
        </p:spPr>
        <p:txBody>
          <a:bodyPr/>
          <a:lstStyle/>
          <a:p>
            <a:pPr marL="457200" indent="-457200">
              <a:spcAft>
                <a:spcPts val="1200"/>
              </a:spcAft>
              <a:buClr>
                <a:srgbClr val="F47B22"/>
              </a:buClr>
              <a:buFont typeface="+mj-lt"/>
              <a:buAutoNum type="alphaLcPeriod"/>
              <a:defRPr/>
            </a:pPr>
            <a:r>
              <a:rPr lang="en-US" altLang="de-DE" kern="0" dirty="0">
                <a:solidFill>
                  <a:srgbClr val="0070C0"/>
                </a:solidFill>
                <a:ea typeface="ＭＳ Ｐゴシック" pitchFamily="34" charset="-128"/>
              </a:rPr>
              <a:t>Animals</a:t>
            </a:r>
          </a:p>
          <a:p>
            <a:pPr marL="457200" indent="-457200">
              <a:spcAft>
                <a:spcPts val="1200"/>
              </a:spcAft>
              <a:buClr>
                <a:srgbClr val="F47B22"/>
              </a:buClr>
              <a:buFont typeface="+mj-lt"/>
              <a:buAutoNum type="alphaLcPeriod"/>
              <a:defRPr/>
            </a:pPr>
            <a:r>
              <a:rPr lang="en-US" altLang="de-DE" kern="0" dirty="0">
                <a:solidFill>
                  <a:srgbClr val="0070C0"/>
                </a:solidFill>
                <a:ea typeface="ＭＳ Ｐゴシック" pitchFamily="34" charset="-128"/>
              </a:rPr>
              <a:t>Products of animal origin, germinal products, animal by-products, hay and straw and composite products</a:t>
            </a:r>
          </a:p>
          <a:p>
            <a:pPr marL="457200" indent="-457200">
              <a:spcAft>
                <a:spcPts val="1200"/>
              </a:spcAft>
              <a:buClr>
                <a:srgbClr val="F47B22"/>
              </a:buClr>
              <a:buFont typeface="+mj-lt"/>
              <a:buAutoNum type="alphaLcPeriod"/>
              <a:defRPr/>
            </a:pPr>
            <a:r>
              <a:rPr lang="en-US" altLang="de-DE" kern="0" dirty="0">
                <a:solidFill>
                  <a:srgbClr val="0070C0"/>
                </a:solidFill>
                <a:ea typeface="ＭＳ Ｐゴシック" pitchFamily="34" charset="-128"/>
              </a:rPr>
              <a:t>Plants, plant products, and other objects as referred to Reg.(EU) 2016/2031 </a:t>
            </a:r>
            <a:r>
              <a:rPr lang="en-US" altLang="de-DE" kern="0" dirty="0">
                <a:solidFill>
                  <a:srgbClr val="0070C0"/>
                </a:solidFill>
                <a:latin typeface="Arial" panose="020B0604020202020204" pitchFamily="34" charset="0"/>
                <a:ea typeface="ＭＳ Ｐゴシック" pitchFamily="34" charset="-128"/>
                <a:cs typeface="Arial" panose="020B0604020202020204" pitchFamily="34" charset="0"/>
              </a:rPr>
              <a:t>→ </a:t>
            </a:r>
            <a:r>
              <a:rPr lang="en-US" altLang="de-DE" kern="0" dirty="0" err="1">
                <a:solidFill>
                  <a:srgbClr val="0070C0"/>
                </a:solidFill>
                <a:ea typeface="ＭＳ Ｐゴシック" pitchFamily="34" charset="-128"/>
              </a:rPr>
              <a:t>Phytosanitary</a:t>
            </a:r>
            <a:r>
              <a:rPr lang="en-US" altLang="de-DE" kern="0" dirty="0">
                <a:solidFill>
                  <a:srgbClr val="0070C0"/>
                </a:solidFill>
                <a:ea typeface="ＭＳ Ｐゴシック" pitchFamily="34" charset="-128"/>
              </a:rPr>
              <a:t> control</a:t>
            </a:r>
          </a:p>
          <a:p>
            <a:pPr marL="457200" indent="-457200">
              <a:spcAft>
                <a:spcPts val="1200"/>
              </a:spcAft>
              <a:buClr>
                <a:srgbClr val="F47B22"/>
              </a:buClr>
              <a:buFont typeface="+mj-lt"/>
              <a:buAutoNum type="alphaLcPeriod"/>
              <a:defRPr/>
            </a:pPr>
            <a:r>
              <a:rPr lang="en-US" altLang="de-DE" kern="0" dirty="0">
                <a:solidFill>
                  <a:srgbClr val="0070C0"/>
                </a:solidFill>
                <a:ea typeface="ＭＳ Ｐゴシック" pitchFamily="34" charset="-128"/>
              </a:rPr>
              <a:t>Goods subject to a temporary increase of official controls at their entry into the Union </a:t>
            </a:r>
          </a:p>
          <a:p>
            <a:pPr marL="457200" indent="-457200">
              <a:spcAft>
                <a:spcPts val="1200"/>
              </a:spcAft>
              <a:buClr>
                <a:srgbClr val="F47B22"/>
              </a:buClr>
              <a:buFont typeface="+mj-lt"/>
              <a:buAutoNum type="alphaLcPeriod"/>
              <a:defRPr/>
            </a:pPr>
            <a:r>
              <a:rPr lang="en-US" altLang="de-DE" kern="0" dirty="0">
                <a:solidFill>
                  <a:srgbClr val="0070C0"/>
                </a:solidFill>
                <a:ea typeface="ＭＳ Ｐゴシック" pitchFamily="34" charset="-128"/>
              </a:rPr>
              <a:t>Animals and goods which are subject to an emergency measure, </a:t>
            </a:r>
          </a:p>
          <a:p>
            <a:pPr>
              <a:spcAft>
                <a:spcPts val="1200"/>
              </a:spcAft>
            </a:pPr>
            <a:endParaRPr lang="en-US" sz="2000" dirty="0">
              <a:solidFill>
                <a:schemeClr val="tx1">
                  <a:lumMod val="50000"/>
                </a:schemeClr>
              </a:solidFill>
            </a:endParaRPr>
          </a:p>
        </p:txBody>
      </p:sp>
      <p:sp>
        <p:nvSpPr>
          <p:cNvPr id="3" name="Title 2"/>
          <p:cNvSpPr>
            <a:spLocks noGrp="1"/>
          </p:cNvSpPr>
          <p:nvPr>
            <p:ph type="title"/>
          </p:nvPr>
        </p:nvSpPr>
        <p:spPr>
          <a:xfrm>
            <a:off x="970722" y="482860"/>
            <a:ext cx="10515600" cy="893358"/>
          </a:xfrm>
        </p:spPr>
        <p:txBody>
          <a:bodyPr/>
          <a:lstStyle/>
          <a:p>
            <a:pPr algn="ctr"/>
            <a:r>
              <a:rPr lang="en-US" sz="3600" b="1" dirty="0">
                <a:solidFill>
                  <a:srgbClr val="FF0000"/>
                </a:solidFill>
              </a:rPr>
              <a:t>IMPORT CONTROLS</a:t>
            </a:r>
          </a:p>
        </p:txBody>
      </p:sp>
    </p:spTree>
    <p:extLst>
      <p:ext uri="{BB962C8B-B14F-4D97-AF65-F5344CB8AC3E}">
        <p14:creationId xmlns:p14="http://schemas.microsoft.com/office/powerpoint/2010/main" val="29784228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199" y="1825625"/>
            <a:ext cx="10905699" cy="4387070"/>
          </a:xfrm>
        </p:spPr>
        <p:txBody>
          <a:bodyPr/>
          <a:lstStyle/>
          <a:p>
            <a:pPr marL="0" indent="0">
              <a:buClr>
                <a:srgbClr val="F47B22"/>
              </a:buClr>
              <a:buNone/>
              <a:defRPr/>
            </a:pPr>
            <a:br>
              <a:rPr lang="en-US" altLang="de-DE" sz="2000" kern="0" dirty="0">
                <a:solidFill>
                  <a:schemeClr val="tx1">
                    <a:lumMod val="50000"/>
                  </a:schemeClr>
                </a:solidFill>
                <a:ea typeface="ＭＳ Ｐゴシック" pitchFamily="34" charset="-128"/>
              </a:rPr>
            </a:br>
            <a:r>
              <a:rPr lang="en-US" altLang="de-DE" sz="2000" kern="0" dirty="0">
                <a:solidFill>
                  <a:schemeClr val="tx1">
                    <a:lumMod val="50000"/>
                  </a:schemeClr>
                </a:solidFill>
                <a:latin typeface="Arial" panose="020B0604020202020204" pitchFamily="34" charset="0"/>
                <a:ea typeface="ＭＳ Ｐゴシック" pitchFamily="34" charset="-128"/>
                <a:cs typeface="Arial" panose="020B0604020202020204" pitchFamily="34" charset="0"/>
              </a:rPr>
              <a:t>       </a:t>
            </a:r>
            <a:r>
              <a:rPr lang="en-US" altLang="de-DE" sz="2000" kern="0" dirty="0">
                <a:solidFill>
                  <a:srgbClr val="0070C0"/>
                </a:solidFill>
                <a:ea typeface="ＭＳ Ｐゴシック" pitchFamily="34" charset="-128"/>
              </a:rPr>
              <a:t>Measures to be taken in cases of non-compliant consignments entering the Union</a:t>
            </a:r>
          </a:p>
          <a:p>
            <a:pPr marL="457200" lvl="1" indent="0">
              <a:buClr>
                <a:srgbClr val="F47B22"/>
              </a:buClr>
              <a:buNone/>
              <a:defRPr/>
            </a:pPr>
            <a:r>
              <a:rPr lang="en-US" altLang="de-DE" kern="0" dirty="0">
                <a:solidFill>
                  <a:srgbClr val="0070C0"/>
                </a:solidFill>
                <a:ea typeface="ＭＳ Ｐゴシック" pitchFamily="34" charset="-128"/>
              </a:rPr>
              <a:t> </a:t>
            </a:r>
            <a:r>
              <a:rPr lang="en-US" altLang="de-DE" b="1" u="sng" kern="0" dirty="0">
                <a:solidFill>
                  <a:srgbClr val="0070C0"/>
                </a:solidFill>
                <a:ea typeface="ＭＳ Ｐゴシック" pitchFamily="34" charset="-128"/>
              </a:rPr>
              <a:t>Possible options</a:t>
            </a:r>
            <a:r>
              <a:rPr lang="en-US" altLang="de-DE" u="sng" kern="0" dirty="0">
                <a:solidFill>
                  <a:srgbClr val="0070C0"/>
                </a:solidFill>
                <a:ea typeface="ＭＳ Ｐゴシック" pitchFamily="34" charset="-128"/>
              </a:rPr>
              <a:t>:</a:t>
            </a:r>
            <a:r>
              <a:rPr lang="en-US" altLang="de-DE" kern="0" dirty="0">
                <a:solidFill>
                  <a:srgbClr val="0070C0"/>
                </a:solidFill>
                <a:ea typeface="ＭＳ Ｐゴシック" pitchFamily="34" charset="-128"/>
              </a:rPr>
              <a:t> Destruction, re-dispatch or special treatment </a:t>
            </a:r>
            <a:r>
              <a:rPr lang="en-US" altLang="de-DE" sz="1600" kern="0" dirty="0">
                <a:solidFill>
                  <a:srgbClr val="0070C0"/>
                </a:solidFill>
                <a:ea typeface="ＭＳ Ｐゴシック" pitchFamily="34" charset="-128"/>
              </a:rPr>
              <a:t> </a:t>
            </a:r>
          </a:p>
          <a:p>
            <a:pPr marL="457200" lvl="1" indent="0">
              <a:buClr>
                <a:srgbClr val="F47B22"/>
              </a:buClr>
              <a:buNone/>
              <a:defRPr/>
            </a:pPr>
            <a:r>
              <a:rPr lang="en-US" altLang="de-DE" kern="0" dirty="0">
                <a:solidFill>
                  <a:srgbClr val="0070C0"/>
                </a:solidFill>
                <a:ea typeface="ＭＳ Ｐゴシック" pitchFamily="34" charset="-128"/>
              </a:rPr>
              <a:t>Actions in case of consignments not presented for official control: retain or recall, placed under official detention</a:t>
            </a:r>
          </a:p>
          <a:p>
            <a:pPr marL="457200" lvl="1" indent="0">
              <a:buClr>
                <a:srgbClr val="F47B22"/>
              </a:buClr>
              <a:buNone/>
              <a:defRPr/>
            </a:pPr>
            <a:r>
              <a:rPr lang="en-US" altLang="de-DE" sz="2000" kern="0" dirty="0">
                <a:solidFill>
                  <a:srgbClr val="0070C0"/>
                </a:solidFill>
                <a:ea typeface="ＭＳ Ｐゴシック" pitchFamily="34" charset="-128"/>
              </a:rPr>
              <a:t>Measures to be taken on animals or goods entering the Union from third countries presenting a risk </a:t>
            </a:r>
            <a:r>
              <a:rPr lang="en-US" altLang="de-DE" sz="1600" kern="0" dirty="0">
                <a:solidFill>
                  <a:srgbClr val="0070C0"/>
                </a:solidFill>
                <a:ea typeface="ＭＳ Ｐゴシック" pitchFamily="34" charset="-128"/>
              </a:rPr>
              <a:t> </a:t>
            </a:r>
          </a:p>
          <a:p>
            <a:pPr marL="457200" lvl="1" indent="0">
              <a:buClr>
                <a:srgbClr val="F47B22"/>
              </a:buClr>
              <a:buNone/>
              <a:defRPr/>
            </a:pPr>
            <a:r>
              <a:rPr lang="en-US" altLang="de-DE" b="1" u="sng" kern="0" dirty="0">
                <a:solidFill>
                  <a:srgbClr val="0070C0"/>
                </a:solidFill>
                <a:ea typeface="ＭＳ Ｐゴシック" pitchFamily="34" charset="-128"/>
              </a:rPr>
              <a:t>Possible options</a:t>
            </a:r>
            <a:r>
              <a:rPr lang="en-US" altLang="de-DE" u="sng" kern="0" dirty="0">
                <a:solidFill>
                  <a:srgbClr val="0070C0"/>
                </a:solidFill>
                <a:ea typeface="ＭＳ Ｐゴシック" pitchFamily="34" charset="-128"/>
              </a:rPr>
              <a:t>: </a:t>
            </a:r>
            <a:r>
              <a:rPr lang="en-US" altLang="de-DE" kern="0" dirty="0">
                <a:solidFill>
                  <a:srgbClr val="0070C0"/>
                </a:solidFill>
                <a:ea typeface="ＭＳ Ｐゴシック" pitchFamily="34" charset="-128"/>
              </a:rPr>
              <a:t>Destruction or special treatment </a:t>
            </a:r>
            <a:endParaRPr lang="en-US" altLang="de-DE" sz="1600" kern="0" dirty="0">
              <a:solidFill>
                <a:srgbClr val="0070C0"/>
              </a:solidFill>
              <a:ea typeface="ＭＳ Ｐゴシック" pitchFamily="34" charset="-128"/>
            </a:endParaRPr>
          </a:p>
          <a:p>
            <a:endParaRPr lang="en-US" dirty="0">
              <a:solidFill>
                <a:schemeClr val="tx1">
                  <a:lumMod val="50000"/>
                </a:schemeClr>
              </a:solidFill>
            </a:endParaRPr>
          </a:p>
        </p:txBody>
      </p:sp>
      <p:sp>
        <p:nvSpPr>
          <p:cNvPr id="3" name="Title 2"/>
          <p:cNvSpPr>
            <a:spLocks noGrp="1"/>
          </p:cNvSpPr>
          <p:nvPr>
            <p:ph type="title"/>
          </p:nvPr>
        </p:nvSpPr>
        <p:spPr>
          <a:xfrm>
            <a:off x="901872" y="482860"/>
            <a:ext cx="10515600" cy="782357"/>
          </a:xfrm>
        </p:spPr>
        <p:txBody>
          <a:bodyPr/>
          <a:lstStyle/>
          <a:p>
            <a:pPr algn="ctr"/>
            <a:r>
              <a:rPr lang="en-US" b="1" dirty="0">
                <a:solidFill>
                  <a:srgbClr val="FF0000"/>
                </a:solidFill>
              </a:rPr>
              <a:t>IMPORT CONTROLS</a:t>
            </a:r>
          </a:p>
        </p:txBody>
      </p:sp>
      <p:pic>
        <p:nvPicPr>
          <p:cNvPr id="4" name="Grafik 1"/>
          <p:cNvPicPr>
            <a:picLocks noChangeAspect="1"/>
          </p:cNvPicPr>
          <p:nvPr/>
        </p:nvPicPr>
        <p:blipFill>
          <a:blip r:embed="rId2"/>
          <a:stretch>
            <a:fillRect/>
          </a:stretch>
        </p:blipFill>
        <p:spPr>
          <a:xfrm>
            <a:off x="9661655" y="41081"/>
            <a:ext cx="2434930" cy="2448272"/>
          </a:xfrm>
          <a:prstGeom prst="rect">
            <a:avLst/>
          </a:prstGeom>
        </p:spPr>
      </p:pic>
      <p:pic>
        <p:nvPicPr>
          <p:cNvPr id="5" name="Grafik 3"/>
          <p:cNvPicPr>
            <a:picLocks noChangeAspect="1"/>
          </p:cNvPicPr>
          <p:nvPr/>
        </p:nvPicPr>
        <p:blipFill>
          <a:blip r:embed="rId3"/>
          <a:stretch>
            <a:fillRect/>
          </a:stretch>
        </p:blipFill>
        <p:spPr>
          <a:xfrm>
            <a:off x="10864036" y="5057938"/>
            <a:ext cx="1106873" cy="938112"/>
          </a:xfrm>
          <a:prstGeom prst="rect">
            <a:avLst/>
          </a:prstGeom>
        </p:spPr>
      </p:pic>
    </p:spTree>
    <p:extLst>
      <p:ext uri="{BB962C8B-B14F-4D97-AF65-F5344CB8AC3E}">
        <p14:creationId xmlns:p14="http://schemas.microsoft.com/office/powerpoint/2010/main" val="3308050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085BD360-26BC-4303-B792-B25F4FD8F79B}"/>
              </a:ext>
            </a:extLst>
          </p:cNvPr>
          <p:cNvSpPr>
            <a:spLocks noGrp="1"/>
          </p:cNvSpPr>
          <p:nvPr>
            <p:ph sz="half" idx="1"/>
          </p:nvPr>
        </p:nvSpPr>
        <p:spPr>
          <a:xfrm>
            <a:off x="838197" y="1375794"/>
            <a:ext cx="5579085" cy="5159230"/>
          </a:xfrm>
        </p:spPr>
        <p: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800" dirty="0"/>
              <a:t>TRACES is the European Commission's online platform </a:t>
            </a:r>
            <a:r>
              <a:rPr lang="en-US" sz="1800" b="1" dirty="0"/>
              <a:t>managed and maintained by DG SANTE </a:t>
            </a:r>
            <a:r>
              <a:rPr lang="en-US" sz="1800" dirty="0"/>
              <a:t>and used for:</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600" dirty="0"/>
          </a:p>
          <a:p>
            <a:pPr marL="285750" indent="-285750">
              <a:spcAft>
                <a:spcPts val="0"/>
              </a:spcAft>
              <a:buClrTx/>
              <a:buFont typeface="Arial" panose="020B0604020202020204" pitchFamily="34" charset="0"/>
              <a:buChar char="•"/>
              <a:defRPr/>
            </a:pPr>
            <a:r>
              <a:rPr lang="en-US" sz="1800" b="1" dirty="0"/>
              <a:t>sanitary and phytosanitary certification </a:t>
            </a:r>
            <a:r>
              <a:rPr lang="en-US" sz="1800" dirty="0"/>
              <a:t>required for:</a:t>
            </a:r>
          </a:p>
          <a:p>
            <a:pPr marL="742950" lvl="1" indent="-285750" algn="l">
              <a:spcAft>
                <a:spcPts val="0"/>
              </a:spcAft>
              <a:buClrTx/>
              <a:buFont typeface="Courier New" panose="02070309020205020404" pitchFamily="49" charset="0"/>
              <a:buChar char="o"/>
              <a:defRPr/>
            </a:pPr>
            <a:r>
              <a:rPr lang="en-US" sz="1400" dirty="0"/>
              <a:t>EU imports of animals, animal products, food and feed of non-animal origin and plants;</a:t>
            </a:r>
          </a:p>
          <a:p>
            <a:pPr marL="742950" lvl="1" indent="-285750" algn="l">
              <a:spcAft>
                <a:spcPts val="0"/>
              </a:spcAft>
              <a:buClrTx/>
              <a:buFont typeface="Courier New" panose="02070309020205020404" pitchFamily="49" charset="0"/>
              <a:buChar char="o"/>
              <a:defRPr/>
            </a:pPr>
            <a:r>
              <a:rPr lang="en-US" sz="1400" dirty="0"/>
              <a:t>intra-EU trade in live animals and certain animal products.</a:t>
            </a:r>
          </a:p>
          <a:p>
            <a:pPr marL="742950" lvl="1" indent="-285750" algn="l">
              <a:spcAft>
                <a:spcPts val="0"/>
              </a:spcAft>
              <a:buClrTx/>
              <a:buFont typeface="Courier New" panose="02070309020205020404" pitchFamily="49" charset="0"/>
              <a:buChar char="o"/>
              <a:defRPr/>
            </a:pPr>
            <a:r>
              <a:rPr lang="en-US" sz="1400" dirty="0"/>
              <a:t>EU exports of live animals, certain animal products and plants</a:t>
            </a:r>
          </a:p>
          <a:p>
            <a:pPr marL="457200" lvl="1" indent="0" algn="l">
              <a:spcAft>
                <a:spcPts val="0"/>
              </a:spcAft>
              <a:buClrTx/>
              <a:buNone/>
              <a:defRPr/>
            </a:pPr>
            <a:endParaRPr lang="en-GB" sz="1600" dirty="0"/>
          </a:p>
          <a:p>
            <a:pPr marL="285750" indent="-285750">
              <a:spcAft>
                <a:spcPts val="0"/>
              </a:spcAft>
              <a:buClrTx/>
              <a:buFont typeface="Arial" panose="020B0604020202020204" pitchFamily="34" charset="0"/>
              <a:buChar char="•"/>
              <a:defRPr/>
            </a:pPr>
            <a:r>
              <a:rPr lang="en-GB" sz="1800" b="1" dirty="0"/>
              <a:t>border clearance</a:t>
            </a:r>
            <a:r>
              <a:rPr lang="en-GB" sz="1800" dirty="0"/>
              <a:t> of:</a:t>
            </a:r>
          </a:p>
          <a:p>
            <a:pPr marL="742950" lvl="1" indent="-285750" algn="l">
              <a:spcAft>
                <a:spcPts val="0"/>
              </a:spcAft>
              <a:buClrTx/>
              <a:buFont typeface="Courier New" panose="02070309020205020404" pitchFamily="49" charset="0"/>
              <a:buChar char="o"/>
              <a:defRPr/>
            </a:pPr>
            <a:r>
              <a:rPr lang="en-US" sz="1400" dirty="0"/>
              <a:t>live animals, </a:t>
            </a:r>
          </a:p>
          <a:p>
            <a:pPr marL="742950" lvl="1" indent="-285750" algn="l">
              <a:spcAft>
                <a:spcPts val="0"/>
              </a:spcAft>
              <a:buClrTx/>
              <a:buFont typeface="Courier New" panose="02070309020205020404" pitchFamily="49" charset="0"/>
              <a:buChar char="o"/>
              <a:defRPr/>
            </a:pPr>
            <a:r>
              <a:rPr lang="en-US" sz="1400" dirty="0"/>
              <a:t>animal products, </a:t>
            </a:r>
          </a:p>
          <a:p>
            <a:pPr marL="742950" lvl="1" indent="-285750" algn="l">
              <a:spcAft>
                <a:spcPts val="0"/>
              </a:spcAft>
              <a:buClrTx/>
              <a:buFont typeface="Courier New" panose="02070309020205020404" pitchFamily="49" charset="0"/>
              <a:buChar char="o"/>
              <a:defRPr/>
            </a:pPr>
            <a:r>
              <a:rPr lang="en-US" sz="1400" dirty="0"/>
              <a:t>food and feed of non-animal origin,</a:t>
            </a:r>
          </a:p>
          <a:p>
            <a:pPr marL="742950" lvl="1" indent="-285750" algn="l">
              <a:spcAft>
                <a:spcPts val="0"/>
              </a:spcAft>
              <a:buClrTx/>
              <a:buFont typeface="Courier New" panose="02070309020205020404" pitchFamily="49" charset="0"/>
              <a:buChar char="o"/>
              <a:defRPr/>
            </a:pPr>
            <a:r>
              <a:rPr lang="en-US" sz="1400" dirty="0"/>
              <a:t>plants;</a:t>
            </a:r>
          </a:p>
          <a:p>
            <a:pPr marL="457200" lvl="1" indent="0" algn="l">
              <a:spcAft>
                <a:spcPts val="0"/>
              </a:spcAft>
              <a:buClrTx/>
              <a:buNone/>
              <a:defRPr/>
            </a:pPr>
            <a:endParaRPr lang="en-US" sz="1600" dirty="0"/>
          </a:p>
          <a:p>
            <a:pPr marL="285750" indent="-285750">
              <a:spcAft>
                <a:spcPts val="0"/>
              </a:spcAft>
              <a:buClrTx/>
              <a:buFont typeface="Arial" panose="020B0604020202020204" pitchFamily="34" charset="0"/>
              <a:buChar char="•"/>
              <a:defRPr/>
            </a:pPr>
            <a:r>
              <a:rPr lang="en-US" sz="1800" b="1" dirty="0"/>
              <a:t>other certificates &amp; documents of partner DGs</a:t>
            </a:r>
          </a:p>
          <a:p>
            <a:pPr marL="0" indent="0">
              <a:buNone/>
            </a:pPr>
            <a:endParaRPr lang="en-IE" sz="1600" dirty="0">
              <a:latin typeface="Arial (body"/>
            </a:endParaRPr>
          </a:p>
        </p:txBody>
      </p:sp>
      <p:sp>
        <p:nvSpPr>
          <p:cNvPr id="5" name="Title 4">
            <a:extLst>
              <a:ext uri="{FF2B5EF4-FFF2-40B4-BE49-F238E27FC236}">
                <a16:creationId xmlns:a16="http://schemas.microsoft.com/office/drawing/2014/main" id="{CAC93FB0-16C8-4274-9424-C02850E2A2C5}"/>
              </a:ext>
            </a:extLst>
          </p:cNvPr>
          <p:cNvSpPr>
            <a:spLocks noGrp="1"/>
          </p:cNvSpPr>
          <p:nvPr>
            <p:ph type="title"/>
          </p:nvPr>
        </p:nvSpPr>
        <p:spPr/>
        <p:txBody>
          <a:bodyPr/>
          <a:lstStyle/>
          <a:p>
            <a:pPr algn="ctr"/>
            <a:r>
              <a:rPr lang="en-GB" dirty="0">
                <a:solidFill>
                  <a:srgbClr val="FF0000"/>
                </a:solidFill>
              </a:rPr>
              <a:t>What is TRACES?</a:t>
            </a:r>
            <a:endParaRPr lang="en-IE" dirty="0">
              <a:solidFill>
                <a:srgbClr val="FF0000"/>
              </a:solidFill>
            </a:endParaRPr>
          </a:p>
        </p:txBody>
      </p:sp>
      <p:pic>
        <p:nvPicPr>
          <p:cNvPr id="8" name="Picture 7">
            <a:extLst>
              <a:ext uri="{FF2B5EF4-FFF2-40B4-BE49-F238E27FC236}">
                <a16:creationId xmlns:a16="http://schemas.microsoft.com/office/drawing/2014/main" id="{EC929FFE-850C-4BBD-9403-E2455462610A}"/>
              </a:ext>
            </a:extLst>
          </p:cNvPr>
          <p:cNvPicPr>
            <a:picLocks noChangeAspect="1"/>
          </p:cNvPicPr>
          <p:nvPr/>
        </p:nvPicPr>
        <p:blipFill>
          <a:blip r:embed="rId2"/>
          <a:stretch>
            <a:fillRect/>
          </a:stretch>
        </p:blipFill>
        <p:spPr>
          <a:xfrm>
            <a:off x="6417283" y="1526796"/>
            <a:ext cx="5245207" cy="3296874"/>
          </a:xfrm>
          <a:prstGeom prst="rect">
            <a:avLst/>
          </a:prstGeom>
        </p:spPr>
      </p:pic>
    </p:spTree>
    <p:extLst>
      <p:ext uri="{BB962C8B-B14F-4D97-AF65-F5344CB8AC3E}">
        <p14:creationId xmlns:p14="http://schemas.microsoft.com/office/powerpoint/2010/main" val="1395318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220A62-87B1-478B-8B4A-07A1A7097035}"/>
              </a:ext>
            </a:extLst>
          </p:cNvPr>
          <p:cNvSpPr>
            <a:spLocks noGrp="1"/>
          </p:cNvSpPr>
          <p:nvPr>
            <p:ph type="title"/>
          </p:nvPr>
        </p:nvSpPr>
        <p:spPr>
          <a:xfrm>
            <a:off x="936231" y="235025"/>
            <a:ext cx="10515600" cy="782357"/>
          </a:xfrm>
        </p:spPr>
        <p:txBody>
          <a:bodyPr/>
          <a:lstStyle/>
          <a:p>
            <a:pPr algn="ctr"/>
            <a:r>
              <a:rPr lang="en-GB" sz="3600" b="1" dirty="0">
                <a:solidFill>
                  <a:srgbClr val="FF0000"/>
                </a:solidFill>
              </a:rPr>
              <a:t>Use of TRACES by non-EU countries</a:t>
            </a:r>
            <a:endParaRPr lang="en-IE" sz="3600" b="1" dirty="0">
              <a:solidFill>
                <a:srgbClr val="FF0000"/>
              </a:solidFill>
            </a:endParaRPr>
          </a:p>
        </p:txBody>
      </p:sp>
      <p:graphicFrame>
        <p:nvGraphicFramePr>
          <p:cNvPr id="2" name="Diagram 1">
            <a:extLst>
              <a:ext uri="{FF2B5EF4-FFF2-40B4-BE49-F238E27FC236}">
                <a16:creationId xmlns:a16="http://schemas.microsoft.com/office/drawing/2014/main" id="{7FA80FC0-640C-97CB-2D6B-AE2E330B3110}"/>
              </a:ext>
            </a:extLst>
          </p:cNvPr>
          <p:cNvGraphicFramePr/>
          <p:nvPr/>
        </p:nvGraphicFramePr>
        <p:xfrm>
          <a:off x="0" y="1132597"/>
          <a:ext cx="7265724" cy="57254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3" name="Diagram 12">
            <a:extLst>
              <a:ext uri="{FF2B5EF4-FFF2-40B4-BE49-F238E27FC236}">
                <a16:creationId xmlns:a16="http://schemas.microsoft.com/office/drawing/2014/main" id="{F0ADB495-8DC2-4772-8A91-909AF3703252}"/>
              </a:ext>
            </a:extLst>
          </p:cNvPr>
          <p:cNvGraphicFramePr/>
          <p:nvPr/>
        </p:nvGraphicFramePr>
        <p:xfrm>
          <a:off x="-2" y="1132597"/>
          <a:ext cx="7161293" cy="572540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2" name="Graphic 14">
            <a:extLst>
              <a:ext uri="{FF2B5EF4-FFF2-40B4-BE49-F238E27FC236}">
                <a16:creationId xmlns:a16="http://schemas.microsoft.com/office/drawing/2014/main" id="{3695A5F8-3785-49A0-BE80-8115F4AC73C9}"/>
              </a:ext>
            </a:extLst>
          </p:cNvPr>
          <p:cNvPicPr>
            <a:picLocks noChangeAspect="1"/>
          </p:cNvPicPr>
          <p:nvPr/>
        </p:nvPicPr>
        <p:blipFill rotWithShape="1">
          <a:blip r:embed="rId12">
            <a:extLst>
              <a:ext uri="{28A0092B-C50C-407E-A947-70E740481C1C}">
                <a14:useLocalDpi xmlns:a14="http://schemas.microsoft.com/office/drawing/2010/main" val="0"/>
              </a:ext>
            </a:extLst>
          </a:blip>
          <a:srcRect l="21876" t="21635" r="21876" b="21635"/>
          <a:stretch/>
        </p:blipFill>
        <p:spPr>
          <a:xfrm>
            <a:off x="7265724" y="1132597"/>
            <a:ext cx="4781725" cy="5099199"/>
          </a:xfrm>
          <a:prstGeom prst="ellipse">
            <a:avLst/>
          </a:prstGeom>
          <a:effectLst>
            <a:softEdge rad="0"/>
          </a:effectLst>
        </p:spPr>
      </p:pic>
    </p:spTree>
    <p:extLst>
      <p:ext uri="{BB962C8B-B14F-4D97-AF65-F5344CB8AC3E}">
        <p14:creationId xmlns:p14="http://schemas.microsoft.com/office/powerpoint/2010/main" val="112623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13"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19700" y="1793289"/>
            <a:ext cx="10905699" cy="3924020"/>
          </a:xfrm>
        </p:spPr>
        <p:txBody>
          <a:bodyPr/>
          <a:lstStyle/>
          <a:p>
            <a:r>
              <a:rPr lang="es-ES" b="1" dirty="0">
                <a:solidFill>
                  <a:srgbClr val="00B050"/>
                </a:solidFill>
              </a:rPr>
              <a:t>Food and </a:t>
            </a:r>
            <a:r>
              <a:rPr lang="es-ES" b="1" dirty="0" err="1">
                <a:solidFill>
                  <a:srgbClr val="00B050"/>
                </a:solidFill>
              </a:rPr>
              <a:t>feed</a:t>
            </a:r>
            <a:r>
              <a:rPr lang="es-ES" b="1" dirty="0">
                <a:solidFill>
                  <a:srgbClr val="00B050"/>
                </a:solidFill>
              </a:rPr>
              <a:t> </a:t>
            </a:r>
            <a:r>
              <a:rPr lang="es-ES" b="1" dirty="0" err="1">
                <a:solidFill>
                  <a:srgbClr val="00B050"/>
                </a:solidFill>
              </a:rPr>
              <a:t>requirements</a:t>
            </a:r>
            <a:r>
              <a:rPr lang="es-ES" b="1" dirty="0">
                <a:solidFill>
                  <a:srgbClr val="00B050"/>
                </a:solidFill>
              </a:rPr>
              <a:t> </a:t>
            </a:r>
          </a:p>
          <a:p>
            <a:r>
              <a:rPr lang="es-ES" b="1" dirty="0">
                <a:solidFill>
                  <a:srgbClr val="00B050"/>
                </a:solidFill>
              </a:rPr>
              <a:t>Animal </a:t>
            </a:r>
            <a:r>
              <a:rPr lang="es-ES" b="1" dirty="0" err="1">
                <a:solidFill>
                  <a:srgbClr val="00B050"/>
                </a:solidFill>
              </a:rPr>
              <a:t>health</a:t>
            </a:r>
            <a:r>
              <a:rPr lang="es-ES" b="1" dirty="0">
                <a:solidFill>
                  <a:srgbClr val="00B050"/>
                </a:solidFill>
              </a:rPr>
              <a:t> </a:t>
            </a:r>
            <a:r>
              <a:rPr lang="es-ES" b="1" dirty="0" err="1">
                <a:solidFill>
                  <a:srgbClr val="00B050"/>
                </a:solidFill>
              </a:rPr>
              <a:t>requirements</a:t>
            </a:r>
            <a:endParaRPr lang="es-ES" b="1" dirty="0">
              <a:solidFill>
                <a:srgbClr val="00B050"/>
              </a:solidFill>
            </a:endParaRPr>
          </a:p>
          <a:p>
            <a:r>
              <a:rPr lang="en-US" b="1" dirty="0">
                <a:solidFill>
                  <a:srgbClr val="00B050"/>
                </a:solidFill>
              </a:rPr>
              <a:t>Residue Monitoring plans</a:t>
            </a:r>
          </a:p>
          <a:p>
            <a:r>
              <a:rPr lang="en-US" b="1" dirty="0">
                <a:solidFill>
                  <a:srgbClr val="00B050"/>
                </a:solidFill>
              </a:rPr>
              <a:t>Import conditions</a:t>
            </a:r>
          </a:p>
          <a:p>
            <a:r>
              <a:rPr lang="en-US" b="1" dirty="0">
                <a:solidFill>
                  <a:srgbClr val="00B050"/>
                </a:solidFill>
              </a:rPr>
              <a:t>Listing of trade partners</a:t>
            </a:r>
          </a:p>
          <a:p>
            <a:r>
              <a:rPr lang="en-US" b="1" dirty="0">
                <a:solidFill>
                  <a:srgbClr val="00B050"/>
                </a:solidFill>
              </a:rPr>
              <a:t>Listing of establishments</a:t>
            </a:r>
          </a:p>
          <a:p>
            <a:r>
              <a:rPr lang="en-US" b="1" dirty="0">
                <a:solidFill>
                  <a:srgbClr val="00B050"/>
                </a:solidFill>
              </a:rPr>
              <a:t>Controls at EU borders</a:t>
            </a:r>
          </a:p>
        </p:txBody>
      </p:sp>
      <p:sp>
        <p:nvSpPr>
          <p:cNvPr id="3" name="Title 2"/>
          <p:cNvSpPr>
            <a:spLocks noGrp="1"/>
          </p:cNvSpPr>
          <p:nvPr>
            <p:ph type="title"/>
          </p:nvPr>
        </p:nvSpPr>
        <p:spPr>
          <a:xfrm>
            <a:off x="970722" y="482860"/>
            <a:ext cx="10759460" cy="782357"/>
          </a:xfrm>
        </p:spPr>
        <p:txBody>
          <a:bodyPr/>
          <a:lstStyle/>
          <a:p>
            <a:pPr algn="ctr"/>
            <a:r>
              <a:rPr lang="es-ES" b="1" dirty="0">
                <a:solidFill>
                  <a:srgbClr val="FF0000"/>
                </a:solidFill>
              </a:rPr>
              <a:t>Main rules </a:t>
            </a:r>
            <a:endParaRPr lang="en-US" b="1" dirty="0">
              <a:solidFill>
                <a:srgbClr val="FF0000"/>
              </a:solidFill>
            </a:endParaRPr>
          </a:p>
        </p:txBody>
      </p:sp>
    </p:spTree>
    <p:extLst>
      <p:ext uri="{BB962C8B-B14F-4D97-AF65-F5344CB8AC3E}">
        <p14:creationId xmlns:p14="http://schemas.microsoft.com/office/powerpoint/2010/main" val="35536040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911A21-CC43-9E92-AB27-24F488B76C0F}"/>
              </a:ext>
            </a:extLst>
          </p:cNvPr>
          <p:cNvSpPr>
            <a:spLocks noGrp="1"/>
          </p:cNvSpPr>
          <p:nvPr>
            <p:ph type="title"/>
          </p:nvPr>
        </p:nvSpPr>
        <p:spPr>
          <a:xfrm>
            <a:off x="838200" y="0"/>
            <a:ext cx="10515600" cy="782357"/>
          </a:xfrm>
        </p:spPr>
        <p:txBody>
          <a:bodyPr anchor="ctr"/>
          <a:lstStyle/>
          <a:p>
            <a:r>
              <a:rPr lang="en-GB" sz="3200" b="1" dirty="0">
                <a:solidFill>
                  <a:srgbClr val="FF0000"/>
                </a:solidFill>
              </a:rPr>
              <a:t>TRACES Worldwide presence – veterinary domain</a:t>
            </a:r>
            <a:endParaRPr lang="en-IE" sz="3200" b="1" dirty="0">
              <a:solidFill>
                <a:srgbClr val="FF0000"/>
              </a:solidFill>
            </a:endParaRPr>
          </a:p>
        </p:txBody>
      </p:sp>
      <p:pic>
        <p:nvPicPr>
          <p:cNvPr id="3" name="Picture 2" descr="A map of the world&#10;&#10;Description automatically generated">
            <a:extLst>
              <a:ext uri="{FF2B5EF4-FFF2-40B4-BE49-F238E27FC236}">
                <a16:creationId xmlns:a16="http://schemas.microsoft.com/office/drawing/2014/main" id="{1660F6B3-BD10-3615-E470-40569ECF19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9509"/>
            <a:ext cx="12192000" cy="6178492"/>
          </a:xfrm>
          <a:prstGeom prst="rect">
            <a:avLst/>
          </a:prstGeom>
        </p:spPr>
      </p:pic>
    </p:spTree>
    <p:extLst>
      <p:ext uri="{BB962C8B-B14F-4D97-AF65-F5344CB8AC3E}">
        <p14:creationId xmlns:p14="http://schemas.microsoft.com/office/powerpoint/2010/main" val="2514265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E92C998-F933-4A99-8AD6-11D36E15B73E}"/>
              </a:ext>
            </a:extLst>
          </p:cNvPr>
          <p:cNvSpPr>
            <a:spLocks noGrp="1"/>
          </p:cNvSpPr>
          <p:nvPr>
            <p:ph idx="1"/>
          </p:nvPr>
        </p:nvSpPr>
        <p:spPr>
          <a:xfrm>
            <a:off x="838199" y="1265217"/>
            <a:ext cx="6627921" cy="4442312"/>
          </a:xfrm>
        </p:spPr>
        <p:txBody>
          <a:bodyPr/>
          <a:lstStyle/>
          <a:p>
            <a:r>
              <a:rPr lang="en-GB" dirty="0"/>
              <a:t>Used for the issuance of export certificates for consignments exported from EU to certain non-EU trade partners</a:t>
            </a:r>
          </a:p>
          <a:p>
            <a:endParaRPr lang="en-GB" dirty="0"/>
          </a:p>
          <a:p>
            <a:r>
              <a:rPr lang="en-GB" dirty="0"/>
              <a:t>TRACES offers only negotiated export certificates: certificates that have been agreed between EU and certain non-EU countries</a:t>
            </a:r>
          </a:p>
          <a:p>
            <a:r>
              <a:rPr lang="en-GB" dirty="0"/>
              <a:t>E-certification capacity enabled since October 2022</a:t>
            </a:r>
          </a:p>
          <a:p>
            <a:r>
              <a:rPr lang="en-GB" dirty="0"/>
              <a:t>More than 68 000 certificates have been issued in TRACES in 2022</a:t>
            </a:r>
          </a:p>
          <a:p>
            <a:endParaRPr lang="en-IE" dirty="0"/>
          </a:p>
        </p:txBody>
      </p:sp>
      <p:sp>
        <p:nvSpPr>
          <p:cNvPr id="4" name="Title 3">
            <a:extLst>
              <a:ext uri="{FF2B5EF4-FFF2-40B4-BE49-F238E27FC236}">
                <a16:creationId xmlns:a16="http://schemas.microsoft.com/office/drawing/2014/main" id="{10DAB24F-DE5F-453E-9C44-6010693BBD8B}"/>
              </a:ext>
            </a:extLst>
          </p:cNvPr>
          <p:cNvSpPr>
            <a:spLocks noGrp="1"/>
          </p:cNvSpPr>
          <p:nvPr>
            <p:ph type="title"/>
          </p:nvPr>
        </p:nvSpPr>
        <p:spPr>
          <a:xfrm>
            <a:off x="952967" y="89699"/>
            <a:ext cx="10515600" cy="782357"/>
          </a:xfrm>
        </p:spPr>
        <p:txBody>
          <a:bodyPr/>
          <a:lstStyle/>
          <a:p>
            <a:pPr algn="ctr"/>
            <a:r>
              <a:rPr lang="en-GB" b="1" dirty="0">
                <a:solidFill>
                  <a:srgbClr val="FF0000"/>
                </a:solidFill>
              </a:rPr>
              <a:t>EU Export module</a:t>
            </a:r>
            <a:endParaRPr lang="en-IE" b="1" dirty="0">
              <a:solidFill>
                <a:srgbClr val="FF0000"/>
              </a:solidFill>
            </a:endParaRPr>
          </a:p>
        </p:txBody>
      </p:sp>
      <p:pic>
        <p:nvPicPr>
          <p:cNvPr id="6" name="Graphic 14">
            <a:extLst>
              <a:ext uri="{FF2B5EF4-FFF2-40B4-BE49-F238E27FC236}">
                <a16:creationId xmlns:a16="http://schemas.microsoft.com/office/drawing/2014/main" id="{FCCA987C-B6B0-4826-B944-5A79A54EC488}"/>
              </a:ext>
            </a:extLst>
          </p:cNvPr>
          <p:cNvPicPr>
            <a:picLocks noChangeAspect="1"/>
          </p:cNvPicPr>
          <p:nvPr/>
        </p:nvPicPr>
        <p:blipFill rotWithShape="1">
          <a:blip r:embed="rId2">
            <a:extLst>
              <a:ext uri="{28A0092B-C50C-407E-A947-70E740481C1C}">
                <a14:useLocalDpi xmlns:a14="http://schemas.microsoft.com/office/drawing/2010/main" val="0"/>
              </a:ext>
            </a:extLst>
          </a:blip>
          <a:srcRect l="21060" t="21406" r="21060" b="21406"/>
          <a:stretch/>
        </p:blipFill>
        <p:spPr>
          <a:xfrm>
            <a:off x="7107223" y="971789"/>
            <a:ext cx="4986285" cy="5029167"/>
          </a:xfrm>
          <a:prstGeom prst="ellipse">
            <a:avLst/>
          </a:prstGeom>
          <a:effectLst>
            <a:softEdge rad="0"/>
          </a:effectLst>
        </p:spPr>
      </p:pic>
      <p:pic>
        <p:nvPicPr>
          <p:cNvPr id="7" name="Picture 6" descr="Shape&#10;&#10;Description automatically generated with medium confidence">
            <a:extLst>
              <a:ext uri="{FF2B5EF4-FFF2-40B4-BE49-F238E27FC236}">
                <a16:creationId xmlns:a16="http://schemas.microsoft.com/office/drawing/2014/main" id="{FB26391C-64A1-4BD7-AAC5-2F16484CE6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5649" y="2616133"/>
            <a:ext cx="435526" cy="435526"/>
          </a:xfrm>
          <a:prstGeom prst="rect">
            <a:avLst/>
          </a:prstGeom>
          <a:effectLst>
            <a:outerShdw blurRad="50800" dist="38100" dir="5400000" algn="t" rotWithShape="0">
              <a:prstClr val="black">
                <a:alpha val="40000"/>
              </a:prstClr>
            </a:outerShdw>
          </a:effectLst>
        </p:spPr>
      </p:pic>
      <p:cxnSp>
        <p:nvCxnSpPr>
          <p:cNvPr id="8" name="Straight Arrow Connector 7">
            <a:extLst>
              <a:ext uri="{FF2B5EF4-FFF2-40B4-BE49-F238E27FC236}">
                <a16:creationId xmlns:a16="http://schemas.microsoft.com/office/drawing/2014/main" id="{DAF3C10D-264B-4E80-A17A-A0F07D15CDE0}"/>
              </a:ext>
            </a:extLst>
          </p:cNvPr>
          <p:cNvCxnSpPr>
            <a:cxnSpLocks/>
          </p:cNvCxnSpPr>
          <p:nvPr/>
        </p:nvCxnSpPr>
        <p:spPr>
          <a:xfrm>
            <a:off x="2908965" y="2833896"/>
            <a:ext cx="745331" cy="0"/>
          </a:xfrm>
          <a:prstGeom prst="straightConnector1">
            <a:avLst/>
          </a:prstGeom>
          <a:ln w="66675">
            <a:solidFill>
              <a:schemeClr val="bg2"/>
            </a:solidFill>
            <a:headEnd type="none"/>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37C9952C-836F-49D9-86F7-67EA0E70831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102552" y="2616133"/>
            <a:ext cx="435526" cy="435526"/>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7329791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06334A2-8AEF-4DAD-813E-0EA7FBC6687E}"/>
              </a:ext>
            </a:extLst>
          </p:cNvPr>
          <p:cNvSpPr>
            <a:spLocks noGrp="1"/>
          </p:cNvSpPr>
          <p:nvPr>
            <p:ph idx="1"/>
          </p:nvPr>
        </p:nvSpPr>
        <p:spPr>
          <a:xfrm>
            <a:off x="251059" y="1300295"/>
            <a:ext cx="9991900" cy="5370012"/>
          </a:xfrm>
        </p:spPr>
        <p:txBody>
          <a:bodyPr/>
          <a:lstStyle/>
          <a:p>
            <a:endParaRPr lang="en-GB" sz="2200" dirty="0"/>
          </a:p>
          <a:p>
            <a:r>
              <a:rPr lang="en-GB" sz="2200" dirty="0">
                <a:solidFill>
                  <a:srgbClr val="0070C0"/>
                </a:solidFill>
              </a:rPr>
              <a:t>E-certification functionality available in TRACES since December 2019</a:t>
            </a:r>
          </a:p>
          <a:p>
            <a:r>
              <a:rPr lang="en-GB" sz="2200" dirty="0">
                <a:solidFill>
                  <a:srgbClr val="0070C0"/>
                </a:solidFill>
              </a:rPr>
              <a:t>Available </a:t>
            </a:r>
            <a:r>
              <a:rPr lang="en-GB" sz="2200" b="1" dirty="0">
                <a:solidFill>
                  <a:srgbClr val="0070C0"/>
                </a:solidFill>
              </a:rPr>
              <a:t>free of charge </a:t>
            </a:r>
            <a:r>
              <a:rPr lang="en-GB" sz="2200" dirty="0">
                <a:solidFill>
                  <a:srgbClr val="0070C0"/>
                </a:solidFill>
              </a:rPr>
              <a:t>for all authorities using TRACES</a:t>
            </a:r>
          </a:p>
          <a:p>
            <a:r>
              <a:rPr lang="en-GB" sz="2200" dirty="0">
                <a:solidFill>
                  <a:srgbClr val="0070C0"/>
                </a:solidFill>
              </a:rPr>
              <a:t>All EU countries equipped to digitally sign CHEDs and INTRA certificates</a:t>
            </a:r>
          </a:p>
          <a:p>
            <a:r>
              <a:rPr lang="en-GB" sz="2200" dirty="0">
                <a:solidFill>
                  <a:srgbClr val="0070C0"/>
                </a:solidFill>
              </a:rPr>
              <a:t>15 non-EU countries are equipped to digitally sign their SPS certificates in TRACES (i.e. EU Import &amp; Phyto) – several others either in process of enrolment or have expressed interest to enrol</a:t>
            </a:r>
          </a:p>
          <a:p>
            <a:r>
              <a:rPr lang="en-GB" sz="2200" dirty="0">
                <a:solidFill>
                  <a:srgbClr val="0070C0"/>
                </a:solidFill>
              </a:rPr>
              <a:t>50% of total documents issued in TRACES in 2022 were issued electronically (more than 2 million)</a:t>
            </a:r>
          </a:p>
          <a:p>
            <a:endParaRPr lang="en-GB" sz="2200" dirty="0"/>
          </a:p>
          <a:p>
            <a:endParaRPr lang="en-GB" sz="2200" dirty="0"/>
          </a:p>
          <a:p>
            <a:endParaRPr lang="en-GB" sz="2200" dirty="0"/>
          </a:p>
          <a:p>
            <a:pPr lvl="1"/>
            <a:endParaRPr lang="en-GB" sz="2200" dirty="0"/>
          </a:p>
          <a:p>
            <a:pPr lvl="1"/>
            <a:endParaRPr lang="en-US" sz="2200" dirty="0"/>
          </a:p>
          <a:p>
            <a:endParaRPr lang="en-GB" sz="2200" dirty="0"/>
          </a:p>
          <a:p>
            <a:endParaRPr lang="en-IE" sz="2200" dirty="0"/>
          </a:p>
        </p:txBody>
      </p:sp>
      <p:sp>
        <p:nvSpPr>
          <p:cNvPr id="3" name="Title 2">
            <a:extLst>
              <a:ext uri="{FF2B5EF4-FFF2-40B4-BE49-F238E27FC236}">
                <a16:creationId xmlns:a16="http://schemas.microsoft.com/office/drawing/2014/main" id="{F071D8DC-0A35-4784-B983-40EDEA8B4FBF}"/>
              </a:ext>
            </a:extLst>
          </p:cNvPr>
          <p:cNvSpPr>
            <a:spLocks noGrp="1"/>
          </p:cNvSpPr>
          <p:nvPr>
            <p:ph type="title"/>
          </p:nvPr>
        </p:nvSpPr>
        <p:spPr>
          <a:xfrm>
            <a:off x="838200" y="187694"/>
            <a:ext cx="10515600" cy="782357"/>
          </a:xfrm>
        </p:spPr>
        <p:txBody>
          <a:bodyPr/>
          <a:lstStyle/>
          <a:p>
            <a:pPr algn="ctr"/>
            <a:r>
              <a:rPr lang="en-GB" sz="4000" b="1" dirty="0">
                <a:solidFill>
                  <a:srgbClr val="FF0000"/>
                </a:solidFill>
              </a:rPr>
              <a:t>Electronic certification</a:t>
            </a:r>
            <a:endParaRPr lang="en-IE" b="1" dirty="0">
              <a:solidFill>
                <a:srgbClr val="FF0000"/>
              </a:solidFill>
            </a:endParaRPr>
          </a:p>
        </p:txBody>
      </p:sp>
    </p:spTree>
    <p:extLst>
      <p:ext uri="{BB962C8B-B14F-4D97-AF65-F5344CB8AC3E}">
        <p14:creationId xmlns:p14="http://schemas.microsoft.com/office/powerpoint/2010/main" val="14117750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6F53AFD-D581-4F31-B8FC-1B04E82D75D4}"/>
              </a:ext>
            </a:extLst>
          </p:cNvPr>
          <p:cNvSpPr>
            <a:spLocks noGrp="1"/>
          </p:cNvSpPr>
          <p:nvPr>
            <p:ph idx="1"/>
          </p:nvPr>
        </p:nvSpPr>
        <p:spPr/>
        <p:txBody>
          <a:bodyPr/>
          <a:lstStyle/>
          <a:p>
            <a:r>
              <a:rPr lang="en-GB" sz="2800" dirty="0">
                <a:hlinkClick r:id="rId2" tooltip="TRACES New Technology"/>
              </a:rPr>
              <a:t>TRACES </a:t>
            </a:r>
            <a:r>
              <a:rPr lang="en-GB" sz="2400" dirty="0"/>
              <a:t>– </a:t>
            </a:r>
            <a:r>
              <a:rPr lang="en-GB" dirty="0"/>
              <a:t>link to the </a:t>
            </a:r>
            <a:r>
              <a:rPr lang="en-GB" sz="2400" dirty="0"/>
              <a:t>TRACES platform;</a:t>
            </a:r>
          </a:p>
          <a:p>
            <a:r>
              <a:rPr lang="en-IE" sz="2800" dirty="0">
                <a:hlinkClick r:id="rId3"/>
              </a:rPr>
              <a:t>TRACES – Europa website page</a:t>
            </a:r>
            <a:r>
              <a:rPr lang="en-IE" sz="2800" dirty="0"/>
              <a:t> </a:t>
            </a:r>
            <a:r>
              <a:rPr lang="en-IE" sz="2400" dirty="0"/>
              <a:t>– information about TRACES;</a:t>
            </a:r>
            <a:endParaRPr lang="en-GB" sz="2400" dirty="0"/>
          </a:p>
          <a:p>
            <a:r>
              <a:rPr lang="en-GB" sz="2800" dirty="0">
                <a:hlinkClick r:id="rId4" tooltip="TRACES NT Documentation"/>
              </a:rPr>
              <a:t>TRACES Documentation website</a:t>
            </a:r>
            <a:r>
              <a:rPr lang="en-GB" sz="2800" dirty="0"/>
              <a:t> </a:t>
            </a:r>
            <a:r>
              <a:rPr lang="en-GB" sz="2400" dirty="0"/>
              <a:t>– the portal to access the TRACES modules’ users manuals and documentation;</a:t>
            </a:r>
          </a:p>
          <a:p>
            <a:r>
              <a:rPr lang="en-GB" sz="2800" dirty="0">
                <a:hlinkClick r:id="rId5">
                  <a:extLst>
                    <a:ext uri="{A12FA001-AC4F-418D-AE19-62706E023703}">
                      <ahyp:hlinkClr xmlns:ahyp="http://schemas.microsoft.com/office/drawing/2018/hyperlinkcolor" val="tx"/>
                    </a:ext>
                  </a:extLst>
                </a:hlinkClick>
              </a:rPr>
              <a:t>Publications – Establishments’ lists</a:t>
            </a:r>
            <a:r>
              <a:rPr lang="en-GB" sz="2800" dirty="0"/>
              <a:t> </a:t>
            </a:r>
            <a:r>
              <a:rPr lang="en-GB" dirty="0"/>
              <a:t>– lists of approved establishments</a:t>
            </a:r>
            <a:endParaRPr lang="en-GB" sz="2400" dirty="0"/>
          </a:p>
          <a:p>
            <a:pPr marL="0" indent="0">
              <a:buNone/>
            </a:pPr>
            <a:endParaRPr lang="en-IE" dirty="0"/>
          </a:p>
        </p:txBody>
      </p:sp>
      <p:sp>
        <p:nvSpPr>
          <p:cNvPr id="3" name="Title 2">
            <a:extLst>
              <a:ext uri="{FF2B5EF4-FFF2-40B4-BE49-F238E27FC236}">
                <a16:creationId xmlns:a16="http://schemas.microsoft.com/office/drawing/2014/main" id="{C1DF69C9-DB08-4EFA-9572-F0BBF36DF101}"/>
              </a:ext>
            </a:extLst>
          </p:cNvPr>
          <p:cNvSpPr>
            <a:spLocks noGrp="1"/>
          </p:cNvSpPr>
          <p:nvPr>
            <p:ph type="title"/>
          </p:nvPr>
        </p:nvSpPr>
        <p:spPr/>
        <p:txBody>
          <a:bodyPr/>
          <a:lstStyle/>
          <a:p>
            <a:pPr algn="ctr"/>
            <a:r>
              <a:rPr lang="en-GB" b="1" dirty="0">
                <a:solidFill>
                  <a:srgbClr val="FF0000"/>
                </a:solidFill>
              </a:rPr>
              <a:t>Useful links</a:t>
            </a:r>
            <a:endParaRPr lang="en-IE" b="1" dirty="0">
              <a:solidFill>
                <a:srgbClr val="FF0000"/>
              </a:solidFill>
            </a:endParaRPr>
          </a:p>
        </p:txBody>
      </p:sp>
    </p:spTree>
    <p:extLst>
      <p:ext uri="{BB962C8B-B14F-4D97-AF65-F5344CB8AC3E}">
        <p14:creationId xmlns:p14="http://schemas.microsoft.com/office/powerpoint/2010/main" val="3263996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fr-BE" b="1" dirty="0">
                <a:solidFill>
                  <a:srgbClr val="FF0000"/>
                </a:solidFill>
              </a:rPr>
              <a:t>Integrated official </a:t>
            </a:r>
            <a:r>
              <a:rPr lang="fr-BE" b="1" dirty="0" err="1">
                <a:solidFill>
                  <a:srgbClr val="FF0000"/>
                </a:solidFill>
              </a:rPr>
              <a:t>controls</a:t>
            </a:r>
            <a:endParaRPr lang="en-US" b="1" dirty="0">
              <a:solidFill>
                <a:srgbClr val="FF0000"/>
              </a:solidFill>
            </a:endParaRPr>
          </a:p>
        </p:txBody>
      </p:sp>
      <p:sp>
        <p:nvSpPr>
          <p:cNvPr id="4" name="Slide Number Placeholder 2"/>
          <p:cNvSpPr>
            <a:spLocks noGrp="1"/>
          </p:cNvSpPr>
          <p:nvPr>
            <p:ph type="sldNum" sz="quarter" idx="12"/>
          </p:nvPr>
        </p:nvSpPr>
        <p:spPr>
          <a:xfrm>
            <a:off x="9893863" y="5996013"/>
            <a:ext cx="485931" cy="241299"/>
          </a:xfrm>
        </p:spPr>
        <p:txBody>
          <a:bodyPr/>
          <a:lstStyle/>
          <a:p>
            <a:pPr>
              <a:defRPr/>
            </a:pPr>
            <a:fld id="{86133261-F426-4E3C-B2AF-F6E5B7E61F25}" type="slidenum">
              <a:rPr lang="en-GB" smtClean="0"/>
              <a:pPr>
                <a:defRPr/>
              </a:pPr>
              <a:t>3</a:t>
            </a:fld>
            <a:endParaRPr lang="en-GB"/>
          </a:p>
        </p:txBody>
      </p:sp>
      <p:graphicFrame>
        <p:nvGraphicFramePr>
          <p:cNvPr id="42" name="Diagram 41"/>
          <p:cNvGraphicFramePr/>
          <p:nvPr/>
        </p:nvGraphicFramePr>
        <p:xfrm>
          <a:off x="882290" y="1606749"/>
          <a:ext cx="10819559" cy="45099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B9114969-242C-49D9-9C6D-F55E26272E18}"/>
              </a:ext>
            </a:extLst>
          </p:cNvPr>
          <p:cNvSpPr txBox="1"/>
          <p:nvPr/>
        </p:nvSpPr>
        <p:spPr>
          <a:xfrm>
            <a:off x="494852" y="6375140"/>
            <a:ext cx="5576719" cy="276999"/>
          </a:xfrm>
          <a:prstGeom prst="rect">
            <a:avLst/>
          </a:prstGeom>
          <a:noFill/>
        </p:spPr>
        <p:txBody>
          <a:bodyPr wrap="none" rtlCol="0">
            <a:spAutoFit/>
          </a:bodyPr>
          <a:lstStyle/>
          <a:p>
            <a:r>
              <a:rPr lang="fr-BE" sz="1200" dirty="0">
                <a:solidFill>
                  <a:srgbClr val="000000"/>
                </a:solidFill>
              </a:rPr>
              <a:t>*</a:t>
            </a:r>
            <a:r>
              <a:rPr lang="en-US" sz="1200" dirty="0">
                <a:solidFill>
                  <a:srgbClr val="000000"/>
                </a:solidFill>
              </a:rPr>
              <a:t>COMMISSION IMPLEMENTING DECISION (EU) 2022/1390 of 9 August 2022</a:t>
            </a:r>
            <a:endParaRPr lang="en-IE" sz="1200" dirty="0">
              <a:solidFill>
                <a:srgbClr val="000000"/>
              </a:solidFill>
            </a:endParaRPr>
          </a:p>
        </p:txBody>
      </p:sp>
    </p:spTree>
    <p:extLst>
      <p:ext uri="{BB962C8B-B14F-4D97-AF65-F5344CB8AC3E}">
        <p14:creationId xmlns:p14="http://schemas.microsoft.com/office/powerpoint/2010/main" val="462487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3338" y="1702423"/>
            <a:ext cx="11508453" cy="4615249"/>
          </a:xfrm>
        </p:spPr>
        <p:txBody>
          <a:bodyPr/>
          <a:lstStyle/>
          <a:p>
            <a:endParaRPr lang="en-US" sz="2000" dirty="0">
              <a:solidFill>
                <a:schemeClr val="tx1">
                  <a:lumMod val="50000"/>
                </a:schemeClr>
              </a:solidFill>
            </a:endParaRPr>
          </a:p>
          <a:p>
            <a:r>
              <a:rPr lang="en-US" sz="2000" dirty="0">
                <a:solidFill>
                  <a:srgbClr val="0070C0"/>
                </a:solidFill>
              </a:rPr>
              <a:t>Large number of legal acts streamlined into a single law</a:t>
            </a:r>
          </a:p>
          <a:p>
            <a:r>
              <a:rPr lang="en-US" sz="2000" dirty="0">
                <a:solidFill>
                  <a:srgbClr val="0070C0"/>
                </a:solidFill>
              </a:rPr>
              <a:t> Focus on key priorities: preventing and eradication of diseases</a:t>
            </a:r>
          </a:p>
          <a:p>
            <a:r>
              <a:rPr lang="en-US" sz="2000" dirty="0">
                <a:solidFill>
                  <a:srgbClr val="0070C0"/>
                </a:solidFill>
              </a:rPr>
              <a:t> Clarification of responsibilities farmer, veterinarians and others dealing with animals</a:t>
            </a:r>
          </a:p>
          <a:p>
            <a:r>
              <a:rPr lang="en-US" sz="2000" dirty="0">
                <a:solidFill>
                  <a:srgbClr val="0070C0"/>
                </a:solidFill>
              </a:rPr>
              <a:t> Further involvement of new technologies for surveillance of pathogens, electronic identification and registration of animals</a:t>
            </a:r>
          </a:p>
          <a:p>
            <a:r>
              <a:rPr lang="en-US" sz="2000" dirty="0">
                <a:solidFill>
                  <a:srgbClr val="0070C0"/>
                </a:solidFill>
              </a:rPr>
              <a:t> Better and early detection and control of animal diseases including emerging risks</a:t>
            </a:r>
          </a:p>
          <a:p>
            <a:r>
              <a:rPr lang="en-US" sz="2000" dirty="0">
                <a:solidFill>
                  <a:srgbClr val="0070C0"/>
                </a:solidFill>
              </a:rPr>
              <a:t> More flexibility to adjust rules to local circumstances</a:t>
            </a:r>
          </a:p>
          <a:p>
            <a:r>
              <a:rPr lang="en-US" sz="2000" dirty="0">
                <a:solidFill>
                  <a:srgbClr val="0070C0"/>
                </a:solidFill>
              </a:rPr>
              <a:t> Better legal basis for monitoring animal health pathogens to resistant antimicrobial agents</a:t>
            </a:r>
          </a:p>
        </p:txBody>
      </p:sp>
      <p:sp>
        <p:nvSpPr>
          <p:cNvPr id="3" name="Title 2"/>
          <p:cNvSpPr>
            <a:spLocks noGrp="1"/>
          </p:cNvSpPr>
          <p:nvPr>
            <p:ph type="title"/>
          </p:nvPr>
        </p:nvSpPr>
        <p:spPr>
          <a:xfrm>
            <a:off x="970722" y="482860"/>
            <a:ext cx="10884014" cy="782357"/>
          </a:xfrm>
        </p:spPr>
        <p:txBody>
          <a:bodyPr/>
          <a:lstStyle/>
          <a:p>
            <a:pPr algn="ctr"/>
            <a:r>
              <a:rPr lang="fr-BE" b="1" dirty="0">
                <a:solidFill>
                  <a:srgbClr val="FF0000"/>
                </a:solidFill>
              </a:rPr>
              <a:t>Animal Health Law </a:t>
            </a:r>
            <a:endParaRPr lang="en-US" b="1" dirty="0"/>
          </a:p>
        </p:txBody>
      </p:sp>
    </p:spTree>
    <p:extLst>
      <p:ext uri="{BB962C8B-B14F-4D97-AF65-F5344CB8AC3E}">
        <p14:creationId xmlns:p14="http://schemas.microsoft.com/office/powerpoint/2010/main" val="2151968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0872" y="1338667"/>
            <a:ext cx="11465169" cy="4959392"/>
          </a:xfrm>
        </p:spPr>
        <p:txBody>
          <a:bodyPr/>
          <a:lstStyle/>
          <a:p>
            <a:pPr marL="0" indent="0">
              <a:spcAft>
                <a:spcPts val="1200"/>
              </a:spcAft>
              <a:buClr>
                <a:srgbClr val="F47B22"/>
              </a:buClr>
              <a:buNone/>
              <a:tabLst>
                <a:tab pos="1436688" algn="l"/>
              </a:tabLst>
              <a:defRPr/>
            </a:pPr>
            <a:r>
              <a:rPr lang="en-US" altLang="de-DE" sz="1800" kern="0" dirty="0">
                <a:solidFill>
                  <a:srgbClr val="F47B22"/>
                </a:solidFill>
                <a:ea typeface="ＭＳ Ｐゴシック" pitchFamily="34" charset="-128"/>
              </a:rPr>
              <a:t>Del. Reg. (EU) 2020/692 </a:t>
            </a:r>
          </a:p>
          <a:p>
            <a:pPr marL="800100" lvl="1" indent="-342900">
              <a:spcAft>
                <a:spcPts val="600"/>
              </a:spcAft>
              <a:buClr>
                <a:srgbClr val="F47B22"/>
              </a:buClr>
              <a:buFont typeface="Arial" panose="020B0604020202020204" pitchFamily="34" charset="0"/>
              <a:buChar char="→"/>
              <a:tabLst>
                <a:tab pos="1436688" algn="l"/>
              </a:tabLst>
              <a:defRPr/>
            </a:pPr>
            <a:r>
              <a:rPr lang="en-US" altLang="de-DE" sz="1800" kern="0" dirty="0">
                <a:solidFill>
                  <a:srgbClr val="2C2F1D"/>
                </a:solidFill>
                <a:ea typeface="ＭＳ Ｐゴシック" pitchFamily="34" charset="-128"/>
              </a:rPr>
              <a:t>Rules for </a:t>
            </a:r>
            <a:r>
              <a:rPr lang="en-US" altLang="de-DE" sz="1800" u="sng" kern="0" dirty="0">
                <a:solidFill>
                  <a:srgbClr val="F47B22"/>
                </a:solidFill>
                <a:ea typeface="ＭＳ Ｐゴシック" pitchFamily="34" charset="-128"/>
              </a:rPr>
              <a:t>entry into the Union</a:t>
            </a:r>
            <a:r>
              <a:rPr lang="en-US" altLang="de-DE" sz="1800" kern="0" dirty="0">
                <a:solidFill>
                  <a:srgbClr val="2C2F1D"/>
                </a:solidFill>
                <a:ea typeface="ＭＳ Ｐゴシック" pitchFamily="34" charset="-128"/>
              </a:rPr>
              <a:t>, and the movement and handling after entry of consignments of certain animals, germinal products and products of animal origin</a:t>
            </a:r>
          </a:p>
          <a:p>
            <a:pPr marL="742950" lvl="1" indent="-285750">
              <a:spcAft>
                <a:spcPts val="600"/>
              </a:spcAft>
              <a:buClr>
                <a:srgbClr val="F47B22"/>
              </a:buClr>
              <a:buFont typeface="Arial" panose="020B0604020202020204" pitchFamily="34" charset="0"/>
              <a:buChar char="→"/>
              <a:tabLst>
                <a:tab pos="1436688" algn="l"/>
              </a:tabLst>
              <a:defRPr/>
            </a:pPr>
            <a:r>
              <a:rPr lang="en-US" altLang="de-DE" sz="1800" kern="0" dirty="0">
                <a:solidFill>
                  <a:srgbClr val="2C2F1D"/>
                </a:solidFill>
                <a:ea typeface="ＭＳ Ｐゴシック" pitchFamily="34" charset="-128"/>
              </a:rPr>
              <a:t> </a:t>
            </a:r>
            <a:r>
              <a:rPr lang="en-US" altLang="de-DE" sz="1800" kern="0" dirty="0">
                <a:solidFill>
                  <a:srgbClr val="F47B22"/>
                </a:solidFill>
                <a:ea typeface="ＭＳ Ｐゴシック" pitchFamily="34" charset="-128"/>
              </a:rPr>
              <a:t>Important definitions </a:t>
            </a:r>
            <a:r>
              <a:rPr lang="en-US" altLang="de-DE" sz="1800" kern="0" dirty="0">
                <a:solidFill>
                  <a:srgbClr val="2C2F1D"/>
                </a:solidFill>
                <a:ea typeface="ＭＳ Ｐゴシック" pitchFamily="34" charset="-128"/>
              </a:rPr>
              <a:t>e.g. listed third countries territory and zones, animal species, container, means of transport, casings</a:t>
            </a:r>
          </a:p>
          <a:p>
            <a:pPr marL="742950" lvl="1" indent="-285750">
              <a:spcAft>
                <a:spcPts val="600"/>
              </a:spcAft>
              <a:buClr>
                <a:srgbClr val="F47B22"/>
              </a:buClr>
              <a:buFont typeface="Arial" panose="020B0604020202020204" pitchFamily="34" charset="0"/>
              <a:buChar char="→"/>
              <a:tabLst>
                <a:tab pos="1436688" algn="l"/>
              </a:tabLst>
              <a:defRPr/>
            </a:pPr>
            <a:r>
              <a:rPr lang="en-US" altLang="de-DE" sz="1800" kern="0" dirty="0">
                <a:solidFill>
                  <a:srgbClr val="F47B22"/>
                </a:solidFill>
                <a:ea typeface="ＭＳ Ｐゴシック" pitchFamily="34" charset="-128"/>
              </a:rPr>
              <a:t> Part IV: AH requirements </a:t>
            </a:r>
            <a:r>
              <a:rPr lang="en-US" altLang="de-DE" sz="1800" kern="0" dirty="0">
                <a:solidFill>
                  <a:srgbClr val="2C2F1D"/>
                </a:solidFill>
                <a:ea typeface="ＭＳ Ｐゴシック" pitchFamily="34" charset="-128"/>
              </a:rPr>
              <a:t>for the entry into the Union of products</a:t>
            </a:r>
          </a:p>
          <a:p>
            <a:pPr marL="742950" lvl="1" indent="-285750">
              <a:spcAft>
                <a:spcPts val="600"/>
              </a:spcAft>
              <a:buClr>
                <a:srgbClr val="F47B22"/>
              </a:buClr>
              <a:buFont typeface="Arial" panose="020B0604020202020204" pitchFamily="34" charset="0"/>
              <a:buChar char="→"/>
              <a:tabLst>
                <a:tab pos="1436688" algn="l"/>
              </a:tabLst>
              <a:defRPr/>
            </a:pPr>
            <a:r>
              <a:rPr lang="en-US" altLang="de-DE" sz="1800" kern="0" dirty="0">
                <a:solidFill>
                  <a:srgbClr val="F47B22"/>
                </a:solidFill>
                <a:ea typeface="ＭＳ Ｐゴシック" pitchFamily="34" charset="-128"/>
              </a:rPr>
              <a:t> Part VI: </a:t>
            </a:r>
            <a:r>
              <a:rPr lang="en-US" altLang="de-DE" sz="1800" kern="0" dirty="0">
                <a:solidFill>
                  <a:srgbClr val="2C2F1D"/>
                </a:solidFill>
                <a:ea typeface="ＭＳ Ｐゴシック" pitchFamily="34" charset="-128"/>
              </a:rPr>
              <a:t>Special rules for transits and re-entry into the Union</a:t>
            </a:r>
          </a:p>
          <a:p>
            <a:pPr marL="742950" lvl="1" indent="-285750">
              <a:buClr>
                <a:srgbClr val="F47B22"/>
              </a:buClr>
              <a:buFont typeface="Arial" panose="020B0604020202020204" pitchFamily="34" charset="0"/>
              <a:buChar char="→"/>
              <a:tabLst>
                <a:tab pos="1436688" algn="l"/>
              </a:tabLst>
              <a:defRPr/>
            </a:pPr>
            <a:r>
              <a:rPr lang="en-US" altLang="de-DE" sz="1800" kern="0" dirty="0">
                <a:solidFill>
                  <a:srgbClr val="2C2F1D"/>
                </a:solidFill>
                <a:ea typeface="ＭＳ Ｐゴシック" pitchFamily="34" charset="-128"/>
              </a:rPr>
              <a:t> Repeals: Reg. (EU) 206/2010; Reg. (EU) 139/2013; Reg. (EU) 605/2010; Reg. (EU) 798/2008; Dec. 2007/777/EC</a:t>
            </a:r>
          </a:p>
          <a:p>
            <a:pPr marL="0" indent="0">
              <a:spcAft>
                <a:spcPts val="1200"/>
              </a:spcAft>
              <a:buClr>
                <a:srgbClr val="F47B22"/>
              </a:buClr>
              <a:buNone/>
              <a:tabLst>
                <a:tab pos="1436688" algn="l"/>
              </a:tabLst>
              <a:defRPr/>
            </a:pPr>
            <a:r>
              <a:rPr lang="en-US" altLang="de-DE" sz="1800" kern="0" dirty="0" err="1">
                <a:solidFill>
                  <a:srgbClr val="F47B22"/>
                </a:solidFill>
                <a:ea typeface="ＭＳ Ｐゴシック" pitchFamily="34" charset="-128"/>
              </a:rPr>
              <a:t>Impl</a:t>
            </a:r>
            <a:r>
              <a:rPr lang="en-US" altLang="de-DE" sz="1800" kern="0" dirty="0">
                <a:solidFill>
                  <a:srgbClr val="F47B22"/>
                </a:solidFill>
                <a:ea typeface="ＭＳ Ｐゴシック" pitchFamily="34" charset="-128"/>
              </a:rPr>
              <a:t>. Reg. (EU) 2021/404:  </a:t>
            </a:r>
          </a:p>
          <a:p>
            <a:pPr marL="800100" lvl="1" indent="-342900">
              <a:buClr>
                <a:srgbClr val="F47B22"/>
              </a:buClr>
              <a:buFont typeface="Arial" panose="020B0604020202020204" pitchFamily="34" charset="0"/>
              <a:buChar char="→"/>
              <a:tabLst>
                <a:tab pos="1436688" algn="l"/>
              </a:tabLst>
              <a:defRPr/>
            </a:pPr>
            <a:r>
              <a:rPr lang="en-US" altLang="de-DE" sz="1800" kern="0" dirty="0">
                <a:solidFill>
                  <a:srgbClr val="2C2F1D"/>
                </a:solidFill>
                <a:ea typeface="ＭＳ Ｐゴシック" pitchFamily="34" charset="-128"/>
              </a:rPr>
              <a:t>laying down laying down the </a:t>
            </a:r>
            <a:r>
              <a:rPr lang="en-US" altLang="de-DE" sz="1800" kern="0" dirty="0">
                <a:solidFill>
                  <a:srgbClr val="F47B22"/>
                </a:solidFill>
                <a:ea typeface="ＭＳ Ｐゴシック" pitchFamily="34" charset="-128"/>
              </a:rPr>
              <a:t>lists of third countries</a:t>
            </a:r>
            <a:r>
              <a:rPr lang="en-US" altLang="de-DE" sz="1800" kern="0" dirty="0">
                <a:solidFill>
                  <a:srgbClr val="2C2F1D"/>
                </a:solidFill>
                <a:ea typeface="ＭＳ Ｐゴシック" pitchFamily="34" charset="-128"/>
              </a:rPr>
              <a:t>, territories or zones thereof from which the entry into the Union of animals, germinal products and products of animal origin is permitted in accordance with Reg. (EU) </a:t>
            </a:r>
            <a:r>
              <a:rPr lang="en-US" altLang="de-DE" sz="1800" kern="0" dirty="0">
                <a:solidFill>
                  <a:srgbClr val="F47B22"/>
                </a:solidFill>
                <a:ea typeface="ＭＳ Ｐゴシック" pitchFamily="34" charset="-128"/>
              </a:rPr>
              <a:t>2016/429 </a:t>
            </a:r>
          </a:p>
        </p:txBody>
      </p:sp>
      <p:sp>
        <p:nvSpPr>
          <p:cNvPr id="3" name="Title 2"/>
          <p:cNvSpPr>
            <a:spLocks noGrp="1"/>
          </p:cNvSpPr>
          <p:nvPr>
            <p:ph type="title"/>
          </p:nvPr>
        </p:nvSpPr>
        <p:spPr>
          <a:xfrm>
            <a:off x="842295" y="484592"/>
            <a:ext cx="10773176" cy="782357"/>
          </a:xfrm>
        </p:spPr>
        <p:txBody>
          <a:bodyPr/>
          <a:lstStyle/>
          <a:p>
            <a:r>
              <a:rPr lang="en-US" dirty="0">
                <a:solidFill>
                  <a:srgbClr val="FF0000"/>
                </a:solidFill>
              </a:rPr>
              <a:t>AHL Tertiary legislation respect to BCP control</a:t>
            </a:r>
          </a:p>
        </p:txBody>
      </p:sp>
    </p:spTree>
    <p:extLst>
      <p:ext uri="{BB962C8B-B14F-4D97-AF65-F5344CB8AC3E}">
        <p14:creationId xmlns:p14="http://schemas.microsoft.com/office/powerpoint/2010/main" val="2770764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fr-BE" dirty="0" err="1">
                <a:solidFill>
                  <a:srgbClr val="FF0000"/>
                </a:solidFill>
              </a:rPr>
              <a:t>Hygiene</a:t>
            </a:r>
            <a:r>
              <a:rPr lang="fr-BE" dirty="0">
                <a:solidFill>
                  <a:srgbClr val="FF0000"/>
                </a:solidFill>
              </a:rPr>
              <a:t> package</a:t>
            </a:r>
            <a:endParaRPr lang="en-US" dirty="0">
              <a:solidFill>
                <a:srgbClr val="FF0000"/>
              </a:solidFill>
            </a:endParaRPr>
          </a:p>
        </p:txBody>
      </p:sp>
      <p:graphicFrame>
        <p:nvGraphicFramePr>
          <p:cNvPr id="5" name="Diagrama 5"/>
          <p:cNvGraphicFramePr/>
          <p:nvPr>
            <p:extLst>
              <p:ext uri="{D42A27DB-BD31-4B8C-83A1-F6EECF244321}">
                <p14:modId xmlns:p14="http://schemas.microsoft.com/office/powerpoint/2010/main" val="882434091"/>
              </p:ext>
            </p:extLst>
          </p:nvPr>
        </p:nvGraphicFramePr>
        <p:xfrm>
          <a:off x="-488415" y="1445237"/>
          <a:ext cx="6624736"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6"/>
          <p:cNvSpPr txBox="1"/>
          <p:nvPr/>
        </p:nvSpPr>
        <p:spPr>
          <a:xfrm>
            <a:off x="5508472" y="2345337"/>
            <a:ext cx="2034531" cy="461665"/>
          </a:xfrm>
          <a:prstGeom prst="rect">
            <a:avLst/>
          </a:prstGeom>
          <a:noFill/>
        </p:spPr>
        <p:txBody>
          <a:bodyPr wrap="none" rtlCol="0">
            <a:spAutoFit/>
          </a:bodyPr>
          <a:lstStyle/>
          <a:p>
            <a:r>
              <a:rPr lang="es-ES" sz="2400" dirty="0">
                <a:solidFill>
                  <a:schemeClr val="tx1">
                    <a:lumMod val="50000"/>
                  </a:schemeClr>
                </a:solidFill>
              </a:rPr>
              <a:t>General rules</a:t>
            </a:r>
          </a:p>
        </p:txBody>
      </p:sp>
      <p:sp>
        <p:nvSpPr>
          <p:cNvPr id="7" name="CuadroTexto 7"/>
          <p:cNvSpPr txBox="1"/>
          <p:nvPr/>
        </p:nvSpPr>
        <p:spPr>
          <a:xfrm>
            <a:off x="5508472" y="3395840"/>
            <a:ext cx="2016899" cy="461665"/>
          </a:xfrm>
          <a:prstGeom prst="rect">
            <a:avLst/>
          </a:prstGeom>
          <a:noFill/>
        </p:spPr>
        <p:txBody>
          <a:bodyPr wrap="none" rtlCol="0">
            <a:spAutoFit/>
          </a:bodyPr>
          <a:lstStyle/>
          <a:p>
            <a:r>
              <a:rPr lang="es-ES" sz="2400" dirty="0" err="1">
                <a:solidFill>
                  <a:schemeClr val="tx1">
                    <a:lumMod val="50000"/>
                  </a:schemeClr>
                </a:solidFill>
              </a:rPr>
              <a:t>Specific</a:t>
            </a:r>
            <a:r>
              <a:rPr lang="es-ES" sz="2400" dirty="0">
                <a:solidFill>
                  <a:schemeClr val="tx1">
                    <a:lumMod val="50000"/>
                  </a:schemeClr>
                </a:solidFill>
              </a:rPr>
              <a:t> rules</a:t>
            </a:r>
          </a:p>
        </p:txBody>
      </p:sp>
      <p:sp>
        <p:nvSpPr>
          <p:cNvPr id="8" name="CuadroTexto 8"/>
          <p:cNvSpPr txBox="1"/>
          <p:nvPr/>
        </p:nvSpPr>
        <p:spPr>
          <a:xfrm>
            <a:off x="5345404" y="4551577"/>
            <a:ext cx="2283830" cy="461665"/>
          </a:xfrm>
          <a:prstGeom prst="rect">
            <a:avLst/>
          </a:prstGeom>
          <a:noFill/>
        </p:spPr>
        <p:txBody>
          <a:bodyPr wrap="none" rtlCol="0">
            <a:spAutoFit/>
          </a:bodyPr>
          <a:lstStyle/>
          <a:p>
            <a:r>
              <a:rPr lang="es-ES" sz="2400" dirty="0" err="1">
                <a:solidFill>
                  <a:schemeClr val="tx1">
                    <a:lumMod val="50000"/>
                  </a:schemeClr>
                </a:solidFill>
              </a:rPr>
              <a:t>Official</a:t>
            </a:r>
            <a:r>
              <a:rPr lang="es-ES" sz="2400" dirty="0">
                <a:solidFill>
                  <a:schemeClr val="tx1">
                    <a:lumMod val="50000"/>
                  </a:schemeClr>
                </a:solidFill>
              </a:rPr>
              <a:t> </a:t>
            </a:r>
            <a:r>
              <a:rPr lang="es-ES" sz="2400" dirty="0" err="1">
                <a:solidFill>
                  <a:schemeClr val="tx1">
                    <a:lumMod val="50000"/>
                  </a:schemeClr>
                </a:solidFill>
              </a:rPr>
              <a:t>controls</a:t>
            </a:r>
            <a:endParaRPr lang="es-ES" sz="2400" dirty="0">
              <a:solidFill>
                <a:schemeClr val="tx1">
                  <a:lumMod val="50000"/>
                </a:schemeClr>
              </a:solidFill>
            </a:endParaRPr>
          </a:p>
        </p:txBody>
      </p:sp>
      <p:sp>
        <p:nvSpPr>
          <p:cNvPr id="9" name="Cerrar corchete 9"/>
          <p:cNvSpPr/>
          <p:nvPr/>
        </p:nvSpPr>
        <p:spPr bwMode="auto">
          <a:xfrm>
            <a:off x="7535364" y="2657905"/>
            <a:ext cx="145160" cy="914400"/>
          </a:xfrm>
          <a:prstGeom prst="rightBracket">
            <a:avLst>
              <a:gd name="adj" fmla="val 8332"/>
            </a:avLst>
          </a:prstGeom>
          <a:noFill/>
          <a:ln w="25400" cap="flat" cmpd="sng" algn="ctr">
            <a:solidFill>
              <a:srgbClr val="F47B2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s-ES" sz="7600" b="1" i="0" u="none" strike="noStrike" cap="none" normalizeH="0" baseline="0">
              <a:ln>
                <a:noFill/>
              </a:ln>
              <a:solidFill>
                <a:srgbClr val="FFD624"/>
              </a:solidFill>
              <a:effectLst/>
              <a:latin typeface="Verdana" pitchFamily="34" charset="0"/>
            </a:endParaRPr>
          </a:p>
        </p:txBody>
      </p:sp>
      <p:sp>
        <p:nvSpPr>
          <p:cNvPr id="10" name="CuadroTexto 10"/>
          <p:cNvSpPr txBox="1"/>
          <p:nvPr/>
        </p:nvSpPr>
        <p:spPr>
          <a:xfrm>
            <a:off x="7714487" y="2870588"/>
            <a:ext cx="816249" cy="461665"/>
          </a:xfrm>
          <a:prstGeom prst="rect">
            <a:avLst/>
          </a:prstGeom>
          <a:noFill/>
        </p:spPr>
        <p:txBody>
          <a:bodyPr wrap="none" rtlCol="0">
            <a:spAutoFit/>
          </a:bodyPr>
          <a:lstStyle/>
          <a:p>
            <a:r>
              <a:rPr lang="es-ES" sz="2400" dirty="0">
                <a:solidFill>
                  <a:schemeClr val="tx1">
                    <a:lumMod val="50000"/>
                  </a:schemeClr>
                </a:solidFill>
              </a:rPr>
              <a:t>FBO</a:t>
            </a:r>
          </a:p>
        </p:txBody>
      </p:sp>
      <p:sp>
        <p:nvSpPr>
          <p:cNvPr id="11" name="CuadroTexto 11"/>
          <p:cNvSpPr txBox="1"/>
          <p:nvPr/>
        </p:nvSpPr>
        <p:spPr>
          <a:xfrm>
            <a:off x="8912107" y="4549621"/>
            <a:ext cx="612668" cy="461665"/>
          </a:xfrm>
          <a:prstGeom prst="rect">
            <a:avLst/>
          </a:prstGeom>
          <a:noFill/>
        </p:spPr>
        <p:txBody>
          <a:bodyPr wrap="none" rtlCol="0">
            <a:spAutoFit/>
          </a:bodyPr>
          <a:lstStyle/>
          <a:p>
            <a:r>
              <a:rPr lang="es-ES" sz="2400" dirty="0">
                <a:solidFill>
                  <a:schemeClr val="tx1">
                    <a:lumMod val="50000"/>
                  </a:schemeClr>
                </a:solidFill>
              </a:rPr>
              <a:t>CA</a:t>
            </a:r>
          </a:p>
        </p:txBody>
      </p:sp>
      <p:sp>
        <p:nvSpPr>
          <p:cNvPr id="12" name="Flecha a la derecha con muesca 14"/>
          <p:cNvSpPr/>
          <p:nvPr/>
        </p:nvSpPr>
        <p:spPr>
          <a:xfrm>
            <a:off x="8652038" y="4693637"/>
            <a:ext cx="258328" cy="216024"/>
          </a:xfrm>
          <a:prstGeom prst="notchedRightArrow">
            <a:avLst/>
          </a:prstGeom>
          <a:solidFill>
            <a:srgbClr val="F47B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s-ES" sz="1800" b="0"/>
          </a:p>
        </p:txBody>
      </p:sp>
      <p:sp>
        <p:nvSpPr>
          <p:cNvPr id="14" name="TextBox 13"/>
          <p:cNvSpPr txBox="1"/>
          <p:nvPr/>
        </p:nvSpPr>
        <p:spPr>
          <a:xfrm>
            <a:off x="6136321" y="5160946"/>
            <a:ext cx="3933156" cy="369332"/>
          </a:xfrm>
          <a:prstGeom prst="rect">
            <a:avLst/>
          </a:prstGeom>
          <a:noFill/>
        </p:spPr>
        <p:txBody>
          <a:bodyPr wrap="square" rtlCol="0">
            <a:spAutoFit/>
          </a:bodyPr>
          <a:lstStyle/>
          <a:p>
            <a:pPr algn="ctr"/>
            <a:r>
              <a:rPr lang="en-US" dirty="0">
                <a:solidFill>
                  <a:srgbClr val="FF0000"/>
                </a:solidFill>
              </a:rPr>
              <a:t>(</a:t>
            </a:r>
            <a:r>
              <a:rPr lang="en-US" sz="1800" dirty="0">
                <a:solidFill>
                  <a:srgbClr val="FF0000"/>
                </a:solidFill>
              </a:rPr>
              <a:t>OCR) </a:t>
            </a:r>
          </a:p>
        </p:txBody>
      </p:sp>
      <p:grpSp>
        <p:nvGrpSpPr>
          <p:cNvPr id="16" name="Group 15"/>
          <p:cNvGrpSpPr/>
          <p:nvPr/>
        </p:nvGrpSpPr>
        <p:grpSpPr>
          <a:xfrm>
            <a:off x="4622857" y="5586429"/>
            <a:ext cx="5446620" cy="1080120"/>
            <a:chOff x="4499992" y="5517232"/>
            <a:chExt cx="5446620" cy="1080120"/>
          </a:xfrm>
        </p:grpSpPr>
        <p:sp>
          <p:nvSpPr>
            <p:cNvPr id="17" name="CuadroTexto 6"/>
            <p:cNvSpPr txBox="1"/>
            <p:nvPr/>
          </p:nvSpPr>
          <p:spPr>
            <a:xfrm>
              <a:off x="6300192" y="5588508"/>
              <a:ext cx="3646420" cy="938719"/>
            </a:xfrm>
            <a:prstGeom prst="rect">
              <a:avLst/>
            </a:prstGeom>
            <a:noFill/>
            <a:ln>
              <a:noFill/>
            </a:ln>
          </p:spPr>
          <p:txBody>
            <a:bodyPr wrap="square" rtlCol="0">
              <a:spAutoFit/>
            </a:bodyPr>
            <a:lstStyle/>
            <a:p>
              <a:r>
                <a:rPr lang="de-DE" sz="1100" b="0" dirty="0">
                  <a:solidFill>
                    <a:schemeClr val="tx1"/>
                  </a:solidFill>
                </a:rPr>
                <a:t>Reg. (EU) 2019/624 (</a:t>
              </a:r>
              <a:r>
                <a:rPr lang="de-DE" sz="1100" b="0" dirty="0" err="1">
                  <a:solidFill>
                    <a:schemeClr val="tx1"/>
                  </a:solidFill>
                </a:rPr>
                <a:t>meat</a:t>
              </a:r>
              <a:r>
                <a:rPr lang="de-DE" sz="1100" b="0" dirty="0">
                  <a:solidFill>
                    <a:schemeClr val="tx1"/>
                  </a:solidFill>
                </a:rPr>
                <a:t>, LBMs) </a:t>
              </a:r>
            </a:p>
            <a:p>
              <a:r>
                <a:rPr lang="de-DE" sz="1100" b="0" dirty="0">
                  <a:solidFill>
                    <a:schemeClr val="tx1"/>
                  </a:solidFill>
                </a:rPr>
                <a:t>Reg. (EU) 2019/625 (import)</a:t>
              </a:r>
            </a:p>
            <a:p>
              <a:r>
                <a:rPr lang="de-DE" sz="1100" b="0" dirty="0">
                  <a:solidFill>
                    <a:schemeClr val="tx1"/>
                  </a:solidFill>
                </a:rPr>
                <a:t>Reg. (EU) 2021/405 (</a:t>
              </a:r>
              <a:r>
                <a:rPr lang="de-DE" sz="1100" b="0" dirty="0" err="1">
                  <a:solidFill>
                    <a:schemeClr val="tx1"/>
                  </a:solidFill>
                </a:rPr>
                <a:t>list</a:t>
              </a:r>
              <a:r>
                <a:rPr lang="de-DE" sz="1100" b="0" dirty="0">
                  <a:solidFill>
                    <a:schemeClr val="tx1"/>
                  </a:solidFill>
                </a:rPr>
                <a:t> </a:t>
              </a:r>
              <a:r>
                <a:rPr lang="de-DE" sz="1100" b="0" dirty="0" err="1">
                  <a:solidFill>
                    <a:schemeClr val="tx1"/>
                  </a:solidFill>
                </a:rPr>
                <a:t>of</a:t>
              </a:r>
              <a:r>
                <a:rPr lang="de-DE" sz="1100" b="0" dirty="0">
                  <a:solidFill>
                    <a:schemeClr val="tx1"/>
                  </a:solidFill>
                </a:rPr>
                <a:t> TCs)</a:t>
              </a:r>
            </a:p>
            <a:p>
              <a:r>
                <a:rPr lang="de-DE" sz="1100" b="0" dirty="0">
                  <a:solidFill>
                    <a:schemeClr val="tx1"/>
                  </a:solidFill>
                </a:rPr>
                <a:t>Reg. (EU) 2019/627 (OCs)</a:t>
              </a:r>
            </a:p>
            <a:p>
              <a:r>
                <a:rPr lang="de-DE" sz="1100" b="0" dirty="0">
                  <a:solidFill>
                    <a:schemeClr val="tx1"/>
                  </a:solidFill>
                </a:rPr>
                <a:t>Reg. (EU) 2020/2235 (</a:t>
              </a:r>
              <a:r>
                <a:rPr lang="de-DE" sz="1100" b="0" dirty="0" err="1">
                  <a:solidFill>
                    <a:schemeClr val="tx1"/>
                  </a:solidFill>
                </a:rPr>
                <a:t>model</a:t>
              </a:r>
              <a:r>
                <a:rPr lang="de-DE" sz="1100" b="0" dirty="0">
                  <a:solidFill>
                    <a:schemeClr val="tx1"/>
                  </a:solidFill>
                </a:rPr>
                <a:t> </a:t>
              </a:r>
              <a:r>
                <a:rPr lang="de-DE" sz="1100" b="0" dirty="0" err="1">
                  <a:solidFill>
                    <a:schemeClr val="tx1"/>
                  </a:solidFill>
                </a:rPr>
                <a:t>official</a:t>
              </a:r>
              <a:r>
                <a:rPr lang="de-DE" sz="1100" b="0" dirty="0">
                  <a:solidFill>
                    <a:schemeClr val="tx1"/>
                  </a:solidFill>
                </a:rPr>
                <a:t> </a:t>
              </a:r>
              <a:r>
                <a:rPr lang="de-DE" sz="1100" b="0" dirty="0" err="1">
                  <a:solidFill>
                    <a:schemeClr val="tx1"/>
                  </a:solidFill>
                </a:rPr>
                <a:t>certificates</a:t>
              </a:r>
              <a:r>
                <a:rPr lang="de-DE" sz="1100" b="0" dirty="0">
                  <a:solidFill>
                    <a:schemeClr val="tx1"/>
                  </a:solidFill>
                </a:rPr>
                <a:t>)</a:t>
              </a:r>
              <a:endParaRPr lang="es-ES" sz="1100" b="0" dirty="0">
                <a:solidFill>
                  <a:schemeClr val="tx1"/>
                </a:solidFill>
              </a:endParaRPr>
            </a:p>
          </p:txBody>
        </p:sp>
        <p:sp>
          <p:nvSpPr>
            <p:cNvPr id="18" name="Rectangle 17"/>
            <p:cNvSpPr/>
            <p:nvPr/>
          </p:nvSpPr>
          <p:spPr>
            <a:xfrm>
              <a:off x="4499992" y="5805264"/>
              <a:ext cx="2160240" cy="307777"/>
            </a:xfrm>
            <a:prstGeom prst="rect">
              <a:avLst/>
            </a:prstGeom>
          </p:spPr>
          <p:txBody>
            <a:bodyPr wrap="square">
              <a:spAutoFit/>
            </a:bodyPr>
            <a:lstStyle/>
            <a:p>
              <a:pPr algn="ctr"/>
              <a:r>
                <a:rPr lang="de-DE" sz="1400" dirty="0">
                  <a:solidFill>
                    <a:srgbClr val="F23951"/>
                  </a:solidFill>
                </a:rPr>
                <a:t>IAs + DAs</a:t>
              </a:r>
            </a:p>
          </p:txBody>
        </p:sp>
        <p:sp>
          <p:nvSpPr>
            <p:cNvPr id="19" name="Left Brace 18"/>
            <p:cNvSpPr/>
            <p:nvPr/>
          </p:nvSpPr>
          <p:spPr bwMode="auto">
            <a:xfrm>
              <a:off x="6084168" y="5517232"/>
              <a:ext cx="216024" cy="1080120"/>
            </a:xfrm>
            <a:prstGeom prst="leftBrace">
              <a:avLst/>
            </a:prstGeom>
            <a:noFill/>
            <a:ln w="15875" cap="flat" cmpd="sng" algn="ctr">
              <a:solidFill>
                <a:srgbClr val="F47B2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US" sz="7600" b="1" i="0" u="none" strike="noStrike" cap="none" normalizeH="0" baseline="0">
                <a:ln>
                  <a:noFill/>
                </a:ln>
                <a:solidFill>
                  <a:srgbClr val="FFD624"/>
                </a:solidFill>
                <a:effectLst/>
                <a:latin typeface="Verdana" pitchFamily="34" charset="0"/>
              </a:endParaRPr>
            </a:p>
          </p:txBody>
        </p:sp>
      </p:grpSp>
    </p:spTree>
    <p:extLst>
      <p:ext uri="{BB962C8B-B14F-4D97-AF65-F5344CB8AC3E}">
        <p14:creationId xmlns:p14="http://schemas.microsoft.com/office/powerpoint/2010/main" val="612385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ppt_w*0.70"/>
                                          </p:val>
                                        </p:tav>
                                        <p:tav tm="100000">
                                          <p:val>
                                            <p:strVal val="#ppt_w"/>
                                          </p:val>
                                        </p:tav>
                                      </p:tavLst>
                                    </p:anim>
                                    <p:anim calcmode="lin" valueType="num">
                                      <p:cBhvr>
                                        <p:cTn id="8" dur="1000" fill="hold"/>
                                        <p:tgtEl>
                                          <p:spTgt spid="14"/>
                                        </p:tgtEl>
                                        <p:attrNameLst>
                                          <p:attrName>ppt_h</p:attrName>
                                        </p:attrNameLst>
                                      </p:cBhvr>
                                      <p:tavLst>
                                        <p:tav tm="0">
                                          <p:val>
                                            <p:strVal val="#ppt_h"/>
                                          </p:val>
                                        </p:tav>
                                        <p:tav tm="100000">
                                          <p:val>
                                            <p:strVal val="#ppt_h"/>
                                          </p:val>
                                        </p:tav>
                                      </p:tavLst>
                                    </p:anim>
                                    <p:animEffect transition="in" filter="fade">
                                      <p:cBhvr>
                                        <p:cTn id="9" dur="10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1000" fill="hold"/>
                                        <p:tgtEl>
                                          <p:spTgt spid="16"/>
                                        </p:tgtEl>
                                        <p:attrNameLst>
                                          <p:attrName>ppt_w</p:attrName>
                                        </p:attrNameLst>
                                      </p:cBhvr>
                                      <p:tavLst>
                                        <p:tav tm="0">
                                          <p:val>
                                            <p:strVal val="#ppt_w*0.70"/>
                                          </p:val>
                                        </p:tav>
                                        <p:tav tm="100000">
                                          <p:val>
                                            <p:strVal val="#ppt_w"/>
                                          </p:val>
                                        </p:tav>
                                      </p:tavLst>
                                    </p:anim>
                                    <p:anim calcmode="lin" valueType="num">
                                      <p:cBhvr>
                                        <p:cTn id="15" dur="1000" fill="hold"/>
                                        <p:tgtEl>
                                          <p:spTgt spid="16"/>
                                        </p:tgtEl>
                                        <p:attrNameLst>
                                          <p:attrName>ppt_h</p:attrName>
                                        </p:attrNameLst>
                                      </p:cBhvr>
                                      <p:tavLst>
                                        <p:tav tm="0">
                                          <p:val>
                                            <p:strVal val="#ppt_h"/>
                                          </p:val>
                                        </p:tav>
                                        <p:tav tm="100000">
                                          <p:val>
                                            <p:strVal val="#ppt_h"/>
                                          </p:val>
                                        </p:tav>
                                      </p:tavLst>
                                    </p:anim>
                                    <p:animEffect transition="in" filter="fade">
                                      <p:cBhvr>
                                        <p:cTn id="16"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s-ES" dirty="0">
                <a:solidFill>
                  <a:srgbClr val="FF0000"/>
                </a:solidFill>
              </a:rPr>
              <a:t>General Food </a:t>
            </a:r>
            <a:r>
              <a:rPr lang="es-ES" dirty="0" err="1">
                <a:solidFill>
                  <a:srgbClr val="FF0000"/>
                </a:solidFill>
              </a:rPr>
              <a:t>law</a:t>
            </a:r>
            <a:endParaRPr lang="en-US" dirty="0">
              <a:solidFill>
                <a:srgbClr val="FF0000"/>
              </a:solidFill>
            </a:endParaRPr>
          </a:p>
        </p:txBody>
      </p:sp>
      <p:sp>
        <p:nvSpPr>
          <p:cNvPr id="4" name="Text Placeholder 3"/>
          <p:cNvSpPr txBox="1">
            <a:spLocks/>
          </p:cNvSpPr>
          <p:nvPr/>
        </p:nvSpPr>
        <p:spPr bwMode="auto">
          <a:xfrm>
            <a:off x="5503168" y="3024661"/>
            <a:ext cx="4860032" cy="1800201"/>
          </a:xfrm>
          <a:prstGeom prst="rect">
            <a:avLst/>
          </a:prstGeom>
          <a:solidFill>
            <a:schemeClr val="bg1">
              <a:alpha val="80000"/>
            </a:schemeClr>
          </a:solid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bg1"/>
              </a:buClr>
              <a:buFontTx/>
              <a:buNone/>
              <a:defRPr sz="1200" i="0">
                <a:solidFill>
                  <a:schemeClr val="bg2">
                    <a:lumMod val="50000"/>
                  </a:schemeClr>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algn="just"/>
            <a:endParaRPr lang="en-GB" sz="1600" b="1" dirty="0">
              <a:solidFill>
                <a:srgbClr val="0065A2"/>
              </a:solidFill>
            </a:endParaRPr>
          </a:p>
        </p:txBody>
      </p:sp>
      <p:sp>
        <p:nvSpPr>
          <p:cNvPr id="5" name="Title 1"/>
          <p:cNvSpPr txBox="1">
            <a:spLocks/>
          </p:cNvSpPr>
          <p:nvPr/>
        </p:nvSpPr>
        <p:spPr>
          <a:xfrm>
            <a:off x="5877994" y="1556535"/>
            <a:ext cx="4932039" cy="639774"/>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pPr algn="ctr"/>
            <a:r>
              <a:rPr lang="en-GB" dirty="0">
                <a:solidFill>
                  <a:schemeClr val="tx1">
                    <a:lumMod val="50000"/>
                  </a:schemeClr>
                </a:solidFill>
              </a:rPr>
              <a:t>Article 11</a:t>
            </a:r>
          </a:p>
        </p:txBody>
      </p:sp>
      <p:sp>
        <p:nvSpPr>
          <p:cNvPr id="6" name="Text Placeholder 3"/>
          <p:cNvSpPr txBox="1">
            <a:spLocks/>
          </p:cNvSpPr>
          <p:nvPr/>
        </p:nvSpPr>
        <p:spPr>
          <a:xfrm>
            <a:off x="6033939" y="2552485"/>
            <a:ext cx="4615226" cy="2272377"/>
          </a:xfrm>
          <a:prstGeom prst="rect">
            <a:avLst/>
          </a:prstGeom>
          <a:solidFill>
            <a:schemeClr val="bg1">
              <a:alpha val="80000"/>
            </a:schemeClr>
          </a:solidFill>
        </p:spPr>
        <p:txBody>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GB" sz="1600" dirty="0">
                <a:solidFill>
                  <a:schemeClr val="tx1">
                    <a:lumMod val="50000"/>
                  </a:schemeClr>
                </a:solidFill>
              </a:rPr>
              <a:t>Food and feed imported into the Community for placing on the market within the Community shall comply with the relevant requirements of food law or conditions recognised by the Community to be at least equivalent thereto or, where a specific agreement exists between the Community and the exporting country, with requirements contained therein.</a:t>
            </a:r>
          </a:p>
          <a:p>
            <a:pPr algn="just"/>
            <a:endParaRPr lang="en-GB" sz="1600" dirty="0">
              <a:solidFill>
                <a:schemeClr val="tx1">
                  <a:lumMod val="50000"/>
                </a:schemeClr>
              </a:solidFill>
            </a:endParaRPr>
          </a:p>
          <a:p>
            <a:pPr marL="0" indent="0" algn="ctr">
              <a:buNone/>
            </a:pPr>
            <a:r>
              <a:rPr lang="en-GB" sz="2000" b="1" dirty="0">
                <a:solidFill>
                  <a:schemeClr val="tx1">
                    <a:lumMod val="50000"/>
                  </a:schemeClr>
                </a:solidFill>
              </a:rPr>
              <a:t>GENERAL OBLIGATION ON FOOD TRADE</a:t>
            </a:r>
          </a:p>
        </p:txBody>
      </p:sp>
      <p:sp>
        <p:nvSpPr>
          <p:cNvPr id="7" name="Rectángulo redondeado 5"/>
          <p:cNvSpPr/>
          <p:nvPr/>
        </p:nvSpPr>
        <p:spPr>
          <a:xfrm>
            <a:off x="5877994" y="2304582"/>
            <a:ext cx="4932040" cy="2664296"/>
          </a:xfrm>
          <a:prstGeom prst="roundRect">
            <a:avLst/>
          </a:prstGeom>
          <a:noFill/>
          <a:ln>
            <a:solidFill>
              <a:srgbClr val="F47B2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s-ES" sz="1800" b="0"/>
          </a:p>
        </p:txBody>
      </p:sp>
      <p:graphicFrame>
        <p:nvGraphicFramePr>
          <p:cNvPr id="8" name="Diagrama 4"/>
          <p:cNvGraphicFramePr/>
          <p:nvPr>
            <p:extLst>
              <p:ext uri="{D42A27DB-BD31-4B8C-83A1-F6EECF244321}">
                <p14:modId xmlns:p14="http://schemas.microsoft.com/office/powerpoint/2010/main" val="3383436947"/>
              </p:ext>
            </p:extLst>
          </p:nvPr>
        </p:nvGraphicFramePr>
        <p:xfrm>
          <a:off x="1398712" y="1800526"/>
          <a:ext cx="427213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21925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6">
                                            <p:txEl>
                                              <p:pRg st="2" end="2"/>
                                            </p:txEl>
                                          </p:spTgt>
                                        </p:tgtEl>
                                        <p:attrNameLst>
                                          <p:attrName>style.visibility</p:attrName>
                                        </p:attrNameLst>
                                      </p:cBhvr>
                                      <p:to>
                                        <p:strVal val="visible"/>
                                      </p:to>
                                    </p:set>
                                    <p:anim by="(-#ppt_w*2)" calcmode="lin" valueType="num">
                                      <p:cBhvr rctx="PPT">
                                        <p:cTn id="7" dur="150" autoRev="1" fill="hold">
                                          <p:stCondLst>
                                            <p:cond delay="0"/>
                                          </p:stCondLst>
                                        </p:cTn>
                                        <p:tgtEl>
                                          <p:spTgt spid="6">
                                            <p:txEl>
                                              <p:pRg st="2" end="2"/>
                                            </p:txEl>
                                          </p:spTgt>
                                        </p:tgtEl>
                                        <p:attrNameLst>
                                          <p:attrName>ppt_w</p:attrName>
                                        </p:attrNameLst>
                                      </p:cBhvr>
                                    </p:anim>
                                    <p:anim by="(#ppt_w*0.50)" calcmode="lin" valueType="num">
                                      <p:cBhvr>
                                        <p:cTn id="8" dur="150" decel="50000" autoRev="1" fill="hold">
                                          <p:stCondLst>
                                            <p:cond delay="0"/>
                                          </p:stCondLst>
                                        </p:cTn>
                                        <p:tgtEl>
                                          <p:spTgt spid="6">
                                            <p:txEl>
                                              <p:pRg st="2" end="2"/>
                                            </p:txEl>
                                          </p:spTgt>
                                        </p:tgtEl>
                                        <p:attrNameLst>
                                          <p:attrName>ppt_x</p:attrName>
                                        </p:attrNameLst>
                                      </p:cBhvr>
                                    </p:anim>
                                    <p:anim from="(-#ppt_h/2)" to="(#ppt_y)" calcmode="lin" valueType="num">
                                      <p:cBhvr>
                                        <p:cTn id="9" dur="300" fill="hold">
                                          <p:stCondLst>
                                            <p:cond delay="0"/>
                                          </p:stCondLst>
                                        </p:cTn>
                                        <p:tgtEl>
                                          <p:spTgt spid="6">
                                            <p:txEl>
                                              <p:pRg st="2" end="2"/>
                                            </p:txEl>
                                          </p:spTgt>
                                        </p:tgtEl>
                                        <p:attrNameLst>
                                          <p:attrName>ppt_y</p:attrName>
                                        </p:attrNameLst>
                                      </p:cBhvr>
                                    </p:anim>
                                    <p:animRot by="21600000">
                                      <p:cBhvr>
                                        <p:cTn id="10" dur="300" fill="hold">
                                          <p:stCondLst>
                                            <p:cond delay="0"/>
                                          </p:stCondLst>
                                        </p:cTn>
                                        <p:tgtEl>
                                          <p:spTgt spid="6">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s-ES" dirty="0">
                <a:solidFill>
                  <a:srgbClr val="FF0000"/>
                </a:solidFill>
              </a:rPr>
              <a:t>General Food </a:t>
            </a:r>
            <a:r>
              <a:rPr lang="es-ES" dirty="0" err="1">
                <a:solidFill>
                  <a:srgbClr val="FF0000"/>
                </a:solidFill>
              </a:rPr>
              <a:t>law</a:t>
            </a:r>
            <a:endParaRPr lang="en-US" dirty="0">
              <a:solidFill>
                <a:srgbClr val="FF0000"/>
              </a:solidFill>
            </a:endParaRPr>
          </a:p>
        </p:txBody>
      </p:sp>
      <p:sp>
        <p:nvSpPr>
          <p:cNvPr id="4" name="Title 5"/>
          <p:cNvSpPr txBox="1">
            <a:spLocks/>
          </p:cNvSpPr>
          <p:nvPr/>
        </p:nvSpPr>
        <p:spPr>
          <a:xfrm>
            <a:off x="498111" y="1710077"/>
            <a:ext cx="6544824" cy="532845"/>
          </a:xfrm>
          <a:prstGeom prst="rect">
            <a:avLst/>
          </a:prstGeom>
          <a:ln>
            <a:noFill/>
          </a:ln>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s-ES" sz="2800" dirty="0" err="1">
                <a:solidFill>
                  <a:schemeClr val="tx1">
                    <a:lumMod val="50000"/>
                  </a:schemeClr>
                </a:solidFill>
              </a:rPr>
              <a:t>Article</a:t>
            </a:r>
            <a:r>
              <a:rPr lang="es-ES" sz="2800" dirty="0">
                <a:solidFill>
                  <a:schemeClr val="tx1">
                    <a:lumMod val="50000"/>
                  </a:schemeClr>
                </a:solidFill>
              </a:rPr>
              <a:t> 12, </a:t>
            </a:r>
            <a:r>
              <a:rPr lang="es-ES" sz="2800" dirty="0" err="1">
                <a:solidFill>
                  <a:schemeClr val="tx1">
                    <a:lumMod val="50000"/>
                  </a:schemeClr>
                </a:solidFill>
              </a:rPr>
              <a:t>food</a:t>
            </a:r>
            <a:r>
              <a:rPr lang="es-ES" sz="2800" dirty="0">
                <a:solidFill>
                  <a:schemeClr val="tx1">
                    <a:lumMod val="50000"/>
                  </a:schemeClr>
                </a:solidFill>
              </a:rPr>
              <a:t> </a:t>
            </a:r>
            <a:r>
              <a:rPr lang="es-ES" sz="2800" dirty="0" err="1">
                <a:solidFill>
                  <a:schemeClr val="tx1">
                    <a:lumMod val="50000"/>
                  </a:schemeClr>
                </a:solidFill>
              </a:rPr>
              <a:t>exported</a:t>
            </a:r>
            <a:r>
              <a:rPr lang="es-ES" sz="2800" dirty="0">
                <a:solidFill>
                  <a:schemeClr val="tx1">
                    <a:lumMod val="50000"/>
                  </a:schemeClr>
                </a:solidFill>
              </a:rPr>
              <a:t> </a:t>
            </a:r>
            <a:r>
              <a:rPr lang="es-ES" sz="2800" dirty="0" err="1">
                <a:solidFill>
                  <a:schemeClr val="tx1">
                    <a:lumMod val="50000"/>
                  </a:schemeClr>
                </a:solidFill>
              </a:rPr>
              <a:t>from</a:t>
            </a:r>
            <a:r>
              <a:rPr lang="es-ES" sz="2800" dirty="0">
                <a:solidFill>
                  <a:schemeClr val="tx1">
                    <a:lumMod val="50000"/>
                  </a:schemeClr>
                </a:solidFill>
              </a:rPr>
              <a:t> </a:t>
            </a:r>
            <a:r>
              <a:rPr lang="es-ES" sz="2800" dirty="0" err="1">
                <a:solidFill>
                  <a:schemeClr val="tx1">
                    <a:lumMod val="50000"/>
                  </a:schemeClr>
                </a:solidFill>
              </a:rPr>
              <a:t>the</a:t>
            </a:r>
            <a:r>
              <a:rPr lang="es-ES" sz="2800" dirty="0">
                <a:solidFill>
                  <a:schemeClr val="tx1">
                    <a:lumMod val="50000"/>
                  </a:schemeClr>
                </a:solidFill>
              </a:rPr>
              <a:t> </a:t>
            </a:r>
            <a:r>
              <a:rPr lang="es-ES" sz="2800" dirty="0" err="1">
                <a:solidFill>
                  <a:schemeClr val="tx1">
                    <a:lumMod val="50000"/>
                  </a:schemeClr>
                </a:solidFill>
              </a:rPr>
              <a:t>Union</a:t>
            </a:r>
            <a:endParaRPr lang="en-GB" sz="2800" dirty="0">
              <a:solidFill>
                <a:schemeClr val="tx1">
                  <a:lumMod val="50000"/>
                </a:schemeClr>
              </a:solidFill>
            </a:endParaRPr>
          </a:p>
        </p:txBody>
      </p:sp>
      <p:sp>
        <p:nvSpPr>
          <p:cNvPr id="5" name="Text Placeholder 6"/>
          <p:cNvSpPr txBox="1">
            <a:spLocks/>
          </p:cNvSpPr>
          <p:nvPr/>
        </p:nvSpPr>
        <p:spPr>
          <a:xfrm>
            <a:off x="498111" y="2748709"/>
            <a:ext cx="10812040" cy="3600400"/>
          </a:xfrm>
          <a:prstGeom prst="rect">
            <a:avLst/>
          </a:prstGeom>
          <a:solidFill>
            <a:schemeClr val="bg1">
              <a:alpha val="80000"/>
            </a:schemeClr>
          </a:solidFill>
        </p:spPr>
        <p:txBody>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GB" sz="1600" b="1" dirty="0">
                <a:solidFill>
                  <a:schemeClr val="tx1">
                    <a:lumMod val="50000"/>
                  </a:schemeClr>
                </a:solidFill>
              </a:rPr>
              <a:t>Food</a:t>
            </a:r>
            <a:r>
              <a:rPr lang="en-GB" sz="1600" dirty="0">
                <a:solidFill>
                  <a:schemeClr val="tx1">
                    <a:lumMod val="50000"/>
                  </a:schemeClr>
                </a:solidFill>
              </a:rPr>
              <a:t> and feed </a:t>
            </a:r>
            <a:r>
              <a:rPr lang="en-GB" sz="1600" b="1" dirty="0">
                <a:solidFill>
                  <a:schemeClr val="tx1">
                    <a:lumMod val="50000"/>
                  </a:schemeClr>
                </a:solidFill>
              </a:rPr>
              <a:t>exported or re-exported from the Community </a:t>
            </a:r>
            <a:r>
              <a:rPr lang="is-IS" sz="1600" dirty="0">
                <a:solidFill>
                  <a:schemeClr val="tx1">
                    <a:lumMod val="50000"/>
                  </a:schemeClr>
                </a:solidFill>
              </a:rPr>
              <a:t>….</a:t>
            </a:r>
            <a:r>
              <a:rPr lang="en-GB" sz="1600" dirty="0">
                <a:solidFill>
                  <a:schemeClr val="tx1">
                    <a:lumMod val="50000"/>
                  </a:schemeClr>
                </a:solidFill>
              </a:rPr>
              <a:t>shall comply with the relevant requirements of food law, </a:t>
            </a:r>
            <a:r>
              <a:rPr lang="en-US" sz="1600" dirty="0">
                <a:solidFill>
                  <a:schemeClr val="tx1">
                    <a:lumMod val="50000"/>
                  </a:schemeClr>
                </a:solidFill>
              </a:rPr>
              <a:t>unless otherwise requested by the authorities of the importing country/ laws in the importing country. </a:t>
            </a:r>
            <a:endParaRPr lang="en-GB" sz="1600" dirty="0">
              <a:solidFill>
                <a:schemeClr val="tx1">
                  <a:lumMod val="50000"/>
                </a:schemeClr>
              </a:solidFill>
            </a:endParaRPr>
          </a:p>
          <a:p>
            <a:pPr marL="0" indent="0" algn="just">
              <a:buNone/>
            </a:pPr>
            <a:endParaRPr lang="en-GB" sz="1600" dirty="0">
              <a:solidFill>
                <a:schemeClr val="tx1">
                  <a:lumMod val="50000"/>
                </a:schemeClr>
              </a:solidFill>
            </a:endParaRPr>
          </a:p>
          <a:p>
            <a:pPr marL="0" indent="0" algn="just">
              <a:buNone/>
            </a:pPr>
            <a:r>
              <a:rPr lang="en-GB" sz="1600" dirty="0">
                <a:solidFill>
                  <a:schemeClr val="tx1">
                    <a:lumMod val="50000"/>
                  </a:schemeClr>
                </a:solidFill>
              </a:rPr>
              <a:t>Except in the case where foods are injurious to health or feeds are unsafe, food and feed can only be exported or re-exported if the competent authorities of the country of destination have expressly agreed, after having been fully informed of the reasons for which and the circumstances in which the food or feed concerned could not be placed on the market in the Community.</a:t>
            </a:r>
          </a:p>
          <a:p>
            <a:pPr algn="just"/>
            <a:endParaRPr lang="en-GB" sz="1600" dirty="0">
              <a:solidFill>
                <a:schemeClr val="tx1">
                  <a:lumMod val="50000"/>
                </a:schemeClr>
              </a:solidFill>
            </a:endParaRPr>
          </a:p>
        </p:txBody>
      </p:sp>
      <p:sp>
        <p:nvSpPr>
          <p:cNvPr id="6" name="Rectángulo redondeado 10"/>
          <p:cNvSpPr/>
          <p:nvPr/>
        </p:nvSpPr>
        <p:spPr>
          <a:xfrm>
            <a:off x="310717" y="2554617"/>
            <a:ext cx="11383172" cy="3722254"/>
          </a:xfrm>
          <a:prstGeom prst="roundRect">
            <a:avLst/>
          </a:prstGeom>
          <a:noFill/>
          <a:ln w="25400">
            <a:solidFill>
              <a:srgbClr val="F47B2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s-ES" sz="1800" b="0"/>
          </a:p>
        </p:txBody>
      </p:sp>
    </p:spTree>
    <p:extLst>
      <p:ext uri="{BB962C8B-B14F-4D97-AF65-F5344CB8AC3E}">
        <p14:creationId xmlns:p14="http://schemas.microsoft.com/office/powerpoint/2010/main" val="272542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3" presetClass="entr" presetSubtype="16"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childTnLst>
                                </p:cTn>
                              </p:par>
                              <p:par>
                                <p:cTn id="16" presetID="37" presetClass="entr" presetSubtype="0" fill="hold"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1000"/>
                                        <p:tgtEl>
                                          <p:spTgt spid="5">
                                            <p:txEl>
                                              <p:pRg st="0" end="0"/>
                                            </p:txEl>
                                          </p:spTgt>
                                        </p:tgtEl>
                                      </p:cBhvr>
                                    </p:animEffect>
                                    <p:anim calcmode="lin" valueType="num">
                                      <p:cBhvr>
                                        <p:cTn id="19"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0" dur="90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
                                            <p:txEl>
                                              <p:pRg st="0" end="0"/>
                                            </p:txEl>
                                          </p:spTgt>
                                        </p:tgtEl>
                                        <p:attrNameLst>
                                          <p:attrName>ppt_y</p:attrName>
                                        </p:attrNameLst>
                                      </p:cBhvr>
                                      <p:tavLst>
                                        <p:tav tm="0">
                                          <p:val>
                                            <p:strVal val="#ppt_y-.03"/>
                                          </p:val>
                                        </p:tav>
                                        <p:tav tm="100000">
                                          <p:val>
                                            <p:strVal val="#ppt_y"/>
                                          </p:val>
                                        </p:tav>
                                      </p:tavLst>
                                    </p:anim>
                                  </p:childTnLst>
                                </p:cTn>
                              </p:par>
                              <p:par>
                                <p:cTn id="22" presetID="37" presetClass="entr" presetSubtype="0" fill="hold" nodeType="with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fade">
                                      <p:cBhvr>
                                        <p:cTn id="24" dur="1000"/>
                                        <p:tgtEl>
                                          <p:spTgt spid="5">
                                            <p:txEl>
                                              <p:pRg st="2" end="2"/>
                                            </p:txEl>
                                          </p:spTgt>
                                        </p:tgtEl>
                                      </p:cBhvr>
                                    </p:animEffect>
                                    <p:anim calcmode="lin" valueType="num">
                                      <p:cBhvr>
                                        <p:cTn id="2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6" dur="900" decel="100000" fill="hold"/>
                                        <p:tgtEl>
                                          <p:spTgt spid="5">
                                            <p:txEl>
                                              <p:pRg st="2" end="2"/>
                                            </p:txEl>
                                          </p:spTgt>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5">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s-ES" dirty="0">
                <a:solidFill>
                  <a:srgbClr val="FF0000"/>
                </a:solidFill>
              </a:rPr>
              <a:t>General Food </a:t>
            </a:r>
            <a:r>
              <a:rPr lang="es-ES" dirty="0" err="1">
                <a:solidFill>
                  <a:srgbClr val="FF0000"/>
                </a:solidFill>
              </a:rPr>
              <a:t>law</a:t>
            </a:r>
            <a:endParaRPr lang="en-US" dirty="0"/>
          </a:p>
        </p:txBody>
      </p:sp>
      <p:sp>
        <p:nvSpPr>
          <p:cNvPr id="7" name="Rectángulo redondeado 10"/>
          <p:cNvSpPr/>
          <p:nvPr/>
        </p:nvSpPr>
        <p:spPr>
          <a:xfrm>
            <a:off x="568171" y="2268156"/>
            <a:ext cx="10360241" cy="4032448"/>
          </a:xfrm>
          <a:prstGeom prst="roundRect">
            <a:avLst/>
          </a:prstGeom>
          <a:solidFill>
            <a:srgbClr val="FFFFFF">
              <a:alpha val="80000"/>
            </a:srgbClr>
          </a:solidFill>
          <a:ln w="9525" cap="flat" cmpd="sng" algn="ctr">
            <a:solidFill>
              <a:srgbClr val="F47B22"/>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ES" b="0" i="0" u="none" strike="noStrike" kern="0" cap="none" spc="0" normalizeH="0" baseline="0" noProof="0" dirty="0" err="1">
                <a:ln>
                  <a:noFill/>
                </a:ln>
                <a:solidFill>
                  <a:srgbClr val="0070C0"/>
                </a:solidFill>
                <a:effectLst/>
                <a:uLnTx/>
                <a:uFillTx/>
                <a:latin typeface="Verdana"/>
                <a:ea typeface="+mn-ea"/>
                <a:cs typeface="+mn-cs"/>
              </a:rPr>
              <a:t>Without</a:t>
            </a:r>
            <a:r>
              <a:rPr kumimoji="0" lang="es-ES" b="0" i="0" u="none" strike="noStrike" kern="0" cap="none" spc="0" normalizeH="0" baseline="0" noProof="0" dirty="0">
                <a:ln>
                  <a:noFill/>
                </a:ln>
                <a:solidFill>
                  <a:srgbClr val="0070C0"/>
                </a:solidFill>
                <a:effectLst/>
                <a:uLnTx/>
                <a:uFillTx/>
                <a:latin typeface="Verdana"/>
                <a:ea typeface="+mn-ea"/>
                <a:cs typeface="+mn-cs"/>
              </a:rPr>
              <a:t> </a:t>
            </a:r>
            <a:r>
              <a:rPr kumimoji="0" lang="es-ES" b="0" i="0" u="none" strike="noStrike" kern="0" cap="none" spc="0" normalizeH="0" baseline="0" noProof="0" dirty="0" err="1">
                <a:ln>
                  <a:noFill/>
                </a:ln>
                <a:solidFill>
                  <a:srgbClr val="0070C0"/>
                </a:solidFill>
                <a:effectLst/>
                <a:uLnTx/>
                <a:uFillTx/>
                <a:latin typeface="Verdana"/>
                <a:ea typeface="+mn-ea"/>
                <a:cs typeface="+mn-cs"/>
              </a:rPr>
              <a:t>prejudice</a:t>
            </a:r>
            <a:r>
              <a:rPr kumimoji="0" lang="es-ES" b="0" i="0" u="none" strike="noStrike" kern="0" cap="none" spc="0" normalizeH="0" baseline="0" noProof="0" dirty="0">
                <a:ln>
                  <a:noFill/>
                </a:ln>
                <a:solidFill>
                  <a:srgbClr val="0070C0"/>
                </a:solidFill>
                <a:effectLst/>
                <a:uLnTx/>
                <a:uFillTx/>
                <a:latin typeface="Verdana"/>
                <a:ea typeface="+mn-ea"/>
                <a:cs typeface="+mn-cs"/>
              </a:rPr>
              <a:t> </a:t>
            </a:r>
            <a:r>
              <a:rPr kumimoji="0" lang="es-ES" b="0" i="0" u="none" strike="noStrike" kern="0" cap="none" spc="0" normalizeH="0" baseline="0" noProof="0" dirty="0" err="1">
                <a:ln>
                  <a:noFill/>
                </a:ln>
                <a:solidFill>
                  <a:srgbClr val="0070C0"/>
                </a:solidFill>
                <a:effectLst/>
                <a:uLnTx/>
                <a:uFillTx/>
                <a:latin typeface="Verdana"/>
                <a:ea typeface="+mn-ea"/>
                <a:cs typeface="+mn-cs"/>
              </a:rPr>
              <a:t>to</a:t>
            </a:r>
            <a:r>
              <a:rPr kumimoji="0" lang="es-ES" b="0" i="0" u="none" strike="noStrike" kern="0" cap="none" spc="0" normalizeH="0" baseline="0" noProof="0" dirty="0">
                <a:ln>
                  <a:noFill/>
                </a:ln>
                <a:solidFill>
                  <a:srgbClr val="0070C0"/>
                </a:solidFill>
                <a:effectLst/>
                <a:uLnTx/>
                <a:uFillTx/>
                <a:latin typeface="Verdana"/>
                <a:ea typeface="+mn-ea"/>
                <a:cs typeface="+mn-cs"/>
              </a:rPr>
              <a:t> more </a:t>
            </a:r>
            <a:r>
              <a:rPr kumimoji="0" lang="es-ES" b="0" i="0" u="none" strike="noStrike" kern="0" cap="none" spc="0" normalizeH="0" baseline="0" noProof="0" dirty="0" err="1">
                <a:ln>
                  <a:noFill/>
                </a:ln>
                <a:solidFill>
                  <a:srgbClr val="0070C0"/>
                </a:solidFill>
                <a:effectLst/>
                <a:uLnTx/>
                <a:uFillTx/>
                <a:latin typeface="Verdana"/>
                <a:ea typeface="+mn-ea"/>
                <a:cs typeface="+mn-cs"/>
              </a:rPr>
              <a:t>specific</a:t>
            </a:r>
            <a:r>
              <a:rPr kumimoji="0" lang="es-ES" b="0" i="0" u="none" strike="noStrike" kern="0" cap="none" spc="0" normalizeH="0" baseline="0" noProof="0" dirty="0">
                <a:ln>
                  <a:noFill/>
                </a:ln>
                <a:solidFill>
                  <a:srgbClr val="0070C0"/>
                </a:solidFill>
                <a:effectLst/>
                <a:uLnTx/>
                <a:uFillTx/>
                <a:latin typeface="Verdana"/>
                <a:ea typeface="+mn-ea"/>
                <a:cs typeface="+mn-cs"/>
              </a:rPr>
              <a:t> </a:t>
            </a:r>
            <a:r>
              <a:rPr kumimoji="0" lang="es-ES" b="0" i="0" u="none" strike="noStrike" kern="0" cap="none" spc="0" normalizeH="0" baseline="0" noProof="0" dirty="0" err="1">
                <a:ln>
                  <a:noFill/>
                </a:ln>
                <a:solidFill>
                  <a:srgbClr val="0070C0"/>
                </a:solidFill>
                <a:effectLst/>
                <a:uLnTx/>
                <a:uFillTx/>
                <a:latin typeface="Verdana"/>
                <a:ea typeface="+mn-ea"/>
                <a:cs typeface="+mn-cs"/>
              </a:rPr>
              <a:t>provisions</a:t>
            </a:r>
            <a:r>
              <a:rPr kumimoji="0" lang="es-ES" b="0" i="0" u="none" strike="noStrike" kern="0" cap="none" spc="0" normalizeH="0" baseline="0" noProof="0" dirty="0">
                <a:ln>
                  <a:noFill/>
                </a:ln>
                <a:solidFill>
                  <a:srgbClr val="0070C0"/>
                </a:solidFill>
                <a:effectLst/>
                <a:uLnTx/>
                <a:uFillTx/>
                <a:latin typeface="Verdana"/>
                <a:ea typeface="+mn-ea"/>
                <a:cs typeface="+mn-cs"/>
              </a:rPr>
              <a:t> of </a:t>
            </a:r>
            <a:r>
              <a:rPr kumimoji="0" lang="es-ES" b="0" i="0" u="none" strike="noStrike" kern="0" cap="none" spc="0" normalizeH="0" baseline="0" noProof="0" dirty="0" err="1">
                <a:ln>
                  <a:noFill/>
                </a:ln>
                <a:solidFill>
                  <a:srgbClr val="0070C0"/>
                </a:solidFill>
                <a:effectLst/>
                <a:uLnTx/>
                <a:uFillTx/>
                <a:latin typeface="Verdana"/>
                <a:ea typeface="+mn-ea"/>
                <a:cs typeface="+mn-cs"/>
              </a:rPr>
              <a:t>food</a:t>
            </a:r>
            <a:r>
              <a:rPr kumimoji="0" lang="es-ES" b="0" i="0" u="none" strike="noStrike" kern="0" cap="none" spc="0" normalizeH="0" baseline="0" noProof="0" dirty="0">
                <a:ln>
                  <a:noFill/>
                </a:ln>
                <a:solidFill>
                  <a:srgbClr val="0070C0"/>
                </a:solidFill>
                <a:effectLst/>
                <a:uLnTx/>
                <a:uFillTx/>
                <a:latin typeface="Verdana"/>
                <a:ea typeface="+mn-ea"/>
                <a:cs typeface="+mn-cs"/>
              </a:rPr>
              <a:t> </a:t>
            </a:r>
            <a:r>
              <a:rPr kumimoji="0" lang="es-ES" b="0" i="0" u="none" strike="noStrike" kern="0" cap="none" spc="0" normalizeH="0" baseline="0" noProof="0" dirty="0" err="1">
                <a:ln>
                  <a:noFill/>
                </a:ln>
                <a:solidFill>
                  <a:srgbClr val="0070C0"/>
                </a:solidFill>
                <a:effectLst/>
                <a:uLnTx/>
                <a:uFillTx/>
                <a:latin typeface="Verdana"/>
                <a:ea typeface="+mn-ea"/>
                <a:cs typeface="+mn-cs"/>
              </a:rPr>
              <a:t>law</a:t>
            </a:r>
            <a:r>
              <a:rPr kumimoji="0" lang="es-ES" b="0" i="0" u="none" strike="noStrike" kern="0" cap="none" spc="0" normalizeH="0" baseline="0" noProof="0" dirty="0">
                <a:ln>
                  <a:noFill/>
                </a:ln>
                <a:solidFill>
                  <a:srgbClr val="0070C0"/>
                </a:solidFill>
                <a:effectLst/>
                <a:uLnTx/>
                <a:uFillTx/>
                <a:latin typeface="Verdana"/>
                <a:ea typeface="+mn-ea"/>
                <a:cs typeface="+mn-cs"/>
              </a:rPr>
              <a:t>, </a:t>
            </a:r>
            <a:r>
              <a:rPr kumimoji="0" lang="es-ES" b="0" i="0" u="none" strike="noStrike" kern="0" cap="none" spc="0" normalizeH="0" baseline="0" noProof="0" dirty="0" err="1">
                <a:ln>
                  <a:noFill/>
                </a:ln>
                <a:solidFill>
                  <a:srgbClr val="0070C0"/>
                </a:solidFill>
                <a:effectLst/>
                <a:uLnTx/>
                <a:uFillTx/>
                <a:latin typeface="Verdana"/>
                <a:ea typeface="+mn-ea"/>
                <a:cs typeface="+mn-cs"/>
              </a:rPr>
              <a:t>the</a:t>
            </a:r>
            <a:r>
              <a:rPr kumimoji="0" lang="es-ES" b="0" i="0" u="none" strike="noStrike" kern="0" cap="none" spc="0" normalizeH="0" baseline="0" noProof="0" dirty="0">
                <a:ln>
                  <a:noFill/>
                </a:ln>
                <a:solidFill>
                  <a:srgbClr val="0070C0"/>
                </a:solidFill>
                <a:effectLst/>
                <a:uLnTx/>
                <a:uFillTx/>
                <a:latin typeface="Verdana"/>
                <a:ea typeface="+mn-ea"/>
                <a:cs typeface="+mn-cs"/>
              </a:rPr>
              <a:t> </a:t>
            </a:r>
            <a:r>
              <a:rPr kumimoji="0" lang="es-ES" b="0" i="0" u="none" strike="noStrike" kern="0" cap="none" spc="0" normalizeH="0" baseline="0" noProof="0" dirty="0" err="1">
                <a:ln>
                  <a:noFill/>
                </a:ln>
                <a:solidFill>
                  <a:srgbClr val="0070C0"/>
                </a:solidFill>
                <a:effectLst/>
                <a:uLnTx/>
                <a:uFillTx/>
                <a:latin typeface="Verdana"/>
                <a:ea typeface="+mn-ea"/>
                <a:cs typeface="+mn-cs"/>
              </a:rPr>
              <a:t>labelling</a:t>
            </a:r>
            <a:r>
              <a:rPr kumimoji="0" lang="es-ES" b="0" i="0" u="none" strike="noStrike" kern="0" cap="none" spc="0" normalizeH="0" baseline="0" noProof="0" dirty="0">
                <a:ln>
                  <a:noFill/>
                </a:ln>
                <a:solidFill>
                  <a:srgbClr val="0070C0"/>
                </a:solidFill>
                <a:effectLst/>
                <a:uLnTx/>
                <a:uFillTx/>
                <a:latin typeface="Verdana"/>
                <a:ea typeface="+mn-ea"/>
                <a:cs typeface="+mn-cs"/>
              </a:rPr>
              <a:t>, </a:t>
            </a:r>
            <a:r>
              <a:rPr kumimoji="0" lang="es-ES" b="0" i="0" u="none" strike="noStrike" kern="0" cap="none" spc="0" normalizeH="0" baseline="0" noProof="0" dirty="0" err="1">
                <a:ln>
                  <a:noFill/>
                </a:ln>
                <a:solidFill>
                  <a:srgbClr val="0070C0"/>
                </a:solidFill>
                <a:effectLst/>
                <a:uLnTx/>
                <a:uFillTx/>
                <a:latin typeface="Verdana"/>
                <a:ea typeface="+mn-ea"/>
                <a:cs typeface="+mn-cs"/>
              </a:rPr>
              <a:t>advertising</a:t>
            </a:r>
            <a:r>
              <a:rPr kumimoji="0" lang="es-ES" b="0" i="0" u="none" strike="noStrike" kern="0" cap="none" spc="0" normalizeH="0" baseline="0" noProof="0" dirty="0">
                <a:ln>
                  <a:noFill/>
                </a:ln>
                <a:solidFill>
                  <a:srgbClr val="0070C0"/>
                </a:solidFill>
                <a:effectLst/>
                <a:uLnTx/>
                <a:uFillTx/>
                <a:latin typeface="Verdana"/>
                <a:ea typeface="+mn-ea"/>
                <a:cs typeface="+mn-cs"/>
              </a:rPr>
              <a:t> and </a:t>
            </a:r>
            <a:r>
              <a:rPr kumimoji="0" lang="es-ES" b="0" i="0" u="none" strike="noStrike" kern="0" cap="none" spc="0" normalizeH="0" baseline="0" noProof="0" dirty="0" err="1">
                <a:ln>
                  <a:noFill/>
                </a:ln>
                <a:solidFill>
                  <a:srgbClr val="0070C0"/>
                </a:solidFill>
                <a:effectLst/>
                <a:uLnTx/>
                <a:uFillTx/>
                <a:latin typeface="Verdana"/>
                <a:ea typeface="+mn-ea"/>
                <a:cs typeface="+mn-cs"/>
              </a:rPr>
              <a:t>presentation</a:t>
            </a:r>
            <a:r>
              <a:rPr kumimoji="0" lang="es-ES" b="0" i="0" u="none" strike="noStrike" kern="0" cap="none" spc="0" normalizeH="0" baseline="0" noProof="0" dirty="0">
                <a:ln>
                  <a:noFill/>
                </a:ln>
                <a:solidFill>
                  <a:srgbClr val="0070C0"/>
                </a:solidFill>
                <a:effectLst/>
                <a:uLnTx/>
                <a:uFillTx/>
                <a:latin typeface="Verdana"/>
                <a:ea typeface="+mn-ea"/>
                <a:cs typeface="+mn-cs"/>
              </a:rPr>
              <a:t> of </a:t>
            </a:r>
            <a:r>
              <a:rPr kumimoji="0" lang="es-ES" b="0" i="0" u="none" strike="noStrike" kern="0" cap="none" spc="0" normalizeH="0" baseline="0" noProof="0" dirty="0" err="1">
                <a:ln>
                  <a:noFill/>
                </a:ln>
                <a:solidFill>
                  <a:srgbClr val="0070C0"/>
                </a:solidFill>
                <a:effectLst/>
                <a:uLnTx/>
                <a:uFillTx/>
                <a:latin typeface="Verdana"/>
                <a:ea typeface="+mn-ea"/>
                <a:cs typeface="+mn-cs"/>
              </a:rPr>
              <a:t>food</a:t>
            </a:r>
            <a:r>
              <a:rPr kumimoji="0" lang="es-ES" b="0" i="0" u="none" strike="noStrike" kern="0" cap="none" spc="0" normalizeH="0" baseline="0" noProof="0" dirty="0">
                <a:ln>
                  <a:noFill/>
                </a:ln>
                <a:solidFill>
                  <a:srgbClr val="0070C0"/>
                </a:solidFill>
                <a:effectLst/>
                <a:uLnTx/>
                <a:uFillTx/>
                <a:latin typeface="Verdana"/>
                <a:ea typeface="+mn-ea"/>
                <a:cs typeface="+mn-cs"/>
              </a:rPr>
              <a:t> </a:t>
            </a:r>
            <a:r>
              <a:rPr kumimoji="0" lang="es-ES" b="0" i="0" u="none" strike="noStrike" kern="0" cap="none" spc="0" normalizeH="0" baseline="0" noProof="0" dirty="0" err="1">
                <a:ln>
                  <a:noFill/>
                </a:ln>
                <a:solidFill>
                  <a:srgbClr val="0070C0"/>
                </a:solidFill>
                <a:effectLst/>
                <a:uLnTx/>
                <a:uFillTx/>
                <a:latin typeface="Verdana"/>
                <a:ea typeface="+mn-ea"/>
                <a:cs typeface="+mn-cs"/>
              </a:rPr>
              <a:t>or</a:t>
            </a:r>
            <a:r>
              <a:rPr kumimoji="0" lang="es-ES" b="0" i="0" u="none" strike="noStrike" kern="0" cap="none" spc="0" normalizeH="0" baseline="0" noProof="0" dirty="0">
                <a:ln>
                  <a:noFill/>
                </a:ln>
                <a:solidFill>
                  <a:srgbClr val="0070C0"/>
                </a:solidFill>
                <a:effectLst/>
                <a:uLnTx/>
                <a:uFillTx/>
                <a:latin typeface="Verdana"/>
                <a:ea typeface="+mn-ea"/>
                <a:cs typeface="+mn-cs"/>
              </a:rPr>
              <a:t> </a:t>
            </a:r>
            <a:r>
              <a:rPr kumimoji="0" lang="es-ES" b="0" i="0" u="none" strike="noStrike" kern="0" cap="none" spc="0" normalizeH="0" baseline="0" noProof="0" dirty="0" err="1">
                <a:ln>
                  <a:noFill/>
                </a:ln>
                <a:solidFill>
                  <a:srgbClr val="0070C0"/>
                </a:solidFill>
                <a:effectLst/>
                <a:uLnTx/>
                <a:uFillTx/>
                <a:latin typeface="Verdana"/>
                <a:ea typeface="+mn-ea"/>
                <a:cs typeface="+mn-cs"/>
              </a:rPr>
              <a:t>feed</a:t>
            </a:r>
            <a:r>
              <a:rPr kumimoji="0" lang="es-ES" b="0" i="0" u="none" strike="noStrike" kern="0" cap="none" spc="0" normalizeH="0" baseline="0" noProof="0" dirty="0">
                <a:ln>
                  <a:noFill/>
                </a:ln>
                <a:solidFill>
                  <a:srgbClr val="0070C0"/>
                </a:solidFill>
                <a:effectLst/>
                <a:uLnTx/>
                <a:uFillTx/>
                <a:latin typeface="Verdana"/>
                <a:ea typeface="+mn-ea"/>
                <a:cs typeface="+mn-cs"/>
              </a:rPr>
              <a:t>, </a:t>
            </a:r>
            <a:r>
              <a:rPr kumimoji="0" lang="es-ES" b="0" i="0" u="none" strike="noStrike" kern="0" cap="none" spc="0" normalizeH="0" baseline="0" noProof="0" dirty="0" err="1">
                <a:ln>
                  <a:noFill/>
                </a:ln>
                <a:solidFill>
                  <a:srgbClr val="0070C0"/>
                </a:solidFill>
                <a:effectLst/>
                <a:uLnTx/>
                <a:uFillTx/>
                <a:latin typeface="Verdana"/>
                <a:ea typeface="+mn-ea"/>
                <a:cs typeface="+mn-cs"/>
              </a:rPr>
              <a:t>including</a:t>
            </a:r>
            <a:r>
              <a:rPr kumimoji="0" lang="es-ES" b="0" i="0" u="none" strike="noStrike" kern="0" cap="none" spc="0" normalizeH="0" baseline="0" noProof="0" dirty="0">
                <a:ln>
                  <a:noFill/>
                </a:ln>
                <a:solidFill>
                  <a:srgbClr val="0070C0"/>
                </a:solidFill>
                <a:effectLst/>
                <a:uLnTx/>
                <a:uFillTx/>
                <a:latin typeface="Verdana"/>
                <a:ea typeface="+mn-ea"/>
                <a:cs typeface="+mn-cs"/>
              </a:rPr>
              <a:t> </a:t>
            </a:r>
            <a:r>
              <a:rPr kumimoji="0" lang="es-ES" b="0" i="0" u="none" strike="noStrike" kern="0" cap="none" spc="0" normalizeH="0" baseline="0" noProof="0" dirty="0" err="1">
                <a:ln>
                  <a:noFill/>
                </a:ln>
                <a:solidFill>
                  <a:srgbClr val="0070C0"/>
                </a:solidFill>
                <a:effectLst/>
                <a:uLnTx/>
                <a:uFillTx/>
                <a:latin typeface="Verdana"/>
                <a:ea typeface="+mn-ea"/>
                <a:cs typeface="+mn-cs"/>
              </a:rPr>
              <a:t>their</a:t>
            </a:r>
            <a:r>
              <a:rPr kumimoji="0" lang="es-ES" b="0" i="0" u="none" strike="noStrike" kern="0" cap="none" spc="0" normalizeH="0" baseline="0" noProof="0" dirty="0">
                <a:ln>
                  <a:noFill/>
                </a:ln>
                <a:solidFill>
                  <a:srgbClr val="0070C0"/>
                </a:solidFill>
                <a:effectLst/>
                <a:uLnTx/>
                <a:uFillTx/>
                <a:latin typeface="Verdana"/>
                <a:ea typeface="+mn-ea"/>
                <a:cs typeface="+mn-cs"/>
              </a:rPr>
              <a:t> </a:t>
            </a:r>
            <a:r>
              <a:rPr kumimoji="0" lang="es-ES" b="0" i="0" u="none" strike="noStrike" kern="0" cap="none" spc="0" normalizeH="0" baseline="0" noProof="0" dirty="0" err="1">
                <a:ln>
                  <a:noFill/>
                </a:ln>
                <a:solidFill>
                  <a:srgbClr val="0070C0"/>
                </a:solidFill>
                <a:effectLst/>
                <a:uLnTx/>
                <a:uFillTx/>
                <a:latin typeface="Verdana"/>
                <a:ea typeface="+mn-ea"/>
                <a:cs typeface="+mn-cs"/>
              </a:rPr>
              <a:t>shape</a:t>
            </a:r>
            <a:r>
              <a:rPr kumimoji="0" lang="es-ES" b="0" i="0" u="none" strike="noStrike" kern="0" cap="none" spc="0" normalizeH="0" baseline="0" noProof="0" dirty="0">
                <a:ln>
                  <a:noFill/>
                </a:ln>
                <a:solidFill>
                  <a:srgbClr val="0070C0"/>
                </a:solidFill>
                <a:effectLst/>
                <a:uLnTx/>
                <a:uFillTx/>
                <a:latin typeface="Verdana"/>
                <a:ea typeface="+mn-ea"/>
                <a:cs typeface="+mn-cs"/>
              </a:rPr>
              <a:t>, </a:t>
            </a:r>
            <a:r>
              <a:rPr kumimoji="0" lang="es-ES" b="0" i="0" u="none" strike="noStrike" kern="0" cap="none" spc="0" normalizeH="0" baseline="0" noProof="0" dirty="0" err="1">
                <a:ln>
                  <a:noFill/>
                </a:ln>
                <a:solidFill>
                  <a:srgbClr val="0070C0"/>
                </a:solidFill>
                <a:effectLst/>
                <a:uLnTx/>
                <a:uFillTx/>
                <a:latin typeface="Verdana"/>
                <a:ea typeface="+mn-ea"/>
                <a:cs typeface="+mn-cs"/>
              </a:rPr>
              <a:t>appearance</a:t>
            </a:r>
            <a:r>
              <a:rPr kumimoji="0" lang="es-ES" b="0" i="0" u="none" strike="noStrike" kern="0" cap="none" spc="0" normalizeH="0" baseline="0" noProof="0" dirty="0">
                <a:ln>
                  <a:noFill/>
                </a:ln>
                <a:solidFill>
                  <a:srgbClr val="0070C0"/>
                </a:solidFill>
                <a:effectLst/>
                <a:uLnTx/>
                <a:uFillTx/>
                <a:latin typeface="Verdana"/>
                <a:ea typeface="+mn-ea"/>
                <a:cs typeface="+mn-cs"/>
              </a:rPr>
              <a:t> </a:t>
            </a:r>
            <a:r>
              <a:rPr kumimoji="0" lang="es-ES" b="0" i="0" u="none" strike="noStrike" kern="0" cap="none" spc="0" normalizeH="0" baseline="0" noProof="0" dirty="0" err="1">
                <a:ln>
                  <a:noFill/>
                </a:ln>
                <a:solidFill>
                  <a:srgbClr val="0070C0"/>
                </a:solidFill>
                <a:effectLst/>
                <a:uLnTx/>
                <a:uFillTx/>
                <a:latin typeface="Verdana"/>
                <a:ea typeface="+mn-ea"/>
                <a:cs typeface="+mn-cs"/>
              </a:rPr>
              <a:t>or</a:t>
            </a:r>
            <a:r>
              <a:rPr kumimoji="0" lang="es-ES" b="0" i="0" u="none" strike="noStrike" kern="0" cap="none" spc="0" normalizeH="0" baseline="0" noProof="0" dirty="0">
                <a:ln>
                  <a:noFill/>
                </a:ln>
                <a:solidFill>
                  <a:srgbClr val="0070C0"/>
                </a:solidFill>
                <a:effectLst/>
                <a:uLnTx/>
                <a:uFillTx/>
                <a:latin typeface="Verdana"/>
                <a:ea typeface="+mn-ea"/>
                <a:cs typeface="+mn-cs"/>
              </a:rPr>
              <a:t> </a:t>
            </a:r>
            <a:r>
              <a:rPr kumimoji="0" lang="es-ES" b="0" i="0" u="none" strike="noStrike" kern="0" cap="none" spc="0" normalizeH="0" baseline="0" noProof="0" dirty="0" err="1">
                <a:ln>
                  <a:noFill/>
                </a:ln>
                <a:solidFill>
                  <a:srgbClr val="0070C0"/>
                </a:solidFill>
                <a:effectLst/>
                <a:uLnTx/>
                <a:uFillTx/>
                <a:latin typeface="Verdana"/>
                <a:ea typeface="+mn-ea"/>
                <a:cs typeface="+mn-cs"/>
              </a:rPr>
              <a:t>packaging</a:t>
            </a:r>
            <a:r>
              <a:rPr kumimoji="0" lang="es-ES" b="0" i="0" u="none" strike="noStrike" kern="0" cap="none" spc="0" normalizeH="0" baseline="0" noProof="0" dirty="0">
                <a:ln>
                  <a:noFill/>
                </a:ln>
                <a:solidFill>
                  <a:srgbClr val="0070C0"/>
                </a:solidFill>
                <a:effectLst/>
                <a:uLnTx/>
                <a:uFillTx/>
                <a:latin typeface="Verdana"/>
                <a:ea typeface="+mn-ea"/>
                <a:cs typeface="+mn-cs"/>
              </a:rPr>
              <a:t>, </a:t>
            </a:r>
            <a:r>
              <a:rPr kumimoji="0" lang="es-ES" b="0" i="0" u="none" strike="noStrike" kern="0" cap="none" spc="0" normalizeH="0" baseline="0" noProof="0" dirty="0" err="1">
                <a:ln>
                  <a:noFill/>
                </a:ln>
                <a:solidFill>
                  <a:srgbClr val="0070C0"/>
                </a:solidFill>
                <a:effectLst/>
                <a:uLnTx/>
                <a:uFillTx/>
                <a:latin typeface="Verdana"/>
                <a:ea typeface="+mn-ea"/>
                <a:cs typeface="+mn-cs"/>
              </a:rPr>
              <a:t>the</a:t>
            </a:r>
            <a:r>
              <a:rPr kumimoji="0" lang="es-ES" b="0" i="0" u="none" strike="noStrike" kern="0" cap="none" spc="0" normalizeH="0" baseline="0" noProof="0" dirty="0">
                <a:ln>
                  <a:noFill/>
                </a:ln>
                <a:solidFill>
                  <a:srgbClr val="0070C0"/>
                </a:solidFill>
                <a:effectLst/>
                <a:uLnTx/>
                <a:uFillTx/>
                <a:latin typeface="Verdana"/>
                <a:ea typeface="+mn-ea"/>
                <a:cs typeface="+mn-cs"/>
              </a:rPr>
              <a:t> </a:t>
            </a:r>
            <a:r>
              <a:rPr kumimoji="0" lang="es-ES" b="0" i="0" u="none" strike="noStrike" kern="0" cap="none" spc="0" normalizeH="0" baseline="0" noProof="0" dirty="0" err="1">
                <a:ln>
                  <a:noFill/>
                </a:ln>
                <a:solidFill>
                  <a:srgbClr val="0070C0"/>
                </a:solidFill>
                <a:effectLst/>
                <a:uLnTx/>
                <a:uFillTx/>
                <a:latin typeface="Verdana"/>
                <a:ea typeface="+mn-ea"/>
                <a:cs typeface="+mn-cs"/>
              </a:rPr>
              <a:t>packaging</a:t>
            </a:r>
            <a:r>
              <a:rPr kumimoji="0" lang="es-ES" b="0" i="0" u="none" strike="noStrike" kern="0" cap="none" spc="0" normalizeH="0" baseline="0" noProof="0" dirty="0">
                <a:ln>
                  <a:noFill/>
                </a:ln>
                <a:solidFill>
                  <a:srgbClr val="0070C0"/>
                </a:solidFill>
                <a:effectLst/>
                <a:uLnTx/>
                <a:uFillTx/>
                <a:latin typeface="Verdana"/>
                <a:ea typeface="+mn-ea"/>
                <a:cs typeface="+mn-cs"/>
              </a:rPr>
              <a:t> </a:t>
            </a:r>
            <a:r>
              <a:rPr kumimoji="0" lang="es-ES" b="0" i="0" u="none" strike="noStrike" kern="0" cap="none" spc="0" normalizeH="0" baseline="0" noProof="0" dirty="0" err="1">
                <a:ln>
                  <a:noFill/>
                </a:ln>
                <a:solidFill>
                  <a:srgbClr val="0070C0"/>
                </a:solidFill>
                <a:effectLst/>
                <a:uLnTx/>
                <a:uFillTx/>
                <a:latin typeface="Verdana"/>
                <a:ea typeface="+mn-ea"/>
                <a:cs typeface="+mn-cs"/>
              </a:rPr>
              <a:t>materials</a:t>
            </a:r>
            <a:r>
              <a:rPr kumimoji="0" lang="es-ES" b="0" i="0" u="none" strike="noStrike" kern="0" cap="none" spc="0" normalizeH="0" baseline="0" noProof="0" dirty="0">
                <a:ln>
                  <a:noFill/>
                </a:ln>
                <a:solidFill>
                  <a:srgbClr val="0070C0"/>
                </a:solidFill>
                <a:effectLst/>
                <a:uLnTx/>
                <a:uFillTx/>
                <a:latin typeface="Verdana"/>
                <a:ea typeface="+mn-ea"/>
                <a:cs typeface="+mn-cs"/>
              </a:rPr>
              <a:t> </a:t>
            </a:r>
            <a:r>
              <a:rPr kumimoji="0" lang="es-ES" b="0" i="0" u="none" strike="noStrike" kern="0" cap="none" spc="0" normalizeH="0" baseline="0" noProof="0" dirty="0" err="1">
                <a:ln>
                  <a:noFill/>
                </a:ln>
                <a:solidFill>
                  <a:srgbClr val="0070C0"/>
                </a:solidFill>
                <a:effectLst/>
                <a:uLnTx/>
                <a:uFillTx/>
                <a:latin typeface="Verdana"/>
                <a:ea typeface="+mn-ea"/>
                <a:cs typeface="+mn-cs"/>
              </a:rPr>
              <a:t>used</a:t>
            </a:r>
            <a:r>
              <a:rPr kumimoji="0" lang="es-ES" b="0" i="0" u="none" strike="noStrike" kern="0" cap="none" spc="0" normalizeH="0" baseline="0" noProof="0" dirty="0">
                <a:ln>
                  <a:noFill/>
                </a:ln>
                <a:solidFill>
                  <a:srgbClr val="0070C0"/>
                </a:solidFill>
                <a:effectLst/>
                <a:uLnTx/>
                <a:uFillTx/>
                <a:latin typeface="Verdana"/>
                <a:ea typeface="+mn-ea"/>
                <a:cs typeface="+mn-cs"/>
              </a:rPr>
              <a:t>, </a:t>
            </a:r>
            <a:r>
              <a:rPr kumimoji="0" lang="es-ES" b="0" i="0" u="none" strike="noStrike" kern="0" cap="none" spc="0" normalizeH="0" baseline="0" noProof="0" dirty="0" err="1">
                <a:ln>
                  <a:noFill/>
                </a:ln>
                <a:solidFill>
                  <a:srgbClr val="0070C0"/>
                </a:solidFill>
                <a:effectLst/>
                <a:uLnTx/>
                <a:uFillTx/>
                <a:latin typeface="Verdana"/>
                <a:ea typeface="+mn-ea"/>
                <a:cs typeface="+mn-cs"/>
              </a:rPr>
              <a:t>the</a:t>
            </a:r>
            <a:r>
              <a:rPr kumimoji="0" lang="es-ES" b="0" i="0" u="none" strike="noStrike" kern="0" cap="none" spc="0" normalizeH="0" baseline="0" noProof="0" dirty="0">
                <a:ln>
                  <a:noFill/>
                </a:ln>
                <a:solidFill>
                  <a:srgbClr val="0070C0"/>
                </a:solidFill>
                <a:effectLst/>
                <a:uLnTx/>
                <a:uFillTx/>
                <a:latin typeface="Verdana"/>
                <a:ea typeface="+mn-ea"/>
                <a:cs typeface="+mn-cs"/>
              </a:rPr>
              <a:t> </a:t>
            </a:r>
            <a:r>
              <a:rPr kumimoji="0" lang="es-ES" b="0" i="0" u="none" strike="noStrike" kern="0" cap="none" spc="0" normalizeH="0" baseline="0" noProof="0" dirty="0" err="1">
                <a:ln>
                  <a:noFill/>
                </a:ln>
                <a:solidFill>
                  <a:srgbClr val="0070C0"/>
                </a:solidFill>
                <a:effectLst/>
                <a:uLnTx/>
                <a:uFillTx/>
                <a:latin typeface="Verdana"/>
                <a:ea typeface="+mn-ea"/>
                <a:cs typeface="+mn-cs"/>
              </a:rPr>
              <a:t>manner</a:t>
            </a:r>
            <a:r>
              <a:rPr kumimoji="0" lang="es-ES" b="0" i="0" u="none" strike="noStrike" kern="0" cap="none" spc="0" normalizeH="0" baseline="0" noProof="0" dirty="0">
                <a:ln>
                  <a:noFill/>
                </a:ln>
                <a:solidFill>
                  <a:srgbClr val="0070C0"/>
                </a:solidFill>
                <a:effectLst/>
                <a:uLnTx/>
                <a:uFillTx/>
                <a:latin typeface="Verdana"/>
                <a:ea typeface="+mn-ea"/>
                <a:cs typeface="+mn-cs"/>
              </a:rPr>
              <a:t> in </a:t>
            </a:r>
            <a:r>
              <a:rPr kumimoji="0" lang="es-ES" b="0" i="0" u="none" strike="noStrike" kern="0" cap="none" spc="0" normalizeH="0" baseline="0" noProof="0" dirty="0" err="1">
                <a:ln>
                  <a:noFill/>
                </a:ln>
                <a:solidFill>
                  <a:srgbClr val="0070C0"/>
                </a:solidFill>
                <a:effectLst/>
                <a:uLnTx/>
                <a:uFillTx/>
                <a:latin typeface="Verdana"/>
                <a:ea typeface="+mn-ea"/>
                <a:cs typeface="+mn-cs"/>
              </a:rPr>
              <a:t>which</a:t>
            </a:r>
            <a:r>
              <a:rPr kumimoji="0" lang="es-ES" b="0" i="0" u="none" strike="noStrike" kern="0" cap="none" spc="0" normalizeH="0" baseline="0" noProof="0" dirty="0">
                <a:ln>
                  <a:noFill/>
                </a:ln>
                <a:solidFill>
                  <a:srgbClr val="0070C0"/>
                </a:solidFill>
                <a:effectLst/>
                <a:uLnTx/>
                <a:uFillTx/>
                <a:latin typeface="Verdana"/>
                <a:ea typeface="+mn-ea"/>
                <a:cs typeface="+mn-cs"/>
              </a:rPr>
              <a:t> </a:t>
            </a:r>
            <a:r>
              <a:rPr kumimoji="0" lang="es-ES" b="0" i="0" u="none" strike="noStrike" kern="0" cap="none" spc="0" normalizeH="0" baseline="0" noProof="0" dirty="0" err="1">
                <a:ln>
                  <a:noFill/>
                </a:ln>
                <a:solidFill>
                  <a:srgbClr val="0070C0"/>
                </a:solidFill>
                <a:effectLst/>
                <a:uLnTx/>
                <a:uFillTx/>
                <a:latin typeface="Verdana"/>
                <a:ea typeface="+mn-ea"/>
                <a:cs typeface="+mn-cs"/>
              </a:rPr>
              <a:t>they</a:t>
            </a:r>
            <a:r>
              <a:rPr kumimoji="0" lang="es-ES" b="0" i="0" u="none" strike="noStrike" kern="0" cap="none" spc="0" normalizeH="0" baseline="0" noProof="0" dirty="0">
                <a:ln>
                  <a:noFill/>
                </a:ln>
                <a:solidFill>
                  <a:srgbClr val="0070C0"/>
                </a:solidFill>
                <a:effectLst/>
                <a:uLnTx/>
                <a:uFillTx/>
                <a:latin typeface="Verdana"/>
                <a:ea typeface="+mn-ea"/>
                <a:cs typeface="+mn-cs"/>
              </a:rPr>
              <a:t> are </a:t>
            </a:r>
            <a:r>
              <a:rPr kumimoji="0" lang="es-ES" b="0" i="0" u="none" strike="noStrike" kern="0" cap="none" spc="0" normalizeH="0" baseline="0" noProof="0" dirty="0" err="1">
                <a:ln>
                  <a:noFill/>
                </a:ln>
                <a:solidFill>
                  <a:srgbClr val="0070C0"/>
                </a:solidFill>
                <a:effectLst/>
                <a:uLnTx/>
                <a:uFillTx/>
                <a:latin typeface="Verdana"/>
                <a:ea typeface="+mn-ea"/>
                <a:cs typeface="+mn-cs"/>
              </a:rPr>
              <a:t>arranged</a:t>
            </a:r>
            <a:r>
              <a:rPr kumimoji="0" lang="es-ES" b="0" i="0" u="none" strike="noStrike" kern="0" cap="none" spc="0" normalizeH="0" baseline="0" noProof="0" dirty="0">
                <a:ln>
                  <a:noFill/>
                </a:ln>
                <a:solidFill>
                  <a:srgbClr val="0070C0"/>
                </a:solidFill>
                <a:effectLst/>
                <a:uLnTx/>
                <a:uFillTx/>
                <a:latin typeface="Verdana"/>
                <a:ea typeface="+mn-ea"/>
                <a:cs typeface="+mn-cs"/>
              </a:rPr>
              <a:t> and </a:t>
            </a:r>
            <a:r>
              <a:rPr kumimoji="0" lang="es-ES" b="0" i="0" u="none" strike="noStrike" kern="0" cap="none" spc="0" normalizeH="0" baseline="0" noProof="0" dirty="0" err="1">
                <a:ln>
                  <a:noFill/>
                </a:ln>
                <a:solidFill>
                  <a:srgbClr val="0070C0"/>
                </a:solidFill>
                <a:effectLst/>
                <a:uLnTx/>
                <a:uFillTx/>
                <a:latin typeface="Verdana"/>
                <a:ea typeface="+mn-ea"/>
                <a:cs typeface="+mn-cs"/>
              </a:rPr>
              <a:t>the</a:t>
            </a:r>
            <a:r>
              <a:rPr kumimoji="0" lang="es-ES" b="0" i="0" u="none" strike="noStrike" kern="0" cap="none" spc="0" normalizeH="0" baseline="0" noProof="0" dirty="0">
                <a:ln>
                  <a:noFill/>
                </a:ln>
                <a:solidFill>
                  <a:srgbClr val="0070C0"/>
                </a:solidFill>
                <a:effectLst/>
                <a:uLnTx/>
                <a:uFillTx/>
                <a:latin typeface="Verdana"/>
                <a:ea typeface="+mn-ea"/>
                <a:cs typeface="+mn-cs"/>
              </a:rPr>
              <a:t> </a:t>
            </a:r>
            <a:r>
              <a:rPr kumimoji="0" lang="es-ES" b="0" i="0" u="none" strike="noStrike" kern="0" cap="none" spc="0" normalizeH="0" baseline="0" noProof="0" dirty="0" err="1">
                <a:ln>
                  <a:noFill/>
                </a:ln>
                <a:solidFill>
                  <a:srgbClr val="0070C0"/>
                </a:solidFill>
                <a:effectLst/>
                <a:uLnTx/>
                <a:uFillTx/>
                <a:latin typeface="Verdana"/>
                <a:ea typeface="+mn-ea"/>
                <a:cs typeface="+mn-cs"/>
              </a:rPr>
              <a:t>setting</a:t>
            </a:r>
            <a:r>
              <a:rPr kumimoji="0" lang="es-ES" b="0" i="0" u="none" strike="noStrike" kern="0" cap="none" spc="0" normalizeH="0" baseline="0" noProof="0" dirty="0">
                <a:ln>
                  <a:noFill/>
                </a:ln>
                <a:solidFill>
                  <a:srgbClr val="0070C0"/>
                </a:solidFill>
                <a:effectLst/>
                <a:uLnTx/>
                <a:uFillTx/>
                <a:latin typeface="Verdana"/>
                <a:ea typeface="+mn-ea"/>
                <a:cs typeface="+mn-cs"/>
              </a:rPr>
              <a:t> in </a:t>
            </a:r>
            <a:r>
              <a:rPr kumimoji="0" lang="es-ES" b="0" i="0" u="none" strike="noStrike" kern="0" cap="none" spc="0" normalizeH="0" baseline="0" noProof="0" dirty="0" err="1">
                <a:ln>
                  <a:noFill/>
                </a:ln>
                <a:solidFill>
                  <a:srgbClr val="0070C0"/>
                </a:solidFill>
                <a:effectLst/>
                <a:uLnTx/>
                <a:uFillTx/>
                <a:latin typeface="Verdana"/>
                <a:ea typeface="+mn-ea"/>
                <a:cs typeface="+mn-cs"/>
              </a:rPr>
              <a:t>which</a:t>
            </a:r>
            <a:r>
              <a:rPr kumimoji="0" lang="es-ES" b="0" i="0" u="none" strike="noStrike" kern="0" cap="none" spc="0" normalizeH="0" baseline="0" noProof="0" dirty="0">
                <a:ln>
                  <a:noFill/>
                </a:ln>
                <a:solidFill>
                  <a:srgbClr val="0070C0"/>
                </a:solidFill>
                <a:effectLst/>
                <a:uLnTx/>
                <a:uFillTx/>
                <a:latin typeface="Verdana"/>
                <a:ea typeface="+mn-ea"/>
                <a:cs typeface="+mn-cs"/>
              </a:rPr>
              <a:t> </a:t>
            </a:r>
            <a:r>
              <a:rPr kumimoji="0" lang="es-ES" b="0" i="0" u="none" strike="noStrike" kern="0" cap="none" spc="0" normalizeH="0" baseline="0" noProof="0" dirty="0" err="1">
                <a:ln>
                  <a:noFill/>
                </a:ln>
                <a:solidFill>
                  <a:srgbClr val="0070C0"/>
                </a:solidFill>
                <a:effectLst/>
                <a:uLnTx/>
                <a:uFillTx/>
                <a:latin typeface="Verdana"/>
                <a:ea typeface="+mn-ea"/>
                <a:cs typeface="+mn-cs"/>
              </a:rPr>
              <a:t>they</a:t>
            </a:r>
            <a:r>
              <a:rPr kumimoji="0" lang="es-ES" b="0" i="0" u="none" strike="noStrike" kern="0" cap="none" spc="0" normalizeH="0" baseline="0" noProof="0" dirty="0">
                <a:ln>
                  <a:noFill/>
                </a:ln>
                <a:solidFill>
                  <a:srgbClr val="0070C0"/>
                </a:solidFill>
                <a:effectLst/>
                <a:uLnTx/>
                <a:uFillTx/>
                <a:latin typeface="Verdana"/>
                <a:ea typeface="+mn-ea"/>
                <a:cs typeface="+mn-cs"/>
              </a:rPr>
              <a:t> are </a:t>
            </a:r>
            <a:r>
              <a:rPr kumimoji="0" lang="es-ES" b="0" i="0" u="none" strike="noStrike" kern="0" cap="none" spc="0" normalizeH="0" baseline="0" noProof="0" dirty="0" err="1">
                <a:ln>
                  <a:noFill/>
                </a:ln>
                <a:solidFill>
                  <a:srgbClr val="0070C0"/>
                </a:solidFill>
                <a:effectLst/>
                <a:uLnTx/>
                <a:uFillTx/>
                <a:latin typeface="Verdana"/>
                <a:ea typeface="+mn-ea"/>
                <a:cs typeface="+mn-cs"/>
              </a:rPr>
              <a:t>displayed</a:t>
            </a:r>
            <a:r>
              <a:rPr kumimoji="0" lang="es-ES" b="0" i="0" u="none" strike="noStrike" kern="0" cap="none" spc="0" normalizeH="0" baseline="0" noProof="0" dirty="0">
                <a:ln>
                  <a:noFill/>
                </a:ln>
                <a:solidFill>
                  <a:srgbClr val="0070C0"/>
                </a:solidFill>
                <a:effectLst/>
                <a:uLnTx/>
                <a:uFillTx/>
                <a:latin typeface="Verdana"/>
                <a:ea typeface="+mn-ea"/>
                <a:cs typeface="+mn-cs"/>
              </a:rPr>
              <a:t>, and </a:t>
            </a:r>
            <a:r>
              <a:rPr kumimoji="0" lang="es-ES" b="0" i="0" u="none" strike="noStrike" kern="0" cap="none" spc="0" normalizeH="0" baseline="0" noProof="0" dirty="0" err="1">
                <a:ln>
                  <a:noFill/>
                </a:ln>
                <a:solidFill>
                  <a:srgbClr val="0070C0"/>
                </a:solidFill>
                <a:effectLst/>
                <a:uLnTx/>
                <a:uFillTx/>
                <a:latin typeface="Verdana"/>
                <a:ea typeface="+mn-ea"/>
                <a:cs typeface="+mn-cs"/>
              </a:rPr>
              <a:t>the</a:t>
            </a:r>
            <a:r>
              <a:rPr kumimoji="0" lang="es-ES" b="0" i="0" u="none" strike="noStrike" kern="0" cap="none" spc="0" normalizeH="0" baseline="0" noProof="0" dirty="0">
                <a:ln>
                  <a:noFill/>
                </a:ln>
                <a:solidFill>
                  <a:srgbClr val="0070C0"/>
                </a:solidFill>
                <a:effectLst/>
                <a:uLnTx/>
                <a:uFillTx/>
                <a:latin typeface="Verdana"/>
                <a:ea typeface="+mn-ea"/>
                <a:cs typeface="+mn-cs"/>
              </a:rPr>
              <a:t> </a:t>
            </a:r>
            <a:r>
              <a:rPr kumimoji="0" lang="es-ES" b="0" i="0" u="none" strike="noStrike" kern="0" cap="none" spc="0" normalizeH="0" baseline="0" noProof="0" dirty="0" err="1">
                <a:ln>
                  <a:noFill/>
                </a:ln>
                <a:solidFill>
                  <a:srgbClr val="0070C0"/>
                </a:solidFill>
                <a:effectLst/>
                <a:uLnTx/>
                <a:uFillTx/>
                <a:latin typeface="Verdana"/>
                <a:ea typeface="+mn-ea"/>
                <a:cs typeface="+mn-cs"/>
              </a:rPr>
              <a:t>information</a:t>
            </a:r>
            <a:r>
              <a:rPr kumimoji="0" lang="es-ES" b="0" i="0" u="none" strike="noStrike" kern="0" cap="none" spc="0" normalizeH="0" baseline="0" noProof="0" dirty="0">
                <a:ln>
                  <a:noFill/>
                </a:ln>
                <a:solidFill>
                  <a:srgbClr val="0070C0"/>
                </a:solidFill>
                <a:effectLst/>
                <a:uLnTx/>
                <a:uFillTx/>
                <a:latin typeface="Verdana"/>
                <a:ea typeface="+mn-ea"/>
                <a:cs typeface="+mn-cs"/>
              </a:rPr>
              <a:t> </a:t>
            </a:r>
            <a:r>
              <a:rPr kumimoji="0" lang="es-ES" b="0" i="0" u="none" strike="noStrike" kern="0" cap="none" spc="0" normalizeH="0" baseline="0" noProof="0" dirty="0" err="1">
                <a:ln>
                  <a:noFill/>
                </a:ln>
                <a:solidFill>
                  <a:srgbClr val="0070C0"/>
                </a:solidFill>
                <a:effectLst/>
                <a:uLnTx/>
                <a:uFillTx/>
                <a:latin typeface="Verdana"/>
                <a:ea typeface="+mn-ea"/>
                <a:cs typeface="+mn-cs"/>
              </a:rPr>
              <a:t>which</a:t>
            </a:r>
            <a:r>
              <a:rPr kumimoji="0" lang="es-ES" b="0" i="0" u="none" strike="noStrike" kern="0" cap="none" spc="0" normalizeH="0" baseline="0" noProof="0" dirty="0">
                <a:ln>
                  <a:noFill/>
                </a:ln>
                <a:solidFill>
                  <a:srgbClr val="0070C0"/>
                </a:solidFill>
                <a:effectLst/>
                <a:uLnTx/>
                <a:uFillTx/>
                <a:latin typeface="Verdana"/>
                <a:ea typeface="+mn-ea"/>
                <a:cs typeface="+mn-cs"/>
              </a:rPr>
              <a:t> </a:t>
            </a:r>
            <a:r>
              <a:rPr kumimoji="0" lang="es-ES" b="0" i="0" u="none" strike="noStrike" kern="0" cap="none" spc="0" normalizeH="0" baseline="0" noProof="0" dirty="0" err="1">
                <a:ln>
                  <a:noFill/>
                </a:ln>
                <a:solidFill>
                  <a:srgbClr val="0070C0"/>
                </a:solidFill>
                <a:effectLst/>
                <a:uLnTx/>
                <a:uFillTx/>
                <a:latin typeface="Verdana"/>
                <a:ea typeface="+mn-ea"/>
                <a:cs typeface="+mn-cs"/>
              </a:rPr>
              <a:t>is</a:t>
            </a:r>
            <a:r>
              <a:rPr kumimoji="0" lang="es-ES" b="0" i="0" u="none" strike="noStrike" kern="0" cap="none" spc="0" normalizeH="0" baseline="0" noProof="0" dirty="0">
                <a:ln>
                  <a:noFill/>
                </a:ln>
                <a:solidFill>
                  <a:srgbClr val="0070C0"/>
                </a:solidFill>
                <a:effectLst/>
                <a:uLnTx/>
                <a:uFillTx/>
                <a:latin typeface="Verdana"/>
                <a:ea typeface="+mn-ea"/>
                <a:cs typeface="+mn-cs"/>
              </a:rPr>
              <a:t> </a:t>
            </a:r>
            <a:r>
              <a:rPr kumimoji="0" lang="es-ES" b="0" i="0" u="none" strike="noStrike" kern="0" cap="none" spc="0" normalizeH="0" baseline="0" noProof="0" dirty="0" err="1">
                <a:ln>
                  <a:noFill/>
                </a:ln>
                <a:solidFill>
                  <a:srgbClr val="0070C0"/>
                </a:solidFill>
                <a:effectLst/>
                <a:uLnTx/>
                <a:uFillTx/>
                <a:latin typeface="Verdana"/>
                <a:ea typeface="+mn-ea"/>
                <a:cs typeface="+mn-cs"/>
              </a:rPr>
              <a:t>made</a:t>
            </a:r>
            <a:r>
              <a:rPr kumimoji="0" lang="es-ES" b="0" i="0" u="none" strike="noStrike" kern="0" cap="none" spc="0" normalizeH="0" baseline="0" noProof="0" dirty="0">
                <a:ln>
                  <a:noFill/>
                </a:ln>
                <a:solidFill>
                  <a:srgbClr val="0070C0"/>
                </a:solidFill>
                <a:effectLst/>
                <a:uLnTx/>
                <a:uFillTx/>
                <a:latin typeface="Verdana"/>
                <a:ea typeface="+mn-ea"/>
                <a:cs typeface="+mn-cs"/>
              </a:rPr>
              <a:t> </a:t>
            </a:r>
            <a:r>
              <a:rPr kumimoji="0" lang="es-ES" b="0" i="0" u="none" strike="noStrike" kern="0" cap="none" spc="0" normalizeH="0" baseline="0" noProof="0" dirty="0" err="1">
                <a:ln>
                  <a:noFill/>
                </a:ln>
                <a:solidFill>
                  <a:srgbClr val="0070C0"/>
                </a:solidFill>
                <a:effectLst/>
                <a:uLnTx/>
                <a:uFillTx/>
                <a:latin typeface="Verdana"/>
                <a:ea typeface="+mn-ea"/>
                <a:cs typeface="+mn-cs"/>
              </a:rPr>
              <a:t>available</a:t>
            </a:r>
            <a:r>
              <a:rPr kumimoji="0" lang="es-ES" b="0" i="0" u="none" strike="noStrike" kern="0" cap="none" spc="0" normalizeH="0" baseline="0" noProof="0" dirty="0">
                <a:ln>
                  <a:noFill/>
                </a:ln>
                <a:solidFill>
                  <a:srgbClr val="0070C0"/>
                </a:solidFill>
                <a:effectLst/>
                <a:uLnTx/>
                <a:uFillTx/>
                <a:latin typeface="Verdana"/>
                <a:ea typeface="+mn-ea"/>
                <a:cs typeface="+mn-cs"/>
              </a:rPr>
              <a:t> </a:t>
            </a:r>
            <a:r>
              <a:rPr kumimoji="0" lang="es-ES" b="0" i="0" u="none" strike="noStrike" kern="0" cap="none" spc="0" normalizeH="0" baseline="0" noProof="0" dirty="0" err="1">
                <a:ln>
                  <a:noFill/>
                </a:ln>
                <a:solidFill>
                  <a:srgbClr val="0070C0"/>
                </a:solidFill>
                <a:effectLst/>
                <a:uLnTx/>
                <a:uFillTx/>
                <a:latin typeface="Verdana"/>
                <a:ea typeface="+mn-ea"/>
                <a:cs typeface="+mn-cs"/>
              </a:rPr>
              <a:t>about</a:t>
            </a:r>
            <a:r>
              <a:rPr kumimoji="0" lang="es-ES" b="0" i="0" u="none" strike="noStrike" kern="0" cap="none" spc="0" normalizeH="0" baseline="0" noProof="0" dirty="0">
                <a:ln>
                  <a:noFill/>
                </a:ln>
                <a:solidFill>
                  <a:srgbClr val="0070C0"/>
                </a:solidFill>
                <a:effectLst/>
                <a:uLnTx/>
                <a:uFillTx/>
                <a:latin typeface="Verdana"/>
                <a:ea typeface="+mn-ea"/>
                <a:cs typeface="+mn-cs"/>
              </a:rPr>
              <a:t> </a:t>
            </a:r>
            <a:r>
              <a:rPr kumimoji="0" lang="es-ES" b="0" i="0" u="none" strike="noStrike" kern="0" cap="none" spc="0" normalizeH="0" baseline="0" noProof="0" dirty="0" err="1">
                <a:ln>
                  <a:noFill/>
                </a:ln>
                <a:solidFill>
                  <a:srgbClr val="0070C0"/>
                </a:solidFill>
                <a:effectLst/>
                <a:uLnTx/>
                <a:uFillTx/>
                <a:latin typeface="Verdana"/>
                <a:ea typeface="+mn-ea"/>
                <a:cs typeface="+mn-cs"/>
              </a:rPr>
              <a:t>them</a:t>
            </a:r>
            <a:r>
              <a:rPr kumimoji="0" lang="es-ES" b="0" i="0" u="none" strike="noStrike" kern="0" cap="none" spc="0" normalizeH="0" baseline="0" noProof="0" dirty="0">
                <a:ln>
                  <a:noFill/>
                </a:ln>
                <a:solidFill>
                  <a:srgbClr val="0070C0"/>
                </a:solidFill>
                <a:effectLst/>
                <a:uLnTx/>
                <a:uFillTx/>
                <a:latin typeface="Verdana"/>
                <a:ea typeface="+mn-ea"/>
                <a:cs typeface="+mn-cs"/>
              </a:rPr>
              <a:t> </a:t>
            </a:r>
            <a:r>
              <a:rPr kumimoji="0" lang="es-ES" b="0" i="0" u="none" strike="noStrike" kern="0" cap="none" spc="0" normalizeH="0" baseline="0" noProof="0" dirty="0" err="1">
                <a:ln>
                  <a:noFill/>
                </a:ln>
                <a:solidFill>
                  <a:srgbClr val="0070C0"/>
                </a:solidFill>
                <a:effectLst/>
                <a:uLnTx/>
                <a:uFillTx/>
                <a:latin typeface="Verdana"/>
                <a:ea typeface="+mn-ea"/>
                <a:cs typeface="+mn-cs"/>
              </a:rPr>
              <a:t>through</a:t>
            </a:r>
            <a:r>
              <a:rPr kumimoji="0" lang="es-ES" b="0" i="0" u="none" strike="noStrike" kern="0" cap="none" spc="0" normalizeH="0" baseline="0" noProof="0" dirty="0">
                <a:ln>
                  <a:noFill/>
                </a:ln>
                <a:solidFill>
                  <a:srgbClr val="0070C0"/>
                </a:solidFill>
                <a:effectLst/>
                <a:uLnTx/>
                <a:uFillTx/>
                <a:latin typeface="Verdana"/>
                <a:ea typeface="+mn-ea"/>
                <a:cs typeface="+mn-cs"/>
              </a:rPr>
              <a:t> </a:t>
            </a:r>
            <a:r>
              <a:rPr kumimoji="0" lang="es-ES" b="0" i="0" u="none" strike="noStrike" kern="0" cap="none" spc="0" normalizeH="0" baseline="0" noProof="0" dirty="0" err="1">
                <a:ln>
                  <a:noFill/>
                </a:ln>
                <a:solidFill>
                  <a:srgbClr val="0070C0"/>
                </a:solidFill>
                <a:effectLst/>
                <a:uLnTx/>
                <a:uFillTx/>
                <a:latin typeface="Verdana"/>
                <a:ea typeface="+mn-ea"/>
                <a:cs typeface="+mn-cs"/>
              </a:rPr>
              <a:t>whatever</a:t>
            </a:r>
            <a:r>
              <a:rPr kumimoji="0" lang="es-ES" b="0" i="0" u="none" strike="noStrike" kern="0" cap="none" spc="0" normalizeH="0" baseline="0" noProof="0" dirty="0">
                <a:ln>
                  <a:noFill/>
                </a:ln>
                <a:solidFill>
                  <a:srgbClr val="0070C0"/>
                </a:solidFill>
                <a:effectLst/>
                <a:uLnTx/>
                <a:uFillTx/>
                <a:latin typeface="Verdana"/>
                <a:ea typeface="+mn-ea"/>
                <a:cs typeface="+mn-cs"/>
              </a:rPr>
              <a:t> </a:t>
            </a:r>
            <a:r>
              <a:rPr kumimoji="0" lang="es-ES" b="0" i="0" u="none" strike="noStrike" kern="0" cap="none" spc="0" normalizeH="0" baseline="0" noProof="0" dirty="0" err="1">
                <a:ln>
                  <a:noFill/>
                </a:ln>
                <a:solidFill>
                  <a:srgbClr val="0070C0"/>
                </a:solidFill>
                <a:effectLst/>
                <a:uLnTx/>
                <a:uFillTx/>
                <a:latin typeface="Verdana"/>
                <a:ea typeface="+mn-ea"/>
                <a:cs typeface="+mn-cs"/>
              </a:rPr>
              <a:t>medium</a:t>
            </a:r>
            <a:r>
              <a:rPr kumimoji="0" lang="es-ES" b="0" i="0" u="none" strike="noStrike" kern="0" cap="none" spc="0" normalizeH="0" baseline="0" noProof="0" dirty="0">
                <a:ln>
                  <a:noFill/>
                </a:ln>
                <a:solidFill>
                  <a:srgbClr val="0070C0"/>
                </a:solidFill>
                <a:effectLst/>
                <a:uLnTx/>
                <a:uFillTx/>
                <a:latin typeface="Verdana"/>
                <a:ea typeface="+mn-ea"/>
                <a:cs typeface="+mn-cs"/>
              </a:rPr>
              <a:t>, </a:t>
            </a:r>
            <a:r>
              <a:rPr kumimoji="0" lang="es-ES" b="1" i="0" u="none" strike="noStrike" kern="0" cap="none" spc="0" normalizeH="0" baseline="0" noProof="0" dirty="0" err="1">
                <a:ln>
                  <a:noFill/>
                </a:ln>
                <a:solidFill>
                  <a:srgbClr val="0070C0"/>
                </a:solidFill>
                <a:effectLst/>
                <a:uLnTx/>
                <a:uFillTx/>
                <a:latin typeface="Verdana"/>
                <a:ea typeface="+mn-ea"/>
                <a:cs typeface="+mn-cs"/>
              </a:rPr>
              <a:t>shall</a:t>
            </a:r>
            <a:r>
              <a:rPr kumimoji="0" lang="es-ES" b="1" i="0" u="none" strike="noStrike" kern="0" cap="none" spc="0" normalizeH="0" baseline="0" noProof="0" dirty="0">
                <a:ln>
                  <a:noFill/>
                </a:ln>
                <a:solidFill>
                  <a:srgbClr val="0070C0"/>
                </a:solidFill>
                <a:effectLst/>
                <a:uLnTx/>
                <a:uFillTx/>
                <a:latin typeface="Verdana"/>
                <a:ea typeface="+mn-ea"/>
                <a:cs typeface="+mn-cs"/>
              </a:rPr>
              <a:t> </a:t>
            </a:r>
            <a:r>
              <a:rPr kumimoji="0" lang="es-ES" b="1" i="0" u="none" strike="noStrike" kern="0" cap="none" spc="0" normalizeH="0" baseline="0" noProof="0" dirty="0" err="1">
                <a:ln>
                  <a:noFill/>
                </a:ln>
                <a:solidFill>
                  <a:srgbClr val="0070C0"/>
                </a:solidFill>
                <a:effectLst/>
                <a:uLnTx/>
                <a:uFillTx/>
                <a:latin typeface="Verdana"/>
                <a:ea typeface="+mn-ea"/>
                <a:cs typeface="+mn-cs"/>
              </a:rPr>
              <a:t>not</a:t>
            </a:r>
            <a:r>
              <a:rPr kumimoji="0" lang="es-ES" b="1" i="0" u="none" strike="noStrike" kern="0" cap="none" spc="0" normalizeH="0" baseline="0" noProof="0" dirty="0">
                <a:ln>
                  <a:noFill/>
                </a:ln>
                <a:solidFill>
                  <a:srgbClr val="0070C0"/>
                </a:solidFill>
                <a:effectLst/>
                <a:uLnTx/>
                <a:uFillTx/>
                <a:latin typeface="Verdana"/>
                <a:ea typeface="+mn-ea"/>
                <a:cs typeface="+mn-cs"/>
              </a:rPr>
              <a:t> </a:t>
            </a:r>
            <a:r>
              <a:rPr kumimoji="0" lang="es-ES" b="1" i="0" u="none" strike="noStrike" kern="0" cap="none" spc="0" normalizeH="0" baseline="0" noProof="0" dirty="0" err="1">
                <a:ln>
                  <a:noFill/>
                </a:ln>
                <a:solidFill>
                  <a:srgbClr val="0070C0"/>
                </a:solidFill>
                <a:effectLst/>
                <a:uLnTx/>
                <a:uFillTx/>
                <a:latin typeface="Verdana"/>
                <a:ea typeface="+mn-ea"/>
                <a:cs typeface="+mn-cs"/>
              </a:rPr>
              <a:t>mislead</a:t>
            </a:r>
            <a:r>
              <a:rPr kumimoji="0" lang="es-ES" b="1" i="0" u="none" strike="noStrike" kern="0" cap="none" spc="0" normalizeH="0" baseline="0" noProof="0" dirty="0">
                <a:ln>
                  <a:noFill/>
                </a:ln>
                <a:solidFill>
                  <a:srgbClr val="0070C0"/>
                </a:solidFill>
                <a:effectLst/>
                <a:uLnTx/>
                <a:uFillTx/>
                <a:latin typeface="Verdana"/>
                <a:ea typeface="+mn-ea"/>
                <a:cs typeface="+mn-cs"/>
              </a:rPr>
              <a:t> </a:t>
            </a:r>
            <a:r>
              <a:rPr kumimoji="0" lang="es-ES" b="1" i="0" u="none" strike="noStrike" kern="0" cap="none" spc="0" normalizeH="0" baseline="0" noProof="0" dirty="0" err="1">
                <a:ln>
                  <a:noFill/>
                </a:ln>
                <a:solidFill>
                  <a:srgbClr val="0070C0"/>
                </a:solidFill>
                <a:effectLst/>
                <a:uLnTx/>
                <a:uFillTx/>
                <a:latin typeface="Verdana"/>
                <a:ea typeface="+mn-ea"/>
                <a:cs typeface="+mn-cs"/>
              </a:rPr>
              <a:t>consumers</a:t>
            </a:r>
            <a:r>
              <a:rPr kumimoji="0" lang="es-ES" b="1" i="0" u="none" strike="noStrike" kern="0" cap="none" spc="0" normalizeH="0" baseline="0" noProof="0" dirty="0">
                <a:ln>
                  <a:noFill/>
                </a:ln>
                <a:solidFill>
                  <a:srgbClr val="0070C0"/>
                </a:solidFill>
                <a:effectLst/>
                <a:uLnTx/>
                <a:uFillTx/>
                <a:latin typeface="Verdana"/>
                <a:ea typeface="+mn-ea"/>
                <a:cs typeface="+mn-cs"/>
              </a:rPr>
              <a:t>.</a:t>
            </a:r>
          </a:p>
        </p:txBody>
      </p:sp>
    </p:spTree>
    <p:extLst>
      <p:ext uri="{BB962C8B-B14F-4D97-AF65-F5344CB8AC3E}">
        <p14:creationId xmlns:p14="http://schemas.microsoft.com/office/powerpoint/2010/main" val="3080900493"/>
      </p:ext>
    </p:extLst>
  </p:cSld>
  <p:clrMapOvr>
    <a:masterClrMapping/>
  </p:clrMapOvr>
</p:sld>
</file>

<file path=ppt/theme/theme1.xml><?xml version="1.0" encoding="utf-8"?>
<a:theme xmlns:a="http://schemas.openxmlformats.org/drawingml/2006/main" name="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2078</TotalTime>
  <Words>2284</Words>
  <Application>Microsoft Office PowerPoint</Application>
  <PresentationFormat>Widescreen</PresentationFormat>
  <Paragraphs>211</Paragraphs>
  <Slides>23</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Arial (body</vt:lpstr>
      <vt:lpstr>Calibri</vt:lpstr>
      <vt:lpstr>Courier New</vt:lpstr>
      <vt:lpstr>Times New Roman</vt:lpstr>
      <vt:lpstr>Verdana</vt:lpstr>
      <vt:lpstr>Wingdings</vt:lpstr>
      <vt:lpstr>Office Theme</vt:lpstr>
      <vt:lpstr>The EU import provisions</vt:lpstr>
      <vt:lpstr>Main rules </vt:lpstr>
      <vt:lpstr>Integrated official controls</vt:lpstr>
      <vt:lpstr>Animal Health Law </vt:lpstr>
      <vt:lpstr>AHL Tertiary legislation respect to BCP control</vt:lpstr>
      <vt:lpstr>Hygiene package</vt:lpstr>
      <vt:lpstr>General Food law</vt:lpstr>
      <vt:lpstr>General Food law</vt:lpstr>
      <vt:lpstr>General Food law</vt:lpstr>
      <vt:lpstr>Regulation (EC) 853/2004</vt:lpstr>
      <vt:lpstr>PowerPoint Presentation</vt:lpstr>
      <vt:lpstr>IMPORT CONTROLS</vt:lpstr>
      <vt:lpstr>IMPORT CONTROLS</vt:lpstr>
      <vt:lpstr>Import checks</vt:lpstr>
      <vt:lpstr>IMSOC</vt:lpstr>
      <vt:lpstr>IMPORT CONTROLS</vt:lpstr>
      <vt:lpstr>IMPORT CONTROLS</vt:lpstr>
      <vt:lpstr>What is TRACES?</vt:lpstr>
      <vt:lpstr>Use of TRACES by non-EU countries</vt:lpstr>
      <vt:lpstr>TRACES Worldwide presence – veterinary domain</vt:lpstr>
      <vt:lpstr>EU Export module</vt:lpstr>
      <vt:lpstr>Electronic certification</vt:lpstr>
      <vt:lpstr>Useful links</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legislation</dc:title>
  <dc:creator>QUILIQUINI Diana (SANTE)</dc:creator>
  <cp:lastModifiedBy>DIONISI Andrea (SANTE)</cp:lastModifiedBy>
  <cp:revision>47</cp:revision>
  <dcterms:created xsi:type="dcterms:W3CDTF">2021-08-09T13:38:12Z</dcterms:created>
  <dcterms:modified xsi:type="dcterms:W3CDTF">2024-02-09T10:19:50Z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bd9ddd1-4d20-43f6-abfa-fc3c07406f94_Enabled">
    <vt:lpwstr>true</vt:lpwstr>
  </property>
  <property fmtid="{D5CDD505-2E9C-101B-9397-08002B2CF9AE}" pid="3" name="MSIP_Label_6bd9ddd1-4d20-43f6-abfa-fc3c07406f94_SetDate">
    <vt:lpwstr>2022-11-18T11:05:57Z</vt:lpwstr>
  </property>
  <property fmtid="{D5CDD505-2E9C-101B-9397-08002B2CF9AE}" pid="4" name="MSIP_Label_6bd9ddd1-4d20-43f6-abfa-fc3c07406f94_Method">
    <vt:lpwstr>Standard</vt:lpwstr>
  </property>
  <property fmtid="{D5CDD505-2E9C-101B-9397-08002B2CF9AE}" pid="5" name="MSIP_Label_6bd9ddd1-4d20-43f6-abfa-fc3c07406f94_Name">
    <vt:lpwstr>Commission Use</vt:lpwstr>
  </property>
  <property fmtid="{D5CDD505-2E9C-101B-9397-08002B2CF9AE}" pid="6" name="MSIP_Label_6bd9ddd1-4d20-43f6-abfa-fc3c07406f94_SiteId">
    <vt:lpwstr>b24c8b06-522c-46fe-9080-70926f8dddb1</vt:lpwstr>
  </property>
  <property fmtid="{D5CDD505-2E9C-101B-9397-08002B2CF9AE}" pid="7" name="MSIP_Label_6bd9ddd1-4d20-43f6-abfa-fc3c07406f94_ActionId">
    <vt:lpwstr>8a83f2ea-1d3f-4ef6-a15b-1bae6e7d808b</vt:lpwstr>
  </property>
  <property fmtid="{D5CDD505-2E9C-101B-9397-08002B2CF9AE}" pid="8" name="MSIP_Label_6bd9ddd1-4d20-43f6-abfa-fc3c07406f94_ContentBits">
    <vt:lpwstr>0</vt:lpwstr>
  </property>
</Properties>
</file>