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89" r:id="rId5"/>
    <p:sldId id="277" r:id="rId6"/>
    <p:sldId id="286" r:id="rId7"/>
    <p:sldId id="288" r:id="rId8"/>
    <p:sldId id="278" r:id="rId9"/>
    <p:sldId id="287" r:id="rId10"/>
    <p:sldId id="292" r:id="rId11"/>
    <p:sldId id="293" r:id="rId12"/>
    <p:sldId id="29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EFD4FC-17D5-6446-E10D-58FDBD7A212C}" name="Romero González, Luis Jose" initials="LR" userId="S::ljromero@mapa.es::f3153313-69ff-4761-a63f-c543e1ccd04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6FA528"/>
    <a:srgbClr val="AFC551"/>
    <a:srgbClr val="034EA2"/>
    <a:srgbClr val="004494"/>
    <a:srgbClr val="0356B1"/>
    <a:srgbClr val="024EA2"/>
    <a:srgbClr val="024B9C"/>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85290" autoAdjust="0"/>
  </p:normalViewPr>
  <p:slideViewPr>
    <p:cSldViewPr snapToGrid="0">
      <p:cViewPr varScale="1">
        <p:scale>
          <a:sx n="58" d="100"/>
          <a:sy n="58" d="100"/>
        </p:scale>
        <p:origin x="884" y="44"/>
      </p:cViewPr>
      <p:guideLst>
        <p:guide orient="horz" pos="2092"/>
        <p:guide pos="384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06/03/2024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06/03/2024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CC-BY).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9</a:t>
            </a:fld>
            <a:endParaRPr lang="en-GB"/>
          </a:p>
        </p:txBody>
      </p:sp>
    </p:spTree>
    <p:extLst>
      <p:ext uri="{BB962C8B-B14F-4D97-AF65-F5344CB8AC3E}">
        <p14:creationId xmlns:p14="http://schemas.microsoft.com/office/powerpoint/2010/main" val="3256077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hyperlink" Target="mailto:HaDEA-BTSF-PROJECTS@ec.europa.eu"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cxnSp>
        <p:nvCxnSpPr>
          <p:cNvPr id="7" name="Straight Connector 6"/>
          <p:cNvCxnSpPr/>
          <p:nvPr userDrawn="1"/>
        </p:nvCxnSpPr>
        <p:spPr>
          <a:xfrm>
            <a:off x="838200" y="1978925"/>
            <a:ext cx="0" cy="4879075"/>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rgbClr val="FFC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dirty="0"/>
              <a:t>Edit Master text styles</a:t>
            </a:r>
          </a:p>
        </p:txBody>
      </p:sp>
      <p:sp>
        <p:nvSpPr>
          <p:cNvPr id="12" name="Rectangle 11"/>
          <p:cNvSpPr/>
          <p:nvPr userDrawn="1"/>
        </p:nvSpPr>
        <p:spPr>
          <a:xfrm>
            <a:off x="6615103" y="2806583"/>
            <a:ext cx="5079600" cy="1879200"/>
          </a:xfrm>
          <a:prstGeom prst="rect">
            <a:avLst/>
          </a:prstGeom>
          <a:blipFill dpi="0" rotWithShape="1">
            <a:blip r:embed="rId3">
              <a:alphaModFix amt="15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ctrTitle"/>
          </p:nvPr>
        </p:nvSpPr>
        <p:spPr>
          <a:xfrm>
            <a:off x="3057531" y="2366793"/>
            <a:ext cx="8050467" cy="569866"/>
          </a:xfrm>
          <a:prstGeom prst="rect">
            <a:avLst/>
          </a:prstGeom>
        </p:spPr>
        <p:txBody>
          <a:bodyPr anchor="t">
            <a:noAutofit/>
          </a:bodyPr>
          <a:lstStyle>
            <a:lvl1pPr algn="l">
              <a:defRPr sz="4000" b="0">
                <a:solidFill>
                  <a:schemeClr val="bg1"/>
                </a:solidFill>
              </a:defRPr>
            </a:lvl1pPr>
          </a:lstStyle>
          <a:p>
            <a:r>
              <a:rPr lang="en-US" dirty="0"/>
              <a:t>Click to edit Master title style</a:t>
            </a:r>
            <a:endParaRPr lang="en-GB" dirty="0"/>
          </a:p>
        </p:txBody>
      </p:sp>
      <p:sp>
        <p:nvSpPr>
          <p:cNvPr id="14" name="Rectangle 13"/>
          <p:cNvSpPr/>
          <p:nvPr userDrawn="1"/>
        </p:nvSpPr>
        <p:spPr>
          <a:xfrm>
            <a:off x="990176" y="2157413"/>
            <a:ext cx="2168341" cy="802179"/>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sp>
        <p:nvSpPr>
          <p:cNvPr id="8"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9" name="Rectangle 8"/>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11" name="Rectangle 10"/>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0"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11" name="Rectangle 10"/>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sp>
        <p:nvSpPr>
          <p:cNvPr id="6"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7" name="Rectangle 6"/>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rgbClr val="6FA528">
              <a:alpha val="20000"/>
            </a:srgbClr>
          </a:solidFill>
          <a:ln w="28575">
            <a:solidFill>
              <a:srgbClr val="6FA528"/>
            </a:solidFill>
          </a:ln>
        </p:spPr>
        <p:txBody>
          <a:bodyPr/>
          <a:lstStyle/>
          <a:p>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19447" y="746830"/>
            <a:ext cx="544923" cy="538867"/>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dirty="0"/>
              <a:t>Edit Master text styles</a:t>
            </a:r>
          </a:p>
        </p:txBody>
      </p:sp>
      <p:sp>
        <p:nvSpPr>
          <p:cNvPr id="6" name="Title Placeholder 1"/>
          <p:cNvSpPr>
            <a:spLocks noGrp="1"/>
          </p:cNvSpPr>
          <p:nvPr>
            <p:ph type="title"/>
          </p:nvPr>
        </p:nvSpPr>
        <p:spPr>
          <a:xfrm>
            <a:off x="6466377" y="1288725"/>
            <a:ext cx="5297993" cy="707622"/>
          </a:xfrm>
          <a:prstGeom prst="rect">
            <a:avLst/>
          </a:prstGeom>
        </p:spPr>
        <p:txBody>
          <a:bodyPr vert="horz" lIns="91440" tIns="45720" rIns="91440" bIns="0" rtlCol="0" anchor="t" anchorCtr="0">
            <a:noAutofit/>
          </a:bodyPr>
          <a:lstStyle>
            <a:lvl1pPr>
              <a:defRPr sz="2800"/>
            </a:lvl1pPr>
          </a:lstStyle>
          <a:p>
            <a:r>
              <a:rPr lang="en-US" dirty="0"/>
              <a:t>Click to edit Master title style</a:t>
            </a:r>
            <a:endParaRPr lang="en-GB" dirty="0"/>
          </a:p>
        </p:txBody>
      </p:sp>
      <p:sp>
        <p:nvSpPr>
          <p:cNvPr id="7" name="Rectangle 6"/>
          <p:cNvSpPr/>
          <p:nvPr userDrawn="1"/>
        </p:nvSpPr>
        <p:spPr>
          <a:xfrm>
            <a:off x="6419431" y="471473"/>
            <a:ext cx="2238799" cy="828245"/>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7" name="Picture Placeholder 4"/>
          <p:cNvSpPr>
            <a:spLocks noGrp="1"/>
          </p:cNvSpPr>
          <p:nvPr>
            <p:ph type="pic" sz="quarter" idx="13"/>
          </p:nvPr>
        </p:nvSpPr>
        <p:spPr>
          <a:xfrm>
            <a:off x="-46383" y="-46383"/>
            <a:ext cx="6142383" cy="6964017"/>
          </a:xfrm>
          <a:solidFill>
            <a:srgbClr val="6FA528">
              <a:alpha val="20000"/>
            </a:srgbClr>
          </a:solidFill>
          <a:ln w="28575">
            <a:solidFill>
              <a:srgbClr val="6FA528"/>
            </a:solidFill>
          </a:ln>
        </p:spPr>
        <p:txBody>
          <a:bodyPr/>
          <a:lstStyle/>
          <a:p>
            <a:endParaRPr lang="en-GB" dirty="0"/>
          </a:p>
        </p:txBody>
      </p:sp>
      <p:sp>
        <p:nvSpPr>
          <p:cNvPr id="3" name="Content Placeholder 2"/>
          <p:cNvSpPr>
            <a:spLocks noGrp="1"/>
          </p:cNvSpPr>
          <p:nvPr>
            <p:ph idx="1"/>
          </p:nvPr>
        </p:nvSpPr>
        <p:spPr>
          <a:xfrm>
            <a:off x="6817056" y="1825625"/>
            <a:ext cx="4926841" cy="3769957"/>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8" name="Title Placeholder 1"/>
          <p:cNvSpPr>
            <a:spLocks noGrp="1"/>
          </p:cNvSpPr>
          <p:nvPr>
            <p:ph type="title"/>
          </p:nvPr>
        </p:nvSpPr>
        <p:spPr>
          <a:xfrm>
            <a:off x="6466377" y="1288725"/>
            <a:ext cx="5297993" cy="707622"/>
          </a:xfrm>
          <a:prstGeom prst="rect">
            <a:avLst/>
          </a:prstGeom>
        </p:spPr>
        <p:txBody>
          <a:bodyPr vert="horz" lIns="91440" tIns="45720" rIns="91440" bIns="0" rtlCol="0" anchor="t" anchorCtr="0">
            <a:noAutofit/>
          </a:bodyPr>
          <a:lstStyle>
            <a:lvl1pPr>
              <a:defRPr sz="2800"/>
            </a:lvl1pPr>
          </a:lstStyle>
          <a:p>
            <a:r>
              <a:rPr lang="en-US" dirty="0"/>
              <a:t>Click to edit Master title style</a:t>
            </a:r>
            <a:endParaRPr lang="en-GB" dirty="0"/>
          </a:p>
        </p:txBody>
      </p:sp>
      <p:sp>
        <p:nvSpPr>
          <p:cNvPr id="9" name="Rectangle 8"/>
          <p:cNvSpPr/>
          <p:nvPr userDrawn="1"/>
        </p:nvSpPr>
        <p:spPr>
          <a:xfrm>
            <a:off x="6419431"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3"/>
          </p:nvPr>
        </p:nvSpPr>
        <p:spPr>
          <a:xfrm>
            <a:off x="970722" y="2284667"/>
            <a:ext cx="3141663" cy="2090737"/>
          </a:xfrm>
          <a:solidFill>
            <a:srgbClr val="6FA528">
              <a:alpha val="20000"/>
            </a:srgbClr>
          </a:solidFill>
        </p:spPr>
        <p:txBody>
          <a:bodyPr/>
          <a:lstStyle/>
          <a:p>
            <a:endParaRPr lang="en-GB"/>
          </a:p>
        </p:txBody>
      </p:sp>
      <p:sp>
        <p:nvSpPr>
          <p:cNvPr id="11" name="Picture Placeholder 2"/>
          <p:cNvSpPr>
            <a:spLocks noGrp="1"/>
          </p:cNvSpPr>
          <p:nvPr>
            <p:ph type="pic" sz="quarter" idx="14"/>
          </p:nvPr>
        </p:nvSpPr>
        <p:spPr>
          <a:xfrm>
            <a:off x="7901451" y="2284668"/>
            <a:ext cx="3141663" cy="2090737"/>
          </a:xfrm>
          <a:solidFill>
            <a:srgbClr val="6FA528">
              <a:alpha val="20000"/>
            </a:srgbClr>
          </a:solidFill>
        </p:spPr>
        <p:txBody>
          <a:bodyPr/>
          <a:lstStyle/>
          <a:p>
            <a:endParaRPr lang="en-GB"/>
          </a:p>
        </p:txBody>
      </p:sp>
      <p:sp>
        <p:nvSpPr>
          <p:cNvPr id="12" name="Picture Placeholder 2"/>
          <p:cNvSpPr>
            <a:spLocks noGrp="1"/>
          </p:cNvSpPr>
          <p:nvPr>
            <p:ph type="pic" sz="quarter" idx="15"/>
          </p:nvPr>
        </p:nvSpPr>
        <p:spPr>
          <a:xfrm>
            <a:off x="4436086" y="2284667"/>
            <a:ext cx="3141663" cy="2090737"/>
          </a:xfrm>
          <a:solidFill>
            <a:srgbClr val="6FA528">
              <a:alpha val="20000"/>
            </a:srgbClr>
          </a:solidFill>
        </p:spPr>
        <p:txBody>
          <a:bodyPr/>
          <a:lstStyle/>
          <a:p>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4"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3"/>
          </p:nvPr>
        </p:nvSpPr>
        <p:spPr>
          <a:xfrm>
            <a:off x="3713869" y="2159957"/>
            <a:ext cx="2461591" cy="1638158"/>
          </a:xfrm>
          <a:solidFill>
            <a:srgbClr val="6FA528">
              <a:alpha val="20000"/>
            </a:srgbClr>
          </a:solidFill>
        </p:spPr>
        <p:txBody>
          <a:bodyPr/>
          <a:lstStyle/>
          <a:p>
            <a:endParaRPr lang="en-GB"/>
          </a:p>
        </p:txBody>
      </p:sp>
      <p:sp>
        <p:nvSpPr>
          <p:cNvPr id="11" name="Picture Placeholder 2"/>
          <p:cNvSpPr>
            <a:spLocks noGrp="1"/>
          </p:cNvSpPr>
          <p:nvPr>
            <p:ph type="pic" sz="quarter" idx="14"/>
          </p:nvPr>
        </p:nvSpPr>
        <p:spPr>
          <a:xfrm>
            <a:off x="3713868" y="3968881"/>
            <a:ext cx="2461591" cy="1638158"/>
          </a:xfrm>
          <a:solidFill>
            <a:srgbClr val="6FA528">
              <a:alpha val="20000"/>
            </a:srgbClr>
          </a:solidFill>
        </p:spPr>
        <p:txBody>
          <a:bodyPr/>
          <a:lstStyle/>
          <a:p>
            <a:endParaRPr lang="en-GB"/>
          </a:p>
        </p:txBody>
      </p:sp>
      <p:sp>
        <p:nvSpPr>
          <p:cNvPr id="12" name="Picture Placeholder 2"/>
          <p:cNvSpPr>
            <a:spLocks noGrp="1"/>
          </p:cNvSpPr>
          <p:nvPr>
            <p:ph type="pic" sz="quarter" idx="15"/>
          </p:nvPr>
        </p:nvSpPr>
        <p:spPr>
          <a:xfrm>
            <a:off x="6324547" y="2159956"/>
            <a:ext cx="2461593" cy="1638159"/>
          </a:xfrm>
          <a:solidFill>
            <a:srgbClr val="6FA528">
              <a:alpha val="20000"/>
            </a:srgbClr>
          </a:solidFill>
        </p:spPr>
        <p:txBody>
          <a:bodyPr/>
          <a:lstStyle/>
          <a:p>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dirty="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dirty="0"/>
              <a:t>Edit Master text styles</a:t>
            </a:r>
          </a:p>
        </p:txBody>
      </p:sp>
      <p:sp>
        <p:nvSpPr>
          <p:cNvPr id="14" name="Picture Placeholder 2"/>
          <p:cNvSpPr>
            <a:spLocks noGrp="1"/>
          </p:cNvSpPr>
          <p:nvPr>
            <p:ph type="pic" sz="quarter" idx="19"/>
          </p:nvPr>
        </p:nvSpPr>
        <p:spPr>
          <a:xfrm>
            <a:off x="6324549" y="3968880"/>
            <a:ext cx="2461591" cy="1638158"/>
          </a:xfrm>
          <a:solidFill>
            <a:srgbClr val="6FA528">
              <a:alpha val="20000"/>
            </a:srgbClr>
          </a:solidFill>
        </p:spPr>
        <p:txBody>
          <a:bodyPr/>
          <a:lstStyle/>
          <a:p>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dirty="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dirty="0"/>
              <a:t>Edit Master text styles</a:t>
            </a:r>
          </a:p>
        </p:txBody>
      </p:sp>
      <p:sp>
        <p:nvSpPr>
          <p:cNvPr id="15"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flipV="1">
            <a:off x="0" y="2311076"/>
            <a:ext cx="12192000" cy="3354711"/>
          </a:xfrm>
          <a:solidFill>
            <a:srgbClr val="6FA528">
              <a:alpha val="20000"/>
            </a:srgbClr>
          </a:solidFill>
        </p:spPr>
        <p:txBody>
          <a:bodyPr/>
          <a:lstStyle/>
          <a:p>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1055076" y="2447779"/>
            <a:ext cx="10298724" cy="27572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Placeholder 1"/>
          <p:cNvSpPr>
            <a:spLocks noGrp="1"/>
          </p:cNvSpPr>
          <p:nvPr>
            <p:ph type="title"/>
          </p:nvPr>
        </p:nvSpPr>
        <p:spPr>
          <a:xfrm>
            <a:off x="956600" y="1303635"/>
            <a:ext cx="10431245"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cxnSp>
        <p:nvCxnSpPr>
          <p:cNvPr id="9" name="Straight Connector 8"/>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
        <p:nvSpPr>
          <p:cNvPr id="5"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lvl1pPr>
              <a:defRPr>
                <a:solidFill>
                  <a:srgbClr val="034EA2"/>
                </a:solidFill>
              </a:defRPr>
            </a:lvl1pPr>
          </a:lstStyle>
          <a:p>
            <a:r>
              <a:rPr lang="en-US" dirty="0"/>
              <a:t>Click to edit Master title style</a:t>
            </a:r>
            <a:endParaRPr lang="en-GB" dirty="0"/>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3057531" y="2366793"/>
            <a:ext cx="8050467" cy="569866"/>
          </a:xfrm>
          <a:prstGeom prst="rect">
            <a:avLst/>
          </a:prstGeom>
        </p:spPr>
        <p:txBody>
          <a:bodyPr anchor="t">
            <a:noAutofit/>
          </a:bodyPr>
          <a:lstStyle>
            <a:lvl1pPr algn="l">
              <a:defRPr sz="4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dirty="0"/>
              <a:t>Edit Master text styles</a:t>
            </a:r>
          </a:p>
        </p:txBody>
      </p:sp>
      <p:sp>
        <p:nvSpPr>
          <p:cNvPr id="12" name="Rectangle 11"/>
          <p:cNvSpPr/>
          <p:nvPr userDrawn="1"/>
        </p:nvSpPr>
        <p:spPr>
          <a:xfrm>
            <a:off x="990176" y="2157413"/>
            <a:ext cx="2168341" cy="802179"/>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 Title Slide - TUTOR">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81EAAD93-370F-49D5-9EBF-F4419DC45E29}"/>
              </a:ext>
            </a:extLst>
          </p:cNvPr>
          <p:cNvSpPr/>
          <p:nvPr userDrawn="1"/>
        </p:nvSpPr>
        <p:spPr>
          <a:xfrm>
            <a:off x="-5346" y="1068735"/>
            <a:ext cx="12197346" cy="5775410"/>
          </a:xfrm>
          <a:prstGeom prst="rect">
            <a:avLst/>
          </a:prstGeom>
          <a:solidFill>
            <a:srgbClr val="CDD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cxnSp>
        <p:nvCxnSpPr>
          <p:cNvPr id="7" name="Straight Connector 6"/>
          <p:cNvCxnSpPr/>
          <p:nvPr userDrawn="1"/>
        </p:nvCxnSpPr>
        <p:spPr>
          <a:xfrm>
            <a:off x="838200" y="1978925"/>
            <a:ext cx="0" cy="4879075"/>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112F745-5536-4884-A2F2-BE8B7BB5933B}"/>
              </a:ext>
            </a:extLst>
          </p:cNvPr>
          <p:cNvSpPr/>
          <p:nvPr userDrawn="1"/>
        </p:nvSpPr>
        <p:spPr>
          <a:xfrm>
            <a:off x="6493685" y="2981742"/>
            <a:ext cx="5079600" cy="1879200"/>
          </a:xfrm>
          <a:prstGeom prst="rect">
            <a:avLst/>
          </a:prstGeom>
          <a:blipFill dpi="0" rotWithShape="1">
            <a:blip r:embed="rId2">
              <a:alphaModFix amt="15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5B1A1319-8BBA-4D2E-AF94-077A41E268B2}"/>
              </a:ext>
            </a:extLst>
          </p:cNvPr>
          <p:cNvSpPr txBox="1">
            <a:spLocks/>
          </p:cNvSpPr>
          <p:nvPr userDrawn="1"/>
        </p:nvSpPr>
        <p:spPr>
          <a:xfrm>
            <a:off x="6667739" y="2684799"/>
            <a:ext cx="4647389" cy="2176143"/>
          </a:xfrm>
          <a:prstGeom prst="rect">
            <a:avLst/>
          </a:prstGeom>
          <a:noFill/>
        </p:spPr>
        <p:txBody>
          <a:bodyPr/>
          <a:lstStyle>
            <a:lvl1pPr algn="ctr" defTabSz="457200" rtl="0" eaLnBrk="1" latinLnBrk="0" hangingPunct="1">
              <a:spcBef>
                <a:spcPct val="0"/>
              </a:spcBef>
              <a:buNone/>
              <a:defRPr sz="4000" kern="1200">
                <a:solidFill>
                  <a:srgbClr val="FFD624"/>
                </a:solidFill>
                <a:latin typeface="EC Square Sans Pro" panose="020B0506040000020004" pitchFamily="34" charset="0"/>
                <a:ea typeface="Verdana" pitchFamily="34" charset="0"/>
                <a:cs typeface="EC Square Sans Pro" panose="020B0506040000020004" pitchFamily="34" charset="0"/>
              </a:defRPr>
            </a:lvl1pPr>
          </a:lstStyle>
          <a:p>
            <a:pPr algn="l"/>
            <a:r>
              <a:rPr lang="en-US" sz="16000" dirty="0">
                <a:solidFill>
                  <a:srgbClr val="D5E1EF"/>
                </a:solidFill>
                <a:latin typeface="EC Square Sans Pro Medium" panose="020B0500000000020004" pitchFamily="34" charset="0"/>
              </a:rPr>
              <a:t>BTSF</a:t>
            </a:r>
            <a:endParaRPr lang="en-GB" sz="16000" dirty="0">
              <a:solidFill>
                <a:srgbClr val="D5E1EF"/>
              </a:solidFill>
              <a:latin typeface="EC Square Sans Pro Medium" panose="020B0500000000020004" pitchFamily="34" charset="0"/>
            </a:endParaRPr>
          </a:p>
        </p:txBody>
      </p:sp>
      <p:sp>
        <p:nvSpPr>
          <p:cNvPr id="28" name="Title 1">
            <a:extLst>
              <a:ext uri="{FF2B5EF4-FFF2-40B4-BE49-F238E27FC236}">
                <a16:creationId xmlns:a16="http://schemas.microsoft.com/office/drawing/2014/main" id="{CA36C2EC-6C04-46EC-AF1E-D01DD0E5B771}"/>
              </a:ext>
            </a:extLst>
          </p:cNvPr>
          <p:cNvSpPr txBox="1">
            <a:spLocks/>
          </p:cNvSpPr>
          <p:nvPr userDrawn="1"/>
        </p:nvSpPr>
        <p:spPr>
          <a:xfrm>
            <a:off x="963534" y="1723199"/>
            <a:ext cx="4560727" cy="1258543"/>
          </a:xfrm>
          <a:prstGeom prst="rect">
            <a:avLst/>
          </a:prstGeom>
        </p:spPr>
        <p:txBody>
          <a:bodyPr/>
          <a:lstStyle>
            <a:lvl1pPr algn="ctr" defTabSz="457200" rtl="0" eaLnBrk="1" latinLnBrk="0" hangingPunct="1">
              <a:spcBef>
                <a:spcPct val="0"/>
              </a:spcBef>
              <a:buNone/>
              <a:defRPr sz="4000" kern="1200">
                <a:solidFill>
                  <a:srgbClr val="FFD624"/>
                </a:solidFill>
                <a:latin typeface="EC Square Sans Pro" panose="020B0506040000020004" pitchFamily="34" charset="0"/>
                <a:ea typeface="Verdana" pitchFamily="34" charset="0"/>
                <a:cs typeface="EC Square Sans Pro" panose="020B0506040000020004" pitchFamily="34" charset="0"/>
              </a:defRPr>
            </a:lvl1pPr>
          </a:lstStyle>
          <a:p>
            <a:pPr algn="l"/>
            <a:r>
              <a:rPr lang="en-US" sz="8000" dirty="0">
                <a:solidFill>
                  <a:srgbClr val="034EA2"/>
                </a:solidFill>
                <a:latin typeface="EC Square Sans Pro Medium" panose="020B0500000000020004" pitchFamily="34" charset="0"/>
              </a:rPr>
              <a:t>BTSF</a:t>
            </a:r>
          </a:p>
        </p:txBody>
      </p:sp>
      <p:sp>
        <p:nvSpPr>
          <p:cNvPr id="31" name="Rectangle 30">
            <a:extLst>
              <a:ext uri="{FF2B5EF4-FFF2-40B4-BE49-F238E27FC236}">
                <a16:creationId xmlns:a16="http://schemas.microsoft.com/office/drawing/2014/main" id="{C365A510-66D5-48D5-98B3-B3B983D5738A}"/>
              </a:ext>
            </a:extLst>
          </p:cNvPr>
          <p:cNvSpPr/>
          <p:nvPr userDrawn="1"/>
        </p:nvSpPr>
        <p:spPr>
          <a:xfrm>
            <a:off x="0" y="0"/>
            <a:ext cx="12192000" cy="1091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pic>
        <p:nvPicPr>
          <p:cNvPr id="18" name="Picture 17">
            <a:extLst>
              <a:ext uri="{FF2B5EF4-FFF2-40B4-BE49-F238E27FC236}">
                <a16:creationId xmlns:a16="http://schemas.microsoft.com/office/drawing/2014/main" id="{F3B5A811-51F5-4DAD-ADAB-0FA88A3F8B1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66104" y="258042"/>
            <a:ext cx="1659792" cy="1152460"/>
          </a:xfrm>
          <a:prstGeom prst="rect">
            <a:avLst/>
          </a:prstGeom>
        </p:spPr>
      </p:pic>
      <p:sp>
        <p:nvSpPr>
          <p:cNvPr id="16" name="Content Placeholder 2">
            <a:extLst>
              <a:ext uri="{FF2B5EF4-FFF2-40B4-BE49-F238E27FC236}">
                <a16:creationId xmlns:a16="http://schemas.microsoft.com/office/drawing/2014/main" id="{C9209686-8886-429D-880B-E8069C6F75F6}"/>
              </a:ext>
            </a:extLst>
          </p:cNvPr>
          <p:cNvSpPr>
            <a:spLocks noGrp="1"/>
          </p:cNvSpPr>
          <p:nvPr>
            <p:ph sz="quarter" idx="10" hasCustomPrompt="1"/>
          </p:nvPr>
        </p:nvSpPr>
        <p:spPr>
          <a:xfrm>
            <a:off x="978525" y="4480938"/>
            <a:ext cx="10096500" cy="627062"/>
          </a:xfrm>
        </p:spPr>
        <p:txBody>
          <a:bodyPr vert="horz" lIns="91440" tIns="45720" rIns="91440" bIns="0" rtlCol="0" anchor="t" anchorCtr="0">
            <a:noAutofit/>
          </a:bodyPr>
          <a:lstStyle>
            <a:lvl1pPr>
              <a:lnSpc>
                <a:spcPct val="100000"/>
              </a:lnSpc>
              <a:spcAft>
                <a:spcPts val="0"/>
              </a:spcAft>
              <a:defRPr lang="en-US" sz="2000" smtClean="0">
                <a:solidFill>
                  <a:schemeClr val="tx1"/>
                </a:solidFill>
                <a:latin typeface="EC Square Sans Pro" panose="020B0506040000020004" pitchFamily="34" charset="0"/>
                <a:ea typeface="+mj-ea"/>
                <a:cs typeface="+mj-cs"/>
              </a:defRPr>
            </a:lvl1pPr>
            <a:lvl2pPr>
              <a:defRPr lang="en-US" sz="1800" smtClean="0"/>
            </a:lvl2pPr>
            <a:lvl3pPr>
              <a:defRPr lang="en-US" smtClean="0"/>
            </a:lvl3pPr>
            <a:lvl4pPr>
              <a:defRPr lang="en-US" sz="1800" smtClean="0"/>
            </a:lvl4pPr>
            <a:lvl5pPr>
              <a:defRPr lang="x-none" sz="1800"/>
            </a:lvl5pPr>
          </a:lstStyle>
          <a:p>
            <a:pPr marL="0" lvl="0">
              <a:lnSpc>
                <a:spcPct val="90000"/>
              </a:lnSpc>
              <a:spcBef>
                <a:spcPct val="0"/>
              </a:spcBef>
              <a:buNone/>
            </a:pPr>
            <a:r>
              <a:rPr lang="en-US" dirty="0"/>
              <a:t>Click to add Speaker’s name,</a:t>
            </a:r>
          </a:p>
          <a:p>
            <a:pPr marL="0" lvl="0">
              <a:lnSpc>
                <a:spcPct val="90000"/>
              </a:lnSpc>
              <a:spcBef>
                <a:spcPct val="0"/>
              </a:spcBef>
              <a:buNone/>
            </a:pPr>
            <a:r>
              <a:rPr lang="en-US" dirty="0"/>
              <a:t>Position, Organisation</a:t>
            </a:r>
            <a:endParaRPr lang="x-none" dirty="0"/>
          </a:p>
        </p:txBody>
      </p:sp>
      <p:sp>
        <p:nvSpPr>
          <p:cNvPr id="17" name="Content Placeholder 2">
            <a:extLst>
              <a:ext uri="{FF2B5EF4-FFF2-40B4-BE49-F238E27FC236}">
                <a16:creationId xmlns:a16="http://schemas.microsoft.com/office/drawing/2014/main" id="{58DD9B99-05A2-4F48-A4B6-D03A283EFED4}"/>
              </a:ext>
            </a:extLst>
          </p:cNvPr>
          <p:cNvSpPr>
            <a:spLocks noGrp="1"/>
          </p:cNvSpPr>
          <p:nvPr>
            <p:ph sz="quarter" idx="11" hasCustomPrompt="1"/>
          </p:nvPr>
        </p:nvSpPr>
        <p:spPr>
          <a:xfrm>
            <a:off x="963535" y="5392774"/>
            <a:ext cx="10096500" cy="627062"/>
          </a:xfrm>
        </p:spPr>
        <p:txBody>
          <a:bodyPr vert="horz" lIns="91440" tIns="45720" rIns="91440" bIns="0" rtlCol="0" anchor="t" anchorCtr="0">
            <a:noAutofit/>
          </a:bodyPr>
          <a:lstStyle>
            <a:lvl1pPr>
              <a:lnSpc>
                <a:spcPct val="100000"/>
              </a:lnSpc>
              <a:spcAft>
                <a:spcPts val="0"/>
              </a:spcAft>
              <a:defRPr lang="en-US" sz="2000" smtClean="0">
                <a:solidFill>
                  <a:schemeClr val="tx1"/>
                </a:solidFill>
                <a:latin typeface="EC Square Sans Pro" panose="020B0506040000020004" pitchFamily="34" charset="0"/>
                <a:ea typeface="+mj-ea"/>
                <a:cs typeface="+mj-cs"/>
              </a:defRPr>
            </a:lvl1pPr>
            <a:lvl2pPr>
              <a:defRPr lang="en-US" sz="1800" smtClean="0"/>
            </a:lvl2pPr>
            <a:lvl3pPr>
              <a:defRPr lang="en-US" smtClean="0"/>
            </a:lvl3pPr>
            <a:lvl4pPr>
              <a:defRPr lang="en-US" sz="1800" smtClean="0"/>
            </a:lvl4pPr>
            <a:lvl5pPr>
              <a:defRPr lang="x-none" sz="1800"/>
            </a:lvl5pPr>
          </a:lstStyle>
          <a:p>
            <a:pPr marL="0" lvl="0">
              <a:lnSpc>
                <a:spcPct val="90000"/>
              </a:lnSpc>
              <a:spcBef>
                <a:spcPct val="0"/>
              </a:spcBef>
              <a:buNone/>
            </a:pPr>
            <a:r>
              <a:rPr lang="en-US" dirty="0"/>
              <a:t>Location and Date</a:t>
            </a:r>
            <a:endParaRPr lang="x-none" dirty="0"/>
          </a:p>
        </p:txBody>
      </p:sp>
      <p:sp>
        <p:nvSpPr>
          <p:cNvPr id="19" name="Content Placeholder 2">
            <a:extLst>
              <a:ext uri="{FF2B5EF4-FFF2-40B4-BE49-F238E27FC236}">
                <a16:creationId xmlns:a16="http://schemas.microsoft.com/office/drawing/2014/main" id="{E37AE30F-A5A7-4D69-9EBC-6962F7705A6E}"/>
              </a:ext>
            </a:extLst>
          </p:cNvPr>
          <p:cNvSpPr>
            <a:spLocks noGrp="1"/>
          </p:cNvSpPr>
          <p:nvPr>
            <p:ph sz="quarter" idx="12" hasCustomPrompt="1"/>
          </p:nvPr>
        </p:nvSpPr>
        <p:spPr>
          <a:xfrm>
            <a:off x="978525" y="3538639"/>
            <a:ext cx="10096500" cy="778268"/>
          </a:xfrm>
        </p:spPr>
        <p:txBody>
          <a:bodyPr vert="horz" lIns="91440" tIns="45720" rIns="91440" bIns="0" rtlCol="0" anchor="t" anchorCtr="0">
            <a:noAutofit/>
          </a:bodyPr>
          <a:lstStyle>
            <a:lvl1pPr>
              <a:lnSpc>
                <a:spcPct val="100000"/>
              </a:lnSpc>
              <a:spcAft>
                <a:spcPts val="0"/>
              </a:spcAft>
              <a:defRPr lang="x-none" sz="2600" dirty="0">
                <a:solidFill>
                  <a:srgbClr val="6FA528"/>
                </a:solidFill>
                <a:latin typeface="EC Square Sans Pro Medium" panose="020B0500000000020004" pitchFamily="34" charset="0"/>
                <a:ea typeface="+mj-ea"/>
                <a:cs typeface="+mj-cs"/>
              </a:defRPr>
            </a:lvl1pPr>
          </a:lstStyle>
          <a:p>
            <a:pPr lvl="0">
              <a:lnSpc>
                <a:spcPct val="90000"/>
              </a:lnSpc>
              <a:spcBef>
                <a:spcPct val="0"/>
              </a:spcBef>
              <a:buNone/>
            </a:pPr>
            <a:r>
              <a:rPr lang="en-US" dirty="0"/>
              <a:t>Click to add Event/Activity Name</a:t>
            </a:r>
            <a:endParaRPr lang="x-none" dirty="0"/>
          </a:p>
        </p:txBody>
      </p:sp>
    </p:spTree>
    <p:extLst>
      <p:ext uri="{BB962C8B-B14F-4D97-AF65-F5344CB8AC3E}">
        <p14:creationId xmlns:p14="http://schemas.microsoft.com/office/powerpoint/2010/main" val="287035353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071811"/>
          </a:xfrm>
          <a:prstGeom prst="rect">
            <a:avLst/>
          </a:prstGeom>
          <a:solidFill>
            <a:srgbClr val="CDD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cxnSp>
        <p:nvCxnSpPr>
          <p:cNvPr id="10" name="Straight Connector 9"/>
          <p:cNvCxnSpPr>
            <a:cxnSpLocks/>
          </p:cNvCxnSpPr>
          <p:nvPr userDrawn="1"/>
        </p:nvCxnSpPr>
        <p:spPr>
          <a:xfrm flipH="1">
            <a:off x="838200" y="0"/>
            <a:ext cx="1" cy="2498271"/>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420E950D-7389-4D38-9CF4-932A0214F747}"/>
              </a:ext>
            </a:extLst>
          </p:cNvPr>
          <p:cNvSpPr>
            <a:spLocks noGrp="1"/>
          </p:cNvSpPr>
          <p:nvPr>
            <p:ph type="sldNum" sz="quarter" idx="12"/>
          </p:nvPr>
        </p:nvSpPr>
        <p:spPr>
          <a:xfrm>
            <a:off x="838200" y="6131286"/>
            <a:ext cx="720000" cy="365125"/>
          </a:xfrm>
        </p:spPr>
        <p:txBody>
          <a:bodyPr>
            <a:noAutofit/>
          </a:bodyPr>
          <a:lstStyle/>
          <a:p>
            <a:fld id="{F46C79FD-C571-418B-AB0F-5EE936C85276}" type="slidenum">
              <a:rPr lang="en-GB" smtClean="0"/>
              <a:t>‹#›</a:t>
            </a:fld>
            <a:endParaRPr lang="en-GB"/>
          </a:p>
        </p:txBody>
      </p:sp>
      <p:sp>
        <p:nvSpPr>
          <p:cNvPr id="18" name="Subtitle 2">
            <a:extLst>
              <a:ext uri="{FF2B5EF4-FFF2-40B4-BE49-F238E27FC236}">
                <a16:creationId xmlns:a16="http://schemas.microsoft.com/office/drawing/2014/main" id="{A4E238D9-73CF-413D-8827-6DBC8E4CBBE1}"/>
              </a:ext>
            </a:extLst>
          </p:cNvPr>
          <p:cNvSpPr txBox="1">
            <a:spLocks/>
          </p:cNvSpPr>
          <p:nvPr userDrawn="1"/>
        </p:nvSpPr>
        <p:spPr>
          <a:xfrm>
            <a:off x="969764" y="1887663"/>
            <a:ext cx="10541977" cy="89775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4000" i="0" kern="1200">
                <a:solidFill>
                  <a:schemeClr val="accent5"/>
                </a:solidFill>
                <a:latin typeface="EC Square Sans Pro" panose="020B0506040000020004" pitchFamily="34" charset="0"/>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6FA528"/>
                </a:solidFill>
              </a:rPr>
              <a:t>Thank you!</a:t>
            </a:r>
            <a:endParaRPr lang="en-GB" dirty="0">
              <a:solidFill>
                <a:srgbClr val="6FA528"/>
              </a:solidFill>
            </a:endParaRPr>
          </a:p>
        </p:txBody>
      </p:sp>
      <p:sp>
        <p:nvSpPr>
          <p:cNvPr id="8" name="Title 1">
            <a:extLst>
              <a:ext uri="{FF2B5EF4-FFF2-40B4-BE49-F238E27FC236}">
                <a16:creationId xmlns:a16="http://schemas.microsoft.com/office/drawing/2014/main" id="{AFB2BB05-5B99-4139-B635-347019D71BCD}"/>
              </a:ext>
            </a:extLst>
          </p:cNvPr>
          <p:cNvSpPr txBox="1">
            <a:spLocks/>
          </p:cNvSpPr>
          <p:nvPr userDrawn="1"/>
        </p:nvSpPr>
        <p:spPr>
          <a:xfrm>
            <a:off x="969764" y="342726"/>
            <a:ext cx="2655174" cy="1258543"/>
          </a:xfrm>
          <a:prstGeom prst="rect">
            <a:avLst/>
          </a:prstGeom>
        </p:spPr>
        <p:txBody>
          <a:bodyPr/>
          <a:lstStyle>
            <a:lvl1pPr algn="ctr" defTabSz="457200" rtl="0" eaLnBrk="1" latinLnBrk="0" hangingPunct="1">
              <a:spcBef>
                <a:spcPct val="0"/>
              </a:spcBef>
              <a:buNone/>
              <a:defRPr sz="4000" kern="1200">
                <a:solidFill>
                  <a:srgbClr val="FFD624"/>
                </a:solidFill>
                <a:latin typeface="EC Square Sans Pro" panose="020B0506040000020004" pitchFamily="34" charset="0"/>
                <a:ea typeface="Verdana" pitchFamily="34" charset="0"/>
                <a:cs typeface="EC Square Sans Pro" panose="020B0506040000020004" pitchFamily="34" charset="0"/>
              </a:defRPr>
            </a:lvl1pPr>
          </a:lstStyle>
          <a:p>
            <a:pPr marL="0" indent="0" algn="l"/>
            <a:r>
              <a:rPr lang="en-US" sz="8000" dirty="0">
                <a:solidFill>
                  <a:srgbClr val="034EA2"/>
                </a:solidFill>
                <a:latin typeface="EC Square Sans Pro Medium" panose="020B0500000000020004" pitchFamily="34" charset="0"/>
              </a:rPr>
              <a:t>BTSF</a:t>
            </a:r>
          </a:p>
        </p:txBody>
      </p:sp>
      <p:sp>
        <p:nvSpPr>
          <p:cNvPr id="11" name="TextBox 10">
            <a:extLst>
              <a:ext uri="{FF2B5EF4-FFF2-40B4-BE49-F238E27FC236}">
                <a16:creationId xmlns:a16="http://schemas.microsoft.com/office/drawing/2014/main" id="{BDA0C2D3-0AE6-41F7-9B5A-A236DB050F3B}"/>
              </a:ext>
            </a:extLst>
          </p:cNvPr>
          <p:cNvSpPr txBox="1"/>
          <p:nvPr userDrawn="1"/>
        </p:nvSpPr>
        <p:spPr>
          <a:xfrm>
            <a:off x="838199" y="5051231"/>
            <a:ext cx="5545336" cy="93102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b="1" dirty="0">
                <a:latin typeface="EC Square Sans Pro" panose="020B0506040000020004" pitchFamily="34" charset="0"/>
              </a:rPr>
              <a:t>© European Union 2021</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dirty="0">
                <a:latin typeface="EC Square Sans Pro" panose="020B0506040000020004" pitchFamily="34" charset="0"/>
              </a:rPr>
              <a:t>Unless otherwise noted the reuse of this presentation is not authorised. For any use or reproduction of elements that are owned by the EU, permission may need to be sought directly from the respective right holders.</a:t>
            </a:r>
          </a:p>
          <a:p>
            <a:endParaRPr lang="x-none" sz="1050" dirty="0">
              <a:latin typeface="EC Square Sans Pro" panose="020B0506040000020004" pitchFamily="34" charset="0"/>
            </a:endParaRPr>
          </a:p>
        </p:txBody>
      </p:sp>
      <p:sp>
        <p:nvSpPr>
          <p:cNvPr id="12" name="Text Placeholder 7">
            <a:extLst>
              <a:ext uri="{FF2B5EF4-FFF2-40B4-BE49-F238E27FC236}">
                <a16:creationId xmlns:a16="http://schemas.microsoft.com/office/drawing/2014/main" id="{573FF88D-C7A0-4DFA-A423-49D0A69245D1}"/>
              </a:ext>
            </a:extLst>
          </p:cNvPr>
          <p:cNvSpPr txBox="1">
            <a:spLocks/>
          </p:cNvSpPr>
          <p:nvPr userDrawn="1"/>
        </p:nvSpPr>
        <p:spPr>
          <a:xfrm>
            <a:off x="838199" y="3355564"/>
            <a:ext cx="5100962" cy="1695667"/>
          </a:xfrm>
          <a:prstGeom prst="rect">
            <a:avLst/>
          </a:prstGeom>
        </p:spPr>
        <p:txBody>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0"/>
              </a:spcAft>
              <a:buNone/>
            </a:pPr>
            <a:r>
              <a:rPr lang="en-GB" sz="1800" dirty="0">
                <a:solidFill>
                  <a:srgbClr val="0344A2"/>
                </a:solidFill>
                <a:latin typeface="EC Square Sans Pro Medium" panose="020B0500000000020004" pitchFamily="34" charset="0"/>
              </a:rPr>
              <a:t>European Commission</a:t>
            </a:r>
            <a:br>
              <a:rPr lang="en-GB" sz="1600" dirty="0">
                <a:latin typeface="EC Square Sans Pro" panose="020B0506040000020004" pitchFamily="34" charset="0"/>
              </a:rPr>
            </a:br>
            <a:r>
              <a:rPr lang="en-GB" sz="1600" dirty="0">
                <a:solidFill>
                  <a:srgbClr val="0344A2"/>
                </a:solidFill>
                <a:latin typeface="EC Square Sans Pro Medium" panose="020B0500000000020004" pitchFamily="34" charset="0"/>
              </a:rPr>
              <a:t>European Health and Digital Executive Agency (HaDEA)</a:t>
            </a:r>
          </a:p>
          <a:p>
            <a:pPr marL="0" indent="0">
              <a:spcAft>
                <a:spcPts val="0"/>
              </a:spcAft>
              <a:buNone/>
            </a:pPr>
            <a:r>
              <a:rPr lang="en-GB" sz="1600" dirty="0">
                <a:solidFill>
                  <a:srgbClr val="0344A2"/>
                </a:solidFill>
                <a:latin typeface="EC Square Sans Pro" panose="020B0506040000020004" pitchFamily="34" charset="0"/>
              </a:rPr>
              <a:t>Established by the European Commission</a:t>
            </a:r>
          </a:p>
          <a:p>
            <a:pPr marL="0" indent="0">
              <a:spcAft>
                <a:spcPts val="0"/>
              </a:spcAft>
              <a:buNone/>
            </a:pPr>
            <a:br>
              <a:rPr lang="en-GB" sz="1600" dirty="0">
                <a:latin typeface="EC Square Sans Pro" panose="020B0506040000020004" pitchFamily="34" charset="0"/>
              </a:rPr>
            </a:br>
            <a:r>
              <a:rPr lang="pl-PL" sz="1400" dirty="0">
                <a:solidFill>
                  <a:srgbClr val="0344A2"/>
                </a:solidFill>
                <a:latin typeface="EC Square Sans Pro" panose="020B0506040000020004" pitchFamily="34" charset="0"/>
              </a:rPr>
              <a:t>B-1049 Brussels/Belgium</a:t>
            </a:r>
            <a:endParaRPr lang="en-GB" sz="1400" dirty="0">
              <a:solidFill>
                <a:srgbClr val="0344A2"/>
              </a:solidFill>
              <a:latin typeface="EC Square Sans Pro" panose="020B0506040000020004" pitchFamily="34" charset="0"/>
            </a:endParaRPr>
          </a:p>
          <a:p>
            <a:pPr marL="0" indent="0">
              <a:spcAft>
                <a:spcPts val="0"/>
              </a:spcAft>
              <a:buNone/>
            </a:pPr>
            <a:r>
              <a:rPr lang="pl-PL" sz="1400" dirty="0">
                <a:solidFill>
                  <a:srgbClr val="0344A2"/>
                </a:solidFill>
                <a:latin typeface="EC Square Sans Pro" panose="020B0506040000020004" pitchFamily="34" charset="0"/>
                <a:hlinkClick r:id="rId2"/>
              </a:rPr>
              <a:t>HaDEA-BTSF-PROJECTS@ec.europa.eu</a:t>
            </a:r>
            <a:endParaRPr lang="pl-PL" sz="1400" dirty="0">
              <a:solidFill>
                <a:srgbClr val="0344A2"/>
              </a:solidFill>
              <a:latin typeface="EC Square Sans Pro" panose="020B0506040000020004" pitchFamily="34" charset="0"/>
            </a:endParaRPr>
          </a:p>
        </p:txBody>
      </p:sp>
      <p:sp>
        <p:nvSpPr>
          <p:cNvPr id="13" name="Content Placeholder 2">
            <a:extLst>
              <a:ext uri="{FF2B5EF4-FFF2-40B4-BE49-F238E27FC236}">
                <a16:creationId xmlns:a16="http://schemas.microsoft.com/office/drawing/2014/main" id="{951A5EF7-E8FA-497C-81DB-9DA981CF04F2}"/>
              </a:ext>
            </a:extLst>
          </p:cNvPr>
          <p:cNvSpPr>
            <a:spLocks noGrp="1"/>
          </p:cNvSpPr>
          <p:nvPr>
            <p:ph sz="quarter" idx="10" hasCustomPrompt="1"/>
          </p:nvPr>
        </p:nvSpPr>
        <p:spPr>
          <a:xfrm>
            <a:off x="7644540" y="3355483"/>
            <a:ext cx="4174188" cy="627062"/>
          </a:xfrm>
        </p:spPr>
        <p:txBody>
          <a:bodyPr vert="horz" lIns="91440" tIns="45720" rIns="91440" bIns="0" rtlCol="0" anchor="t" anchorCtr="0">
            <a:noAutofit/>
          </a:bodyPr>
          <a:lstStyle>
            <a:lvl1pPr>
              <a:lnSpc>
                <a:spcPct val="100000"/>
              </a:lnSpc>
              <a:spcAft>
                <a:spcPts val="0"/>
              </a:spcAft>
              <a:defRPr lang="en-US" sz="2000" smtClean="0">
                <a:solidFill>
                  <a:schemeClr val="tx1"/>
                </a:solidFill>
                <a:latin typeface="EC Square Sans Pro" panose="020B0506040000020004" pitchFamily="34" charset="0"/>
                <a:ea typeface="+mj-ea"/>
                <a:cs typeface="+mj-cs"/>
              </a:defRPr>
            </a:lvl1pPr>
            <a:lvl2pPr>
              <a:defRPr lang="en-US" sz="1800" smtClean="0"/>
            </a:lvl2pPr>
            <a:lvl3pPr>
              <a:defRPr lang="en-US" smtClean="0"/>
            </a:lvl3pPr>
            <a:lvl4pPr>
              <a:defRPr lang="en-US" sz="1800" smtClean="0"/>
            </a:lvl4pPr>
            <a:lvl5pPr>
              <a:defRPr lang="x-none" sz="1800"/>
            </a:lvl5pPr>
          </a:lstStyle>
          <a:p>
            <a:pPr marL="0" lvl="0">
              <a:lnSpc>
                <a:spcPct val="90000"/>
              </a:lnSpc>
              <a:spcBef>
                <a:spcPct val="0"/>
              </a:spcBef>
              <a:buNone/>
            </a:pPr>
            <a:r>
              <a:rPr lang="en-US" dirty="0"/>
              <a:t>Organisation</a:t>
            </a:r>
            <a:endParaRPr lang="x-none" dirty="0"/>
          </a:p>
        </p:txBody>
      </p:sp>
      <p:sp>
        <p:nvSpPr>
          <p:cNvPr id="14" name="Picture Placeholder 4">
            <a:extLst>
              <a:ext uri="{FF2B5EF4-FFF2-40B4-BE49-F238E27FC236}">
                <a16:creationId xmlns:a16="http://schemas.microsoft.com/office/drawing/2014/main" id="{BD597C69-9CCA-44F8-AECE-94E15DA232EC}"/>
              </a:ext>
            </a:extLst>
          </p:cNvPr>
          <p:cNvSpPr>
            <a:spLocks noGrp="1"/>
          </p:cNvSpPr>
          <p:nvPr>
            <p:ph type="pic" sz="quarter" idx="14" hasCustomPrompt="1"/>
          </p:nvPr>
        </p:nvSpPr>
        <p:spPr>
          <a:xfrm>
            <a:off x="6498454" y="3355483"/>
            <a:ext cx="1146086" cy="633611"/>
          </a:xfrm>
        </p:spPr>
        <p:txBody>
          <a:bodyPr/>
          <a:lstStyle>
            <a:lvl1pPr marL="0" indent="0" algn="ctr">
              <a:buNone/>
              <a:defRPr sz="1200"/>
            </a:lvl1pPr>
          </a:lstStyle>
          <a:p>
            <a:r>
              <a:rPr lang="en-GB" dirty="0"/>
              <a:t>LOGO</a:t>
            </a:r>
            <a:endParaRPr lang="x-none" dirty="0"/>
          </a:p>
        </p:txBody>
      </p:sp>
    </p:spTree>
    <p:extLst>
      <p:ext uri="{BB962C8B-B14F-4D97-AF65-F5344CB8AC3E}">
        <p14:creationId xmlns:p14="http://schemas.microsoft.com/office/powerpoint/2010/main" val="5129400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cxnSp>
        <p:nvCxnSpPr>
          <p:cNvPr id="7" name="Straight Connector 6"/>
          <p:cNvCxnSpPr/>
          <p:nvPr userDrawn="1"/>
        </p:nvCxnSpPr>
        <p:spPr>
          <a:xfrm>
            <a:off x="838200" y="1978925"/>
            <a:ext cx="0" cy="4879075"/>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2"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dirty="0"/>
              <a:t>Edit Master text styles</a:t>
            </a:r>
          </a:p>
        </p:txBody>
      </p:sp>
      <p:sp>
        <p:nvSpPr>
          <p:cNvPr id="13" name="Rectangle 12"/>
          <p:cNvSpPr/>
          <p:nvPr userDrawn="1"/>
        </p:nvSpPr>
        <p:spPr>
          <a:xfrm>
            <a:off x="6615103" y="2806583"/>
            <a:ext cx="5079600" cy="1879200"/>
          </a:xfrm>
          <a:prstGeom prst="rect">
            <a:avLst/>
          </a:prstGeom>
          <a:blipFill dpi="0" rotWithShape="1">
            <a:blip r:embed="rId4">
              <a:alphaModFix amt="15000"/>
              <a:lum bright="70000" contras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ctrTitle"/>
          </p:nvPr>
        </p:nvSpPr>
        <p:spPr>
          <a:xfrm>
            <a:off x="3057531" y="2366793"/>
            <a:ext cx="8050467" cy="569866"/>
          </a:xfrm>
          <a:prstGeom prst="rect">
            <a:avLst/>
          </a:prstGeom>
        </p:spPr>
        <p:txBody>
          <a:bodyPr anchor="t">
            <a:noAutofit/>
          </a:bodyPr>
          <a:lstStyle>
            <a:lvl1pPr algn="l">
              <a:defRPr sz="4000" b="0">
                <a:solidFill>
                  <a:schemeClr val="bg1"/>
                </a:solidFill>
              </a:defRPr>
            </a:lvl1pPr>
          </a:lstStyle>
          <a:p>
            <a:r>
              <a:rPr lang="en-US" dirty="0"/>
              <a:t>Click to edit Master title style</a:t>
            </a:r>
            <a:endParaRPr lang="en-GB" dirty="0"/>
          </a:p>
        </p:txBody>
      </p:sp>
      <p:sp>
        <p:nvSpPr>
          <p:cNvPr id="17" name="Rectangle 16"/>
          <p:cNvSpPr/>
          <p:nvPr userDrawn="1"/>
        </p:nvSpPr>
        <p:spPr>
          <a:xfrm>
            <a:off x="990176" y="2157413"/>
            <a:ext cx="2168341" cy="802179"/>
          </a:xfrm>
          <a:prstGeom prst="rect">
            <a:avLst/>
          </a:prstGeom>
          <a:blipFill dpi="0" rotWithShape="1">
            <a:blip r:embed="rId5"/>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2400299"/>
            <a:ext cx="10676038" cy="1109663"/>
          </a:xfrm>
          <a:prstGeom prst="rect">
            <a:avLst/>
          </a:prstGeom>
        </p:spPr>
        <p:txBody>
          <a:bodyPr anchor="b">
            <a:noAutofit/>
          </a:bodyPr>
          <a:lstStyle>
            <a:lvl1pPr algn="l">
              <a:defRPr sz="6000">
                <a:solidFill>
                  <a:srgbClr val="6FA528"/>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
        <p:nvSpPr>
          <p:cNvPr id="10" name="Rectangle 9"/>
          <p:cNvSpPr/>
          <p:nvPr userDrawn="1"/>
        </p:nvSpPr>
        <p:spPr>
          <a:xfrm>
            <a:off x="990176" y="657216"/>
            <a:ext cx="4093747" cy="1514484"/>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5843588"/>
          </a:xfrm>
          <a:prstGeom prst="rect">
            <a:avLst/>
          </a:prstGeom>
          <a:solidFill>
            <a:srgbClr val="6FA5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33852" y="6046012"/>
            <a:ext cx="1716200" cy="450350"/>
          </a:xfrm>
          <a:prstGeom prst="rect">
            <a:avLst/>
          </a:prstGeom>
        </p:spPr>
      </p:pic>
      <p:sp>
        <p:nvSpPr>
          <p:cNvPr id="11" name="Title 1"/>
          <p:cNvSpPr>
            <a:spLocks noGrp="1"/>
          </p:cNvSpPr>
          <p:nvPr>
            <p:ph type="ctrTitle"/>
          </p:nvPr>
        </p:nvSpPr>
        <p:spPr>
          <a:xfrm>
            <a:off x="1077013" y="2374123"/>
            <a:ext cx="10156297" cy="1135839"/>
          </a:xfrm>
          <a:prstGeom prst="rect">
            <a:avLst/>
          </a:prstGeom>
        </p:spPr>
        <p:txBody>
          <a:bodyPr anchor="b">
            <a:noAutofit/>
          </a:bodyPr>
          <a:lstStyle>
            <a:lvl1pPr algn="l">
              <a:defRPr sz="6000">
                <a:solidFill>
                  <a:srgbClr val="034EA2"/>
                </a:solidFill>
              </a:defRPr>
            </a:lvl1pPr>
          </a:lstStyle>
          <a:p>
            <a:r>
              <a:rPr lang="en-US" dirty="0"/>
              <a:t>Click to edit Master title style</a:t>
            </a:r>
            <a:endParaRPr lang="en-GB" dirty="0"/>
          </a:p>
        </p:txBody>
      </p: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2" name="Rectangle 11"/>
          <p:cNvSpPr/>
          <p:nvPr userDrawn="1"/>
        </p:nvSpPr>
        <p:spPr>
          <a:xfrm>
            <a:off x="990176" y="657216"/>
            <a:ext cx="4093747" cy="1514484"/>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071811"/>
          </a:xfrm>
          <a:prstGeom prst="rect">
            <a:avLst/>
          </a:prstGeom>
          <a:solidFill>
            <a:srgbClr val="6FA5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171575" y="2722568"/>
            <a:ext cx="10061735" cy="1240348"/>
          </a:xfrm>
          <a:prstGeom prst="rect">
            <a:avLst/>
          </a:prstGeom>
        </p:spPr>
        <p:txBody>
          <a:bodyPr anchor="b">
            <a:noAutofit/>
          </a:bodyPr>
          <a:lstStyle>
            <a:lvl1pPr algn="l">
              <a:defRPr sz="6000">
                <a:solidFill>
                  <a:schemeClr val="tx2"/>
                </a:solidFill>
              </a:defRPr>
            </a:lvl1pPr>
          </a:lstStyle>
          <a:p>
            <a:r>
              <a:rPr lang="en-US" dirty="0"/>
              <a:t>Click to edit Master title style</a:t>
            </a:r>
            <a:endParaRPr lang="en-GB" dirty="0"/>
          </a:p>
        </p:txBody>
      </p: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0" name="Straight Connector 9"/>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2"/>
            <a:ext cx="12192000" cy="29342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185863" y="1693863"/>
            <a:ext cx="10047447" cy="1240348"/>
          </a:xfrm>
          <a:prstGeom prst="rect">
            <a:avLst/>
          </a:prstGeom>
        </p:spPr>
        <p:txBody>
          <a:bodyPr anchor="b">
            <a:noAutofit/>
          </a:bodyPr>
          <a:lstStyle>
            <a:lvl1pPr algn="l">
              <a:defRPr sz="6000">
                <a:solidFill>
                  <a:schemeClr val="accent5"/>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8" name="Rectangle 7"/>
          <p:cNvSpPr/>
          <p:nvPr userDrawn="1"/>
        </p:nvSpPr>
        <p:spPr>
          <a:xfrm>
            <a:off x="990176" y="657216"/>
            <a:ext cx="4093747" cy="1514484"/>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05231"/>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lvl1pPr>
              <a:defRPr>
                <a:solidFill>
                  <a:srgbClr val="034EA2"/>
                </a:solidFill>
              </a:defRPr>
            </a:lvl1pPr>
          </a:lstStyle>
          <a:p>
            <a:r>
              <a:rPr lang="en-US" dirty="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8" name="Title Placeholder 1"/>
          <p:cNvSpPr>
            <a:spLocks noGrp="1"/>
          </p:cNvSpPr>
          <p:nvPr>
            <p:ph type="title"/>
          </p:nvPr>
        </p:nvSpPr>
        <p:spPr>
          <a:xfrm>
            <a:off x="3028950" y="482860"/>
            <a:ext cx="8457372" cy="782357"/>
          </a:xfrm>
          <a:prstGeom prst="rect">
            <a:avLst/>
          </a:prstGeom>
        </p:spPr>
        <p:txBody>
          <a:bodyPr vert="horz" lIns="91440" tIns="45720" rIns="91440" bIns="0" rtlCol="0" anchor="b" anchorCtr="0">
            <a:noAutofit/>
          </a:bodyPr>
          <a:lstStyle>
            <a:lvl1pPr>
              <a:defRPr>
                <a:solidFill>
                  <a:srgbClr val="034EA2"/>
                </a:solidFill>
              </a:defRPr>
            </a:lvl1pPr>
          </a:lstStyle>
          <a:p>
            <a:r>
              <a:rPr lang="en-US" dirty="0"/>
              <a:t>Click to edit Master title style</a:t>
            </a:r>
            <a:endParaRPr lang="en-GB" dirty="0"/>
          </a:p>
        </p:txBody>
      </p:sp>
      <p:sp>
        <p:nvSpPr>
          <p:cNvPr id="11" name="Rectangle 10"/>
          <p:cNvSpPr/>
          <p:nvPr userDrawn="1"/>
        </p:nvSpPr>
        <p:spPr>
          <a:xfrm>
            <a:off x="904448" y="471473"/>
            <a:ext cx="2238799" cy="828245"/>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34EA2"/>
              </a:solidFill>
            </a:endParaRPr>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0036523" y="6045988"/>
            <a:ext cx="1710390" cy="450423"/>
          </a:xfrm>
          <a:prstGeom prst="rect">
            <a:avLst/>
          </a:prstGeom>
        </p:spPr>
      </p:pic>
      <p:sp>
        <p:nvSpPr>
          <p:cNvPr id="8" name="Rectangle 7"/>
          <p:cNvSpPr/>
          <p:nvPr userDrawn="1"/>
        </p:nvSpPr>
        <p:spPr>
          <a:xfrm>
            <a:off x="6616800" y="3916926"/>
            <a:ext cx="5079600" cy="1879200"/>
          </a:xfrm>
          <a:prstGeom prst="rect">
            <a:avLst/>
          </a:prstGeom>
          <a:blipFill dpi="0" rotWithShape="1">
            <a:blip r:embed="rId24">
              <a:alphaModFix amt="1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04448" y="471473"/>
            <a:ext cx="2238799" cy="828245"/>
          </a:xfrm>
          <a:prstGeom prst="rect">
            <a:avLst/>
          </a:prstGeom>
          <a:blipFill dpi="0" rotWithShape="1">
            <a:blip r:embed="rId2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34EA2"/>
              </a:solidFill>
            </a:endParaRPr>
          </a:p>
        </p:txBody>
      </p: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 id="2147483671" r:id="rId20"/>
    <p:sldLayoutId id="2147483672" r:id="rId21"/>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png"/><Relationship Id="rId1" Type="http://schemas.openxmlformats.org/officeDocument/2006/relationships/slideLayout" Target="../slideLayouts/slideLayout10.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image" Target="../media/image20.png"/><Relationship Id="rId5" Type="http://schemas.openxmlformats.org/officeDocument/2006/relationships/hyperlink" Target="https://thetrainingplace.eu/" TargetMode="External"/><Relationship Id="rId4" Type="http://schemas.openxmlformats.org/officeDocument/2006/relationships/hyperlink" Target="https://aesagroup.e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3E1466-1144-42BD-9C4D-458E4FF81FBF}"/>
              </a:ext>
            </a:extLst>
          </p:cNvPr>
          <p:cNvSpPr>
            <a:spLocks noGrp="1"/>
          </p:cNvSpPr>
          <p:nvPr>
            <p:ph sz="quarter" idx="10"/>
          </p:nvPr>
        </p:nvSpPr>
        <p:spPr/>
        <p:txBody>
          <a:bodyPr/>
          <a:lstStyle/>
          <a:p>
            <a:pPr marL="0" indent="0">
              <a:buNone/>
            </a:pPr>
            <a:r>
              <a:rPr lang="en-US" dirty="0"/>
              <a:t>Tutor Name </a:t>
            </a:r>
            <a:r>
              <a:rPr lang="pl-PL" dirty="0"/>
              <a:t>: Luis Romero and Krzysztof Jażdżewski</a:t>
            </a:r>
            <a:endParaRPr lang="x-none" dirty="0"/>
          </a:p>
        </p:txBody>
      </p:sp>
      <p:sp>
        <p:nvSpPr>
          <p:cNvPr id="3" name="Content Placeholder 2">
            <a:extLst>
              <a:ext uri="{FF2B5EF4-FFF2-40B4-BE49-F238E27FC236}">
                <a16:creationId xmlns:a16="http://schemas.microsoft.com/office/drawing/2014/main" id="{3116C1D9-E2CF-4461-ACCB-DBCAB245932A}"/>
              </a:ext>
            </a:extLst>
          </p:cNvPr>
          <p:cNvSpPr>
            <a:spLocks noGrp="1"/>
          </p:cNvSpPr>
          <p:nvPr>
            <p:ph sz="quarter" idx="11"/>
          </p:nvPr>
        </p:nvSpPr>
        <p:spPr/>
        <p:txBody>
          <a:bodyPr/>
          <a:lstStyle/>
          <a:p>
            <a:pPr marL="0" indent="0">
              <a:buNone/>
            </a:pPr>
            <a:r>
              <a:rPr lang="en-US" dirty="0"/>
              <a:t>Bangkok, Thailand / </a:t>
            </a:r>
            <a:r>
              <a:rPr lang="pl-PL" dirty="0"/>
              <a:t>4-8 March </a:t>
            </a:r>
            <a:r>
              <a:rPr lang="en-US" dirty="0"/>
              <a:t>202</a:t>
            </a:r>
            <a:r>
              <a:rPr lang="pl-PL" dirty="0"/>
              <a:t>4</a:t>
            </a:r>
            <a:endParaRPr lang="x-none" dirty="0"/>
          </a:p>
        </p:txBody>
      </p:sp>
      <p:sp>
        <p:nvSpPr>
          <p:cNvPr id="4" name="Content Placeholder 3">
            <a:extLst>
              <a:ext uri="{FF2B5EF4-FFF2-40B4-BE49-F238E27FC236}">
                <a16:creationId xmlns:a16="http://schemas.microsoft.com/office/drawing/2014/main" id="{5F74E3AE-1159-4BFA-8768-8AF645EC3C5B}"/>
              </a:ext>
            </a:extLst>
          </p:cNvPr>
          <p:cNvSpPr>
            <a:spLocks noGrp="1"/>
          </p:cNvSpPr>
          <p:nvPr>
            <p:ph sz="quarter" idx="12"/>
          </p:nvPr>
        </p:nvSpPr>
        <p:spPr>
          <a:xfrm>
            <a:off x="862346" y="2791664"/>
            <a:ext cx="10096500" cy="778268"/>
          </a:xfrm>
        </p:spPr>
        <p:txBody>
          <a:bodyPr/>
          <a:lstStyle/>
          <a:p>
            <a:pPr marL="0" indent="0">
              <a:buNone/>
            </a:pPr>
            <a:r>
              <a:rPr lang="en-PH" sz="2800" dirty="0">
                <a:solidFill>
                  <a:schemeClr val="tx1"/>
                </a:solidFill>
              </a:rPr>
              <a:t>Biosecurity to prevent incursion of avian influenza virus in a poultry farm</a:t>
            </a:r>
            <a:r>
              <a:rPr lang="pl-PL" sz="2800" dirty="0">
                <a:solidFill>
                  <a:schemeClr val="tx1"/>
                </a:solidFill>
              </a:rPr>
              <a:t>.</a:t>
            </a:r>
          </a:p>
          <a:p>
            <a:pPr marL="0" indent="0">
              <a:buNone/>
            </a:pPr>
            <a:r>
              <a:rPr lang="en-GB" sz="2400" dirty="0"/>
              <a:t>Practical exercise on planning, designing and implementing a </a:t>
            </a:r>
            <a:endParaRPr lang="pl-PL" sz="2400" dirty="0"/>
          </a:p>
          <a:p>
            <a:pPr marL="0" indent="0">
              <a:buNone/>
            </a:pPr>
            <a:r>
              <a:rPr lang="en-GB" sz="2400" dirty="0"/>
              <a:t>biosecurity plan for the prevention of avian influenza</a:t>
            </a:r>
            <a:r>
              <a:rPr lang="pl-PL" sz="2400" dirty="0"/>
              <a:t>.</a:t>
            </a:r>
          </a:p>
          <a:p>
            <a:pPr marL="0" indent="0">
              <a:buNone/>
            </a:pPr>
            <a:endParaRPr lang="pl-PL" dirty="0"/>
          </a:p>
          <a:p>
            <a:pPr marL="0" indent="0">
              <a:buNone/>
            </a:pPr>
            <a:endParaRPr lang="pl-PL" dirty="0"/>
          </a:p>
          <a:p>
            <a:pPr marL="0" indent="0">
              <a:buNone/>
            </a:pPr>
            <a:endParaRPr lang="pl-PL" dirty="0"/>
          </a:p>
          <a:p>
            <a:pPr marL="0" indent="0">
              <a:buNone/>
            </a:pPr>
            <a:r>
              <a:rPr lang="en-US" dirty="0"/>
              <a:t>	</a:t>
            </a:r>
          </a:p>
          <a:p>
            <a:pPr marL="0" indent="0">
              <a:buNone/>
            </a:pPr>
            <a:endParaRPr lang="x-none" dirty="0">
              <a:solidFill>
                <a:schemeClr val="tx1"/>
              </a:solidFill>
            </a:endParaRPr>
          </a:p>
        </p:txBody>
      </p:sp>
    </p:spTree>
    <p:extLst>
      <p:ext uri="{BB962C8B-B14F-4D97-AF65-F5344CB8AC3E}">
        <p14:creationId xmlns:p14="http://schemas.microsoft.com/office/powerpoint/2010/main" val="85886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a:extLst>
              <a:ext uri="{FF2B5EF4-FFF2-40B4-BE49-F238E27FC236}">
                <a16:creationId xmlns:a16="http://schemas.microsoft.com/office/drawing/2014/main" id="{C66C140D-0845-EF7A-993C-C1FDC8188A18}"/>
              </a:ext>
            </a:extLst>
          </p:cNvPr>
          <p:cNvSpPr>
            <a:spLocks noGrp="1" noChangeArrowheads="1"/>
          </p:cNvSpPr>
          <p:nvPr>
            <p:ph type="title"/>
          </p:nvPr>
        </p:nvSpPr>
        <p:spPr>
          <a:xfrm>
            <a:off x="3710218" y="427038"/>
            <a:ext cx="7463303" cy="576262"/>
          </a:xfrm>
        </p:spPr>
        <p:txBody>
          <a:bodyPr/>
          <a:lstStyle/>
          <a:p>
            <a:r>
              <a:rPr lang="en-US" altLang="es-ES" sz="3200" b="1" dirty="0">
                <a:latin typeface="Calibri" panose="020F0502020204030204" pitchFamily="34" charset="0"/>
                <a:cs typeface="Calibri" panose="020F0502020204030204" pitchFamily="34" charset="0"/>
              </a:rPr>
              <a:t>Important information about the farm </a:t>
            </a:r>
            <a:endParaRPr lang="en-US" altLang="en-US" sz="3200" b="1" dirty="0">
              <a:latin typeface="Calibri" panose="020F0502020204030204" pitchFamily="34" charset="0"/>
              <a:cs typeface="Calibri" panose="020F0502020204030204" pitchFamily="34" charset="0"/>
            </a:endParaRPr>
          </a:p>
        </p:txBody>
      </p:sp>
      <p:sp>
        <p:nvSpPr>
          <p:cNvPr id="6" name="Rectangle 2">
            <a:extLst>
              <a:ext uri="{FF2B5EF4-FFF2-40B4-BE49-F238E27FC236}">
                <a16:creationId xmlns:a16="http://schemas.microsoft.com/office/drawing/2014/main" id="{511A6F01-7B91-07A5-FD39-7E1EBFA58368}"/>
              </a:ext>
            </a:extLst>
          </p:cNvPr>
          <p:cNvSpPr txBox="1">
            <a:spLocks noChangeArrowheads="1"/>
          </p:cNvSpPr>
          <p:nvPr/>
        </p:nvSpPr>
        <p:spPr>
          <a:xfrm>
            <a:off x="437031" y="1394966"/>
            <a:ext cx="11478352" cy="5555367"/>
          </a:xfrm>
          <a:prstGeom prst="rect">
            <a:avLst/>
          </a:prstGeom>
        </p:spPr>
        <p:txBody>
          <a:bodyPr vert="horz" wrap="square" lIns="91440" tIns="45720" rIns="91440" bIns="45720" rtlCol="0">
            <a:sp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buClr>
                <a:srgbClr val="99CC00"/>
              </a:buClr>
              <a:buFont typeface="Wingdings" panose="05000000000000000000" pitchFamily="2" charset="2"/>
              <a:buChar char="§"/>
              <a:defRPr/>
            </a:pPr>
            <a:r>
              <a:rPr lang="en-CA" sz="1600" dirty="0"/>
              <a:t>The farm (establishment) consist of 2 sheds with 23 000 chicken broilers in each of them. </a:t>
            </a:r>
          </a:p>
          <a:p>
            <a:pPr marL="342900" indent="-342900" algn="just">
              <a:buClr>
                <a:srgbClr val="99CC00"/>
              </a:buClr>
              <a:buFont typeface="Wingdings" panose="05000000000000000000" pitchFamily="2" charset="2"/>
              <a:buChar char="§"/>
              <a:defRPr/>
            </a:pPr>
            <a:r>
              <a:rPr lang="en-CA" sz="1600" dirty="0"/>
              <a:t>There is an obligation to establish preventive and biosecurity measures against avian flu viruses due to the increased risk in the area.</a:t>
            </a:r>
          </a:p>
          <a:p>
            <a:pPr marL="342900" indent="-342900" algn="just">
              <a:buClr>
                <a:srgbClr val="99CC00"/>
              </a:buClr>
              <a:buFont typeface="Wingdings" panose="05000000000000000000" pitchFamily="2" charset="2"/>
              <a:buChar char="§"/>
              <a:defRPr/>
            </a:pPr>
            <a:r>
              <a:rPr lang="en-CA" sz="1600" dirty="0"/>
              <a:t>The location of the farm is in an open area. 900 m from the farm to the west there is a fish-ponds complex. Around the farm the maize for grain is cultivated. Some waterfowl are seen in the winter time around the farm.. </a:t>
            </a:r>
          </a:p>
          <a:p>
            <a:pPr marL="342900" indent="-342900" algn="just">
              <a:buClr>
                <a:srgbClr val="99CC00"/>
              </a:buClr>
              <a:buFont typeface="Wingdings" panose="05000000000000000000" pitchFamily="2" charset="2"/>
              <a:buChar char="§"/>
              <a:defRPr/>
            </a:pPr>
            <a:r>
              <a:rPr lang="en-CA" sz="1600" dirty="0"/>
              <a:t>On the farm are as well: 3 silos for feed, the house of owners, the store for own corn grain kept in bulk, the open shed for machinery and an own well. The small garden pond is near by the straw store. Behind the first poultry shed there is a small old tire dump.</a:t>
            </a:r>
          </a:p>
          <a:p>
            <a:pPr marL="342900" indent="-342900" algn="just">
              <a:buClr>
                <a:srgbClr val="99CC00"/>
              </a:buClr>
              <a:buFont typeface="Wingdings" panose="05000000000000000000" pitchFamily="2" charset="2"/>
              <a:buChar char="§"/>
              <a:defRPr/>
            </a:pPr>
            <a:r>
              <a:rPr lang="en-CA" sz="1600" dirty="0"/>
              <a:t>There are 2 employees working in the family field and with the animals. Every 6 weeks the ready to eat feed is deliver. Ones a month the dead animals are collected and disposed in a rendering plant. </a:t>
            </a:r>
          </a:p>
          <a:p>
            <a:pPr marL="342900" indent="-342900" algn="just">
              <a:buClr>
                <a:srgbClr val="99CC00"/>
              </a:buClr>
              <a:buFont typeface="Wingdings" panose="05000000000000000000" pitchFamily="2" charset="2"/>
              <a:buChar char="§"/>
              <a:defRPr/>
            </a:pPr>
            <a:r>
              <a:rPr lang="en-CA" sz="1600" dirty="0"/>
              <a:t>During the autumn and winter the west wind is predominant which decrease the air temp. up to 5</a:t>
            </a:r>
            <a:r>
              <a:rPr lang="en-CA" sz="1600" baseline="30000" dirty="0"/>
              <a:t>o</a:t>
            </a:r>
            <a:r>
              <a:rPr lang="en-CA" sz="1600" dirty="0"/>
              <a:t> C and migratory birds move to the area.</a:t>
            </a:r>
          </a:p>
          <a:p>
            <a:pPr marL="0" indent="0" algn="ctr">
              <a:buClr>
                <a:srgbClr val="99CC00"/>
              </a:buClr>
              <a:buNone/>
              <a:defRPr/>
            </a:pPr>
            <a:r>
              <a:rPr lang="en-CA" sz="2000" b="1" dirty="0"/>
              <a:t>You are the official veterinarian who must assist the owner for the design of a biosecurity plan specific for this farm. </a:t>
            </a:r>
            <a:r>
              <a:rPr lang="en-CA" sz="2000" b="1" dirty="0">
                <a:ea typeface="Times New Roman" panose="02020603050405020304" pitchFamily="18" charset="0"/>
              </a:rPr>
              <a:t>How could you help the farmer in this task</a:t>
            </a:r>
            <a:r>
              <a:rPr lang="en-CA" sz="2000" b="1" dirty="0"/>
              <a:t>?</a:t>
            </a:r>
          </a:p>
          <a:p>
            <a:pPr marL="342900" indent="-342900" algn="just">
              <a:buClr>
                <a:srgbClr val="99CC00"/>
              </a:buClr>
              <a:buFont typeface="Wingdings" panose="05000000000000000000" pitchFamily="2" charset="2"/>
              <a:buChar char="§"/>
              <a:defRPr/>
            </a:pPr>
            <a:endParaRPr lang="en-CA"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725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a:extLst>
              <a:ext uri="{FF2B5EF4-FFF2-40B4-BE49-F238E27FC236}">
                <a16:creationId xmlns:a16="http://schemas.microsoft.com/office/drawing/2014/main" id="{6FF74674-1CFE-4A74-A95B-04F3AB49C6E9}"/>
              </a:ext>
            </a:extLst>
          </p:cNvPr>
          <p:cNvSpPr>
            <a:spLocks noGrp="1" noChangeArrowheads="1"/>
          </p:cNvSpPr>
          <p:nvPr>
            <p:ph type="title"/>
          </p:nvPr>
        </p:nvSpPr>
        <p:spPr>
          <a:xfrm>
            <a:off x="3710219" y="427038"/>
            <a:ext cx="4931976" cy="576262"/>
          </a:xfrm>
        </p:spPr>
        <p:txBody>
          <a:bodyPr/>
          <a:lstStyle/>
          <a:p>
            <a:r>
              <a:rPr lang="en-US" altLang="es-ES" sz="3200" b="1" dirty="0">
                <a:latin typeface="Calibri" panose="020F0502020204030204" pitchFamily="34" charset="0"/>
                <a:cs typeface="Calibri" panose="020F0502020204030204" pitchFamily="34" charset="0"/>
              </a:rPr>
              <a:t>Layout of the farm </a:t>
            </a:r>
            <a:endParaRPr lang="en-US" altLang="en-US" sz="3200" b="1" dirty="0">
              <a:latin typeface="Calibri" panose="020F0502020204030204" pitchFamily="34" charset="0"/>
              <a:cs typeface="Calibri" panose="020F0502020204030204" pitchFamily="34" charset="0"/>
            </a:endParaRPr>
          </a:p>
        </p:txBody>
      </p:sp>
      <p:pic>
        <p:nvPicPr>
          <p:cNvPr id="1026" name="Picture 2">
            <a:extLst>
              <a:ext uri="{FF2B5EF4-FFF2-40B4-BE49-F238E27FC236}">
                <a16:creationId xmlns:a16="http://schemas.microsoft.com/office/drawing/2014/main" id="{095C6091-5EF1-5D0A-37E7-97E4FCE55E2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807" y="1569136"/>
            <a:ext cx="5338916" cy="4874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magine 2" descr="C:\Users\dallapozzam\AppData\Local\Microsoft\Windows\Temporary Internet Files\Content.Outlook\5R2JSJBU\IMG-20180503-WA0015.jpg">
            <a:extLst>
              <a:ext uri="{FF2B5EF4-FFF2-40B4-BE49-F238E27FC236}">
                <a16:creationId xmlns:a16="http://schemas.microsoft.com/office/drawing/2014/main" id="{866C2592-A6A5-B870-FE42-225C899903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583072"/>
            <a:ext cx="5646234" cy="3944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a 1">
            <a:extLst>
              <a:ext uri="{FF2B5EF4-FFF2-40B4-BE49-F238E27FC236}">
                <a16:creationId xmlns:a16="http://schemas.microsoft.com/office/drawing/2014/main" id="{EFAF3E90-A2C9-588B-A67A-32D9DC55621B}"/>
              </a:ext>
            </a:extLst>
          </p:cNvPr>
          <p:cNvGraphicFramePr>
            <a:graphicFrameLocks noGrp="1"/>
          </p:cNvGraphicFramePr>
          <p:nvPr>
            <p:extLst>
              <p:ext uri="{D42A27DB-BD31-4B8C-83A1-F6EECF244321}">
                <p14:modId xmlns:p14="http://schemas.microsoft.com/office/powerpoint/2010/main" val="2405350644"/>
              </p:ext>
            </p:extLst>
          </p:nvPr>
        </p:nvGraphicFramePr>
        <p:xfrm>
          <a:off x="6096000" y="5690615"/>
          <a:ext cx="5459970" cy="833120"/>
        </p:xfrm>
        <a:graphic>
          <a:graphicData uri="http://schemas.openxmlformats.org/drawingml/2006/table">
            <a:tbl>
              <a:tblPr firstRow="1" firstCol="1" bandRow="1">
                <a:tableStyleId>{5C22544A-7EE6-4342-B048-85BDC9FD1C3A}</a:tableStyleId>
              </a:tblPr>
              <a:tblGrid>
                <a:gridCol w="2144843">
                  <a:extLst>
                    <a:ext uri="{9D8B030D-6E8A-4147-A177-3AD203B41FA5}">
                      <a16:colId xmlns:a16="http://schemas.microsoft.com/office/drawing/2014/main" val="3998173064"/>
                    </a:ext>
                  </a:extLst>
                </a:gridCol>
                <a:gridCol w="3315127">
                  <a:extLst>
                    <a:ext uri="{9D8B030D-6E8A-4147-A177-3AD203B41FA5}">
                      <a16:colId xmlns:a16="http://schemas.microsoft.com/office/drawing/2014/main" val="4177749405"/>
                    </a:ext>
                  </a:extLst>
                </a:gridCol>
              </a:tblGrid>
              <a:tr h="0">
                <a:tc>
                  <a:txBody>
                    <a:bodyPr/>
                    <a:lstStyle/>
                    <a:p>
                      <a:pPr>
                        <a:spcBef>
                          <a:spcPts val="200"/>
                        </a:spcBef>
                        <a:spcAft>
                          <a:spcPts val="200"/>
                        </a:spcAft>
                      </a:pPr>
                      <a:r>
                        <a:rPr lang="en-US" sz="1200" dirty="0">
                          <a:effectLst/>
                        </a:rPr>
                        <a:t>Type of production</a:t>
                      </a:r>
                      <a:endParaRPr lang="es-ES" sz="1200" dirty="0">
                        <a:effectLst/>
                      </a:endParaRPr>
                    </a:p>
                    <a:p>
                      <a:pPr>
                        <a:spcBef>
                          <a:spcPts val="200"/>
                        </a:spcBef>
                        <a:spcAft>
                          <a:spcPts val="200"/>
                        </a:spcAft>
                      </a:pPr>
                      <a:r>
                        <a:rPr lang="en-US" sz="1200" dirty="0">
                          <a:effectLst/>
                        </a:rPr>
                        <a:t> </a:t>
                      </a:r>
                      <a:endParaRPr lang="es-ES" sz="1200" dirty="0">
                        <a:effectLst/>
                      </a:endParaRPr>
                    </a:p>
                    <a:p>
                      <a:pPr>
                        <a:spcBef>
                          <a:spcPts val="200"/>
                        </a:spcBef>
                        <a:spcAft>
                          <a:spcPts val="200"/>
                        </a:spcAft>
                      </a:pPr>
                      <a:r>
                        <a:rPr lang="en-US" sz="1200" dirty="0">
                          <a:effectLst/>
                        </a:rPr>
                        <a:t>Number of birds at the unit/holding</a:t>
                      </a:r>
                      <a:endParaRPr lang="es-E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200"/>
                        </a:spcBef>
                        <a:spcAft>
                          <a:spcPts val="200"/>
                        </a:spcAft>
                      </a:pPr>
                      <a:r>
                        <a:rPr lang="en-US" sz="1200" dirty="0">
                          <a:effectLst/>
                        </a:rPr>
                        <a:t>Broilers, males and females</a:t>
                      </a:r>
                      <a:endParaRPr lang="es-ES" sz="1200" dirty="0">
                        <a:effectLst/>
                      </a:endParaRPr>
                    </a:p>
                    <a:p>
                      <a:pPr>
                        <a:spcBef>
                          <a:spcPts val="200"/>
                        </a:spcBef>
                        <a:spcAft>
                          <a:spcPts val="200"/>
                        </a:spcAft>
                      </a:pPr>
                      <a:r>
                        <a:rPr lang="en-US" sz="1200" dirty="0">
                          <a:effectLst/>
                        </a:rPr>
                        <a:t> </a:t>
                      </a:r>
                      <a:endParaRPr lang="es-ES" sz="1200" dirty="0">
                        <a:effectLst/>
                      </a:endParaRPr>
                    </a:p>
                    <a:p>
                      <a:pPr>
                        <a:spcBef>
                          <a:spcPts val="200"/>
                        </a:spcBef>
                        <a:spcAft>
                          <a:spcPts val="200"/>
                        </a:spcAft>
                      </a:pPr>
                      <a:r>
                        <a:rPr lang="en-US" sz="1200" dirty="0">
                          <a:effectLst/>
                        </a:rPr>
                        <a:t>46.000 birds/production cycle in two sheds</a:t>
                      </a:r>
                      <a:endParaRPr lang="es-E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14503015"/>
                  </a:ext>
                </a:extLst>
              </a:tr>
            </a:tbl>
          </a:graphicData>
        </a:graphic>
      </p:graphicFrame>
      <p:sp>
        <p:nvSpPr>
          <p:cNvPr id="3" name="pole tekstowe 2">
            <a:extLst>
              <a:ext uri="{FF2B5EF4-FFF2-40B4-BE49-F238E27FC236}">
                <a16:creationId xmlns:a16="http://schemas.microsoft.com/office/drawing/2014/main" id="{4AA91833-782D-0DEE-312F-00B8F39D4537}"/>
              </a:ext>
            </a:extLst>
          </p:cNvPr>
          <p:cNvSpPr txBox="1"/>
          <p:nvPr/>
        </p:nvSpPr>
        <p:spPr>
          <a:xfrm>
            <a:off x="4608876" y="3160693"/>
            <a:ext cx="1143661" cy="584775"/>
          </a:xfrm>
          <a:prstGeom prst="rect">
            <a:avLst/>
          </a:prstGeom>
          <a:noFill/>
        </p:spPr>
        <p:txBody>
          <a:bodyPr wrap="square" rtlCol="0">
            <a:spAutoFit/>
          </a:bodyPr>
          <a:lstStyle/>
          <a:p>
            <a:r>
              <a:rPr lang="en-CA" sz="1600" b="1" dirty="0">
                <a:solidFill>
                  <a:schemeClr val="tx2">
                    <a:lumMod val="50000"/>
                  </a:schemeClr>
                </a:solidFill>
              </a:rPr>
              <a:t>Laying hen farm</a:t>
            </a:r>
          </a:p>
        </p:txBody>
      </p:sp>
      <p:sp>
        <p:nvSpPr>
          <p:cNvPr id="4" name="Prostokąt 3">
            <a:extLst>
              <a:ext uri="{FF2B5EF4-FFF2-40B4-BE49-F238E27FC236}">
                <a16:creationId xmlns:a16="http://schemas.microsoft.com/office/drawing/2014/main" id="{F6ECBDA6-C59D-4919-40E4-D6ECAF147245}"/>
              </a:ext>
            </a:extLst>
          </p:cNvPr>
          <p:cNvSpPr/>
          <p:nvPr/>
        </p:nvSpPr>
        <p:spPr>
          <a:xfrm rot="1857681">
            <a:off x="3805084" y="2987762"/>
            <a:ext cx="314632" cy="1515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a:extLst>
              <a:ext uri="{FF2B5EF4-FFF2-40B4-BE49-F238E27FC236}">
                <a16:creationId xmlns:a16="http://schemas.microsoft.com/office/drawing/2014/main" id="{8D7076A5-6368-9A9D-718F-F96F54B1DD78}"/>
              </a:ext>
            </a:extLst>
          </p:cNvPr>
          <p:cNvSpPr/>
          <p:nvPr/>
        </p:nvSpPr>
        <p:spPr>
          <a:xfrm>
            <a:off x="4304729" y="2320413"/>
            <a:ext cx="121587" cy="564879"/>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Strzałka: w dół 7">
            <a:extLst>
              <a:ext uri="{FF2B5EF4-FFF2-40B4-BE49-F238E27FC236}">
                <a16:creationId xmlns:a16="http://schemas.microsoft.com/office/drawing/2014/main" id="{5965C1C0-A991-3FE5-28BB-E724034573BA}"/>
              </a:ext>
            </a:extLst>
          </p:cNvPr>
          <p:cNvSpPr/>
          <p:nvPr/>
        </p:nvSpPr>
        <p:spPr>
          <a:xfrm>
            <a:off x="1902542" y="2229728"/>
            <a:ext cx="121588" cy="16441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a:extLst>
              <a:ext uri="{FF2B5EF4-FFF2-40B4-BE49-F238E27FC236}">
                <a16:creationId xmlns:a16="http://schemas.microsoft.com/office/drawing/2014/main" id="{1B0073DE-DF32-7E24-98B2-76A15D93BFEF}"/>
              </a:ext>
            </a:extLst>
          </p:cNvPr>
          <p:cNvSpPr txBox="1"/>
          <p:nvPr/>
        </p:nvSpPr>
        <p:spPr>
          <a:xfrm>
            <a:off x="1568158" y="1627649"/>
            <a:ext cx="1232035" cy="584775"/>
          </a:xfrm>
          <a:prstGeom prst="rect">
            <a:avLst/>
          </a:prstGeom>
          <a:noFill/>
        </p:spPr>
        <p:txBody>
          <a:bodyPr wrap="square" rtlCol="0">
            <a:spAutoFit/>
          </a:bodyPr>
          <a:lstStyle/>
          <a:p>
            <a:r>
              <a:rPr lang="x-none" sz="1600" b="1">
                <a:solidFill>
                  <a:schemeClr val="tx2">
                    <a:lumMod val="50000"/>
                  </a:schemeClr>
                </a:solidFill>
              </a:rPr>
              <a:t>Straw for bedding</a:t>
            </a:r>
          </a:p>
        </p:txBody>
      </p:sp>
      <p:sp>
        <p:nvSpPr>
          <p:cNvPr id="10" name="pole tekstowe 9">
            <a:extLst>
              <a:ext uri="{FF2B5EF4-FFF2-40B4-BE49-F238E27FC236}">
                <a16:creationId xmlns:a16="http://schemas.microsoft.com/office/drawing/2014/main" id="{3637C2E8-A9F1-9EB1-7A0A-2FAE3463FD95}"/>
              </a:ext>
            </a:extLst>
          </p:cNvPr>
          <p:cNvSpPr txBox="1"/>
          <p:nvPr/>
        </p:nvSpPr>
        <p:spPr>
          <a:xfrm>
            <a:off x="3814915" y="1754578"/>
            <a:ext cx="1526519" cy="584775"/>
          </a:xfrm>
          <a:prstGeom prst="rect">
            <a:avLst/>
          </a:prstGeom>
          <a:noFill/>
        </p:spPr>
        <p:txBody>
          <a:bodyPr wrap="square" rtlCol="0">
            <a:spAutoFit/>
          </a:bodyPr>
          <a:lstStyle/>
          <a:p>
            <a:r>
              <a:rPr lang="en-BZ" sz="1600" b="1">
                <a:solidFill>
                  <a:schemeClr val="tx2">
                    <a:lumMod val="50000"/>
                  </a:schemeClr>
                </a:solidFill>
              </a:rPr>
              <a:t>Machinery open shed</a:t>
            </a:r>
          </a:p>
        </p:txBody>
      </p:sp>
      <p:pic>
        <p:nvPicPr>
          <p:cNvPr id="12" name="Obraz 11">
            <a:extLst>
              <a:ext uri="{FF2B5EF4-FFF2-40B4-BE49-F238E27FC236}">
                <a16:creationId xmlns:a16="http://schemas.microsoft.com/office/drawing/2014/main" id="{31E54D41-CC23-0EE6-67D0-BC35D9B7AE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036" y="1774485"/>
            <a:ext cx="1232035" cy="644596"/>
          </a:xfrm>
          <a:prstGeom prst="rect">
            <a:avLst/>
          </a:prstGeom>
        </p:spPr>
      </p:pic>
      <p:pic>
        <p:nvPicPr>
          <p:cNvPr id="17" name="Obraz 16">
            <a:extLst>
              <a:ext uri="{FF2B5EF4-FFF2-40B4-BE49-F238E27FC236}">
                <a16:creationId xmlns:a16="http://schemas.microsoft.com/office/drawing/2014/main" id="{D470FBBE-AB61-5A34-46F5-F32C86FCA53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523" y="2580363"/>
            <a:ext cx="1011391" cy="674261"/>
          </a:xfrm>
          <a:prstGeom prst="rect">
            <a:avLst/>
          </a:prstGeom>
        </p:spPr>
      </p:pic>
      <p:pic>
        <p:nvPicPr>
          <p:cNvPr id="18" name="Obraz 17">
            <a:extLst>
              <a:ext uri="{FF2B5EF4-FFF2-40B4-BE49-F238E27FC236}">
                <a16:creationId xmlns:a16="http://schemas.microsoft.com/office/drawing/2014/main" id="{6302C4C4-DB99-F891-FF14-4CEC746FD87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523" y="5539130"/>
            <a:ext cx="1011391" cy="674261"/>
          </a:xfrm>
          <a:prstGeom prst="rect">
            <a:avLst/>
          </a:prstGeom>
        </p:spPr>
      </p:pic>
      <p:pic>
        <p:nvPicPr>
          <p:cNvPr id="20" name="Obraz 19">
            <a:extLst>
              <a:ext uri="{FF2B5EF4-FFF2-40B4-BE49-F238E27FC236}">
                <a16:creationId xmlns:a16="http://schemas.microsoft.com/office/drawing/2014/main" id="{A4155BD7-6B14-9346-DE9D-63442DB4E57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79071" y="4439746"/>
            <a:ext cx="565836" cy="363506"/>
          </a:xfrm>
          <a:prstGeom prst="rect">
            <a:avLst/>
          </a:prstGeom>
        </p:spPr>
      </p:pic>
      <p:sp>
        <p:nvSpPr>
          <p:cNvPr id="21" name="pole tekstowe 20">
            <a:extLst>
              <a:ext uri="{FF2B5EF4-FFF2-40B4-BE49-F238E27FC236}">
                <a16:creationId xmlns:a16="http://schemas.microsoft.com/office/drawing/2014/main" id="{55A55E83-0150-B248-F970-FA12E8CE4521}"/>
              </a:ext>
            </a:extLst>
          </p:cNvPr>
          <p:cNvSpPr txBox="1"/>
          <p:nvPr/>
        </p:nvSpPr>
        <p:spPr>
          <a:xfrm>
            <a:off x="2260939" y="4672447"/>
            <a:ext cx="708403" cy="261610"/>
          </a:xfrm>
          <a:prstGeom prst="rect">
            <a:avLst/>
          </a:prstGeom>
          <a:noFill/>
        </p:spPr>
        <p:txBody>
          <a:bodyPr wrap="square" rtlCol="0">
            <a:spAutoFit/>
          </a:bodyPr>
          <a:lstStyle/>
          <a:p>
            <a:r>
              <a:rPr lang="pl-PL" sz="1100" b="1" dirty="0"/>
              <a:t>parking</a:t>
            </a:r>
          </a:p>
        </p:txBody>
      </p:sp>
      <p:pic>
        <p:nvPicPr>
          <p:cNvPr id="23" name="Obraz 22">
            <a:extLst>
              <a:ext uri="{FF2B5EF4-FFF2-40B4-BE49-F238E27FC236}">
                <a16:creationId xmlns:a16="http://schemas.microsoft.com/office/drawing/2014/main" id="{E388AA64-D88B-2AF2-EADB-382AAFD4B62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15201" y="2229728"/>
            <a:ext cx="593294" cy="394810"/>
          </a:xfrm>
          <a:prstGeom prst="rect">
            <a:avLst/>
          </a:prstGeom>
        </p:spPr>
      </p:pic>
    </p:spTree>
    <p:extLst>
      <p:ext uri="{BB962C8B-B14F-4D97-AF65-F5344CB8AC3E}">
        <p14:creationId xmlns:p14="http://schemas.microsoft.com/office/powerpoint/2010/main" val="2168505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E4EB3C9-C8C2-ED50-2BC2-2B5E8CCAA8B1}"/>
              </a:ext>
            </a:extLst>
          </p:cNvPr>
          <p:cNvSpPr>
            <a:spLocks noGrp="1"/>
          </p:cNvSpPr>
          <p:nvPr>
            <p:ph type="title"/>
          </p:nvPr>
        </p:nvSpPr>
        <p:spPr>
          <a:xfrm>
            <a:off x="3844459" y="515667"/>
            <a:ext cx="5176877" cy="647700"/>
          </a:xfrm>
        </p:spPr>
        <p:txBody>
          <a:bodyPr/>
          <a:lstStyle/>
          <a:p>
            <a:r>
              <a:rPr lang="x-none" altLang="es-ES" sz="3600" b="1" dirty="0"/>
              <a:t>Group</a:t>
            </a:r>
            <a:r>
              <a:rPr lang="es-ES" altLang="es-ES" sz="3600" b="1" dirty="0"/>
              <a:t>s </a:t>
            </a:r>
            <a:r>
              <a:rPr lang="es-ES" altLang="es-ES" sz="3600" b="1" dirty="0" err="1"/>
              <a:t>composition</a:t>
            </a:r>
            <a:r>
              <a:rPr lang="es-ES" altLang="es-ES" sz="3600" b="1" dirty="0"/>
              <a:t>  </a:t>
            </a:r>
            <a:r>
              <a:rPr lang="x-none" altLang="es-ES" sz="3600" b="1" dirty="0"/>
              <a:t>  </a:t>
            </a:r>
          </a:p>
        </p:txBody>
      </p:sp>
      <p:sp>
        <p:nvSpPr>
          <p:cNvPr id="2" name="pole tekstowe 2">
            <a:extLst>
              <a:ext uri="{FF2B5EF4-FFF2-40B4-BE49-F238E27FC236}">
                <a16:creationId xmlns:a16="http://schemas.microsoft.com/office/drawing/2014/main" id="{A4F10998-099D-18B0-EF06-C71C3A8BBE58}"/>
              </a:ext>
            </a:extLst>
          </p:cNvPr>
          <p:cNvSpPr txBox="1"/>
          <p:nvPr/>
        </p:nvSpPr>
        <p:spPr>
          <a:xfrm>
            <a:off x="491785" y="1982506"/>
            <a:ext cx="11036950" cy="4401205"/>
          </a:xfrm>
          <a:prstGeom prst="rect">
            <a:avLst/>
          </a:prstGeom>
          <a:noFill/>
        </p:spPr>
        <p:txBody>
          <a:bodyPr wrap="square">
            <a:spAutoFit/>
          </a:bodyPr>
          <a:lstStyle/>
          <a:p>
            <a:pPr marL="342900" indent="-342900" algn="just">
              <a:buFont typeface="Arial" panose="020B0604020202020204" pitchFamily="34" charset="0"/>
              <a:buChar char="•"/>
              <a:defRPr/>
            </a:pPr>
            <a:r>
              <a:rPr lang="es-ES" sz="2800" b="1" dirty="0">
                <a:solidFill>
                  <a:srgbClr val="4D4D4D"/>
                </a:solidFill>
                <a:latin typeface="Arial"/>
              </a:rPr>
              <a:t>4 </a:t>
            </a:r>
            <a:r>
              <a:rPr lang="es-ES" sz="2800" b="1" dirty="0" err="1">
                <a:solidFill>
                  <a:srgbClr val="4D4D4D"/>
                </a:solidFill>
                <a:latin typeface="Arial"/>
              </a:rPr>
              <a:t>Groups</a:t>
            </a:r>
            <a:r>
              <a:rPr lang="es-ES" sz="2800" b="1" dirty="0">
                <a:solidFill>
                  <a:srgbClr val="4D4D4D"/>
                </a:solidFill>
                <a:latin typeface="Arial"/>
              </a:rPr>
              <a:t> </a:t>
            </a:r>
            <a:r>
              <a:rPr lang="es-ES" sz="2800" dirty="0" err="1">
                <a:solidFill>
                  <a:srgbClr val="4D4D4D"/>
                </a:solidFill>
                <a:latin typeface="Arial"/>
              </a:rPr>
              <a:t>composed</a:t>
            </a:r>
            <a:r>
              <a:rPr lang="es-ES" sz="2800" dirty="0">
                <a:solidFill>
                  <a:srgbClr val="4D4D4D"/>
                </a:solidFill>
                <a:latin typeface="Arial"/>
              </a:rPr>
              <a:t> </a:t>
            </a:r>
            <a:r>
              <a:rPr lang="es-ES" sz="2800" dirty="0" err="1">
                <a:solidFill>
                  <a:srgbClr val="4D4D4D"/>
                </a:solidFill>
                <a:latin typeface="Arial"/>
              </a:rPr>
              <a:t>by</a:t>
            </a:r>
            <a:r>
              <a:rPr lang="es-ES" sz="2800" dirty="0">
                <a:solidFill>
                  <a:srgbClr val="4D4D4D"/>
                </a:solidFill>
                <a:latin typeface="Arial"/>
              </a:rPr>
              <a:t> 9 </a:t>
            </a:r>
            <a:r>
              <a:rPr lang="es-ES" sz="2800" dirty="0" err="1">
                <a:solidFill>
                  <a:srgbClr val="4D4D4D"/>
                </a:solidFill>
                <a:latin typeface="Arial"/>
              </a:rPr>
              <a:t>participants</a:t>
            </a:r>
            <a:r>
              <a:rPr lang="es-ES" sz="2800" dirty="0">
                <a:solidFill>
                  <a:srgbClr val="4D4D4D"/>
                </a:solidFill>
                <a:latin typeface="Arial"/>
              </a:rPr>
              <a:t> </a:t>
            </a:r>
            <a:r>
              <a:rPr lang="es-ES" sz="2800" dirty="0" err="1">
                <a:solidFill>
                  <a:srgbClr val="4D4D4D"/>
                </a:solidFill>
                <a:latin typeface="Arial"/>
              </a:rPr>
              <a:t>each</a:t>
            </a:r>
            <a:r>
              <a:rPr lang="es-ES" sz="2800" dirty="0">
                <a:solidFill>
                  <a:srgbClr val="4D4D4D"/>
                </a:solidFill>
                <a:latin typeface="Arial"/>
              </a:rPr>
              <a:t> </a:t>
            </a:r>
            <a:r>
              <a:rPr lang="es-ES" sz="2800" dirty="0" err="1">
                <a:solidFill>
                  <a:srgbClr val="4D4D4D"/>
                </a:solidFill>
                <a:latin typeface="Arial"/>
              </a:rPr>
              <a:t>one</a:t>
            </a:r>
            <a:r>
              <a:rPr lang="es-ES" sz="2800" dirty="0">
                <a:solidFill>
                  <a:srgbClr val="4D4D4D"/>
                </a:solidFill>
                <a:latin typeface="Arial"/>
              </a:rPr>
              <a:t>.</a:t>
            </a:r>
          </a:p>
          <a:p>
            <a:pPr marL="342900" indent="-342900" algn="just">
              <a:buFont typeface="Arial" panose="020B0604020202020204" pitchFamily="34" charset="0"/>
              <a:buChar char="•"/>
              <a:defRPr/>
            </a:pPr>
            <a:endParaRPr lang="es-ES" sz="2800" dirty="0">
              <a:solidFill>
                <a:srgbClr val="4D4D4D"/>
              </a:solidFill>
              <a:latin typeface="Arial"/>
            </a:endParaRPr>
          </a:p>
          <a:p>
            <a:pPr marL="342900" indent="-342900" algn="just">
              <a:buFont typeface="Arial" panose="020B0604020202020204" pitchFamily="34" charset="0"/>
              <a:buChar char="•"/>
              <a:defRPr/>
            </a:pPr>
            <a:r>
              <a:rPr lang="es-ES" sz="2800" dirty="0" err="1">
                <a:solidFill>
                  <a:srgbClr val="4D4D4D"/>
                </a:solidFill>
                <a:latin typeface="Arial"/>
              </a:rPr>
              <a:t>One</a:t>
            </a:r>
            <a:r>
              <a:rPr lang="es-ES" sz="2800" dirty="0">
                <a:solidFill>
                  <a:srgbClr val="4D4D4D"/>
                </a:solidFill>
                <a:latin typeface="Arial"/>
              </a:rPr>
              <a:t> </a:t>
            </a:r>
            <a:r>
              <a:rPr lang="es-ES" sz="2800" dirty="0" err="1">
                <a:solidFill>
                  <a:srgbClr val="4D4D4D"/>
                </a:solidFill>
                <a:latin typeface="Arial"/>
              </a:rPr>
              <a:t>participant</a:t>
            </a:r>
            <a:r>
              <a:rPr lang="es-ES" sz="2800" dirty="0">
                <a:solidFill>
                  <a:srgbClr val="4D4D4D"/>
                </a:solidFill>
                <a:latin typeface="Arial"/>
              </a:rPr>
              <a:t> </a:t>
            </a:r>
            <a:r>
              <a:rPr lang="es-ES" sz="2800" dirty="0">
                <a:solidFill>
                  <a:srgbClr val="4D4D4D"/>
                </a:solidFill>
              </a:rPr>
              <a:t>per </a:t>
            </a:r>
            <a:r>
              <a:rPr lang="es-ES" sz="2800" dirty="0" err="1">
                <a:solidFill>
                  <a:srgbClr val="4D4D4D"/>
                </a:solidFill>
              </a:rPr>
              <a:t>group</a:t>
            </a:r>
            <a:r>
              <a:rPr lang="es-ES" sz="2800" dirty="0">
                <a:solidFill>
                  <a:srgbClr val="4D4D4D"/>
                </a:solidFill>
                <a:latin typeface="Arial"/>
              </a:rPr>
              <a:t> </a:t>
            </a:r>
            <a:r>
              <a:rPr lang="es-ES" sz="2800" dirty="0" err="1">
                <a:solidFill>
                  <a:srgbClr val="4D4D4D"/>
                </a:solidFill>
                <a:latin typeface="Arial"/>
              </a:rPr>
              <a:t>will</a:t>
            </a:r>
            <a:r>
              <a:rPr lang="es-ES" sz="2800" dirty="0">
                <a:solidFill>
                  <a:srgbClr val="4D4D4D"/>
                </a:solidFill>
                <a:latin typeface="Arial"/>
              </a:rPr>
              <a:t> </a:t>
            </a:r>
            <a:r>
              <a:rPr lang="es-ES" sz="2800" dirty="0" err="1">
                <a:solidFill>
                  <a:srgbClr val="4D4D4D"/>
                </a:solidFill>
                <a:latin typeface="Arial"/>
              </a:rPr>
              <a:t>play</a:t>
            </a:r>
            <a:r>
              <a:rPr lang="es-ES" sz="2800" dirty="0">
                <a:solidFill>
                  <a:srgbClr val="4D4D4D"/>
                </a:solidFill>
                <a:latin typeface="Arial"/>
              </a:rPr>
              <a:t> </a:t>
            </a:r>
            <a:r>
              <a:rPr lang="es-ES" sz="2800" dirty="0" err="1">
                <a:solidFill>
                  <a:srgbClr val="4D4D4D"/>
                </a:solidFill>
                <a:latin typeface="Arial"/>
              </a:rPr>
              <a:t>the</a:t>
            </a:r>
            <a:r>
              <a:rPr lang="es-ES" sz="2800" dirty="0">
                <a:solidFill>
                  <a:srgbClr val="4D4D4D"/>
                </a:solidFill>
                <a:latin typeface="Arial"/>
              </a:rPr>
              <a:t> </a:t>
            </a:r>
            <a:r>
              <a:rPr lang="es-ES" sz="2800" b="1" dirty="0">
                <a:solidFill>
                  <a:srgbClr val="4D4D4D"/>
                </a:solidFill>
                <a:latin typeface="Arial"/>
              </a:rPr>
              <a:t>role of </a:t>
            </a:r>
            <a:r>
              <a:rPr lang="es-ES" sz="2800" b="1" dirty="0" err="1">
                <a:solidFill>
                  <a:srgbClr val="4D4D4D"/>
                </a:solidFill>
                <a:latin typeface="Arial"/>
              </a:rPr>
              <a:t>reporter</a:t>
            </a:r>
            <a:r>
              <a:rPr lang="es-ES" sz="2800" dirty="0">
                <a:solidFill>
                  <a:srgbClr val="4D4D4D"/>
                </a:solidFill>
                <a:latin typeface="Arial"/>
              </a:rPr>
              <a:t>.</a:t>
            </a:r>
          </a:p>
          <a:p>
            <a:pPr algn="just">
              <a:defRPr/>
            </a:pPr>
            <a:endParaRPr lang="es-ES" sz="2800" dirty="0">
              <a:solidFill>
                <a:srgbClr val="4D4D4D"/>
              </a:solidFill>
              <a:latin typeface="Arial"/>
            </a:endParaRPr>
          </a:p>
          <a:p>
            <a:pPr marL="342900" indent="-342900" algn="just">
              <a:buFont typeface="Arial" panose="020B0604020202020204" pitchFamily="34" charset="0"/>
              <a:buChar char="•"/>
              <a:defRPr/>
            </a:pPr>
            <a:r>
              <a:rPr lang="en-US" sz="2800" dirty="0">
                <a:solidFill>
                  <a:srgbClr val="4D4D4D"/>
                </a:solidFill>
                <a:latin typeface="Arial"/>
              </a:rPr>
              <a:t>Each group will </a:t>
            </a:r>
            <a:r>
              <a:rPr lang="en-US" sz="2800" b="1" dirty="0">
                <a:solidFill>
                  <a:srgbClr val="4D4D4D"/>
                </a:solidFill>
                <a:latin typeface="Arial"/>
              </a:rPr>
              <a:t>discuss about the 5 tasks</a:t>
            </a:r>
            <a:r>
              <a:rPr lang="en-US" sz="2800" dirty="0">
                <a:solidFill>
                  <a:srgbClr val="4D4D4D"/>
                </a:solidFill>
                <a:latin typeface="Arial"/>
              </a:rPr>
              <a:t> (90 min).</a:t>
            </a:r>
          </a:p>
          <a:p>
            <a:pPr marL="342900" indent="-342900" algn="just">
              <a:buFont typeface="Arial" panose="020B0604020202020204" pitchFamily="34" charset="0"/>
              <a:buChar char="•"/>
              <a:defRPr/>
            </a:pPr>
            <a:endParaRPr lang="en-US" sz="2800" dirty="0">
              <a:solidFill>
                <a:srgbClr val="4D4D4D"/>
              </a:solidFill>
              <a:latin typeface="Arial"/>
            </a:endParaRPr>
          </a:p>
          <a:p>
            <a:pPr marL="342900" indent="-342900" algn="just">
              <a:buFont typeface="Arial" panose="020B0604020202020204" pitchFamily="34" charset="0"/>
              <a:buChar char="•"/>
              <a:defRPr/>
            </a:pPr>
            <a:r>
              <a:rPr lang="en-US" sz="2800" dirty="0">
                <a:solidFill>
                  <a:srgbClr val="4D4D4D"/>
                </a:solidFill>
                <a:latin typeface="Arial"/>
              </a:rPr>
              <a:t>The reporter of each group will </a:t>
            </a:r>
            <a:r>
              <a:rPr lang="en-US" sz="2800" b="1" dirty="0">
                <a:solidFill>
                  <a:srgbClr val="4D4D4D"/>
                </a:solidFill>
                <a:latin typeface="Arial"/>
              </a:rPr>
              <a:t>present in plenary session </a:t>
            </a:r>
            <a:r>
              <a:rPr lang="en-US" sz="2800" dirty="0">
                <a:solidFill>
                  <a:srgbClr val="4D4D4D"/>
                </a:solidFill>
                <a:latin typeface="Arial"/>
              </a:rPr>
              <a:t>the conclusions of </a:t>
            </a:r>
            <a:r>
              <a:rPr lang="en-US" sz="2800" b="1" dirty="0">
                <a:solidFill>
                  <a:srgbClr val="4D4D4D"/>
                </a:solidFill>
                <a:latin typeface="Arial"/>
              </a:rPr>
              <a:t>one of the assigned tasks</a:t>
            </a:r>
            <a:r>
              <a:rPr lang="en-US" sz="2800" dirty="0">
                <a:solidFill>
                  <a:srgbClr val="4D4D4D"/>
                </a:solidFill>
                <a:latin typeface="Arial"/>
              </a:rPr>
              <a:t> (10 min/group).</a:t>
            </a:r>
            <a:r>
              <a:rPr lang="es-ES" sz="2800" dirty="0">
                <a:solidFill>
                  <a:srgbClr val="4D4D4D"/>
                </a:solidFill>
                <a:latin typeface="Arial"/>
              </a:rPr>
              <a:t> </a:t>
            </a:r>
            <a:endParaRPr kumimoji="0" lang="en-PH" sz="2800" i="0" u="none" strike="noStrike" kern="1200" cap="none" spc="0" normalizeH="0" baseline="0" noProof="0" dirty="0">
              <a:ln>
                <a:noFill/>
              </a:ln>
              <a:solidFill>
                <a:srgbClr val="4D4D4D"/>
              </a:solidFill>
              <a:effectLst/>
              <a:uLnTx/>
              <a:uFillTx/>
              <a:latin typeface="Arial"/>
              <a:ea typeface="+mn-ea"/>
              <a:cs typeface="+mn-cs"/>
            </a:endParaRPr>
          </a:p>
          <a:p>
            <a:pPr marL="0" indent="0" algn="just">
              <a:buNone/>
              <a:defRPr/>
            </a:pPr>
            <a:endParaRPr lang="en-PH" sz="2800" dirty="0"/>
          </a:p>
          <a:p>
            <a:pPr marL="0" indent="0" algn="just">
              <a:buNone/>
              <a:defRPr/>
            </a:pPr>
            <a:endParaRPr lang="en-PH" sz="2800" dirty="0"/>
          </a:p>
        </p:txBody>
      </p:sp>
    </p:spTree>
    <p:extLst>
      <p:ext uri="{BB962C8B-B14F-4D97-AF65-F5344CB8AC3E}">
        <p14:creationId xmlns:p14="http://schemas.microsoft.com/office/powerpoint/2010/main" val="58716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B96C729-D17C-5E1A-CE5E-B136E2F667DE}"/>
              </a:ext>
            </a:extLst>
          </p:cNvPr>
          <p:cNvSpPr>
            <a:spLocks noGrp="1"/>
          </p:cNvSpPr>
          <p:nvPr>
            <p:ph type="title"/>
          </p:nvPr>
        </p:nvSpPr>
        <p:spPr>
          <a:xfrm>
            <a:off x="3897564" y="523373"/>
            <a:ext cx="4396871" cy="647700"/>
          </a:xfrm>
        </p:spPr>
        <p:txBody>
          <a:bodyPr/>
          <a:lstStyle/>
          <a:p>
            <a:r>
              <a:rPr lang="x-none" altLang="es-ES" sz="3600" b="1" dirty="0"/>
              <a:t>Group</a:t>
            </a:r>
            <a:r>
              <a:rPr lang="es-ES" altLang="es-ES" sz="3600" b="1" dirty="0"/>
              <a:t> </a:t>
            </a:r>
            <a:r>
              <a:rPr lang="x-none" altLang="es-ES" sz="3600" b="1" dirty="0"/>
              <a:t>tasks </a:t>
            </a:r>
          </a:p>
        </p:txBody>
      </p:sp>
      <p:sp>
        <p:nvSpPr>
          <p:cNvPr id="8" name="Text Placeholder 2">
            <a:extLst>
              <a:ext uri="{FF2B5EF4-FFF2-40B4-BE49-F238E27FC236}">
                <a16:creationId xmlns:a16="http://schemas.microsoft.com/office/drawing/2014/main" id="{1DB96467-264E-9D40-CBDF-6B3E10040FFA}"/>
              </a:ext>
            </a:extLst>
          </p:cNvPr>
          <p:cNvSpPr txBox="1">
            <a:spLocks/>
          </p:cNvSpPr>
          <p:nvPr/>
        </p:nvSpPr>
        <p:spPr>
          <a:xfrm>
            <a:off x="592892" y="1581574"/>
            <a:ext cx="10292535" cy="432117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defRPr/>
            </a:pPr>
            <a:r>
              <a:rPr lang="x-none" sz="2000" b="1" dirty="0"/>
              <a:t>1.- </a:t>
            </a:r>
            <a:r>
              <a:rPr lang="x-none" sz="2000" dirty="0">
                <a:effectLst/>
                <a:ea typeface="Times New Roman" panose="02020603050405020304" pitchFamily="18" charset="0"/>
              </a:rPr>
              <a:t>Describe how you would carry out the </a:t>
            </a:r>
            <a:r>
              <a:rPr lang="x-none" sz="2000" b="1" dirty="0">
                <a:effectLst/>
                <a:ea typeface="Times New Roman" panose="02020603050405020304" pitchFamily="18" charset="0"/>
              </a:rPr>
              <a:t>risk assessment to identify the most important risk factors for the possible entrance of the virus, </a:t>
            </a:r>
            <a:r>
              <a:rPr lang="x-none" sz="2000" dirty="0">
                <a:effectLst/>
                <a:ea typeface="Times New Roman" panose="02020603050405020304" pitchFamily="18" charset="0"/>
              </a:rPr>
              <a:t>please list the identified risk factors </a:t>
            </a:r>
            <a:r>
              <a:rPr kumimoji="0" lang="x-none" sz="2000" b="1" i="0" u="none" strike="noStrike" kern="1200" cap="none" spc="0" normalizeH="0" baseline="0" noProof="0" dirty="0">
                <a:ln>
                  <a:noFill/>
                </a:ln>
                <a:solidFill>
                  <a:srgbClr val="4D4D4D"/>
                </a:solidFill>
                <a:effectLst/>
                <a:uLnTx/>
                <a:uFillTx/>
                <a:latin typeface="Arial"/>
                <a:ea typeface="Times New Roman" panose="02020603050405020304" pitchFamily="18" charset="0"/>
                <a:cs typeface="+mn-cs"/>
              </a:rPr>
              <a:t>in priority order</a:t>
            </a:r>
            <a:r>
              <a:rPr lang="x-none" sz="2000" b="1" dirty="0">
                <a:effectLst/>
                <a:ea typeface="Times New Roman" panose="02020603050405020304" pitchFamily="18" charset="0"/>
              </a:rPr>
              <a:t>. </a:t>
            </a:r>
            <a:r>
              <a:rPr lang="x-none" sz="2000" dirty="0">
                <a:effectLst/>
                <a:ea typeface="Times New Roman" panose="02020603050405020304" pitchFamily="18" charset="0"/>
              </a:rPr>
              <a:t> </a:t>
            </a:r>
            <a:r>
              <a:rPr lang="x-none" sz="2000" b="1" dirty="0"/>
              <a:t>(GROUP 1)</a:t>
            </a:r>
          </a:p>
          <a:p>
            <a:pPr marL="0" indent="0" algn="just">
              <a:buNone/>
              <a:defRPr/>
            </a:pPr>
            <a:r>
              <a:rPr lang="x-none" sz="2000" b="1" dirty="0"/>
              <a:t>2.- Describe recommended preventive measures applicable to this farm taking into account both physical and management measures – plea</a:t>
            </a:r>
            <a:r>
              <a:rPr lang="es-ES" sz="2000" b="1" dirty="0"/>
              <a:t>s</a:t>
            </a:r>
            <a:r>
              <a:rPr lang="x-none" sz="2000" b="1" dirty="0"/>
              <a:t>e follow these steps: </a:t>
            </a:r>
            <a:r>
              <a:rPr lang="x-none" sz="2000" dirty="0"/>
              <a:t>create a table where you put all necessary measures for each risk factor identified in task 1 (in priority order!), discuss how they could be implemented in the </a:t>
            </a:r>
            <a:r>
              <a:rPr lang="en-IE" sz="2000" dirty="0"/>
              <a:t>farm, and use the table to </a:t>
            </a:r>
            <a:r>
              <a:rPr lang="en-IE" sz="2000" dirty="0">
                <a:ea typeface="Times New Roman" panose="02020603050405020304" pitchFamily="18" charset="0"/>
              </a:rPr>
              <a:t>draft a biosecurity plan for this farm to reduce the risk of introduction of influenza. </a:t>
            </a:r>
            <a:r>
              <a:rPr lang="en-IE" sz="2000" b="1" dirty="0">
                <a:ea typeface="Times New Roman" panose="02020603050405020304" pitchFamily="18" charset="0"/>
              </a:rPr>
              <a:t>(GROUP 2)  </a:t>
            </a:r>
          </a:p>
          <a:p>
            <a:pPr marL="0" indent="0" algn="just">
              <a:buNone/>
              <a:defRPr/>
            </a:pPr>
            <a:r>
              <a:rPr lang="en-IE" sz="2000" b="1" dirty="0">
                <a:ea typeface="Times New Roman" panose="02020603050405020304" pitchFamily="18" charset="0"/>
              </a:rPr>
              <a:t>3.- Considering the c</a:t>
            </a:r>
            <a:r>
              <a:rPr lang="x-none" sz="2000" b="1" dirty="0">
                <a:ea typeface="Times New Roman" panose="02020603050405020304" pitchFamily="18" charset="0"/>
              </a:rPr>
              <a:t>ost, easiness, and the priorities to reduce risk of such measures, schedule a feasible timeline to the implementation of each measure measures</a:t>
            </a:r>
            <a:r>
              <a:rPr lang="x-none" sz="2000" dirty="0">
                <a:ea typeface="Times New Roman" panose="02020603050405020304" pitchFamily="18" charset="0"/>
              </a:rPr>
              <a:t>. </a:t>
            </a:r>
            <a:r>
              <a:rPr lang="x-none" sz="2000" b="1" dirty="0">
                <a:ea typeface="Times New Roman" panose="02020603050405020304" pitchFamily="18" charset="0"/>
              </a:rPr>
              <a:t>How could you help the farmer </a:t>
            </a:r>
            <a:r>
              <a:rPr lang="x-none" sz="2000" dirty="0">
                <a:ea typeface="Times New Roman" panose="02020603050405020304" pitchFamily="18" charset="0"/>
              </a:rPr>
              <a:t>in the process</a:t>
            </a:r>
            <a:r>
              <a:rPr lang="es-ES" sz="2000" dirty="0">
                <a:ea typeface="Times New Roman" panose="02020603050405020304" pitchFamily="18" charset="0"/>
              </a:rPr>
              <a:t>s</a:t>
            </a:r>
            <a:r>
              <a:rPr lang="x-none" sz="2000" dirty="0">
                <a:ea typeface="Times New Roman" panose="02020603050405020304" pitchFamily="18" charset="0"/>
              </a:rPr>
              <a:t> of implementation of the plan. </a:t>
            </a:r>
            <a:r>
              <a:rPr lang="x-none" sz="2000" b="1" dirty="0"/>
              <a:t>(GROUP </a:t>
            </a:r>
            <a:r>
              <a:rPr lang="es-ES" sz="2000" b="1" dirty="0"/>
              <a:t>3</a:t>
            </a:r>
            <a:r>
              <a:rPr lang="x-none" sz="2000" b="1" dirty="0"/>
              <a:t>) </a:t>
            </a:r>
          </a:p>
          <a:p>
            <a:pPr marL="0" indent="0" algn="just">
              <a:buNone/>
              <a:defRPr/>
            </a:pPr>
            <a:endParaRPr lang="x-none" sz="2000" dirty="0"/>
          </a:p>
        </p:txBody>
      </p:sp>
    </p:spTree>
    <p:extLst>
      <p:ext uri="{BB962C8B-B14F-4D97-AF65-F5344CB8AC3E}">
        <p14:creationId xmlns:p14="http://schemas.microsoft.com/office/powerpoint/2010/main" val="23189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78E8318-AEC7-3FBE-6B3F-9A900572365C}"/>
              </a:ext>
            </a:extLst>
          </p:cNvPr>
          <p:cNvSpPr>
            <a:spLocks noGrp="1"/>
          </p:cNvSpPr>
          <p:nvPr>
            <p:ph type="title"/>
          </p:nvPr>
        </p:nvSpPr>
        <p:spPr>
          <a:xfrm>
            <a:off x="3844459" y="515667"/>
            <a:ext cx="5176877" cy="647700"/>
          </a:xfrm>
        </p:spPr>
        <p:txBody>
          <a:bodyPr/>
          <a:lstStyle/>
          <a:p>
            <a:r>
              <a:rPr lang="x-none" altLang="es-ES" sz="3600" b="1" dirty="0"/>
              <a:t>Group</a:t>
            </a:r>
            <a:r>
              <a:rPr lang="es-ES" altLang="es-ES" sz="3600" b="1" dirty="0"/>
              <a:t> </a:t>
            </a:r>
            <a:r>
              <a:rPr lang="es-ES" altLang="es-ES" sz="3600" b="1" dirty="0" err="1"/>
              <a:t>tasks</a:t>
            </a:r>
            <a:r>
              <a:rPr lang="es-ES" altLang="es-ES" sz="3600" b="1" dirty="0"/>
              <a:t> </a:t>
            </a:r>
            <a:r>
              <a:rPr lang="x-none" altLang="es-ES" sz="3600" b="1" dirty="0"/>
              <a:t>  </a:t>
            </a:r>
          </a:p>
        </p:txBody>
      </p:sp>
      <p:sp>
        <p:nvSpPr>
          <p:cNvPr id="3" name="pole tekstowe 2">
            <a:extLst>
              <a:ext uri="{FF2B5EF4-FFF2-40B4-BE49-F238E27FC236}">
                <a16:creationId xmlns:a16="http://schemas.microsoft.com/office/drawing/2014/main" id="{DF03CC0F-569A-8BB8-608F-690BAE94B85D}"/>
              </a:ext>
            </a:extLst>
          </p:cNvPr>
          <p:cNvSpPr txBox="1"/>
          <p:nvPr/>
        </p:nvSpPr>
        <p:spPr>
          <a:xfrm>
            <a:off x="482260" y="1696756"/>
            <a:ext cx="11036950" cy="4401205"/>
          </a:xfrm>
          <a:prstGeom prst="rect">
            <a:avLst/>
          </a:prstGeom>
          <a:noFill/>
        </p:spPr>
        <p:txBody>
          <a:bodyPr wrap="square">
            <a:spAutoFit/>
          </a:bodyPr>
          <a:lstStyle/>
          <a:p>
            <a:pPr marL="0" indent="0" algn="just">
              <a:buNone/>
              <a:defRPr/>
            </a:pPr>
            <a:r>
              <a:rPr lang="en-PH" sz="2000" b="1" dirty="0"/>
              <a:t>4.- Describe a proper protocol of cleaning and disinfection</a:t>
            </a:r>
            <a:r>
              <a:rPr lang="en-PH" sz="2000" dirty="0"/>
              <a:t>. – what steps should be part of the process. Calculate how much agent is needed to disinfect 1000 m</a:t>
            </a:r>
            <a:r>
              <a:rPr lang="en-PH" sz="2000" baseline="30000" dirty="0"/>
              <a:t>2</a:t>
            </a:r>
            <a:r>
              <a:rPr lang="en-PH" sz="2000" dirty="0"/>
              <a:t> floor in the poultry sched (the packaging is a 5kg powder for making a solution, the solution for prophylactic disinfection is 1%; it has to be used 300 ml/m</a:t>
            </a:r>
            <a:r>
              <a:rPr lang="en-PH" sz="2000" baseline="30000" dirty="0"/>
              <a:t>2</a:t>
            </a:r>
            <a:r>
              <a:rPr lang="en-PH" sz="2000" dirty="0"/>
              <a:t>). (</a:t>
            </a:r>
            <a:r>
              <a:rPr lang="en-PH" sz="2000" b="1" dirty="0"/>
              <a:t>GROUP 4</a:t>
            </a:r>
            <a:r>
              <a:rPr lang="en-PH" sz="2000" dirty="0"/>
              <a:t>)</a:t>
            </a:r>
          </a:p>
          <a:p>
            <a:pPr marL="0" indent="0" algn="just">
              <a:buNone/>
              <a:defRPr/>
            </a:pPr>
            <a:endParaRPr lang="en-PH" sz="2000" dirty="0"/>
          </a:p>
          <a:p>
            <a:pPr algn="just">
              <a:defRPr/>
            </a:pPr>
            <a:r>
              <a:rPr lang="pl-PL" sz="2000" b="1" dirty="0"/>
              <a:t>5</a:t>
            </a:r>
            <a:r>
              <a:rPr lang="en-PH" sz="2000" b="1" dirty="0"/>
              <a:t>.- </a:t>
            </a:r>
            <a:r>
              <a:rPr kumimoji="0" lang="en-PH" sz="2000" b="1" i="0" u="none" strike="noStrike" kern="1200" cap="none" spc="0" normalizeH="0" baseline="0" noProof="0" dirty="0">
                <a:ln>
                  <a:noFill/>
                </a:ln>
                <a:solidFill>
                  <a:srgbClr val="4D4D4D"/>
                </a:solidFill>
                <a:effectLst/>
                <a:uLnTx/>
                <a:uFillTx/>
                <a:latin typeface="Arial"/>
                <a:ea typeface="+mn-ea"/>
                <a:cs typeface="+mn-cs"/>
              </a:rPr>
              <a:t>Prepare an example of protocol t</a:t>
            </a:r>
            <a:r>
              <a:rPr lang="en-PH" sz="2000" b="1" dirty="0">
                <a:solidFill>
                  <a:srgbClr val="4D4D4D"/>
                </a:solidFill>
                <a:latin typeface="Arial"/>
              </a:rPr>
              <a:t>o keep the necessary records </a:t>
            </a:r>
            <a:r>
              <a:rPr lang="en-PH" sz="2000" dirty="0">
                <a:solidFill>
                  <a:srgbClr val="4D4D4D"/>
                </a:solidFill>
                <a:latin typeface="Arial"/>
              </a:rPr>
              <a:t>for the proper monitoring of the implementation of the biosecurity plan, please describe the information to be included in each of them</a:t>
            </a:r>
            <a:r>
              <a:rPr kumimoji="0" lang="en-PH" sz="2000" b="0" i="0" u="none" strike="noStrike" kern="1200" cap="none" spc="0" normalizeH="0" baseline="0" noProof="0" dirty="0">
                <a:ln>
                  <a:noFill/>
                </a:ln>
                <a:solidFill>
                  <a:srgbClr val="4D4D4D"/>
                </a:solidFill>
                <a:effectLst/>
                <a:uLnTx/>
                <a:uFillTx/>
                <a:latin typeface="Arial"/>
                <a:ea typeface="+mn-ea"/>
                <a:cs typeface="+mn-cs"/>
              </a:rPr>
              <a:t>.</a:t>
            </a:r>
            <a:r>
              <a:rPr kumimoji="0" lang="en-PH" sz="2000" b="1" i="0" u="none" strike="noStrike" kern="1200" cap="none" spc="0" normalizeH="0" baseline="0" noProof="0" dirty="0">
                <a:ln>
                  <a:noFill/>
                </a:ln>
                <a:solidFill>
                  <a:srgbClr val="4D4D4D"/>
                </a:solidFill>
                <a:effectLst/>
                <a:uLnTx/>
                <a:uFillTx/>
                <a:latin typeface="Arial"/>
                <a:ea typeface="+mn-ea"/>
                <a:cs typeface="+mn-cs"/>
              </a:rPr>
              <a:t> (</a:t>
            </a:r>
            <a:r>
              <a:rPr lang="pl-PL" sz="2000" b="1" dirty="0">
                <a:solidFill>
                  <a:srgbClr val="4D4D4D"/>
                </a:solidFill>
                <a:latin typeface="Arial"/>
              </a:rPr>
              <a:t>EACH GROUP</a:t>
            </a:r>
            <a:r>
              <a:rPr kumimoji="0" lang="en-PH" sz="2000" b="1" i="0" u="none" strike="noStrike" kern="1200" cap="none" spc="0" normalizeH="0" baseline="0" noProof="0" dirty="0">
                <a:ln>
                  <a:noFill/>
                </a:ln>
                <a:solidFill>
                  <a:srgbClr val="4D4D4D"/>
                </a:solidFill>
                <a:effectLst/>
                <a:uLnTx/>
                <a:uFillTx/>
                <a:latin typeface="Arial"/>
                <a:ea typeface="+mn-ea"/>
                <a:cs typeface="+mn-cs"/>
              </a:rPr>
              <a:t>)</a:t>
            </a:r>
          </a:p>
          <a:p>
            <a:pPr marL="0" indent="0" algn="just">
              <a:buNone/>
              <a:defRPr/>
            </a:pPr>
            <a:endParaRPr lang="en-PH" sz="2000" dirty="0"/>
          </a:p>
          <a:p>
            <a:pPr algn="just">
              <a:defRPr/>
            </a:pPr>
            <a:r>
              <a:rPr lang="en-PH" altLang="pl-PL" sz="2000" dirty="0"/>
              <a:t> </a:t>
            </a:r>
          </a:p>
          <a:p>
            <a:pPr marL="0" indent="0" algn="just">
              <a:buNone/>
              <a:defRPr/>
            </a:pPr>
            <a:endParaRPr lang="en-PH" sz="2000" dirty="0"/>
          </a:p>
          <a:p>
            <a:pPr marL="0" indent="0" algn="just">
              <a:buNone/>
              <a:defRPr/>
            </a:pPr>
            <a:endParaRPr lang="en-PH" sz="2000" dirty="0"/>
          </a:p>
          <a:p>
            <a:pPr marL="0" indent="0" algn="just">
              <a:buNone/>
              <a:defRPr/>
            </a:pPr>
            <a:endParaRPr lang="en-PH" sz="2000" dirty="0"/>
          </a:p>
          <a:p>
            <a:pPr marL="0" indent="0" algn="just">
              <a:buNone/>
              <a:defRPr/>
            </a:pPr>
            <a:endParaRPr lang="en-PH" sz="2000" dirty="0"/>
          </a:p>
        </p:txBody>
      </p:sp>
      <p:sp>
        <p:nvSpPr>
          <p:cNvPr id="4" name="Rectangle 1">
            <a:extLst>
              <a:ext uri="{FF2B5EF4-FFF2-40B4-BE49-F238E27FC236}">
                <a16:creationId xmlns:a16="http://schemas.microsoft.com/office/drawing/2014/main" id="{A5E3C8E6-47CB-7A8F-B0FF-518E796417A2}"/>
              </a:ext>
            </a:extLst>
          </p:cNvPr>
          <p:cNvSpPr>
            <a:spLocks noChangeArrowheads="1"/>
          </p:cNvSpPr>
          <p:nvPr/>
        </p:nvSpPr>
        <p:spPr bwMode="auto">
          <a:xfrm>
            <a:off x="29496" y="144012"/>
            <a:ext cx="18402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800" b="0" i="0" u="none" strike="noStrike" cap="none" normalizeH="0" baseline="0" dirty="0">
                <a:ln>
                  <a:noFill/>
                </a:ln>
                <a:solidFill>
                  <a:schemeClr val="tx1"/>
                </a:solidFill>
                <a:effectLst/>
              </a:rPr>
              <a:t> </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564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E4EB3C9-C8C2-ED50-2BC2-2B5E8CCAA8B1}"/>
              </a:ext>
            </a:extLst>
          </p:cNvPr>
          <p:cNvSpPr>
            <a:spLocks noGrp="1"/>
          </p:cNvSpPr>
          <p:nvPr>
            <p:ph type="title"/>
          </p:nvPr>
        </p:nvSpPr>
        <p:spPr>
          <a:xfrm>
            <a:off x="3844459" y="515667"/>
            <a:ext cx="7428787" cy="647700"/>
          </a:xfrm>
        </p:spPr>
        <p:txBody>
          <a:bodyPr/>
          <a:lstStyle/>
          <a:p>
            <a:endParaRPr lang="x-none" altLang="es-ES" sz="3600" b="1" dirty="0"/>
          </a:p>
        </p:txBody>
      </p:sp>
      <p:sp>
        <p:nvSpPr>
          <p:cNvPr id="2" name="Prostokąt 1"/>
          <p:cNvSpPr/>
          <p:nvPr/>
        </p:nvSpPr>
        <p:spPr>
          <a:xfrm>
            <a:off x="235131" y="2551837"/>
            <a:ext cx="10371909" cy="2308324"/>
          </a:xfrm>
          <a:prstGeom prst="rect">
            <a:avLst/>
          </a:prstGeom>
        </p:spPr>
        <p:txBody>
          <a:bodyPr wrap="square">
            <a:spAutoFit/>
          </a:bodyPr>
          <a:lstStyle/>
          <a:p>
            <a:r>
              <a:rPr lang="en-PH" sz="2400" dirty="0"/>
              <a:t>Calculate how much </a:t>
            </a:r>
            <a:r>
              <a:rPr lang="pl-PL" sz="2400" dirty="0" err="1"/>
              <a:t>active</a:t>
            </a:r>
            <a:r>
              <a:rPr lang="pl-PL" sz="2400" dirty="0"/>
              <a:t> </a:t>
            </a:r>
            <a:r>
              <a:rPr lang="pl-PL" sz="2400" dirty="0" err="1"/>
              <a:t>substance</a:t>
            </a:r>
            <a:r>
              <a:rPr lang="pl-PL" sz="2400" dirty="0"/>
              <a:t> </a:t>
            </a:r>
            <a:r>
              <a:rPr lang="pl-PL" sz="2400" dirty="0" err="1"/>
              <a:t>is</a:t>
            </a:r>
            <a:r>
              <a:rPr lang="en-PH" sz="2400" dirty="0"/>
              <a:t> needed to disinfect </a:t>
            </a:r>
            <a:endParaRPr lang="pl-PL" sz="2400" dirty="0"/>
          </a:p>
          <a:p>
            <a:r>
              <a:rPr lang="en-PH" sz="2400" dirty="0"/>
              <a:t>1000 m2 floor in the poultry </a:t>
            </a:r>
            <a:r>
              <a:rPr lang="pl-PL" sz="2400" dirty="0" err="1"/>
              <a:t>premise</a:t>
            </a:r>
            <a:r>
              <a:rPr lang="pl-PL" sz="2400" dirty="0"/>
              <a:t>.</a:t>
            </a:r>
          </a:p>
          <a:p>
            <a:endParaRPr lang="pl-PL" sz="2400" dirty="0"/>
          </a:p>
          <a:p>
            <a:pPr marL="342900" indent="-342900">
              <a:buFont typeface="Arial" panose="020B0604020202020204" pitchFamily="34" charset="0"/>
              <a:buChar char="•"/>
            </a:pPr>
            <a:r>
              <a:rPr lang="pl-PL" sz="2400" dirty="0"/>
              <a:t>t</a:t>
            </a:r>
            <a:r>
              <a:rPr lang="en-PH" sz="2400" dirty="0"/>
              <a:t>he packaging </a:t>
            </a:r>
            <a:r>
              <a:rPr lang="pl-PL" sz="2400" dirty="0" err="1"/>
              <a:t>contains</a:t>
            </a:r>
            <a:r>
              <a:rPr lang="pl-PL" sz="2400" dirty="0"/>
              <a:t> </a:t>
            </a:r>
            <a:r>
              <a:rPr lang="en-PH" sz="2400" dirty="0"/>
              <a:t>5</a:t>
            </a:r>
            <a:r>
              <a:rPr lang="pl-PL" sz="2400" dirty="0"/>
              <a:t> </a:t>
            </a:r>
            <a:r>
              <a:rPr lang="en-PH" sz="2400" dirty="0"/>
              <a:t>kg powder</a:t>
            </a:r>
            <a:r>
              <a:rPr lang="pl-PL" sz="2400" dirty="0"/>
              <a:t>;</a:t>
            </a:r>
          </a:p>
          <a:p>
            <a:pPr marL="342900" indent="-342900">
              <a:buFont typeface="Arial" panose="020B0604020202020204" pitchFamily="34" charset="0"/>
              <a:buChar char="•"/>
            </a:pPr>
            <a:r>
              <a:rPr lang="pl-PL" sz="2400" dirty="0"/>
              <a:t>the </a:t>
            </a:r>
            <a:r>
              <a:rPr lang="en-PH" sz="2400" dirty="0"/>
              <a:t>solution for </a:t>
            </a:r>
            <a:r>
              <a:rPr lang="pl-PL" sz="2400" dirty="0" err="1"/>
              <a:t>effective</a:t>
            </a:r>
            <a:r>
              <a:rPr lang="pl-PL" sz="2400" dirty="0"/>
              <a:t> </a:t>
            </a:r>
            <a:r>
              <a:rPr lang="en-PH" sz="2400" dirty="0"/>
              <a:t>disinfection is 1%; </a:t>
            </a:r>
            <a:endParaRPr lang="pl-PL" sz="2400" dirty="0"/>
          </a:p>
          <a:p>
            <a:pPr marL="342900" indent="-342900">
              <a:buFont typeface="Arial" panose="020B0604020202020204" pitchFamily="34" charset="0"/>
              <a:buChar char="•"/>
            </a:pPr>
            <a:r>
              <a:rPr lang="en-PH" sz="2400" dirty="0"/>
              <a:t>it has to be used 300 ml/m2</a:t>
            </a:r>
            <a:r>
              <a:rPr lang="pl-PL" sz="2400" dirty="0"/>
              <a:t>. </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4101" y="3004457"/>
            <a:ext cx="3415937" cy="3244174"/>
          </a:xfrm>
          <a:prstGeom prst="rect">
            <a:avLst/>
          </a:prstGeom>
        </p:spPr>
      </p:pic>
      <p:sp>
        <p:nvSpPr>
          <p:cNvPr id="6" name="Prostokąt 5"/>
          <p:cNvSpPr/>
          <p:nvPr/>
        </p:nvSpPr>
        <p:spPr>
          <a:xfrm>
            <a:off x="8895805" y="4463258"/>
            <a:ext cx="653142" cy="32657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4010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E4EB3C9-C8C2-ED50-2BC2-2B5E8CCAA8B1}"/>
              </a:ext>
            </a:extLst>
          </p:cNvPr>
          <p:cNvSpPr>
            <a:spLocks noGrp="1"/>
          </p:cNvSpPr>
          <p:nvPr>
            <p:ph type="title"/>
          </p:nvPr>
        </p:nvSpPr>
        <p:spPr>
          <a:xfrm>
            <a:off x="3844459" y="515667"/>
            <a:ext cx="7428787" cy="647700"/>
          </a:xfrm>
        </p:spPr>
        <p:txBody>
          <a:bodyPr/>
          <a:lstStyle/>
          <a:p>
            <a:r>
              <a:rPr lang="en-US" altLang="es-ES" sz="3600" b="1" dirty="0"/>
              <a:t>Answers</a:t>
            </a:r>
            <a:endParaRPr lang="x-none" altLang="es-ES" sz="3600" b="1" dirty="0"/>
          </a:p>
        </p:txBody>
      </p:sp>
      <p:sp>
        <p:nvSpPr>
          <p:cNvPr id="2" name="Prostokąt 1"/>
          <p:cNvSpPr/>
          <p:nvPr/>
        </p:nvSpPr>
        <p:spPr>
          <a:xfrm>
            <a:off x="705393" y="1741939"/>
            <a:ext cx="9274629" cy="4524315"/>
          </a:xfrm>
          <a:prstGeom prst="rect">
            <a:avLst/>
          </a:prstGeom>
        </p:spPr>
        <p:txBody>
          <a:bodyPr wrap="square">
            <a:spAutoFit/>
          </a:bodyPr>
          <a:lstStyle/>
          <a:p>
            <a:endParaRPr lang="pl-PL" sz="2400" dirty="0"/>
          </a:p>
          <a:p>
            <a:r>
              <a:rPr lang="pl-PL" sz="2400" dirty="0"/>
              <a:t>300 ml </a:t>
            </a:r>
            <a:r>
              <a:rPr lang="pl-PL" sz="2400" dirty="0" err="1"/>
              <a:t>is</a:t>
            </a:r>
            <a:r>
              <a:rPr lang="pl-PL" sz="2400" dirty="0"/>
              <a:t> 0,3 L - 0,3 x 1000 = 300 L of </a:t>
            </a:r>
            <a:r>
              <a:rPr lang="pl-PL" sz="2400" dirty="0" err="1"/>
              <a:t>solution</a:t>
            </a:r>
            <a:r>
              <a:rPr lang="pl-PL" sz="2400" dirty="0"/>
              <a:t> </a:t>
            </a:r>
          </a:p>
          <a:p>
            <a:endParaRPr lang="pl-PL" sz="2400" dirty="0"/>
          </a:p>
          <a:p>
            <a:r>
              <a:rPr lang="pl-PL" sz="2400" dirty="0"/>
              <a:t>1% </a:t>
            </a:r>
            <a:r>
              <a:rPr lang="pl-PL" sz="2400" dirty="0" err="1"/>
              <a:t>solution</a:t>
            </a:r>
            <a:r>
              <a:rPr lang="pl-PL" sz="2400" dirty="0"/>
              <a:t> </a:t>
            </a:r>
            <a:r>
              <a:rPr lang="pl-PL" sz="2400" dirty="0" err="1"/>
              <a:t>is</a:t>
            </a:r>
            <a:r>
              <a:rPr lang="pl-PL" sz="2400" dirty="0"/>
              <a:t> 1 kg of </a:t>
            </a:r>
            <a:r>
              <a:rPr lang="pl-PL" sz="2400" dirty="0" err="1"/>
              <a:t>active</a:t>
            </a:r>
            <a:r>
              <a:rPr lang="pl-PL" sz="2400" dirty="0"/>
              <a:t> </a:t>
            </a:r>
            <a:r>
              <a:rPr lang="pl-PL" sz="2400" dirty="0" err="1"/>
              <a:t>substance</a:t>
            </a:r>
            <a:r>
              <a:rPr lang="pl-PL" sz="2400" dirty="0"/>
              <a:t> in 100 L of </a:t>
            </a:r>
            <a:r>
              <a:rPr lang="pl-PL" sz="2400" dirty="0" err="1"/>
              <a:t>water</a:t>
            </a:r>
            <a:r>
              <a:rPr lang="pl-PL" sz="2400" dirty="0"/>
              <a:t> 1:100</a:t>
            </a:r>
          </a:p>
          <a:p>
            <a:endParaRPr lang="pl-PL" sz="2400" dirty="0"/>
          </a:p>
          <a:p>
            <a:r>
              <a:rPr lang="pl-PL" sz="2400" dirty="0"/>
              <a:t>300 L of  1% </a:t>
            </a:r>
            <a:r>
              <a:rPr lang="pl-PL" sz="2400" dirty="0" err="1"/>
              <a:t>solution</a:t>
            </a:r>
            <a:r>
              <a:rPr lang="pl-PL" sz="2400" dirty="0"/>
              <a:t> - we </a:t>
            </a:r>
            <a:r>
              <a:rPr lang="pl-PL" sz="2400" dirty="0" err="1"/>
              <a:t>have</a:t>
            </a:r>
            <a:r>
              <a:rPr lang="pl-PL" sz="2400" dirty="0"/>
              <a:t> to </a:t>
            </a:r>
            <a:r>
              <a:rPr lang="pl-PL" sz="2400" dirty="0" err="1"/>
              <a:t>use</a:t>
            </a:r>
            <a:r>
              <a:rPr lang="pl-PL" sz="2400" dirty="0"/>
              <a:t> 3 kg of </a:t>
            </a:r>
            <a:r>
              <a:rPr lang="pl-PL" sz="2400" dirty="0" err="1"/>
              <a:t>active</a:t>
            </a:r>
            <a:r>
              <a:rPr lang="pl-PL" sz="2400" dirty="0"/>
              <a:t> </a:t>
            </a:r>
            <a:r>
              <a:rPr lang="pl-PL" sz="2400" dirty="0" err="1"/>
              <a:t>substance</a:t>
            </a:r>
            <a:r>
              <a:rPr lang="pl-PL" sz="2400" dirty="0"/>
              <a:t>.</a:t>
            </a:r>
          </a:p>
          <a:p>
            <a:endParaRPr lang="pl-PL" sz="2400" dirty="0"/>
          </a:p>
          <a:p>
            <a:r>
              <a:rPr lang="pl-PL" sz="2400" dirty="0"/>
              <a:t>To </a:t>
            </a:r>
            <a:r>
              <a:rPr lang="pl-PL" sz="2400" dirty="0" err="1"/>
              <a:t>cover</a:t>
            </a:r>
            <a:r>
              <a:rPr lang="pl-PL" sz="2400" dirty="0"/>
              <a:t> the </a:t>
            </a:r>
            <a:r>
              <a:rPr lang="pl-PL" sz="2400" dirty="0" err="1"/>
              <a:t>walls</a:t>
            </a:r>
            <a:r>
              <a:rPr lang="pl-PL" sz="2400" dirty="0"/>
              <a:t> and </a:t>
            </a:r>
            <a:r>
              <a:rPr lang="pl-PL" sz="2400" dirty="0" err="1"/>
              <a:t>ceiling</a:t>
            </a:r>
            <a:r>
              <a:rPr lang="pl-PL" sz="2400" dirty="0"/>
              <a:t> of the </a:t>
            </a:r>
            <a:r>
              <a:rPr lang="pl-PL" sz="2400" dirty="0" err="1"/>
              <a:t>bulding</a:t>
            </a:r>
            <a:r>
              <a:rPr lang="pl-PL" sz="2400" dirty="0"/>
              <a:t> the </a:t>
            </a:r>
            <a:r>
              <a:rPr lang="pl-PL" sz="2400" dirty="0" err="1"/>
              <a:t>area</a:t>
            </a:r>
            <a:r>
              <a:rPr lang="pl-PL" sz="2400" dirty="0"/>
              <a:t> </a:t>
            </a:r>
            <a:r>
              <a:rPr lang="pl-PL" sz="2400" dirty="0" err="1"/>
              <a:t>has</a:t>
            </a:r>
            <a:r>
              <a:rPr lang="pl-PL" sz="2400" dirty="0"/>
              <a:t> to be </a:t>
            </a:r>
            <a:r>
              <a:rPr lang="pl-PL" sz="2400" dirty="0" err="1"/>
              <a:t>multiply</a:t>
            </a:r>
            <a:r>
              <a:rPr lang="pl-PL" sz="2400" dirty="0"/>
              <a:t> by 2,5.  </a:t>
            </a:r>
          </a:p>
          <a:p>
            <a:endParaRPr lang="pl-PL" sz="2400" dirty="0"/>
          </a:p>
          <a:p>
            <a:r>
              <a:rPr lang="pl-PL" sz="2400" dirty="0"/>
              <a:t> </a:t>
            </a:r>
          </a:p>
          <a:p>
            <a:endParaRPr lang="pl-PL" sz="2400" dirty="0"/>
          </a:p>
        </p:txBody>
      </p:sp>
    </p:spTree>
    <p:extLst>
      <p:ext uri="{BB962C8B-B14F-4D97-AF65-F5344CB8AC3E}">
        <p14:creationId xmlns:p14="http://schemas.microsoft.com/office/powerpoint/2010/main" val="4206166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75622" y="3494435"/>
            <a:ext cx="5706794" cy="24191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EC Square Sans Pro" panose="020B0506040000020004" pitchFamily="34" charset="0"/>
            </a:endParaRPr>
          </a:p>
        </p:txBody>
      </p:sp>
      <p:grpSp>
        <p:nvGrpSpPr>
          <p:cNvPr id="3" name="Group 2">
            <a:extLst>
              <a:ext uri="{FF2B5EF4-FFF2-40B4-BE49-F238E27FC236}">
                <a16:creationId xmlns:a16="http://schemas.microsoft.com/office/drawing/2014/main" id="{FE785CDB-CE15-1596-CFB1-9C069B139A7F}"/>
              </a:ext>
            </a:extLst>
          </p:cNvPr>
          <p:cNvGrpSpPr/>
          <p:nvPr/>
        </p:nvGrpSpPr>
        <p:grpSpPr>
          <a:xfrm>
            <a:off x="8966777" y="3564284"/>
            <a:ext cx="3225223" cy="2533228"/>
            <a:chOff x="3101515" y="3168253"/>
            <a:chExt cx="2884615" cy="2432722"/>
          </a:xfrm>
        </p:grpSpPr>
        <p:pic>
          <p:nvPicPr>
            <p:cNvPr id="5" name="Picture 5">
              <a:extLst>
                <a:ext uri="{FF2B5EF4-FFF2-40B4-BE49-F238E27FC236}">
                  <a16:creationId xmlns:a16="http://schemas.microsoft.com/office/drawing/2014/main" id="{61D60B39-52ED-F23D-B205-F09F40C9D6D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8716" y="3168253"/>
              <a:ext cx="1782419" cy="953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a:extLst>
                <a:ext uri="{FF2B5EF4-FFF2-40B4-BE49-F238E27FC236}">
                  <a16:creationId xmlns:a16="http://schemas.microsoft.com/office/drawing/2014/main" id="{5614F0F5-4925-977E-A0DF-CA48CC5CC824}"/>
                </a:ext>
              </a:extLst>
            </p:cNvPr>
            <p:cNvSpPr txBox="1">
              <a:spLocks/>
            </p:cNvSpPr>
            <p:nvPr/>
          </p:nvSpPr>
          <p:spPr bwMode="auto">
            <a:xfrm>
              <a:off x="3101515" y="4403583"/>
              <a:ext cx="2884615" cy="1197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1"/>
                </a:buClr>
                <a:buNone/>
                <a:defRPr sz="1000" i="0">
                  <a:solidFill>
                    <a:schemeClr val="tx1">
                      <a:lumMod val="85000"/>
                      <a:lumOff val="15000"/>
                    </a:schemeClr>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defRPr/>
              </a:pPr>
              <a:r>
                <a:rPr lang="fr-FR" sz="1400" b="0" kern="0" dirty="0"/>
                <a:t>Avenue de Tervuren 36 </a:t>
              </a:r>
            </a:p>
            <a:p>
              <a:pPr>
                <a:defRPr/>
              </a:pPr>
              <a:r>
                <a:rPr lang="fr-FR" sz="1400" b="0" kern="0" dirty="0"/>
                <a:t>1040 Brussels – </a:t>
              </a:r>
              <a:r>
                <a:rPr lang="fr-FR" sz="1400" b="0" kern="0" dirty="0" err="1"/>
                <a:t>Belgium</a:t>
              </a:r>
              <a:endParaRPr lang="fr-FR" sz="1400" b="0" kern="0" dirty="0"/>
            </a:p>
            <a:p>
              <a:pPr>
                <a:defRPr/>
              </a:pPr>
              <a:r>
                <a:rPr lang="sl-SI" sz="1400" kern="0" dirty="0" err="1"/>
                <a:t>Phone</a:t>
              </a:r>
              <a:r>
                <a:rPr lang="fr-FR" sz="1400" b="0" kern="0" dirty="0"/>
                <a:t>: +32 2 736 22 77</a:t>
              </a:r>
            </a:p>
            <a:p>
              <a:pPr>
                <a:defRPr/>
              </a:pPr>
              <a:r>
                <a:rPr lang="fr-FR" sz="1400" b="0" kern="0" dirty="0"/>
                <a:t> </a:t>
              </a:r>
              <a:r>
                <a:rPr lang="fr-FR" sz="1400" b="0" kern="0" dirty="0">
                  <a:hlinkClick r:id="rId4"/>
                </a:rPr>
                <a:t>https://aesagroup.eu/</a:t>
              </a:r>
              <a:r>
                <a:rPr lang="fr-FR" sz="1400" b="0" kern="0" dirty="0"/>
                <a:t> </a:t>
              </a:r>
            </a:p>
          </p:txBody>
        </p:sp>
      </p:grpSp>
      <p:sp>
        <p:nvSpPr>
          <p:cNvPr id="12" name="Text Placeholder 5">
            <a:extLst>
              <a:ext uri="{FF2B5EF4-FFF2-40B4-BE49-F238E27FC236}">
                <a16:creationId xmlns:a16="http://schemas.microsoft.com/office/drawing/2014/main" id="{B7F163D2-0062-B023-8859-3A47873847B5}"/>
              </a:ext>
            </a:extLst>
          </p:cNvPr>
          <p:cNvSpPr txBox="1">
            <a:spLocks/>
          </p:cNvSpPr>
          <p:nvPr/>
        </p:nvSpPr>
        <p:spPr bwMode="auto">
          <a:xfrm>
            <a:off x="6625404" y="4656012"/>
            <a:ext cx="2503615" cy="1197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1"/>
              </a:buClr>
              <a:buNone/>
              <a:defRPr sz="1000" i="0">
                <a:solidFill>
                  <a:schemeClr val="tx1">
                    <a:lumMod val="85000"/>
                    <a:lumOff val="15000"/>
                  </a:schemeClr>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spcAft>
                <a:spcPts val="0"/>
              </a:spcAft>
              <a:buNone/>
            </a:pPr>
            <a:r>
              <a:rPr lang="fr-FR" sz="1400" dirty="0"/>
              <a:t>17 Avenue André Marie Ampère, </a:t>
            </a:r>
            <a:r>
              <a:rPr lang="fr-FR" sz="1400" dirty="0" err="1"/>
              <a:t>Induspal</a:t>
            </a:r>
            <a:r>
              <a:rPr lang="fr-FR" sz="1400" dirty="0"/>
              <a:t> Lons</a:t>
            </a:r>
          </a:p>
          <a:p>
            <a:pPr marL="0" indent="0">
              <a:spcAft>
                <a:spcPts val="0"/>
              </a:spcAft>
              <a:buNone/>
            </a:pPr>
            <a:r>
              <a:rPr lang="fr-FR" sz="1400" dirty="0"/>
              <a:t>64140 Lons – France</a:t>
            </a:r>
          </a:p>
          <a:p>
            <a:pPr marL="0" indent="0">
              <a:spcAft>
                <a:spcPts val="0"/>
              </a:spcAft>
              <a:buNone/>
            </a:pPr>
            <a:r>
              <a:rPr lang="fr-FR" sz="1400" dirty="0"/>
              <a:t>Phone : +33 5 59 72 43 23</a:t>
            </a:r>
            <a:endParaRPr lang="sl-SI" sz="1400" dirty="0"/>
          </a:p>
          <a:p>
            <a:pPr marL="0" indent="0">
              <a:spcAft>
                <a:spcPts val="0"/>
              </a:spcAft>
              <a:buNone/>
            </a:pPr>
            <a:r>
              <a:rPr lang="en-GB" sz="1400" dirty="0">
                <a:hlinkClick r:id="rId5"/>
              </a:rPr>
              <a:t>https://thetrainingplace.eu</a:t>
            </a:r>
            <a:r>
              <a:rPr lang="en-GB" sz="1400" dirty="0"/>
              <a:t> </a:t>
            </a:r>
            <a:endParaRPr lang="en-GB" sz="1050" b="0" kern="0" dirty="0"/>
          </a:p>
        </p:txBody>
      </p:sp>
      <p:pic>
        <p:nvPicPr>
          <p:cNvPr id="13" name="Image 27">
            <a:extLst>
              <a:ext uri="{FF2B5EF4-FFF2-40B4-BE49-F238E27FC236}">
                <a16:creationId xmlns:a16="http://schemas.microsoft.com/office/drawing/2014/main" id="{11DCB934-9F4F-DFA5-8168-6BA225E06622}"/>
              </a:ext>
            </a:extLst>
          </p:cNvPr>
          <p:cNvPicPr>
            <a:picLocks noChangeAspect="1"/>
          </p:cNvPicPr>
          <p:nvPr/>
        </p:nvPicPr>
        <p:blipFill>
          <a:blip r:embed="rId6">
            <a:extLst>
              <a:ext uri="{28A0092B-C50C-407E-A947-70E740481C1C}">
                <a14:useLocalDpi xmlns:a14="http://schemas.microsoft.com/office/drawing/2010/main" val="0"/>
              </a:ext>
            </a:extLst>
          </a:blip>
          <a:srcRect l="8186" t="9293" r="16602" b="7048"/>
          <a:stretch>
            <a:fillRect/>
          </a:stretch>
        </p:blipFill>
        <p:spPr bwMode="auto">
          <a:xfrm>
            <a:off x="6625404" y="3280756"/>
            <a:ext cx="1282554" cy="1206189"/>
          </a:xfrm>
          <a:prstGeom prst="rect">
            <a:avLst/>
          </a:prstGeom>
          <a:noFill/>
          <a:ln>
            <a:noFill/>
          </a:ln>
        </p:spPr>
      </p:pic>
    </p:spTree>
    <p:extLst>
      <p:ext uri="{BB962C8B-B14F-4D97-AF65-F5344CB8AC3E}">
        <p14:creationId xmlns:p14="http://schemas.microsoft.com/office/powerpoint/2010/main" val="1915360935"/>
      </p:ext>
    </p:extLst>
  </p:cSld>
  <p:clrMapOvr>
    <a:masterClrMapping/>
  </p:clrMapOvr>
</p:sld>
</file>

<file path=ppt/theme/theme1.xml><?xml version="1.0" encoding="utf-8"?>
<a:theme xmlns:a="http://schemas.openxmlformats.org/drawingml/2006/main" name="Office Theme">
  <a:themeElements>
    <a:clrScheme name="EU_BTSF">
      <a:dk1>
        <a:srgbClr val="4D4D4D"/>
      </a:dk1>
      <a:lt1>
        <a:srgbClr val="FFFFFF"/>
      </a:lt1>
      <a:dk2>
        <a:srgbClr val="034EA2"/>
      </a:dk2>
      <a:lt2>
        <a:srgbClr val="D3E8F9"/>
      </a:lt2>
      <a:accent1>
        <a:srgbClr val="1E858B"/>
      </a:accent1>
      <a:accent2>
        <a:srgbClr val="4BC5DE"/>
      </a:accent2>
      <a:accent3>
        <a:srgbClr val="6FA528"/>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098AE41A192E4C85C747A9850AEF9A" ma:contentTypeVersion="1" ma:contentTypeDescription="Create a new document." ma:contentTypeScope="" ma:versionID="5a8770b97c883eee6e80458dbe9e6cc2">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1CAF70-02D1-4551-A536-63581F6A8097}">
  <ds:schemaRefs>
    <ds:schemaRef ds:uri="http://schemas.microsoft.com/sharepoint/v3/contenttype/forms"/>
  </ds:schemaRefs>
</ds:datastoreItem>
</file>

<file path=customXml/itemProps2.xml><?xml version="1.0" encoding="utf-8"?>
<ds:datastoreItem xmlns:ds="http://schemas.openxmlformats.org/officeDocument/2006/customXml" ds:itemID="{1FF87431-2774-4E17-BE38-8A579357848D}">
  <ds:schemaRefs>
    <ds:schemaRef ds:uri="http://schemas.microsoft.com/office/2006/documentManagement/types"/>
    <ds:schemaRef ds:uri="http://purl.org/dc/terms/"/>
    <ds:schemaRef ds:uri="http://purl.org/dc/dcmitype/"/>
    <ds:schemaRef ds:uri="http://purl.org/dc/elements/1.1/"/>
    <ds:schemaRef ds:uri="http://schemas.microsoft.com/sharepoint/v3"/>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2EEACE0-6474-4130-B64E-D9F9E5478D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2032</TotalTime>
  <Words>893</Words>
  <Application>Microsoft Office PowerPoint</Application>
  <PresentationFormat>Widescreen</PresentationFormat>
  <Paragraphs>77</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EC Square Sans Pro</vt:lpstr>
      <vt:lpstr>EC Square Sans Pro Medium</vt:lpstr>
      <vt:lpstr>Times New Roman</vt:lpstr>
      <vt:lpstr>Wingdings</vt:lpstr>
      <vt:lpstr>Office Theme</vt:lpstr>
      <vt:lpstr>PowerPoint Presentation</vt:lpstr>
      <vt:lpstr>Important information about the farm </vt:lpstr>
      <vt:lpstr>Layout of the farm </vt:lpstr>
      <vt:lpstr>Groups composition    </vt:lpstr>
      <vt:lpstr>Group tasks </vt:lpstr>
      <vt:lpstr>Group tasks   </vt:lpstr>
      <vt:lpstr>PowerPoint Presentation</vt:lpstr>
      <vt:lpstr>Answers</vt:lpstr>
      <vt:lpstr>PowerPoint Presentation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BTSF - A.E.S.A.</cp:lastModifiedBy>
  <cp:revision>165</cp:revision>
  <dcterms:created xsi:type="dcterms:W3CDTF">2019-08-09T12:06:42Z</dcterms:created>
  <dcterms:modified xsi:type="dcterms:W3CDTF">2024-03-06T05:59:51Z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0x010100AF098AE41A192E4C85C747A9850AEF9A</vt:lpwstr>
  </property>
</Properties>
</file>