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313" r:id="rId5"/>
    <p:sldId id="308" r:id="rId6"/>
    <p:sldId id="457" r:id="rId7"/>
    <p:sldId id="463" r:id="rId8"/>
    <p:sldId id="464" r:id="rId9"/>
    <p:sldId id="507" r:id="rId10"/>
    <p:sldId id="508" r:id="rId11"/>
    <p:sldId id="509" r:id="rId12"/>
    <p:sldId id="458" r:id="rId13"/>
    <p:sldId id="460" r:id="rId14"/>
    <p:sldId id="482" r:id="rId15"/>
    <p:sldId id="462" r:id="rId16"/>
    <p:sldId id="465" r:id="rId17"/>
    <p:sldId id="467" r:id="rId18"/>
    <p:sldId id="486" r:id="rId19"/>
    <p:sldId id="496" r:id="rId20"/>
    <p:sldId id="468" r:id="rId21"/>
    <p:sldId id="495" r:id="rId22"/>
    <p:sldId id="502" r:id="rId23"/>
    <p:sldId id="498" r:id="rId24"/>
    <p:sldId id="499" r:id="rId25"/>
    <p:sldId id="494" r:id="rId26"/>
    <p:sldId id="511" r:id="rId27"/>
    <p:sldId id="497" r:id="rId28"/>
    <p:sldId id="274" r:id="rId29"/>
    <p:sldId id="31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528"/>
    <a:srgbClr val="0344A2"/>
    <a:srgbClr val="FFC819"/>
    <a:srgbClr val="E9622A"/>
    <a:srgbClr val="CDDCEC"/>
    <a:srgbClr val="FFC50D"/>
    <a:srgbClr val="FFCA21"/>
    <a:srgbClr val="FFCB25"/>
    <a:srgbClr val="FFCC29"/>
    <a:srgbClr val="FFC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249" autoAdjust="0"/>
  </p:normalViewPr>
  <p:slideViewPr>
    <p:cSldViewPr snapToGrid="0">
      <p:cViewPr varScale="1">
        <p:scale>
          <a:sx n="101" d="100"/>
          <a:sy n="101" d="100"/>
        </p:scale>
        <p:origin x="96" y="200"/>
      </p:cViewPr>
      <p:guideLst>
        <p:guide orient="horz" pos="2092"/>
        <p:guide pos="3840"/>
      </p:guideLst>
    </p:cSldViewPr>
  </p:slideViewPr>
  <p:outlineViewPr>
    <p:cViewPr>
      <p:scale>
        <a:sx n="33" d="100"/>
        <a:sy n="33" d="100"/>
      </p:scale>
      <p:origin x="0" y="-443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13/02/2024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5592375-20A3-F8DE-40D8-AFC4BD7FAFAC}"/>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96133FEE-5856-6E33-F310-C336508081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C51320CB-C3E5-34D6-D1D1-8E2D67E33C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600" b="1">
                <a:solidFill>
                  <a:srgbClr val="FFD624"/>
                </a:solidFill>
                <a:latin typeface="Verdana" panose="020B0604030504040204" pitchFamily="34" charset="0"/>
              </a:defRPr>
            </a:lvl1pPr>
            <a:lvl2pPr marL="742950" indent="-285750">
              <a:defRPr sz="7600" b="1">
                <a:solidFill>
                  <a:srgbClr val="FFD624"/>
                </a:solidFill>
                <a:latin typeface="Verdana" panose="020B0604030504040204" pitchFamily="34" charset="0"/>
              </a:defRPr>
            </a:lvl2pPr>
            <a:lvl3pPr marL="1143000" indent="-228600">
              <a:defRPr sz="7600" b="1">
                <a:solidFill>
                  <a:srgbClr val="FFD624"/>
                </a:solidFill>
                <a:latin typeface="Verdana" panose="020B0604030504040204" pitchFamily="34" charset="0"/>
              </a:defRPr>
            </a:lvl3pPr>
            <a:lvl4pPr marL="1600200" indent="-228600">
              <a:defRPr sz="7600" b="1">
                <a:solidFill>
                  <a:srgbClr val="FFD624"/>
                </a:solidFill>
                <a:latin typeface="Verdana" panose="020B0604030504040204" pitchFamily="34" charset="0"/>
              </a:defRPr>
            </a:lvl4pPr>
            <a:lvl5pPr marL="2057400" indent="-22860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fld id="{D7572D6A-C813-4FCC-9317-26877969328F}" type="slidenum">
              <a:rPr lang="en-GB" altLang="en-US" sz="1200" b="0" smtClean="0">
                <a:solidFill>
                  <a:schemeClr val="tx1"/>
                </a:solidFill>
                <a:latin typeface="Arial" panose="020B0604020202020204" pitchFamily="34" charset="0"/>
              </a:rPr>
              <a:pPr/>
              <a:t>2</a:t>
            </a:fld>
            <a:endParaRPr lang="en-GB" altLang="en-US" sz="1200" b="0">
              <a:solidFill>
                <a:schemeClr val="tx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97525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1192841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mailto:HaDEA-BTSF-PROJECTS@ec.europa.eu"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 TUTOR">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1EAAD93-370F-49D5-9EBF-F4419DC45E29}"/>
              </a:ext>
            </a:extLst>
          </p:cNvPr>
          <p:cNvSpPr/>
          <p:nvPr userDrawn="1"/>
        </p:nvSpPr>
        <p:spPr>
          <a:xfrm>
            <a:off x="-5346" y="1068735"/>
            <a:ext cx="12197346" cy="5775410"/>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112F745-5536-4884-A2F2-BE8B7BB5933B}"/>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5B1A1319-8BBA-4D2E-AF94-077A41E268B2}"/>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sp>
        <p:nvSpPr>
          <p:cNvPr id="28" name="Title 1">
            <a:extLst>
              <a:ext uri="{FF2B5EF4-FFF2-40B4-BE49-F238E27FC236}">
                <a16:creationId xmlns:a16="http://schemas.microsoft.com/office/drawing/2014/main" id="{CA36C2EC-6C04-46EC-AF1E-D01DD0E5B771}"/>
              </a:ext>
            </a:extLst>
          </p:cNvPr>
          <p:cNvSpPr txBox="1">
            <a:spLocks/>
          </p:cNvSpPr>
          <p:nvPr userDrawn="1"/>
        </p:nvSpPr>
        <p:spPr>
          <a:xfrm>
            <a:off x="963534" y="1723199"/>
            <a:ext cx="4560727"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8000" dirty="0">
                <a:solidFill>
                  <a:srgbClr val="034EA2"/>
                </a:solidFill>
                <a:latin typeface="EC Square Sans Pro Medium" panose="020B0500000000020004" pitchFamily="34" charset="0"/>
              </a:rPr>
              <a:t>BTSF</a:t>
            </a:r>
          </a:p>
        </p:txBody>
      </p:sp>
      <p:sp>
        <p:nvSpPr>
          <p:cNvPr id="31" name="Rectangle 30">
            <a:extLst>
              <a:ext uri="{FF2B5EF4-FFF2-40B4-BE49-F238E27FC236}">
                <a16:creationId xmlns:a16="http://schemas.microsoft.com/office/drawing/2014/main" id="{C365A510-66D5-48D5-98B3-B3B983D5738A}"/>
              </a:ext>
            </a:extLst>
          </p:cNvPr>
          <p:cNvSpPr/>
          <p:nvPr userDrawn="1"/>
        </p:nvSpPr>
        <p:spPr>
          <a:xfrm>
            <a:off x="0" y="0"/>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8" name="Picture 17">
            <a:extLst>
              <a:ext uri="{FF2B5EF4-FFF2-40B4-BE49-F238E27FC236}">
                <a16:creationId xmlns:a16="http://schemas.microsoft.com/office/drawing/2014/main" id="{F3B5A811-51F5-4DAD-ADAB-0FA88A3F8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104" y="258042"/>
            <a:ext cx="1659792" cy="1152460"/>
          </a:xfrm>
          <a:prstGeom prst="rect">
            <a:avLst/>
          </a:prstGeom>
        </p:spPr>
      </p:pic>
      <p:sp>
        <p:nvSpPr>
          <p:cNvPr id="16" name="Content Placeholder 2">
            <a:extLst>
              <a:ext uri="{FF2B5EF4-FFF2-40B4-BE49-F238E27FC236}">
                <a16:creationId xmlns:a16="http://schemas.microsoft.com/office/drawing/2014/main" id="{C9209686-8886-429D-880B-E8069C6F75F6}"/>
              </a:ext>
            </a:extLst>
          </p:cNvPr>
          <p:cNvSpPr>
            <a:spLocks noGrp="1"/>
          </p:cNvSpPr>
          <p:nvPr>
            <p:ph sz="quarter" idx="10" hasCustomPrompt="1"/>
          </p:nvPr>
        </p:nvSpPr>
        <p:spPr>
          <a:xfrm>
            <a:off x="978525" y="4480938"/>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17" name="Content Placeholder 2">
            <a:extLst>
              <a:ext uri="{FF2B5EF4-FFF2-40B4-BE49-F238E27FC236}">
                <a16:creationId xmlns:a16="http://schemas.microsoft.com/office/drawing/2014/main" id="{58DD9B99-05A2-4F48-A4B6-D03A283EFED4}"/>
              </a:ext>
            </a:extLst>
          </p:cNvPr>
          <p:cNvSpPr>
            <a:spLocks noGrp="1"/>
          </p:cNvSpPr>
          <p:nvPr>
            <p:ph sz="quarter" idx="11" hasCustomPrompt="1"/>
          </p:nvPr>
        </p:nvSpPr>
        <p:spPr>
          <a:xfrm>
            <a:off x="963535" y="5392774"/>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19" name="Content Placeholder 2">
            <a:extLst>
              <a:ext uri="{FF2B5EF4-FFF2-40B4-BE49-F238E27FC236}">
                <a16:creationId xmlns:a16="http://schemas.microsoft.com/office/drawing/2014/main" id="{E37AE30F-A5A7-4D69-9EBC-6962F7705A6E}"/>
              </a:ext>
            </a:extLst>
          </p:cNvPr>
          <p:cNvSpPr>
            <a:spLocks noGrp="1"/>
          </p:cNvSpPr>
          <p:nvPr>
            <p:ph sz="quarter" idx="12" hasCustomPrompt="1"/>
          </p:nvPr>
        </p:nvSpPr>
        <p:spPr>
          <a:xfrm>
            <a:off x="978525" y="3538639"/>
            <a:ext cx="10096500" cy="778268"/>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Event/Activity Name</a:t>
            </a:r>
            <a:endParaRPr lang="en-BE" dirty="0"/>
          </a:p>
        </p:txBody>
      </p:sp>
    </p:spTree>
    <p:extLst>
      <p:ext uri="{BB962C8B-B14F-4D97-AF65-F5344CB8AC3E}">
        <p14:creationId xmlns:p14="http://schemas.microsoft.com/office/powerpoint/2010/main" val="2558906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B3F82F56-9E15-43E9-952D-83E00CA0E642}"/>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Slide Number Placeholder 5">
            <a:extLst>
              <a:ext uri="{FF2B5EF4-FFF2-40B4-BE49-F238E27FC236}">
                <a16:creationId xmlns:a16="http://schemas.microsoft.com/office/drawing/2014/main" id="{9603D000-1EFD-4FF1-92D5-2279C7174EF8}"/>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rgbClr val="6FA528">
              <a:alpha val="20000"/>
            </a:srgbClr>
          </a:solidFill>
          <a:ln w="28575">
            <a:solidFill>
              <a:srgbClr val="6FA528"/>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9447" y="746830"/>
            <a:ext cx="544923" cy="538867"/>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
        <p:nvSpPr>
          <p:cNvPr id="6"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1" name="Title 1">
            <a:extLst>
              <a:ext uri="{FF2B5EF4-FFF2-40B4-BE49-F238E27FC236}">
                <a16:creationId xmlns:a16="http://schemas.microsoft.com/office/drawing/2014/main" id="{53C2AE37-341B-449D-9121-3287F405F9D0}"/>
              </a:ext>
            </a:extLst>
          </p:cNvPr>
          <p:cNvSpPr txBox="1">
            <a:spLocks/>
          </p:cNvSpPr>
          <p:nvPr userDrawn="1"/>
        </p:nvSpPr>
        <p:spPr>
          <a:xfrm>
            <a:off x="6457530" y="32540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7000" dirty="0">
                <a:solidFill>
                  <a:srgbClr val="004494"/>
                </a:solidFill>
                <a:latin typeface="EC Square Sans Pro Medium" panose="020B0500000000020004" pitchFamily="34" charset="0"/>
              </a:rPr>
              <a:t>BTSF</a:t>
            </a:r>
            <a:endParaRPr lang="en-GB" sz="7000" dirty="0">
              <a:solidFill>
                <a:srgbClr val="004494"/>
              </a:solidFill>
              <a:latin typeface="EC Square Sans Pro Medium" panose="020B0500000000020004" pitchFamily="34" charset="0"/>
            </a:endParaRP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46383" y="-46383"/>
            <a:ext cx="6142383" cy="6964017"/>
          </a:xfrm>
          <a:solidFill>
            <a:srgbClr val="6FA528">
              <a:alpha val="20000"/>
            </a:srgbClr>
          </a:solidFill>
          <a:ln w="28575">
            <a:solidFill>
              <a:srgbClr val="6FA528"/>
            </a:solidFill>
          </a:ln>
        </p:spPr>
        <p:txBody>
          <a:bodyPr/>
          <a:lstStyle/>
          <a:p>
            <a:r>
              <a:rPr lang="en-US"/>
              <a:t>Click icon to add picture</a:t>
            </a:r>
            <a:endParaRPr lang="en-GB" dirty="0"/>
          </a:p>
        </p:txBody>
      </p:sp>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Title 1">
            <a:extLst>
              <a:ext uri="{FF2B5EF4-FFF2-40B4-BE49-F238E27FC236}">
                <a16:creationId xmlns:a16="http://schemas.microsoft.com/office/drawing/2014/main" id="{8122BA4E-7754-4CCF-A5F9-BC368B6FB373}"/>
              </a:ext>
            </a:extLst>
          </p:cNvPr>
          <p:cNvSpPr txBox="1">
            <a:spLocks/>
          </p:cNvSpPr>
          <p:nvPr userDrawn="1"/>
        </p:nvSpPr>
        <p:spPr>
          <a:xfrm>
            <a:off x="6457530" y="32540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7000" dirty="0">
                <a:solidFill>
                  <a:srgbClr val="004494"/>
                </a:solidFill>
                <a:latin typeface="EC Square Sans Pro Medium" panose="020B0500000000020004" pitchFamily="34" charset="0"/>
              </a:rPr>
              <a:t>BTSF</a:t>
            </a:r>
            <a:endParaRPr lang="en-GB" sz="7000" dirty="0">
              <a:solidFill>
                <a:srgbClr val="004494"/>
              </a:solidFill>
              <a:latin typeface="EC Square Sans Pro Medium" panose="020B0500000000020004" pitchFamily="34" charset="0"/>
            </a:endParaRPr>
          </a:p>
        </p:txBody>
      </p:sp>
      <p:sp>
        <p:nvSpPr>
          <p:cNvPr id="11" name="Slide Number Placeholder 5">
            <a:extLst>
              <a:ext uri="{FF2B5EF4-FFF2-40B4-BE49-F238E27FC236}">
                <a16:creationId xmlns:a16="http://schemas.microsoft.com/office/drawing/2014/main" id="{10A9BEC7-C0BC-4448-8FF1-A6FBCC9B3DF0}"/>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970722" y="2284667"/>
            <a:ext cx="3141663" cy="2090737"/>
          </a:xfrm>
          <a:solidFill>
            <a:srgbClr val="6FA528">
              <a:alpha val="20000"/>
            </a:srgbClr>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rgbClr val="6FA528">
              <a:alpha val="20000"/>
            </a:srgbClr>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rgbClr val="6FA528">
              <a:alpha val="20000"/>
            </a:srgbClr>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7" name="Title Placeholder 1">
            <a:extLst>
              <a:ext uri="{FF2B5EF4-FFF2-40B4-BE49-F238E27FC236}">
                <a16:creationId xmlns:a16="http://schemas.microsoft.com/office/drawing/2014/main" id="{232E6CD8-9FA3-40A9-AD5D-8AA7B0B7EFCD}"/>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3713869" y="2159957"/>
            <a:ext cx="2461591" cy="1638158"/>
          </a:xfrm>
          <a:solidFill>
            <a:srgbClr val="6FA528">
              <a:alpha val="20000"/>
            </a:srgbClr>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rgbClr val="6FA528">
              <a:alpha val="20000"/>
            </a:srgbClr>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rgbClr val="6FA528">
              <a:alpha val="20000"/>
            </a:srgbClr>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rgbClr val="6FA528">
              <a:alpha val="20000"/>
            </a:srgbClr>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
        <p:nvSpPr>
          <p:cNvPr id="19" name="Title Placeholder 1">
            <a:extLst>
              <a:ext uri="{FF2B5EF4-FFF2-40B4-BE49-F238E27FC236}">
                <a16:creationId xmlns:a16="http://schemas.microsoft.com/office/drawing/2014/main" id="{69F8B3C0-2BF0-4951-BBBD-055698D3D46D}"/>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63855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flipV="1">
            <a:off x="0" y="2311076"/>
            <a:ext cx="12192000" cy="3354711"/>
          </a:xfrm>
          <a:solidFill>
            <a:srgbClr val="6FA528">
              <a:alpha val="20000"/>
            </a:srgbClr>
          </a:solidFill>
        </p:spPr>
        <p:txBody>
          <a:bodyPr/>
          <a:lstStyle/>
          <a:p>
            <a:r>
              <a:rPr lang="en-US"/>
              <a:t>Click icon to add picture</a:t>
            </a:r>
            <a:endParaRPr lang="en-GB"/>
          </a:p>
        </p:txBody>
      </p:sp>
      <p:sp>
        <p:nvSpPr>
          <p:cNvPr id="6" name="Text Placeholder 5"/>
          <p:cNvSpPr>
            <a:spLocks noGrp="1"/>
          </p:cNvSpPr>
          <p:nvPr>
            <p:ph type="body" sz="quarter" idx="14"/>
          </p:nvPr>
        </p:nvSpPr>
        <p:spPr>
          <a:xfrm>
            <a:off x="1055076" y="2447779"/>
            <a:ext cx="10298724" cy="2757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C02EB186-DFDC-4601-86CB-C38BEC1C9528}"/>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Slide Number Placeholder 5">
            <a:extLst>
              <a:ext uri="{FF2B5EF4-FFF2-40B4-BE49-F238E27FC236}">
                <a16:creationId xmlns:a16="http://schemas.microsoft.com/office/drawing/2014/main" id="{C613AADA-7815-46A8-B064-A90C4C1B9293}"/>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8A37DC2-4B32-4EB0-85FD-A8F749361D3A}"/>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A05A22D6-64CD-4036-BB60-E51645C15182}"/>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908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68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Content - TUTO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0F4F37E-E245-4C11-ACF3-E87C6AF891C2}"/>
              </a:ext>
            </a:extLst>
          </p:cNvPr>
          <p:cNvSpPr/>
          <p:nvPr userDrawn="1"/>
        </p:nvSpPr>
        <p:spPr>
          <a:xfrm>
            <a:off x="-5346" y="5745772"/>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Rectangle 11">
            <a:extLst>
              <a:ext uri="{FF2B5EF4-FFF2-40B4-BE49-F238E27FC236}">
                <a16:creationId xmlns:a16="http://schemas.microsoft.com/office/drawing/2014/main" id="{A9F6ACE6-5C27-4EBA-A2C0-D9E1BBD9D672}"/>
              </a:ext>
            </a:extLst>
          </p:cNvPr>
          <p:cNvSpPr/>
          <p:nvPr userDrawn="1"/>
        </p:nvSpPr>
        <p:spPr>
          <a:xfrm>
            <a:off x="-5346" y="1068735"/>
            <a:ext cx="12197346" cy="4674407"/>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3" name="Rectangle 22">
            <a:extLst>
              <a:ext uri="{FF2B5EF4-FFF2-40B4-BE49-F238E27FC236}">
                <a16:creationId xmlns:a16="http://schemas.microsoft.com/office/drawing/2014/main" id="{E69407D0-7DF1-4D7D-92C9-0EF246CBD584}"/>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EFCB28C1-D470-4CB4-B1AE-32210367843E}"/>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24" name="Title 1">
            <a:extLst>
              <a:ext uri="{FF2B5EF4-FFF2-40B4-BE49-F238E27FC236}">
                <a16:creationId xmlns:a16="http://schemas.microsoft.com/office/drawing/2014/main" id="{E25F6123-483C-42C0-8EFD-B9B1A4464B81}"/>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sp>
        <p:nvSpPr>
          <p:cNvPr id="26" name="Rectangle 25">
            <a:extLst>
              <a:ext uri="{FF2B5EF4-FFF2-40B4-BE49-F238E27FC236}">
                <a16:creationId xmlns:a16="http://schemas.microsoft.com/office/drawing/2014/main" id="{A9F0CE80-2E04-49BA-BD89-238AD4C3A86B}"/>
              </a:ext>
            </a:extLst>
          </p:cNvPr>
          <p:cNvSpPr/>
          <p:nvPr userDrawn="1"/>
        </p:nvSpPr>
        <p:spPr>
          <a:xfrm>
            <a:off x="0" y="0"/>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8" name="Picture 17">
            <a:extLst>
              <a:ext uri="{FF2B5EF4-FFF2-40B4-BE49-F238E27FC236}">
                <a16:creationId xmlns:a16="http://schemas.microsoft.com/office/drawing/2014/main" id="{F3B5A811-51F5-4DAD-ADAB-0FA88A3F8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104" y="258042"/>
            <a:ext cx="1659792" cy="1152460"/>
          </a:xfrm>
          <a:prstGeom prst="rect">
            <a:avLst/>
          </a:prstGeom>
        </p:spPr>
      </p:pic>
      <p:sp>
        <p:nvSpPr>
          <p:cNvPr id="32" name="Content Placeholder 2">
            <a:extLst>
              <a:ext uri="{FF2B5EF4-FFF2-40B4-BE49-F238E27FC236}">
                <a16:creationId xmlns:a16="http://schemas.microsoft.com/office/drawing/2014/main" id="{B96C0D44-011C-4FDF-8412-5FDF1ABE172F}"/>
              </a:ext>
            </a:extLst>
          </p:cNvPr>
          <p:cNvSpPr>
            <a:spLocks noGrp="1"/>
          </p:cNvSpPr>
          <p:nvPr>
            <p:ph idx="1"/>
          </p:nvPr>
        </p:nvSpPr>
        <p:spPr>
          <a:xfrm>
            <a:off x="838199" y="2808062"/>
            <a:ext cx="10905699" cy="2879072"/>
          </a:xfrm>
        </p:spPr>
        <p:txBody>
          <a:bodyPr>
            <a:noAutofit/>
          </a:bodyPr>
          <a:lstStyle>
            <a:lvl1pPr marL="342900" indent="-342900">
              <a:lnSpc>
                <a:spcPct val="100000"/>
              </a:lnSpc>
              <a:spcBef>
                <a:spcPts val="0"/>
              </a:spcBef>
              <a:spcAft>
                <a:spcPts val="1800"/>
              </a:spcAft>
              <a:buClr>
                <a:schemeClr val="tx1"/>
              </a:buClr>
              <a:buFont typeface="Wingdings" panose="05000000000000000000" pitchFamily="2" charset="2"/>
              <a:buChar char="§"/>
              <a:defRPr>
                <a:solidFill>
                  <a:schemeClr val="tx1"/>
                </a:solidFill>
              </a:defRPr>
            </a:lvl1pPr>
            <a:lvl2pPr marL="800100" indent="-342900">
              <a:lnSpc>
                <a:spcPct val="100000"/>
              </a:lnSpc>
              <a:spcAft>
                <a:spcPts val="1800"/>
              </a:spcAft>
              <a:buClr>
                <a:schemeClr val="tx1"/>
              </a:buClr>
              <a:buFont typeface="Wingdings" panose="05000000000000000000" pitchFamily="2" charset="2"/>
              <a:buChar char="§"/>
              <a:defRPr>
                <a:solidFill>
                  <a:schemeClr val="tx1"/>
                </a:solidFill>
              </a:defRPr>
            </a:lvl2pPr>
            <a:lvl3pPr marL="1200150" indent="-285750">
              <a:lnSpc>
                <a:spcPct val="100000"/>
              </a:lnSpc>
              <a:spcAft>
                <a:spcPts val="1800"/>
              </a:spcAft>
              <a:buClr>
                <a:schemeClr val="tx1"/>
              </a:buClr>
              <a:buFont typeface="Wingdings" panose="05000000000000000000" pitchFamily="2" charset="2"/>
              <a:buChar char="§"/>
              <a:defRPr>
                <a:solidFill>
                  <a:schemeClr val="tx1"/>
                </a:solidFill>
              </a:defRPr>
            </a:lvl3pPr>
            <a:lvl4pPr marL="1657350" indent="-285750">
              <a:lnSpc>
                <a:spcPct val="100000"/>
              </a:lnSpc>
              <a:spcAft>
                <a:spcPts val="1800"/>
              </a:spcAft>
              <a:buClr>
                <a:schemeClr val="tx1"/>
              </a:buClr>
              <a:buFont typeface="Wingdings" panose="05000000000000000000" pitchFamily="2" charset="2"/>
              <a:buChar char="§"/>
              <a:defRPr>
                <a:solidFill>
                  <a:schemeClr val="tx1"/>
                </a:solidFill>
              </a:defRPr>
            </a:lvl4pPr>
            <a:lvl5pPr marL="2114550" indent="-285750">
              <a:lnSpc>
                <a:spcPct val="100000"/>
              </a:lnSpc>
              <a:spcAft>
                <a:spcPts val="1800"/>
              </a:spcAft>
              <a:buClr>
                <a:schemeClr val="tx1"/>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a:extLst>
              <a:ext uri="{FF2B5EF4-FFF2-40B4-BE49-F238E27FC236}">
                <a16:creationId xmlns:a16="http://schemas.microsoft.com/office/drawing/2014/main" id="{B332DDBB-FABA-4789-98C8-601D1C08A027}"/>
              </a:ext>
            </a:extLst>
          </p:cNvPr>
          <p:cNvSpPr>
            <a:spLocks noGrp="1"/>
          </p:cNvSpPr>
          <p:nvPr>
            <p:ph sz="quarter" idx="13" hasCustomPrompt="1"/>
          </p:nvPr>
        </p:nvSpPr>
        <p:spPr>
          <a:xfrm>
            <a:off x="838197" y="2272201"/>
            <a:ext cx="10905685" cy="437599"/>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Topic Name</a:t>
            </a:r>
            <a:endParaRPr lang="en-BE" dirty="0"/>
          </a:p>
        </p:txBody>
      </p:sp>
      <p:sp>
        <p:nvSpPr>
          <p:cNvPr id="19" name="Text Placeholder 2">
            <a:extLst>
              <a:ext uri="{FF2B5EF4-FFF2-40B4-BE49-F238E27FC236}">
                <a16:creationId xmlns:a16="http://schemas.microsoft.com/office/drawing/2014/main" id="{B76D2B3C-AC16-4C2E-9D2E-2F0E02AF73A5}"/>
              </a:ext>
            </a:extLst>
          </p:cNvPr>
          <p:cNvSpPr>
            <a:spLocks noGrp="1"/>
          </p:cNvSpPr>
          <p:nvPr>
            <p:ph type="body" sz="quarter" idx="14" hasCustomPrompt="1"/>
          </p:nvPr>
        </p:nvSpPr>
        <p:spPr>
          <a:xfrm>
            <a:off x="1696828" y="5902623"/>
            <a:ext cx="4098222" cy="672074"/>
          </a:xfrm>
        </p:spPr>
        <p:txBody>
          <a:bodyPr lIns="0" tIns="0" rIns="0" bIns="0">
            <a:normAutofit/>
          </a:bodyPr>
          <a:lstStyle>
            <a:lvl1pPr>
              <a:defRPr lang="en-US" sz="1600" b="0" i="0" dirty="0" smtClean="0">
                <a:solidFill>
                  <a:srgbClr val="6FA528"/>
                </a:solidFill>
                <a:latin typeface="EC Square Sans Pro Medium" panose="020B0500000000020004" pitchFamily="34" charset="0"/>
                <a:ea typeface="Verdana" pitchFamily="34" charset="0"/>
                <a:cs typeface="EC Square Sans Pro" panose="020B0506040000020004" pitchFamily="34" charset="0"/>
              </a:defRPr>
            </a:lvl1pPr>
            <a:lvl2pPr>
              <a:defRPr lang="en-US" sz="2800" dirty="0" smtClean="0"/>
            </a:lvl2pPr>
            <a:lvl3pPr>
              <a:defRPr lang="en-US" sz="3000" b="1" dirty="0" smtClean="0">
                <a:solidFill>
                  <a:schemeClr val="bg1"/>
                </a:solidFill>
              </a:defRPr>
            </a:lvl3pPr>
            <a:lvl4pPr>
              <a:defRPr lang="en-US" sz="2000" dirty="0" smtClean="0"/>
            </a:lvl4pPr>
            <a:lvl5pPr>
              <a:defRPr lang="en-BE" sz="2000" dirty="0"/>
            </a:lvl5pPr>
          </a:lstStyle>
          <a:p>
            <a:pPr marL="0" lvl="0" indent="0" defTabSz="457200">
              <a:spcBef>
                <a:spcPct val="20000"/>
              </a:spcBef>
              <a:buFont typeface="Arial"/>
              <a:buNone/>
            </a:pPr>
            <a:r>
              <a:rPr lang="en-US" dirty="0"/>
              <a:t>Click to add Topic/Event Title</a:t>
            </a:r>
            <a:endParaRPr lang="en-BE" dirty="0"/>
          </a:p>
        </p:txBody>
      </p:sp>
      <p:sp>
        <p:nvSpPr>
          <p:cNvPr id="22" name="Content Placeholder 2">
            <a:extLst>
              <a:ext uri="{FF2B5EF4-FFF2-40B4-BE49-F238E27FC236}">
                <a16:creationId xmlns:a16="http://schemas.microsoft.com/office/drawing/2014/main" id="{D29D95BF-DDCB-4E85-8C02-1E33AF1FC9E5}"/>
              </a:ext>
            </a:extLst>
          </p:cNvPr>
          <p:cNvSpPr>
            <a:spLocks noGrp="1"/>
          </p:cNvSpPr>
          <p:nvPr>
            <p:ph sz="quarter" idx="10" hasCustomPrompt="1"/>
          </p:nvPr>
        </p:nvSpPr>
        <p:spPr>
          <a:xfrm>
            <a:off x="5906027" y="5899822"/>
            <a:ext cx="2969355"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30" name="Content Placeholder 2">
            <a:extLst>
              <a:ext uri="{FF2B5EF4-FFF2-40B4-BE49-F238E27FC236}">
                <a16:creationId xmlns:a16="http://schemas.microsoft.com/office/drawing/2014/main" id="{50D82E7F-72A9-4AFA-A2CF-4F0FBD6D9A03}"/>
              </a:ext>
            </a:extLst>
          </p:cNvPr>
          <p:cNvSpPr>
            <a:spLocks noGrp="1"/>
          </p:cNvSpPr>
          <p:nvPr>
            <p:ph sz="quarter" idx="11" hasCustomPrompt="1"/>
          </p:nvPr>
        </p:nvSpPr>
        <p:spPr>
          <a:xfrm>
            <a:off x="5906027" y="6343657"/>
            <a:ext cx="2964463"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31" name="Picture Placeholder 4">
            <a:extLst>
              <a:ext uri="{FF2B5EF4-FFF2-40B4-BE49-F238E27FC236}">
                <a16:creationId xmlns:a16="http://schemas.microsoft.com/office/drawing/2014/main" id="{D8CC42F6-A1AB-43CA-9055-1200B8A88897}"/>
              </a:ext>
            </a:extLst>
          </p:cNvPr>
          <p:cNvSpPr>
            <a:spLocks noGrp="1"/>
          </p:cNvSpPr>
          <p:nvPr>
            <p:ph type="pic" sz="quarter" idx="15" hasCustomPrompt="1"/>
          </p:nvPr>
        </p:nvSpPr>
        <p:spPr>
          <a:xfrm>
            <a:off x="10862876" y="5923701"/>
            <a:ext cx="809625" cy="779462"/>
          </a:xfrm>
        </p:spPr>
        <p:txBody>
          <a:bodyPr/>
          <a:lstStyle>
            <a:lvl1pPr marL="0" indent="0" algn="ctr">
              <a:buNone/>
              <a:defRPr sz="1200"/>
            </a:lvl1pPr>
          </a:lstStyle>
          <a:p>
            <a:r>
              <a:rPr lang="en-GB" dirty="0"/>
              <a:t>LOGO</a:t>
            </a:r>
            <a:endParaRPr lang="en-BE" dirty="0"/>
          </a:p>
        </p:txBody>
      </p:sp>
      <p:sp>
        <p:nvSpPr>
          <p:cNvPr id="20" name="Title 1">
            <a:extLst>
              <a:ext uri="{FF2B5EF4-FFF2-40B4-BE49-F238E27FC236}">
                <a16:creationId xmlns:a16="http://schemas.microsoft.com/office/drawing/2014/main" id="{64962DEE-C427-43B4-8B80-955526B7F70D}"/>
              </a:ext>
            </a:extLst>
          </p:cNvPr>
          <p:cNvSpPr txBox="1">
            <a:spLocks/>
          </p:cNvSpPr>
          <p:nvPr userDrawn="1"/>
        </p:nvSpPr>
        <p:spPr>
          <a:xfrm>
            <a:off x="838196" y="1784791"/>
            <a:ext cx="10905685" cy="648982"/>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lnSpc>
                <a:spcPts val="3800"/>
              </a:lnSpc>
            </a:pPr>
            <a:r>
              <a:rPr lang="en-US" sz="4000" kern="1200" dirty="0">
                <a:solidFill>
                  <a:srgbClr val="0344A2"/>
                </a:solidFill>
                <a:latin typeface="EC Square Sans Pro Medium" panose="020B0500000000020004" pitchFamily="34" charset="0"/>
                <a:ea typeface="Verdana" pitchFamily="34" charset="0"/>
              </a:rPr>
              <a:t>BTSF</a:t>
            </a:r>
            <a:endParaRPr lang="en-GB" sz="4000" kern="1200" dirty="0">
              <a:solidFill>
                <a:srgbClr val="0344A2"/>
              </a:solidFill>
              <a:latin typeface="EC Square Sans Pro Medium" panose="020B0500000000020004" pitchFamily="34" charset="0"/>
              <a:ea typeface="Verdana" pitchFamily="34" charset="0"/>
            </a:endParaRPr>
          </a:p>
        </p:txBody>
      </p:sp>
      <p:cxnSp>
        <p:nvCxnSpPr>
          <p:cNvPr id="27" name="Straight Connector 26">
            <a:extLst>
              <a:ext uri="{FF2B5EF4-FFF2-40B4-BE49-F238E27FC236}">
                <a16:creationId xmlns:a16="http://schemas.microsoft.com/office/drawing/2014/main" id="{BD4BAF4C-ED63-4362-9B0A-E6A9D26E310A}"/>
              </a:ext>
            </a:extLst>
          </p:cNvPr>
          <p:cNvCxnSpPr>
            <a:cxnSpLocks/>
          </p:cNvCxnSpPr>
          <p:nvPr userDrawn="1"/>
        </p:nvCxnSpPr>
        <p:spPr>
          <a:xfrm>
            <a:off x="838196" y="1784791"/>
            <a:ext cx="4" cy="5073209"/>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035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ntent - TUTO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0F4F37E-E245-4C11-ACF3-E87C6AF891C2}"/>
              </a:ext>
            </a:extLst>
          </p:cNvPr>
          <p:cNvSpPr/>
          <p:nvPr userDrawn="1"/>
        </p:nvSpPr>
        <p:spPr>
          <a:xfrm>
            <a:off x="-5346" y="5745772"/>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Rectangle 11">
            <a:extLst>
              <a:ext uri="{FF2B5EF4-FFF2-40B4-BE49-F238E27FC236}">
                <a16:creationId xmlns:a16="http://schemas.microsoft.com/office/drawing/2014/main" id="{A9F6ACE6-5C27-4EBA-A2C0-D9E1BBD9D672}"/>
              </a:ext>
            </a:extLst>
          </p:cNvPr>
          <p:cNvSpPr/>
          <p:nvPr userDrawn="1"/>
        </p:nvSpPr>
        <p:spPr>
          <a:xfrm>
            <a:off x="-5346" y="0"/>
            <a:ext cx="12197346" cy="5756997"/>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3" name="Rectangle 22">
            <a:extLst>
              <a:ext uri="{FF2B5EF4-FFF2-40B4-BE49-F238E27FC236}">
                <a16:creationId xmlns:a16="http://schemas.microsoft.com/office/drawing/2014/main" id="{E69407D0-7DF1-4D7D-92C9-0EF246CBD584}"/>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EFCB28C1-D470-4CB4-B1AE-32210367843E}"/>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24" name="Title 1">
            <a:extLst>
              <a:ext uri="{FF2B5EF4-FFF2-40B4-BE49-F238E27FC236}">
                <a16:creationId xmlns:a16="http://schemas.microsoft.com/office/drawing/2014/main" id="{E25F6123-483C-42C0-8EFD-B9B1A4464B81}"/>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cxnSp>
        <p:nvCxnSpPr>
          <p:cNvPr id="25" name="Straight Connector 24">
            <a:extLst>
              <a:ext uri="{FF2B5EF4-FFF2-40B4-BE49-F238E27FC236}">
                <a16:creationId xmlns:a16="http://schemas.microsoft.com/office/drawing/2014/main" id="{A0F41ECB-9B5D-4C84-B9FA-1EDE0AB2DD22}"/>
              </a:ext>
            </a:extLst>
          </p:cNvPr>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B96C0D44-011C-4FDF-8412-5FDF1ABE172F}"/>
              </a:ext>
            </a:extLst>
          </p:cNvPr>
          <p:cNvSpPr>
            <a:spLocks noGrp="1"/>
          </p:cNvSpPr>
          <p:nvPr>
            <p:ph idx="1"/>
          </p:nvPr>
        </p:nvSpPr>
        <p:spPr>
          <a:xfrm>
            <a:off x="838199" y="2451183"/>
            <a:ext cx="10905699" cy="3235951"/>
          </a:xfrm>
        </p:spPr>
        <p:txBody>
          <a:bodyPr>
            <a:noAutofit/>
          </a:bodyPr>
          <a:lstStyle>
            <a:lvl1pPr marL="342900" indent="-342900">
              <a:lnSpc>
                <a:spcPct val="100000"/>
              </a:lnSpc>
              <a:spcBef>
                <a:spcPts val="0"/>
              </a:spcBef>
              <a:spcAft>
                <a:spcPts val="1800"/>
              </a:spcAft>
              <a:buClr>
                <a:schemeClr val="tx1"/>
              </a:buClr>
              <a:buFont typeface="Wingdings" panose="05000000000000000000" pitchFamily="2" charset="2"/>
              <a:buChar char="§"/>
              <a:defRPr>
                <a:solidFill>
                  <a:schemeClr val="tx1"/>
                </a:solidFill>
              </a:defRPr>
            </a:lvl1pPr>
            <a:lvl2pPr marL="800100" indent="-342900">
              <a:lnSpc>
                <a:spcPct val="100000"/>
              </a:lnSpc>
              <a:spcAft>
                <a:spcPts val="1800"/>
              </a:spcAft>
              <a:buClr>
                <a:schemeClr val="tx1"/>
              </a:buClr>
              <a:buFont typeface="Wingdings" panose="05000000000000000000" pitchFamily="2" charset="2"/>
              <a:buChar char="§"/>
              <a:defRPr>
                <a:solidFill>
                  <a:schemeClr val="tx1"/>
                </a:solidFill>
              </a:defRPr>
            </a:lvl2pPr>
            <a:lvl3pPr marL="1200150" indent="-285750">
              <a:lnSpc>
                <a:spcPct val="100000"/>
              </a:lnSpc>
              <a:spcAft>
                <a:spcPts val="1800"/>
              </a:spcAft>
              <a:buClr>
                <a:schemeClr val="tx1"/>
              </a:buClr>
              <a:buFont typeface="Wingdings" panose="05000000000000000000" pitchFamily="2" charset="2"/>
              <a:buChar char="§"/>
              <a:defRPr>
                <a:solidFill>
                  <a:schemeClr val="tx1"/>
                </a:solidFill>
              </a:defRPr>
            </a:lvl3pPr>
            <a:lvl4pPr marL="1657350" indent="-285750">
              <a:lnSpc>
                <a:spcPct val="100000"/>
              </a:lnSpc>
              <a:spcAft>
                <a:spcPts val="1800"/>
              </a:spcAft>
              <a:buClr>
                <a:schemeClr val="tx1"/>
              </a:buClr>
              <a:buFont typeface="Wingdings" panose="05000000000000000000" pitchFamily="2" charset="2"/>
              <a:buChar char="§"/>
              <a:defRPr>
                <a:solidFill>
                  <a:schemeClr val="tx1"/>
                </a:solidFill>
              </a:defRPr>
            </a:lvl4pPr>
            <a:lvl5pPr marL="2114550" indent="-285750">
              <a:lnSpc>
                <a:spcPct val="100000"/>
              </a:lnSpc>
              <a:spcAft>
                <a:spcPts val="1800"/>
              </a:spcAft>
              <a:buClr>
                <a:schemeClr val="tx1"/>
              </a:buClr>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B332DDBB-FABA-4789-98C8-601D1C08A027}"/>
              </a:ext>
            </a:extLst>
          </p:cNvPr>
          <p:cNvSpPr>
            <a:spLocks noGrp="1"/>
          </p:cNvSpPr>
          <p:nvPr>
            <p:ph sz="quarter" idx="13" hasCustomPrompt="1"/>
          </p:nvPr>
        </p:nvSpPr>
        <p:spPr>
          <a:xfrm>
            <a:off x="838197" y="1993233"/>
            <a:ext cx="10905685" cy="437599"/>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Topic Name</a:t>
            </a:r>
            <a:endParaRPr lang="en-BE" dirty="0"/>
          </a:p>
        </p:txBody>
      </p:sp>
      <p:pic>
        <p:nvPicPr>
          <p:cNvPr id="17" name="Picture 16">
            <a:extLst>
              <a:ext uri="{FF2B5EF4-FFF2-40B4-BE49-F238E27FC236}">
                <a16:creationId xmlns:a16="http://schemas.microsoft.com/office/drawing/2014/main" id="{30681C61-2192-4B18-A1E6-51B9747C0A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000" y="6045988"/>
            <a:ext cx="1710390" cy="450423"/>
          </a:xfrm>
          <a:prstGeom prst="rect">
            <a:avLst/>
          </a:prstGeom>
        </p:spPr>
      </p:pic>
      <p:sp>
        <p:nvSpPr>
          <p:cNvPr id="19" name="Text Placeholder 2">
            <a:extLst>
              <a:ext uri="{FF2B5EF4-FFF2-40B4-BE49-F238E27FC236}">
                <a16:creationId xmlns:a16="http://schemas.microsoft.com/office/drawing/2014/main" id="{B76D2B3C-AC16-4C2E-9D2E-2F0E02AF73A5}"/>
              </a:ext>
            </a:extLst>
          </p:cNvPr>
          <p:cNvSpPr>
            <a:spLocks noGrp="1"/>
          </p:cNvSpPr>
          <p:nvPr>
            <p:ph type="body" sz="quarter" idx="14" hasCustomPrompt="1"/>
          </p:nvPr>
        </p:nvSpPr>
        <p:spPr>
          <a:xfrm>
            <a:off x="1696828" y="5902623"/>
            <a:ext cx="4098222" cy="672074"/>
          </a:xfrm>
        </p:spPr>
        <p:txBody>
          <a:bodyPr lIns="0" tIns="0" rIns="0" bIns="0">
            <a:normAutofit/>
          </a:bodyPr>
          <a:lstStyle>
            <a:lvl1pPr>
              <a:defRPr lang="en-US" sz="1600" b="0" i="0" dirty="0" smtClean="0">
                <a:solidFill>
                  <a:srgbClr val="6FA528"/>
                </a:solidFill>
                <a:latin typeface="EC Square Sans Pro Medium" panose="020B0500000000020004" pitchFamily="34" charset="0"/>
                <a:ea typeface="Verdana" pitchFamily="34" charset="0"/>
                <a:cs typeface="EC Square Sans Pro" panose="020B0506040000020004" pitchFamily="34" charset="0"/>
              </a:defRPr>
            </a:lvl1pPr>
            <a:lvl2pPr>
              <a:defRPr lang="en-US" sz="2800" dirty="0" smtClean="0"/>
            </a:lvl2pPr>
            <a:lvl3pPr>
              <a:defRPr lang="en-US" sz="3000" b="1" dirty="0" smtClean="0">
                <a:solidFill>
                  <a:schemeClr val="bg1"/>
                </a:solidFill>
              </a:defRPr>
            </a:lvl3pPr>
            <a:lvl4pPr>
              <a:defRPr lang="en-US" sz="2000" dirty="0" smtClean="0"/>
            </a:lvl4pPr>
            <a:lvl5pPr>
              <a:defRPr lang="en-BE" sz="2000" dirty="0"/>
            </a:lvl5pPr>
          </a:lstStyle>
          <a:p>
            <a:pPr marL="0" lvl="0" indent="0" defTabSz="457200">
              <a:spcBef>
                <a:spcPct val="20000"/>
              </a:spcBef>
              <a:buFont typeface="Arial"/>
              <a:buNone/>
            </a:pPr>
            <a:r>
              <a:rPr lang="en-US" dirty="0"/>
              <a:t>Click to add Topic/Event Title</a:t>
            </a:r>
            <a:endParaRPr lang="en-BE" dirty="0"/>
          </a:p>
        </p:txBody>
      </p:sp>
      <p:sp>
        <p:nvSpPr>
          <p:cNvPr id="22" name="Content Placeholder 2">
            <a:extLst>
              <a:ext uri="{FF2B5EF4-FFF2-40B4-BE49-F238E27FC236}">
                <a16:creationId xmlns:a16="http://schemas.microsoft.com/office/drawing/2014/main" id="{D29D95BF-DDCB-4E85-8C02-1E33AF1FC9E5}"/>
              </a:ext>
            </a:extLst>
          </p:cNvPr>
          <p:cNvSpPr>
            <a:spLocks noGrp="1"/>
          </p:cNvSpPr>
          <p:nvPr>
            <p:ph sz="quarter" idx="10" hasCustomPrompt="1"/>
          </p:nvPr>
        </p:nvSpPr>
        <p:spPr>
          <a:xfrm>
            <a:off x="5906027" y="5899822"/>
            <a:ext cx="2969355"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30" name="Content Placeholder 2">
            <a:extLst>
              <a:ext uri="{FF2B5EF4-FFF2-40B4-BE49-F238E27FC236}">
                <a16:creationId xmlns:a16="http://schemas.microsoft.com/office/drawing/2014/main" id="{50D82E7F-72A9-4AFA-A2CF-4F0FBD6D9A03}"/>
              </a:ext>
            </a:extLst>
          </p:cNvPr>
          <p:cNvSpPr>
            <a:spLocks noGrp="1"/>
          </p:cNvSpPr>
          <p:nvPr>
            <p:ph sz="quarter" idx="11" hasCustomPrompt="1"/>
          </p:nvPr>
        </p:nvSpPr>
        <p:spPr>
          <a:xfrm>
            <a:off x="5906027" y="6343657"/>
            <a:ext cx="2964463"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31" name="Picture Placeholder 4">
            <a:extLst>
              <a:ext uri="{FF2B5EF4-FFF2-40B4-BE49-F238E27FC236}">
                <a16:creationId xmlns:a16="http://schemas.microsoft.com/office/drawing/2014/main" id="{D8CC42F6-A1AB-43CA-9055-1200B8A88897}"/>
              </a:ext>
            </a:extLst>
          </p:cNvPr>
          <p:cNvSpPr>
            <a:spLocks noGrp="1"/>
          </p:cNvSpPr>
          <p:nvPr>
            <p:ph type="pic" sz="quarter" idx="15" hasCustomPrompt="1"/>
          </p:nvPr>
        </p:nvSpPr>
        <p:spPr>
          <a:xfrm>
            <a:off x="10862876" y="5923701"/>
            <a:ext cx="809625" cy="779462"/>
          </a:xfrm>
        </p:spPr>
        <p:txBody>
          <a:bodyPr/>
          <a:lstStyle>
            <a:lvl1pPr marL="0" indent="0" algn="ctr">
              <a:buNone/>
              <a:defRPr sz="1200"/>
            </a:lvl1pPr>
          </a:lstStyle>
          <a:p>
            <a:r>
              <a:rPr lang="en-GB" dirty="0"/>
              <a:t>LOGO</a:t>
            </a:r>
            <a:endParaRPr lang="en-BE" dirty="0"/>
          </a:p>
        </p:txBody>
      </p:sp>
      <p:sp>
        <p:nvSpPr>
          <p:cNvPr id="20" name="Title 1">
            <a:extLst>
              <a:ext uri="{FF2B5EF4-FFF2-40B4-BE49-F238E27FC236}">
                <a16:creationId xmlns:a16="http://schemas.microsoft.com/office/drawing/2014/main" id="{4915B6E2-33F3-460D-AAE1-E911F2CB1838}"/>
              </a:ext>
            </a:extLst>
          </p:cNvPr>
          <p:cNvSpPr txBox="1">
            <a:spLocks/>
          </p:cNvSpPr>
          <p:nvPr userDrawn="1"/>
        </p:nvSpPr>
        <p:spPr>
          <a:xfrm>
            <a:off x="684565" y="4620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6000" dirty="0">
                <a:solidFill>
                  <a:srgbClr val="0344A2"/>
                </a:solidFill>
                <a:latin typeface="EC Square Sans Pro Medium" panose="020B0500000000020004" pitchFamily="34" charset="0"/>
              </a:rPr>
              <a:t>BTSF</a:t>
            </a:r>
          </a:p>
        </p:txBody>
      </p:sp>
    </p:spTree>
    <p:extLst>
      <p:ext uri="{BB962C8B-B14F-4D97-AF65-F5344CB8AC3E}">
        <p14:creationId xmlns:p14="http://schemas.microsoft.com/office/powerpoint/2010/main" val="797780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071811"/>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0" name="Straight Connector 9"/>
          <p:cNvCxnSpPr>
            <a:cxnSpLocks/>
          </p:cNvCxnSpPr>
          <p:nvPr userDrawn="1"/>
        </p:nvCxnSpPr>
        <p:spPr>
          <a:xfrm flipH="1">
            <a:off x="838200" y="0"/>
            <a:ext cx="1" cy="2498271"/>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420E950D-7389-4D38-9CF4-932A0214F747}"/>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18" name="Subtitle 2">
            <a:extLst>
              <a:ext uri="{FF2B5EF4-FFF2-40B4-BE49-F238E27FC236}">
                <a16:creationId xmlns:a16="http://schemas.microsoft.com/office/drawing/2014/main" id="{A4E238D9-73CF-413D-8827-6DBC8E4CBBE1}"/>
              </a:ext>
            </a:extLst>
          </p:cNvPr>
          <p:cNvSpPr txBox="1">
            <a:spLocks/>
          </p:cNvSpPr>
          <p:nvPr userDrawn="1"/>
        </p:nvSpPr>
        <p:spPr>
          <a:xfrm>
            <a:off x="969764" y="1887663"/>
            <a:ext cx="10541977"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4000" i="0" kern="1200">
                <a:solidFill>
                  <a:schemeClr val="accent5"/>
                </a:solidFill>
                <a:latin typeface="EC Square Sans Pro" panose="020B0506040000020004" pitchFamily="34" charset="0"/>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6FA528"/>
                </a:solidFill>
              </a:rPr>
              <a:t>Thank you!</a:t>
            </a:r>
            <a:endParaRPr lang="en-GB" dirty="0">
              <a:solidFill>
                <a:srgbClr val="6FA528"/>
              </a:solidFill>
            </a:endParaRPr>
          </a:p>
        </p:txBody>
      </p:sp>
      <p:sp>
        <p:nvSpPr>
          <p:cNvPr id="8" name="Title 1">
            <a:extLst>
              <a:ext uri="{FF2B5EF4-FFF2-40B4-BE49-F238E27FC236}">
                <a16:creationId xmlns:a16="http://schemas.microsoft.com/office/drawing/2014/main" id="{AFB2BB05-5B99-4139-B635-347019D71BCD}"/>
              </a:ext>
            </a:extLst>
          </p:cNvPr>
          <p:cNvSpPr txBox="1">
            <a:spLocks/>
          </p:cNvSpPr>
          <p:nvPr userDrawn="1"/>
        </p:nvSpPr>
        <p:spPr>
          <a:xfrm>
            <a:off x="969764" y="342726"/>
            <a:ext cx="2655174"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marL="0" indent="0" algn="l"/>
            <a:r>
              <a:rPr lang="en-US" sz="8000" dirty="0">
                <a:solidFill>
                  <a:srgbClr val="034EA2"/>
                </a:solidFill>
                <a:latin typeface="EC Square Sans Pro Medium" panose="020B0500000000020004" pitchFamily="34" charset="0"/>
              </a:rPr>
              <a:t>BTSF</a:t>
            </a:r>
          </a:p>
        </p:txBody>
      </p:sp>
      <p:sp>
        <p:nvSpPr>
          <p:cNvPr id="11" name="TextBox 10">
            <a:extLst>
              <a:ext uri="{FF2B5EF4-FFF2-40B4-BE49-F238E27FC236}">
                <a16:creationId xmlns:a16="http://schemas.microsoft.com/office/drawing/2014/main" id="{BDA0C2D3-0AE6-41F7-9B5A-A236DB050F3B}"/>
              </a:ext>
            </a:extLst>
          </p:cNvPr>
          <p:cNvSpPr txBox="1"/>
          <p:nvPr userDrawn="1"/>
        </p:nvSpPr>
        <p:spPr>
          <a:xfrm>
            <a:off x="838199" y="5051231"/>
            <a:ext cx="5545336" cy="9310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1" dirty="0">
                <a:latin typeface="EC Square Sans Pro" panose="020B0506040000020004" pitchFamily="34" charset="0"/>
              </a:rPr>
              <a:t>© European Union 2021</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EC Square Sans Pro" panose="020B0506040000020004" pitchFamily="34" charset="0"/>
              </a:rPr>
              <a:t>Unless otherwise noted the reuse of this presentation is not authorised. For any use or reproduction of elements that are owned by the EU, permission may need to be sought directly from the respective right holders.</a:t>
            </a:r>
          </a:p>
          <a:p>
            <a:endParaRPr lang="en-BE" sz="1050" dirty="0">
              <a:latin typeface="EC Square Sans Pro" panose="020B0506040000020004" pitchFamily="34" charset="0"/>
            </a:endParaRPr>
          </a:p>
        </p:txBody>
      </p:sp>
      <p:sp>
        <p:nvSpPr>
          <p:cNvPr id="12" name="Text Placeholder 7">
            <a:extLst>
              <a:ext uri="{FF2B5EF4-FFF2-40B4-BE49-F238E27FC236}">
                <a16:creationId xmlns:a16="http://schemas.microsoft.com/office/drawing/2014/main" id="{573FF88D-C7A0-4DFA-A423-49D0A69245D1}"/>
              </a:ext>
            </a:extLst>
          </p:cNvPr>
          <p:cNvSpPr txBox="1">
            <a:spLocks/>
          </p:cNvSpPr>
          <p:nvPr userDrawn="1"/>
        </p:nvSpPr>
        <p:spPr>
          <a:xfrm>
            <a:off x="838199" y="3355564"/>
            <a:ext cx="5100962" cy="1695667"/>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GB" sz="1800" dirty="0">
                <a:solidFill>
                  <a:srgbClr val="0344A2"/>
                </a:solidFill>
                <a:latin typeface="EC Square Sans Pro Medium" panose="020B0500000000020004" pitchFamily="34" charset="0"/>
              </a:rPr>
              <a:t>European Commission</a:t>
            </a:r>
            <a:br>
              <a:rPr lang="en-GB" sz="1600" dirty="0">
                <a:latin typeface="EC Square Sans Pro" panose="020B0506040000020004" pitchFamily="34" charset="0"/>
              </a:rPr>
            </a:br>
            <a:r>
              <a:rPr lang="en-GB" sz="1600" dirty="0">
                <a:solidFill>
                  <a:srgbClr val="0344A2"/>
                </a:solidFill>
                <a:latin typeface="EC Square Sans Pro Medium" panose="020B0500000000020004" pitchFamily="34" charset="0"/>
              </a:rPr>
              <a:t>European Health and Digital Executive Agency (HaDEA)</a:t>
            </a:r>
          </a:p>
          <a:p>
            <a:pPr marL="0" indent="0">
              <a:spcAft>
                <a:spcPts val="0"/>
              </a:spcAft>
              <a:buNone/>
            </a:pPr>
            <a:r>
              <a:rPr lang="en-GB" sz="1600" dirty="0">
                <a:solidFill>
                  <a:srgbClr val="0344A2"/>
                </a:solidFill>
                <a:latin typeface="EC Square Sans Pro" panose="020B0506040000020004" pitchFamily="34" charset="0"/>
              </a:rPr>
              <a:t>Established by the European Commission</a:t>
            </a:r>
          </a:p>
          <a:p>
            <a:pPr marL="0" indent="0">
              <a:spcAft>
                <a:spcPts val="0"/>
              </a:spcAft>
              <a:buNone/>
            </a:pPr>
            <a:br>
              <a:rPr lang="en-GB" sz="1600" dirty="0">
                <a:latin typeface="EC Square Sans Pro" panose="020B0506040000020004" pitchFamily="34" charset="0"/>
              </a:rPr>
            </a:br>
            <a:r>
              <a:rPr lang="pl-PL" sz="1400" dirty="0">
                <a:solidFill>
                  <a:srgbClr val="0344A2"/>
                </a:solidFill>
                <a:latin typeface="EC Square Sans Pro" panose="020B0506040000020004" pitchFamily="34" charset="0"/>
              </a:rPr>
              <a:t>B-1049 Brussels/Belgium</a:t>
            </a:r>
            <a:endParaRPr lang="en-GB" sz="1400" dirty="0">
              <a:solidFill>
                <a:srgbClr val="0344A2"/>
              </a:solidFill>
              <a:latin typeface="EC Square Sans Pro" panose="020B0506040000020004" pitchFamily="34" charset="0"/>
            </a:endParaRPr>
          </a:p>
          <a:p>
            <a:pPr marL="0" indent="0">
              <a:spcAft>
                <a:spcPts val="0"/>
              </a:spcAft>
              <a:buNone/>
            </a:pPr>
            <a:r>
              <a:rPr lang="pl-PL" sz="1400" dirty="0">
                <a:solidFill>
                  <a:srgbClr val="0344A2"/>
                </a:solidFill>
                <a:latin typeface="EC Square Sans Pro" panose="020B0506040000020004" pitchFamily="34" charset="0"/>
                <a:hlinkClick r:id="rId2"/>
              </a:rPr>
              <a:t>HaDEA-BTSF-PROJECTS@ec.europa.eu</a:t>
            </a:r>
            <a:endParaRPr lang="pl-PL" sz="1400" dirty="0">
              <a:solidFill>
                <a:srgbClr val="0344A2"/>
              </a:solidFill>
              <a:latin typeface="EC Square Sans Pro" panose="020B0506040000020004" pitchFamily="34" charset="0"/>
            </a:endParaRPr>
          </a:p>
        </p:txBody>
      </p:sp>
      <p:sp>
        <p:nvSpPr>
          <p:cNvPr id="13" name="Content Placeholder 2">
            <a:extLst>
              <a:ext uri="{FF2B5EF4-FFF2-40B4-BE49-F238E27FC236}">
                <a16:creationId xmlns:a16="http://schemas.microsoft.com/office/drawing/2014/main" id="{951A5EF7-E8FA-497C-81DB-9DA981CF04F2}"/>
              </a:ext>
            </a:extLst>
          </p:cNvPr>
          <p:cNvSpPr>
            <a:spLocks noGrp="1"/>
          </p:cNvSpPr>
          <p:nvPr>
            <p:ph sz="quarter" idx="10" hasCustomPrompt="1"/>
          </p:nvPr>
        </p:nvSpPr>
        <p:spPr>
          <a:xfrm>
            <a:off x="7644540" y="3355483"/>
            <a:ext cx="4174188"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Organisation</a:t>
            </a:r>
            <a:endParaRPr lang="en-BE" dirty="0"/>
          </a:p>
        </p:txBody>
      </p:sp>
      <p:sp>
        <p:nvSpPr>
          <p:cNvPr id="14" name="Picture Placeholder 4">
            <a:extLst>
              <a:ext uri="{FF2B5EF4-FFF2-40B4-BE49-F238E27FC236}">
                <a16:creationId xmlns:a16="http://schemas.microsoft.com/office/drawing/2014/main" id="{BD597C69-9CCA-44F8-AECE-94E15DA232EC}"/>
              </a:ext>
            </a:extLst>
          </p:cNvPr>
          <p:cNvSpPr>
            <a:spLocks noGrp="1"/>
          </p:cNvSpPr>
          <p:nvPr>
            <p:ph type="pic" sz="quarter" idx="14" hasCustomPrompt="1"/>
          </p:nvPr>
        </p:nvSpPr>
        <p:spPr>
          <a:xfrm>
            <a:off x="6498454" y="3355483"/>
            <a:ext cx="1146086" cy="633611"/>
          </a:xfrm>
        </p:spPr>
        <p:txBody>
          <a:bodyPr/>
          <a:lstStyle>
            <a:lvl1pPr marL="0" indent="0" algn="ctr">
              <a:buNone/>
              <a:defRPr sz="1200"/>
            </a:lvl1pPr>
          </a:lstStyle>
          <a:p>
            <a:r>
              <a:rPr lang="en-GB" dirty="0"/>
              <a:t>LOGO</a:t>
            </a:r>
            <a:endParaRPr lang="en-BE" dirty="0"/>
          </a:p>
        </p:txBody>
      </p:sp>
    </p:spTree>
    <p:extLst>
      <p:ext uri="{BB962C8B-B14F-4D97-AF65-F5344CB8AC3E}">
        <p14:creationId xmlns:p14="http://schemas.microsoft.com/office/powerpoint/2010/main" val="337613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05231"/>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7C4F14A8-70A0-4F6E-A87F-716778D79B41}"/>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Slide Number Placeholder 5">
            <a:extLst>
              <a:ext uri="{FF2B5EF4-FFF2-40B4-BE49-F238E27FC236}">
                <a16:creationId xmlns:a16="http://schemas.microsoft.com/office/drawing/2014/main" id="{9DF73DDD-A061-46FA-AC5B-734A19B4ABD5}"/>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8" name="Title Placeholder 1"/>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9" name="Slide Number Placeholder 5">
            <a:extLst>
              <a:ext uri="{FF2B5EF4-FFF2-40B4-BE49-F238E27FC236}">
                <a16:creationId xmlns:a16="http://schemas.microsoft.com/office/drawing/2014/main" id="{AD0AE62C-9FA2-42CE-BE28-0C6524AFE6A0}"/>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80383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1" name="Straight Connector 10"/>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84DF2A30-3632-4E31-A377-A6FA90487014}"/>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2" name="Slide Number Placeholder 5">
            <a:extLst>
              <a:ext uri="{FF2B5EF4-FFF2-40B4-BE49-F238E27FC236}">
                <a16:creationId xmlns:a16="http://schemas.microsoft.com/office/drawing/2014/main" id="{83D31461-71E5-49F3-B191-CED42CEAF077}"/>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698B7334-9A25-4793-B6AC-656CC72DBE8C}"/>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4" name="Slide Number Placeholder 5">
            <a:extLst>
              <a:ext uri="{FF2B5EF4-FFF2-40B4-BE49-F238E27FC236}">
                <a16:creationId xmlns:a16="http://schemas.microsoft.com/office/drawing/2014/main" id="{BFF720C4-EBCC-44BF-983B-7247EC08A288}"/>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rgbClr val="034E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rgbClr val="034E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8124B0FB-7E1A-4CA8-ACD6-C8E9E66E6F4D}"/>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4" name="Slide Number Placeholder 5">
            <a:extLst>
              <a:ext uri="{FF2B5EF4-FFF2-40B4-BE49-F238E27FC236}">
                <a16:creationId xmlns:a16="http://schemas.microsoft.com/office/drawing/2014/main" id="{E20201E0-5F74-4E7F-8D16-64F2CEC615D5}"/>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74269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036523" y="6045988"/>
            <a:ext cx="1710390" cy="450423"/>
          </a:xfrm>
          <a:prstGeom prst="rect">
            <a:avLst/>
          </a:prstGeom>
        </p:spPr>
      </p:pic>
      <p:sp>
        <p:nvSpPr>
          <p:cNvPr id="8" name="Rectangle 7"/>
          <p:cNvSpPr/>
          <p:nvPr userDrawn="1"/>
        </p:nvSpPr>
        <p:spPr>
          <a:xfrm>
            <a:off x="6616800" y="3916926"/>
            <a:ext cx="5079600" cy="1879200"/>
          </a:xfrm>
          <a:prstGeom prst="rect">
            <a:avLst/>
          </a:prstGeom>
          <a:blipFill dpi="0" rotWithShape="1">
            <a:blip r:embed="rId2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3C42817-A861-4376-8ECC-9C0E1883949D}"/>
              </a:ext>
            </a:extLst>
          </p:cNvPr>
          <p:cNvSpPr txBox="1">
            <a:spLocks/>
          </p:cNvSpPr>
          <p:nvPr userDrawn="1"/>
        </p:nvSpPr>
        <p:spPr>
          <a:xfrm>
            <a:off x="923498" y="33252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7000" dirty="0">
                <a:solidFill>
                  <a:srgbClr val="004494"/>
                </a:solidFill>
                <a:latin typeface="EC Square Sans Pro Medium" panose="020B0500000000020004" pitchFamily="34" charset="0"/>
              </a:rPr>
              <a:t>BTSF</a:t>
            </a:r>
            <a:endParaRPr lang="en-GB" sz="7000" dirty="0">
              <a:solidFill>
                <a:srgbClr val="004494"/>
              </a:solidFill>
              <a:latin typeface="EC Square Sans Pro Medium" panose="020B0500000000020004" pitchFamily="34" charset="0"/>
            </a:endParaRPr>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72" r:id="rId1"/>
    <p:sldLayoutId id="2147483691" r:id="rId2"/>
    <p:sldLayoutId id="2147483677" r:id="rId3"/>
    <p:sldLayoutId id="2147483686" r:id="rId4"/>
    <p:sldLayoutId id="2147483650" r:id="rId5"/>
    <p:sldLayoutId id="2147483660" r:id="rId6"/>
    <p:sldLayoutId id="2147483652" r:id="rId7"/>
    <p:sldLayoutId id="2147483661" r:id="rId8"/>
    <p:sldLayoutId id="2147483653" r:id="rId9"/>
    <p:sldLayoutId id="2147483654" r:id="rId10"/>
    <p:sldLayoutId id="2147483659" r:id="rId11"/>
    <p:sldLayoutId id="2147483658" r:id="rId12"/>
    <p:sldLayoutId id="2147483666" r:id="rId13"/>
    <p:sldLayoutId id="2147483667" r:id="rId14"/>
    <p:sldLayoutId id="2147483668" r:id="rId15"/>
    <p:sldLayoutId id="2147483655" r:id="rId16"/>
    <p:sldLayoutId id="2147483694" r:id="rId17"/>
    <p:sldLayoutId id="2147483695"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28.jpeg"/><Relationship Id="rId5" Type="http://schemas.openxmlformats.org/officeDocument/2006/relationships/image" Target="../media/image14.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food.ec.europa.eu/animals/traces/how-does-traces-work_en#benefits-of-using-traces"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www.thebluediamondgallery.com/wooden-tile/b/benefits.html" TargetMode="External"/><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audiovisual.ec.europa.eu/en/video/I-204087?lg=INT%2FEN" TargetMode="External"/><Relationship Id="rId2" Type="http://schemas.openxmlformats.org/officeDocument/2006/relationships/hyperlink" Target="http://ec.europa.eu/avservices/play.cfm?ref=I091404&amp;videolang=EN" TargetMode="Externa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eu_commission" TargetMode="External"/><Relationship Id="rId13" Type="http://schemas.openxmlformats.org/officeDocument/2006/relationships/image" Target="../media/image46.png"/><Relationship Id="rId18" Type="http://schemas.openxmlformats.org/officeDocument/2006/relationships/image" Target="../media/image48.png"/><Relationship Id="rId3" Type="http://schemas.openxmlformats.org/officeDocument/2006/relationships/hyperlink" Target="https://open.spotify.com/user/v7ra0as4ychfdatgcjt9nabh0?si=SEs1mANESea5kzyVy7HvDw" TargetMode="External"/><Relationship Id="rId7" Type="http://schemas.openxmlformats.org/officeDocument/2006/relationships/image" Target="../media/image43.png"/><Relationship Id="rId12" Type="http://schemas.openxmlformats.org/officeDocument/2006/relationships/image" Target="../media/image45.png"/><Relationship Id="rId17" Type="http://schemas.openxmlformats.org/officeDocument/2006/relationships/hyperlink" Target="https://www.youtube.com/user/eutube" TargetMode="External"/><Relationship Id="rId2" Type="http://schemas.openxmlformats.org/officeDocument/2006/relationships/notesSlide" Target="../notesSlides/notesSlide3.xml"/><Relationship Id="rId16" Type="http://schemas.openxmlformats.org/officeDocument/2006/relationships/hyperlink" Target="https://medium.com/@EuropeanCommission" TargetMode="External"/><Relationship Id="rId1" Type="http://schemas.openxmlformats.org/officeDocument/2006/relationships/slideLayout" Target="../slideLayouts/slideLayout5.xml"/><Relationship Id="rId6" Type="http://schemas.openxmlformats.org/officeDocument/2006/relationships/hyperlink" Target="https://europa.eu/" TargetMode="External"/><Relationship Id="rId11" Type="http://schemas.openxmlformats.org/officeDocument/2006/relationships/hyperlink" Target="https://www.linkedin.com/company/european-commission/" TargetMode="External"/><Relationship Id="rId5" Type="http://schemas.openxmlformats.org/officeDocument/2006/relationships/hyperlink" Target="https://ec.europa.eu/" TargetMode="External"/><Relationship Id="rId15" Type="http://schemas.openxmlformats.org/officeDocument/2006/relationships/image" Target="../media/image47.png"/><Relationship Id="rId10" Type="http://schemas.openxmlformats.org/officeDocument/2006/relationships/image" Target="../media/image44.png"/><Relationship Id="rId19" Type="http://schemas.openxmlformats.org/officeDocument/2006/relationships/image" Target="../media/image49.png"/><Relationship Id="rId4" Type="http://schemas.openxmlformats.org/officeDocument/2006/relationships/image" Target="../media/image42.png"/><Relationship Id="rId9" Type="http://schemas.openxmlformats.org/officeDocument/2006/relationships/hyperlink" Target="https://www.facebook.com/EuropeanCommission" TargetMode="External"/><Relationship Id="rId14" Type="http://schemas.openxmlformats.org/officeDocument/2006/relationships/hyperlink" Target="https://www.instagram.com/europeancommissi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hyperlink" Target="https://thetrainingplace.eu/" TargetMode="External"/><Relationship Id="rId4" Type="http://schemas.openxmlformats.org/officeDocument/2006/relationships/hyperlink" Target="https://aesagroup.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hyperlink" Target="https://food.ec.europa.eu/animals/identification_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food.ec.europa.eu/animals/identification/ovine-caprine-animals_en" TargetMode="External"/><Relationship Id="rId2" Type="http://schemas.openxmlformats.org/officeDocument/2006/relationships/hyperlink" Target="https://food.ec.europa.eu/animals/identification/bovine-animals_en" TargetMode="External"/><Relationship Id="rId1" Type="http://schemas.openxmlformats.org/officeDocument/2006/relationships/slideLayout" Target="../slideLayouts/slideLayout17.xml"/><Relationship Id="rId5" Type="http://schemas.openxmlformats.org/officeDocument/2006/relationships/hyperlink" Target="https://food.ec.europa.eu/animals/identification/equine-animals_en" TargetMode="External"/><Relationship Id="rId4" Type="http://schemas.openxmlformats.org/officeDocument/2006/relationships/hyperlink" Target="https://food.ec.europa.eu/animals/identification/porcine-animals_e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3E1466-1144-42BD-9C4D-458E4FF81FBF}"/>
              </a:ext>
            </a:extLst>
          </p:cNvPr>
          <p:cNvSpPr>
            <a:spLocks noGrp="1"/>
          </p:cNvSpPr>
          <p:nvPr>
            <p:ph sz="quarter" idx="10"/>
          </p:nvPr>
        </p:nvSpPr>
        <p:spPr>
          <a:xfrm>
            <a:off x="802062" y="4962201"/>
            <a:ext cx="10096500" cy="627062"/>
          </a:xfrm>
        </p:spPr>
        <p:txBody>
          <a:bodyPr/>
          <a:lstStyle/>
          <a:p>
            <a:pPr marL="0" indent="0">
              <a:buNone/>
            </a:pPr>
            <a:r>
              <a:rPr lang="en-US" dirty="0"/>
              <a:t>Dr Marius Masiulis</a:t>
            </a:r>
            <a:endParaRPr lang="en-BE" dirty="0"/>
          </a:p>
        </p:txBody>
      </p:sp>
      <p:sp>
        <p:nvSpPr>
          <p:cNvPr id="3" name="Content Placeholder 2">
            <a:extLst>
              <a:ext uri="{FF2B5EF4-FFF2-40B4-BE49-F238E27FC236}">
                <a16:creationId xmlns:a16="http://schemas.microsoft.com/office/drawing/2014/main" id="{3116C1D9-E2CF-4461-ACCB-DBCAB245932A}"/>
              </a:ext>
            </a:extLst>
          </p:cNvPr>
          <p:cNvSpPr>
            <a:spLocks noGrp="1"/>
          </p:cNvSpPr>
          <p:nvPr>
            <p:ph sz="quarter" idx="11"/>
          </p:nvPr>
        </p:nvSpPr>
        <p:spPr>
          <a:xfrm>
            <a:off x="802062" y="5770804"/>
            <a:ext cx="10096500" cy="627062"/>
          </a:xfrm>
        </p:spPr>
        <p:txBody>
          <a:bodyPr/>
          <a:lstStyle/>
          <a:p>
            <a:pPr marL="0" indent="0">
              <a:buNone/>
            </a:pPr>
            <a:r>
              <a:rPr lang="en-US" dirty="0"/>
              <a:t>BANGKOK, THAILAND / 4-8 MARCH 2024</a:t>
            </a:r>
            <a:endParaRPr lang="en-BE" dirty="0"/>
          </a:p>
        </p:txBody>
      </p:sp>
      <p:sp>
        <p:nvSpPr>
          <p:cNvPr id="4" name="Content Placeholder 3">
            <a:extLst>
              <a:ext uri="{FF2B5EF4-FFF2-40B4-BE49-F238E27FC236}">
                <a16:creationId xmlns:a16="http://schemas.microsoft.com/office/drawing/2014/main" id="{5F74E3AE-1159-4BFA-8768-8AF645EC3C5B}"/>
              </a:ext>
            </a:extLst>
          </p:cNvPr>
          <p:cNvSpPr>
            <a:spLocks noGrp="1"/>
          </p:cNvSpPr>
          <p:nvPr>
            <p:ph sz="quarter" idx="12"/>
          </p:nvPr>
        </p:nvSpPr>
        <p:spPr>
          <a:xfrm>
            <a:off x="802062" y="3039866"/>
            <a:ext cx="10096500" cy="778268"/>
          </a:xfrm>
        </p:spPr>
        <p:txBody>
          <a:bodyPr/>
          <a:lstStyle/>
          <a:p>
            <a:pPr marL="0" indent="0">
              <a:buNone/>
            </a:pPr>
            <a:r>
              <a:rPr lang="en-US" dirty="0"/>
              <a:t>REGIONAL WORKSHOP ON ANIMAL HEALTH:</a:t>
            </a:r>
          </a:p>
          <a:p>
            <a:pPr marL="0" indent="0">
              <a:buNone/>
            </a:pPr>
            <a:r>
              <a:rPr lang="en-US" dirty="0"/>
              <a:t>DISEASE PREPAREDNESS, VACCINATION AND ONE HEALTH APPROACH</a:t>
            </a:r>
          </a:p>
          <a:p>
            <a:pPr marL="0" indent="0">
              <a:buNone/>
            </a:pPr>
            <a:endParaRPr lang="en-US" dirty="0"/>
          </a:p>
          <a:p>
            <a:pPr marL="0" indent="0">
              <a:buNone/>
            </a:pPr>
            <a:r>
              <a:rPr lang="en-US" dirty="0"/>
              <a:t>Traceability of terrestrial animal movement and certification</a:t>
            </a:r>
          </a:p>
        </p:txBody>
      </p:sp>
    </p:spTree>
    <p:extLst>
      <p:ext uri="{BB962C8B-B14F-4D97-AF65-F5344CB8AC3E}">
        <p14:creationId xmlns:p14="http://schemas.microsoft.com/office/powerpoint/2010/main" val="238498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3 Rectángulo redondeado">
            <a:extLst>
              <a:ext uri="{FF2B5EF4-FFF2-40B4-BE49-F238E27FC236}">
                <a16:creationId xmlns:a16="http://schemas.microsoft.com/office/drawing/2014/main" id="{ED53A470-9B7E-EA50-0146-80C19904C014}"/>
              </a:ext>
            </a:extLst>
          </p:cNvPr>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n-US" sz="7600" i="0">
              <a:solidFill>
                <a:srgbClr val="FFD624"/>
              </a:solidFill>
            </a:endParaRPr>
          </a:p>
        </p:txBody>
      </p:sp>
      <p:sp>
        <p:nvSpPr>
          <p:cNvPr id="41987" name="Right Arrow 10">
            <a:extLst>
              <a:ext uri="{FF2B5EF4-FFF2-40B4-BE49-F238E27FC236}">
                <a16:creationId xmlns:a16="http://schemas.microsoft.com/office/drawing/2014/main" id="{EB539888-8C2B-F4CD-54D7-3B493BC16C5B}"/>
              </a:ext>
            </a:extLst>
          </p:cNvPr>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1988" name="Rounded Rectangular Callout 6">
            <a:extLst>
              <a:ext uri="{FF2B5EF4-FFF2-40B4-BE49-F238E27FC236}">
                <a16:creationId xmlns:a16="http://schemas.microsoft.com/office/drawing/2014/main" id="{7F31AC5B-AADE-B69E-4709-EAEA94B080C5}"/>
              </a:ext>
            </a:extLst>
          </p:cNvPr>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1989" name="Rounded Rectangular Callout 8">
            <a:extLst>
              <a:ext uri="{FF2B5EF4-FFF2-40B4-BE49-F238E27FC236}">
                <a16:creationId xmlns:a16="http://schemas.microsoft.com/office/drawing/2014/main" id="{4CA698B3-2ED2-4B2C-3B1A-BD92BB9E7778}"/>
              </a:ext>
            </a:extLst>
          </p:cNvPr>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1990" name="Oval Callout 11">
            <a:extLst>
              <a:ext uri="{FF2B5EF4-FFF2-40B4-BE49-F238E27FC236}">
                <a16:creationId xmlns:a16="http://schemas.microsoft.com/office/drawing/2014/main" id="{198B645A-0564-734F-66DD-7E22B462D485}"/>
              </a:ext>
            </a:extLst>
          </p:cNvPr>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1991" name="Rounded Rectangle 17">
            <a:extLst>
              <a:ext uri="{FF2B5EF4-FFF2-40B4-BE49-F238E27FC236}">
                <a16:creationId xmlns:a16="http://schemas.microsoft.com/office/drawing/2014/main" id="{11A48F89-0C15-EAB3-A599-7D3A462DEB4A}"/>
              </a:ext>
            </a:extLst>
          </p:cNvPr>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1992" name="Text Placeholder 3">
            <a:extLst>
              <a:ext uri="{FF2B5EF4-FFF2-40B4-BE49-F238E27FC236}">
                <a16:creationId xmlns:a16="http://schemas.microsoft.com/office/drawing/2014/main" id="{E858A4D6-7706-D0C2-DACD-A82FB1F9AD1B}"/>
              </a:ext>
            </a:extLst>
          </p:cNvPr>
          <p:cNvSpPr>
            <a:spLocks noGrp="1" noChangeArrowheads="1"/>
          </p:cNvSpPr>
          <p:nvPr>
            <p:ph type="body" idx="4294967295"/>
          </p:nvPr>
        </p:nvSpPr>
        <p:spPr>
          <a:xfrm>
            <a:off x="636606" y="1343165"/>
            <a:ext cx="10918787" cy="5429250"/>
          </a:xfrm>
          <a:prstGeom prst="rect">
            <a:avLst/>
          </a:prstGeom>
        </p:spPr>
        <p:txBody>
          <a:bodyPr/>
          <a:lstStyle/>
          <a:p>
            <a:pPr marL="0" indent="0" algn="l">
              <a:buNone/>
            </a:pPr>
            <a:r>
              <a:rPr lang="en-GB" altLang="es-ES" sz="3200" b="1" dirty="0">
                <a:solidFill>
                  <a:srgbClr val="002060"/>
                </a:solidFill>
              </a:rPr>
              <a:t>Equine animals </a:t>
            </a:r>
          </a:p>
          <a:p>
            <a:pPr algn="l"/>
            <a:endParaRPr lang="en-GB" altLang="es-ES" sz="2000" dirty="0">
              <a:solidFill>
                <a:schemeClr val="tx1">
                  <a:lumMod val="50000"/>
                </a:schemeClr>
              </a:solidFill>
            </a:endParaRPr>
          </a:p>
          <a:p>
            <a:pPr algn="just"/>
            <a:r>
              <a:rPr lang="en-US" altLang="es-ES" sz="2000" dirty="0">
                <a:solidFill>
                  <a:schemeClr val="tx1">
                    <a:lumMod val="50000"/>
                  </a:schemeClr>
                </a:solidFill>
              </a:rPr>
              <a:t>A </a:t>
            </a:r>
            <a:r>
              <a:rPr lang="en-US" altLang="es-ES" sz="2000" b="1" dirty="0">
                <a:solidFill>
                  <a:schemeClr val="tx1">
                    <a:lumMod val="50000"/>
                  </a:schemeClr>
                </a:solidFill>
              </a:rPr>
              <a:t>single lifetime identification document </a:t>
            </a:r>
            <a:r>
              <a:rPr lang="en-US" altLang="es-ES" sz="2000" dirty="0">
                <a:solidFill>
                  <a:schemeClr val="tx1">
                    <a:lumMod val="50000"/>
                  </a:schemeClr>
                </a:solidFill>
              </a:rPr>
              <a:t>(including a narrative and a diagrammatical description) </a:t>
            </a:r>
            <a:r>
              <a:rPr lang="en-US" altLang="es-ES" sz="2000" b="1" dirty="0">
                <a:solidFill>
                  <a:schemeClr val="tx1">
                    <a:lumMod val="50000"/>
                  </a:schemeClr>
                </a:solidFill>
              </a:rPr>
              <a:t>passport</a:t>
            </a:r>
            <a:endParaRPr lang="en-US" altLang="es-ES" sz="2000" dirty="0">
              <a:solidFill>
                <a:schemeClr val="tx1">
                  <a:lumMod val="50000"/>
                </a:schemeClr>
              </a:solidFill>
            </a:endParaRPr>
          </a:p>
          <a:p>
            <a:pPr algn="just"/>
            <a:r>
              <a:rPr lang="en-US" altLang="es-ES" sz="2000" b="1" dirty="0">
                <a:solidFill>
                  <a:schemeClr val="tx1">
                    <a:lumMod val="50000"/>
                  </a:schemeClr>
                </a:solidFill>
              </a:rPr>
              <a:t>A method to ensure an unequivocal link between the identification document and the animal </a:t>
            </a:r>
            <a:r>
              <a:rPr lang="en-US" altLang="es-ES" sz="2000" dirty="0">
                <a:solidFill>
                  <a:schemeClr val="tx1">
                    <a:lumMod val="50000"/>
                  </a:schemeClr>
                </a:solidFill>
              </a:rPr>
              <a:t>(transponder, alternative methods like DNA profile and retinal scan)</a:t>
            </a:r>
          </a:p>
          <a:p>
            <a:pPr algn="just"/>
            <a:r>
              <a:rPr lang="en-US" altLang="es-ES" sz="2000" b="1" dirty="0">
                <a:solidFill>
                  <a:schemeClr val="tx1">
                    <a:lumMod val="50000"/>
                  </a:schemeClr>
                </a:solidFill>
              </a:rPr>
              <a:t>Databases maintained by the (passport) issuing bodies </a:t>
            </a:r>
            <a:r>
              <a:rPr lang="en-US" altLang="es-ES" sz="2000" dirty="0">
                <a:solidFill>
                  <a:schemeClr val="tx1">
                    <a:lumMod val="50000"/>
                  </a:schemeClr>
                </a:solidFill>
              </a:rPr>
              <a:t>recording under a unique identification number the identification details relating to the animal</a:t>
            </a:r>
          </a:p>
          <a:p>
            <a:pPr algn="just"/>
            <a:r>
              <a:rPr lang="en-US" altLang="es-ES" sz="2000" b="1" dirty="0">
                <a:solidFill>
                  <a:schemeClr val="tx1">
                    <a:lumMod val="50000"/>
                  </a:schemeClr>
                </a:solidFill>
              </a:rPr>
              <a:t>A central database at national level</a:t>
            </a:r>
            <a:r>
              <a:rPr lang="en-GB" altLang="es-ES" sz="2000" b="1" dirty="0">
                <a:solidFill>
                  <a:schemeClr val="tx1">
                    <a:lumMod val="50000"/>
                  </a:schemeClr>
                </a:solidFill>
              </a:rPr>
              <a:t>.</a:t>
            </a:r>
            <a:endParaRPr lang="en-US" altLang="es-ES" sz="2000" b="1" dirty="0">
              <a:solidFill>
                <a:schemeClr val="tx1">
                  <a:lumMod val="50000"/>
                </a:schemeClr>
              </a:solidFill>
            </a:endParaRPr>
          </a:p>
        </p:txBody>
      </p:sp>
      <p:sp>
        <p:nvSpPr>
          <p:cNvPr id="41993" name="Slide Number Placeholder 1">
            <a:extLst>
              <a:ext uri="{FF2B5EF4-FFF2-40B4-BE49-F238E27FC236}">
                <a16:creationId xmlns:a16="http://schemas.microsoft.com/office/drawing/2014/main" id="{443171B5-2990-5209-8FB9-D5A7299C25AE}"/>
              </a:ext>
            </a:extLst>
          </p:cNvPr>
          <p:cNvSpPr>
            <a:spLocks noGrp="1" noChangeArrowheads="1"/>
          </p:cNvSpPr>
          <p:nvPr>
            <p:ph type="sldNum" sz="quarter" idx="4294967295"/>
          </p:nvPr>
        </p:nvSpPr>
        <p:spPr>
          <a:xfrm>
            <a:off x="10199688" y="5995988"/>
            <a:ext cx="487362" cy="24130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7FBEC600-7E29-4457-B79D-FEB0F7B47E4A}" type="slidenum">
              <a:rPr lang="en-GB" altLang="en-US" sz="1000" i="0">
                <a:solidFill>
                  <a:srgbClr val="FFFFFF"/>
                </a:solidFill>
              </a:rPr>
              <a:pPr>
                <a:spcBef>
                  <a:spcPct val="0"/>
                </a:spcBef>
                <a:buClrTx/>
                <a:buFontTx/>
                <a:buNone/>
              </a:pPr>
              <a:t>10</a:t>
            </a:fld>
            <a:endParaRPr lang="en-GB" altLang="en-US" sz="1000" i="0">
              <a:solidFill>
                <a:srgbClr val="FFFFFF"/>
              </a:solidFill>
            </a:endParaRPr>
          </a:p>
        </p:txBody>
      </p:sp>
      <p:pic>
        <p:nvPicPr>
          <p:cNvPr id="41994" name="Picture 2" descr="Ver las imágenes de origen">
            <a:extLst>
              <a:ext uri="{FF2B5EF4-FFF2-40B4-BE49-F238E27FC236}">
                <a16:creationId xmlns:a16="http://schemas.microsoft.com/office/drawing/2014/main" id="{9D406764-AAEE-3270-A613-A4AE1E00F9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4386" y="45302"/>
            <a:ext cx="1504950" cy="207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B21841C-4847-81AD-451A-B5B930B71CAB}"/>
              </a:ext>
            </a:extLst>
          </p:cNvPr>
          <p:cNvPicPr>
            <a:picLocks noGrp="1" noChangeAspect="1" noChangeArrowheads="1"/>
          </p:cNvPicPr>
          <p:nvPr>
            <p:ph idx="4294967295"/>
          </p:nvPr>
        </p:nvPicPr>
        <p:blipFill>
          <a:blip r:embed="rId2" cstate="print"/>
          <a:srcRect/>
          <a:stretch>
            <a:fillRect/>
          </a:stretch>
        </p:blipFill>
        <p:spPr>
          <a:xfrm>
            <a:off x="9756901" y="10940"/>
            <a:ext cx="2024005" cy="2637183"/>
          </a:xfrm>
          <a:prstGeom prst="rect">
            <a:avLst/>
          </a:prstGeom>
          <a:effectLst>
            <a:softEdge rad="317500"/>
          </a:effectLst>
        </p:spPr>
      </p:pic>
      <p:pic>
        <p:nvPicPr>
          <p:cNvPr id="43011" name="Picture 2">
            <a:extLst>
              <a:ext uri="{FF2B5EF4-FFF2-40B4-BE49-F238E27FC236}">
                <a16:creationId xmlns:a16="http://schemas.microsoft.com/office/drawing/2014/main" id="{23A5EBEA-4EA3-14CF-47CB-4ACED093B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711" y="2164555"/>
            <a:ext cx="20637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itle 1">
            <a:extLst>
              <a:ext uri="{FF2B5EF4-FFF2-40B4-BE49-F238E27FC236}">
                <a16:creationId xmlns:a16="http://schemas.microsoft.com/office/drawing/2014/main" id="{6FD0A6F9-7AD7-0271-401E-3BC306591D67}"/>
              </a:ext>
            </a:extLst>
          </p:cNvPr>
          <p:cNvSpPr txBox="1">
            <a:spLocks/>
          </p:cNvSpPr>
          <p:nvPr/>
        </p:nvSpPr>
        <p:spPr bwMode="auto">
          <a:xfrm>
            <a:off x="834232" y="1130127"/>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pPr>
            <a:r>
              <a:rPr lang="en-GB" altLang="es-ES" b="1" dirty="0">
                <a:solidFill>
                  <a:srgbClr val="002060"/>
                </a:solidFill>
                <a:latin typeface="+mn-lt"/>
                <a:ea typeface="Verdana" panose="020B0604030504040204" pitchFamily="34" charset="0"/>
                <a:cs typeface="Verdana" panose="020B0604030504040204" pitchFamily="34" charset="0"/>
              </a:rPr>
              <a:t>Basic rule</a:t>
            </a:r>
          </a:p>
        </p:txBody>
      </p:sp>
      <p:pic>
        <p:nvPicPr>
          <p:cNvPr id="43013" name="Picture 6">
            <a:extLst>
              <a:ext uri="{FF2B5EF4-FFF2-40B4-BE49-F238E27FC236}">
                <a16:creationId xmlns:a16="http://schemas.microsoft.com/office/drawing/2014/main" id="{FD84BC49-D174-1A41-E491-99C56363F6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513" y="2412816"/>
            <a:ext cx="849313"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8" descr="https://encrypted-tbn3.gstatic.com/images?q=tbn:ANd9GcQoiSlWT7Ld4AYZTLaylaVO1mwAbQ_RMqlD01-stAT13mtZckx6">
            <a:extLst>
              <a:ext uri="{FF2B5EF4-FFF2-40B4-BE49-F238E27FC236}">
                <a16:creationId xmlns:a16="http://schemas.microsoft.com/office/drawing/2014/main" id="{582683AF-A15E-46B4-486E-5EDB262A9A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823" y="2409998"/>
            <a:ext cx="2978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E35C1A89-22AD-6239-61EC-BB852CE5E680}"/>
              </a:ext>
            </a:extLst>
          </p:cNvPr>
          <p:cNvSpPr txBox="1">
            <a:spLocks/>
          </p:cNvSpPr>
          <p:nvPr/>
        </p:nvSpPr>
        <p:spPr bwMode="auto">
          <a:xfrm>
            <a:off x="7248526" y="4005263"/>
            <a:ext cx="3133725" cy="977900"/>
          </a:xfrm>
          <a:prstGeom prst="rect">
            <a:avLst/>
          </a:prstGeom>
          <a:noFill/>
          <a:ln w="9525">
            <a:noFill/>
            <a:miter lim="800000"/>
            <a:headEnd/>
            <a:tailEnd/>
          </a:ln>
        </p:spPr>
        <p:txBody>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457200" lvl="1" indent="0">
              <a:buNone/>
              <a:defRPr/>
            </a:pPr>
            <a:r>
              <a:rPr lang="en-GB" sz="2200" b="0" dirty="0">
                <a:solidFill>
                  <a:schemeClr val="tx1"/>
                </a:solidFill>
              </a:rPr>
              <a:t>Equine kept for meat production- permitted by MS</a:t>
            </a:r>
          </a:p>
          <a:p>
            <a:pPr marL="0" indent="0">
              <a:buNone/>
              <a:defRPr/>
            </a:pPr>
            <a:endParaRPr lang="en-GB" kern="0" dirty="0">
              <a:solidFill>
                <a:schemeClr val="tx1"/>
              </a:solidFill>
              <a:latin typeface="Verdana"/>
            </a:endParaRPr>
          </a:p>
          <a:p>
            <a:pPr marL="0" indent="0">
              <a:buNone/>
              <a:defRPr/>
            </a:pPr>
            <a:endParaRPr lang="en-GB" kern="0" dirty="0">
              <a:solidFill>
                <a:schemeClr val="tx1"/>
              </a:solidFill>
              <a:latin typeface="Verdana"/>
            </a:endParaRPr>
          </a:p>
        </p:txBody>
      </p:sp>
      <p:sp>
        <p:nvSpPr>
          <p:cNvPr id="6" name="Curved Down Arrow 5">
            <a:extLst>
              <a:ext uri="{FF2B5EF4-FFF2-40B4-BE49-F238E27FC236}">
                <a16:creationId xmlns:a16="http://schemas.microsoft.com/office/drawing/2014/main" id="{BDDEC0D9-5A63-E1EF-6CEC-30D4B4E6A37A}"/>
              </a:ext>
            </a:extLst>
          </p:cNvPr>
          <p:cNvSpPr/>
          <p:nvPr/>
        </p:nvSpPr>
        <p:spPr>
          <a:xfrm rot="4484907">
            <a:off x="8321742" y="2824039"/>
            <a:ext cx="1228725" cy="931863"/>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chemeClr val="tx1"/>
              </a:solidFill>
            </a:endParaRPr>
          </a:p>
        </p:txBody>
      </p:sp>
      <p:pic>
        <p:nvPicPr>
          <p:cNvPr id="43017" name="Picture 5">
            <a:extLst>
              <a:ext uri="{FF2B5EF4-FFF2-40B4-BE49-F238E27FC236}">
                <a16:creationId xmlns:a16="http://schemas.microsoft.com/office/drawing/2014/main" id="{06B6ED37-DF66-D37C-EBEF-2718ECE7A6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0007" y="3913188"/>
            <a:ext cx="10795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rved Down Arrow 13">
            <a:extLst>
              <a:ext uri="{FF2B5EF4-FFF2-40B4-BE49-F238E27FC236}">
                <a16:creationId xmlns:a16="http://schemas.microsoft.com/office/drawing/2014/main" id="{03EFFDA6-29FE-149F-69AE-D1FEA8022B61}"/>
              </a:ext>
            </a:extLst>
          </p:cNvPr>
          <p:cNvSpPr/>
          <p:nvPr/>
        </p:nvSpPr>
        <p:spPr>
          <a:xfrm rot="4885620">
            <a:off x="5779983" y="3338618"/>
            <a:ext cx="1636089" cy="925512"/>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chemeClr val="tx1"/>
              </a:solidFill>
            </a:endParaRPr>
          </a:p>
        </p:txBody>
      </p:sp>
      <p:sp>
        <p:nvSpPr>
          <p:cNvPr id="16" name="Content Placeholder 2">
            <a:extLst>
              <a:ext uri="{FF2B5EF4-FFF2-40B4-BE49-F238E27FC236}">
                <a16:creationId xmlns:a16="http://schemas.microsoft.com/office/drawing/2014/main" id="{0A8DD233-ADAC-2759-C48E-99BA8C06EA09}"/>
              </a:ext>
            </a:extLst>
          </p:cNvPr>
          <p:cNvSpPr txBox="1">
            <a:spLocks/>
          </p:cNvSpPr>
          <p:nvPr/>
        </p:nvSpPr>
        <p:spPr bwMode="auto">
          <a:xfrm>
            <a:off x="3736976" y="4005264"/>
            <a:ext cx="2792413" cy="1112837"/>
          </a:xfrm>
          <a:prstGeom prst="rect">
            <a:avLst/>
          </a:prstGeom>
          <a:noFill/>
          <a:ln w="9525">
            <a:noFill/>
            <a:miter lim="800000"/>
            <a:headEnd/>
            <a:tailEnd/>
          </a:ln>
        </p:spPr>
        <p:txBody>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457200" lvl="1" indent="0">
              <a:buNone/>
              <a:defRPr/>
            </a:pPr>
            <a:r>
              <a:rPr lang="en-GB" sz="2200" b="0" dirty="0">
                <a:solidFill>
                  <a:schemeClr val="tx1"/>
                </a:solidFill>
              </a:rPr>
              <a:t>Alternative method- permitted by MS</a:t>
            </a:r>
          </a:p>
          <a:p>
            <a:pPr marL="0" indent="0">
              <a:buNone/>
              <a:defRPr/>
            </a:pPr>
            <a:endParaRPr lang="en-GB" kern="0" dirty="0">
              <a:solidFill>
                <a:schemeClr val="tx1"/>
              </a:solidFill>
              <a:latin typeface="Verdana"/>
            </a:endParaRPr>
          </a:p>
          <a:p>
            <a:pPr marL="0" indent="0">
              <a:buNone/>
              <a:defRPr/>
            </a:pPr>
            <a:endParaRPr lang="en-GB" kern="0" dirty="0">
              <a:solidFill>
                <a:schemeClr val="tx1"/>
              </a:solidFill>
              <a:latin typeface="Verdana"/>
            </a:endParaRPr>
          </a:p>
        </p:txBody>
      </p:sp>
      <p:pic>
        <p:nvPicPr>
          <p:cNvPr id="17" name="Picture 2">
            <a:extLst>
              <a:ext uri="{FF2B5EF4-FFF2-40B4-BE49-F238E27FC236}">
                <a16:creationId xmlns:a16="http://schemas.microsoft.com/office/drawing/2014/main" id="{B83DB40F-CB9D-4026-7D93-74487CE40713}"/>
              </a:ext>
            </a:extLst>
          </p:cNvPr>
          <p:cNvPicPr>
            <a:picLocks noChangeAspect="1" noChangeArrowheads="1"/>
          </p:cNvPicPr>
          <p:nvPr/>
        </p:nvPicPr>
        <p:blipFill>
          <a:blip r:embed="rId7" cstate="print"/>
          <a:srcRect/>
          <a:stretch>
            <a:fillRect/>
          </a:stretch>
        </p:blipFill>
        <p:spPr bwMode="auto">
          <a:xfrm>
            <a:off x="1092821" y="4810156"/>
            <a:ext cx="1440620" cy="1877060"/>
          </a:xfrm>
          <a:prstGeom prst="rect">
            <a:avLst/>
          </a:prstGeom>
          <a:ln>
            <a:noFill/>
          </a:ln>
          <a:effectLst>
            <a:softEdge rad="317500"/>
          </a:effectLst>
        </p:spPr>
      </p:pic>
      <p:pic>
        <p:nvPicPr>
          <p:cNvPr id="43021" name="Picture 2">
            <a:extLst>
              <a:ext uri="{FF2B5EF4-FFF2-40B4-BE49-F238E27FC236}">
                <a16:creationId xmlns:a16="http://schemas.microsoft.com/office/drawing/2014/main" id="{16481CDA-DF49-73C3-2D51-CD44D1895D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5429251"/>
            <a:ext cx="1770062"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eft-Right Arrow 12">
            <a:extLst>
              <a:ext uri="{FF2B5EF4-FFF2-40B4-BE49-F238E27FC236}">
                <a16:creationId xmlns:a16="http://schemas.microsoft.com/office/drawing/2014/main" id="{163E7E7D-E784-F39D-F6A8-68FFF94458DA}"/>
              </a:ext>
            </a:extLst>
          </p:cNvPr>
          <p:cNvSpPr/>
          <p:nvPr/>
        </p:nvSpPr>
        <p:spPr>
          <a:xfrm>
            <a:off x="2705100" y="5564189"/>
            <a:ext cx="2940050" cy="110013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43023" name="TextBox 18">
            <a:extLst>
              <a:ext uri="{FF2B5EF4-FFF2-40B4-BE49-F238E27FC236}">
                <a16:creationId xmlns:a16="http://schemas.microsoft.com/office/drawing/2014/main" id="{A39C0B11-5565-FA27-8B45-4982562B70BC}"/>
              </a:ext>
            </a:extLst>
          </p:cNvPr>
          <p:cNvSpPr txBox="1">
            <a:spLocks noChangeArrowheads="1"/>
          </p:cNvSpPr>
          <p:nvPr/>
        </p:nvSpPr>
        <p:spPr bwMode="auto">
          <a:xfrm>
            <a:off x="2959100" y="5929314"/>
            <a:ext cx="268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s-ES" sz="1800">
                <a:solidFill>
                  <a:schemeClr val="bg1"/>
                </a:solidFill>
                <a:latin typeface="Verdana" panose="020B0604030504040204" pitchFamily="34" charset="0"/>
              </a:rPr>
              <a:t>Unequivocal link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3">
            <a:extLst>
              <a:ext uri="{FF2B5EF4-FFF2-40B4-BE49-F238E27FC236}">
                <a16:creationId xmlns:a16="http://schemas.microsoft.com/office/drawing/2014/main" id="{5863E4AA-817C-761E-01CB-98575BBE35C9}"/>
              </a:ext>
            </a:extLst>
          </p:cNvPr>
          <p:cNvSpPr>
            <a:spLocks noGrp="1" noChangeArrowheads="1"/>
          </p:cNvSpPr>
          <p:nvPr>
            <p:ph type="body" idx="4294967295"/>
          </p:nvPr>
        </p:nvSpPr>
        <p:spPr>
          <a:xfrm>
            <a:off x="257586" y="1334748"/>
            <a:ext cx="5260172" cy="5003605"/>
          </a:xfrm>
          <a:prstGeom prst="rect">
            <a:avLst/>
          </a:prstGeom>
        </p:spPr>
        <p:txBody>
          <a:bodyPr/>
          <a:lstStyle/>
          <a:p>
            <a:pPr marL="0" indent="0" algn="just">
              <a:buNone/>
            </a:pPr>
            <a:r>
              <a:rPr lang="en-US" altLang="es-ES" sz="2000" u="sng" dirty="0">
                <a:solidFill>
                  <a:schemeClr val="tx1">
                    <a:lumMod val="50000"/>
                  </a:schemeClr>
                </a:solidFill>
                <a:cs typeface="Arial" panose="020B0604020202020204" pitchFamily="34" charset="0"/>
              </a:rPr>
              <a:t>The operator shall inform competent authority about his activity!</a:t>
            </a:r>
            <a:endParaRPr lang="es-ES" altLang="es-ES" sz="2000" u="sng" dirty="0">
              <a:solidFill>
                <a:schemeClr val="tx1">
                  <a:lumMod val="50000"/>
                </a:schemeClr>
              </a:solidFill>
              <a:cs typeface="Arial" panose="020B0604020202020204" pitchFamily="34" charset="0"/>
            </a:endParaRPr>
          </a:p>
          <a:p>
            <a:pPr marL="0" indent="0" algn="just">
              <a:buNone/>
            </a:pPr>
            <a:endParaRPr lang="en-US" altLang="es-ES" sz="2000" dirty="0">
              <a:solidFill>
                <a:schemeClr val="tx1">
                  <a:lumMod val="50000"/>
                </a:schemeClr>
              </a:solidFill>
              <a:cs typeface="Arial" panose="020B0604020202020204" pitchFamily="34" charset="0"/>
            </a:endParaRPr>
          </a:p>
          <a:p>
            <a:pPr marL="0" indent="0" algn="just">
              <a:buNone/>
            </a:pPr>
            <a:r>
              <a:rPr lang="en-US" altLang="es-ES" b="1" dirty="0">
                <a:solidFill>
                  <a:schemeClr val="tx1">
                    <a:lumMod val="50000"/>
                  </a:schemeClr>
                </a:solidFill>
                <a:cs typeface="Arial" panose="020B0604020202020204" pitchFamily="34" charset="0"/>
              </a:rPr>
              <a:t>Provide competent authority</a:t>
            </a:r>
            <a:r>
              <a:rPr lang="lt-LT" altLang="es-ES" b="1" dirty="0">
                <a:solidFill>
                  <a:schemeClr val="tx1">
                    <a:lumMod val="50000"/>
                  </a:schemeClr>
                </a:solidFill>
                <a:cs typeface="Arial" panose="020B0604020202020204" pitchFamily="34" charset="0"/>
              </a:rPr>
              <a:t>:</a:t>
            </a:r>
            <a:r>
              <a:rPr lang="en-US" altLang="es-ES" b="1" dirty="0">
                <a:solidFill>
                  <a:schemeClr val="tx1">
                    <a:lumMod val="50000"/>
                  </a:schemeClr>
                </a:solidFill>
                <a:cs typeface="Arial" panose="020B0604020202020204" pitchFamily="34" charset="0"/>
              </a:rPr>
              <a:t> </a:t>
            </a:r>
          </a:p>
          <a:p>
            <a:pPr algn="just"/>
            <a:r>
              <a:rPr lang="en-US" altLang="es-ES" sz="2000" dirty="0">
                <a:solidFill>
                  <a:schemeClr val="tx1">
                    <a:lumMod val="50000"/>
                  </a:schemeClr>
                </a:solidFill>
                <a:cs typeface="Arial" panose="020B0604020202020204" pitchFamily="34" charset="0"/>
              </a:rPr>
              <a:t> name and address of the operator</a:t>
            </a:r>
            <a:r>
              <a:rPr lang="lt-LT" altLang="es-ES" sz="2000" dirty="0">
                <a:solidFill>
                  <a:schemeClr val="tx1">
                    <a:lumMod val="50000"/>
                  </a:schemeClr>
                </a:solidFill>
                <a:cs typeface="Arial" panose="020B0604020202020204" pitchFamily="34" charset="0"/>
              </a:rPr>
              <a:t>;</a:t>
            </a:r>
            <a:endParaRPr lang="en-US" altLang="es-ES" sz="2000" dirty="0">
              <a:solidFill>
                <a:schemeClr val="tx1">
                  <a:lumMod val="50000"/>
                </a:schemeClr>
              </a:solidFill>
              <a:cs typeface="Arial" panose="020B0604020202020204" pitchFamily="34" charset="0"/>
            </a:endParaRPr>
          </a:p>
          <a:p>
            <a:pPr algn="just"/>
            <a:r>
              <a:rPr lang="en-US" altLang="es-ES" sz="2000" dirty="0">
                <a:solidFill>
                  <a:schemeClr val="tx1">
                    <a:lumMod val="50000"/>
                  </a:schemeClr>
                </a:solidFill>
                <a:cs typeface="Arial" panose="020B0604020202020204" pitchFamily="34" charset="0"/>
              </a:rPr>
              <a:t> Location of the establishment and description of facilities</a:t>
            </a:r>
            <a:r>
              <a:rPr lang="lt-LT" altLang="es-ES" sz="2000" dirty="0">
                <a:solidFill>
                  <a:schemeClr val="tx1">
                    <a:lumMod val="50000"/>
                  </a:schemeClr>
                </a:solidFill>
                <a:cs typeface="Arial" panose="020B0604020202020204" pitchFamily="34" charset="0"/>
              </a:rPr>
              <a:t>;</a:t>
            </a:r>
            <a:endParaRPr lang="en-US" altLang="es-ES" sz="2000" dirty="0">
              <a:solidFill>
                <a:schemeClr val="tx1">
                  <a:lumMod val="50000"/>
                </a:schemeClr>
              </a:solidFill>
              <a:cs typeface="Arial" panose="020B0604020202020204" pitchFamily="34" charset="0"/>
            </a:endParaRPr>
          </a:p>
          <a:p>
            <a:pPr algn="just"/>
            <a:r>
              <a:rPr lang="en-US" altLang="es-ES" sz="2000" dirty="0">
                <a:solidFill>
                  <a:schemeClr val="tx1">
                    <a:lumMod val="50000"/>
                  </a:schemeClr>
                </a:solidFill>
                <a:cs typeface="Arial" panose="020B0604020202020204" pitchFamily="34" charset="0"/>
              </a:rPr>
              <a:t> Categories, species and numbers of kept animals or germinal products and capacity of the establishment</a:t>
            </a:r>
            <a:r>
              <a:rPr lang="lt-LT" altLang="es-ES" sz="2000" dirty="0">
                <a:solidFill>
                  <a:schemeClr val="tx1">
                    <a:lumMod val="50000"/>
                  </a:schemeClr>
                </a:solidFill>
                <a:cs typeface="Arial" panose="020B0604020202020204" pitchFamily="34" charset="0"/>
              </a:rPr>
              <a:t>;</a:t>
            </a:r>
            <a:endParaRPr lang="en-US" altLang="es-ES" sz="2000" dirty="0">
              <a:solidFill>
                <a:schemeClr val="tx1">
                  <a:lumMod val="50000"/>
                </a:schemeClr>
              </a:solidFill>
              <a:cs typeface="Arial" panose="020B0604020202020204" pitchFamily="34" charset="0"/>
            </a:endParaRPr>
          </a:p>
          <a:p>
            <a:pPr algn="just"/>
            <a:r>
              <a:rPr lang="en-US" altLang="es-ES" sz="2000" dirty="0">
                <a:solidFill>
                  <a:schemeClr val="tx1">
                    <a:lumMod val="50000"/>
                  </a:schemeClr>
                </a:solidFill>
                <a:cs typeface="Arial" panose="020B0604020202020204" pitchFamily="34" charset="0"/>
              </a:rPr>
              <a:t> Obligation to inform authority of any significant change in the premise. </a:t>
            </a:r>
            <a:endParaRPr lang="en-US" altLang="lt-LT" sz="2800" b="1" dirty="0">
              <a:solidFill>
                <a:schemeClr val="tx1">
                  <a:lumMod val="50000"/>
                </a:schemeClr>
              </a:solidFill>
              <a:cs typeface="Arial" panose="020B0604020202020204" pitchFamily="34" charset="0"/>
            </a:endParaRPr>
          </a:p>
          <a:p>
            <a:pPr algn="l"/>
            <a:endParaRPr lang="en-GB" altLang="es-ES" sz="1800" dirty="0">
              <a:solidFill>
                <a:schemeClr val="tx1">
                  <a:lumMod val="50000"/>
                </a:schemeClr>
              </a:solidFill>
            </a:endParaRPr>
          </a:p>
          <a:p>
            <a:pPr algn="l"/>
            <a:endParaRPr lang="en-GB" altLang="es-ES" sz="1800" dirty="0">
              <a:solidFill>
                <a:schemeClr val="tx1">
                  <a:lumMod val="50000"/>
                </a:schemeClr>
              </a:solidFill>
            </a:endParaRPr>
          </a:p>
          <a:p>
            <a:pPr algn="l"/>
            <a:endParaRPr lang="en-GB" altLang="es-ES" sz="1800" dirty="0">
              <a:solidFill>
                <a:schemeClr val="tx1">
                  <a:lumMod val="50000"/>
                </a:schemeClr>
              </a:solidFill>
            </a:endParaRPr>
          </a:p>
        </p:txBody>
      </p:sp>
      <p:sp>
        <p:nvSpPr>
          <p:cNvPr id="44035" name="Slide Number Placeholder 1">
            <a:extLst>
              <a:ext uri="{FF2B5EF4-FFF2-40B4-BE49-F238E27FC236}">
                <a16:creationId xmlns:a16="http://schemas.microsoft.com/office/drawing/2014/main" id="{C074DC39-6C4E-5855-53AF-6BB03B8EC9A5}"/>
              </a:ext>
            </a:extLst>
          </p:cNvPr>
          <p:cNvSpPr>
            <a:spLocks noGrp="1" noChangeArrowheads="1"/>
          </p:cNvSpPr>
          <p:nvPr>
            <p:ph type="sldNum" sz="quarter" idx="4294967295"/>
          </p:nvPr>
        </p:nvSpPr>
        <p:spPr>
          <a:xfrm>
            <a:off x="10199688" y="5995988"/>
            <a:ext cx="487362" cy="24130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7C14E2FE-A975-40E2-880C-F77B1913C826}" type="slidenum">
              <a:rPr lang="en-GB" altLang="en-US" sz="1000" i="0">
                <a:solidFill>
                  <a:srgbClr val="FFFFFF"/>
                </a:solidFill>
              </a:rPr>
              <a:pPr>
                <a:spcBef>
                  <a:spcPct val="0"/>
                </a:spcBef>
                <a:buClrTx/>
                <a:buFontTx/>
                <a:buNone/>
              </a:pPr>
              <a:t>12</a:t>
            </a:fld>
            <a:endParaRPr lang="en-GB" altLang="en-US" sz="1000" i="0">
              <a:solidFill>
                <a:srgbClr val="FFFFFF"/>
              </a:solidFill>
            </a:endParaRPr>
          </a:p>
        </p:txBody>
      </p:sp>
      <p:sp>
        <p:nvSpPr>
          <p:cNvPr id="7" name="CuadroTexto 6">
            <a:extLst>
              <a:ext uri="{FF2B5EF4-FFF2-40B4-BE49-F238E27FC236}">
                <a16:creationId xmlns:a16="http://schemas.microsoft.com/office/drawing/2014/main" id="{34FD4522-8270-1C03-B0B4-20CAF8026AD4}"/>
              </a:ext>
            </a:extLst>
          </p:cNvPr>
          <p:cNvSpPr txBox="1"/>
          <p:nvPr/>
        </p:nvSpPr>
        <p:spPr>
          <a:xfrm>
            <a:off x="3101755" y="227259"/>
            <a:ext cx="8197076"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lang="en-US" altLang="lt-LT" sz="3200" b="1" dirty="0">
                <a:solidFill>
                  <a:srgbClr val="002060"/>
                </a:solidFill>
                <a:latin typeface="Arial"/>
                <a:cs typeface="Arial" panose="020B0604020202020204" pitchFamily="34" charset="0"/>
              </a:rPr>
              <a:t>Establishments </a:t>
            </a:r>
            <a:r>
              <a:rPr kumimoji="0" lang="en-US" altLang="lt-LT"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rPr>
              <a:t> registration</a:t>
            </a:r>
          </a:p>
        </p:txBody>
      </p:sp>
      <p:sp>
        <p:nvSpPr>
          <p:cNvPr id="2" name="Text Placeholder 3">
            <a:extLst>
              <a:ext uri="{FF2B5EF4-FFF2-40B4-BE49-F238E27FC236}">
                <a16:creationId xmlns:a16="http://schemas.microsoft.com/office/drawing/2014/main" id="{D907649D-688D-DD1E-68AB-284DF9FC131E}"/>
              </a:ext>
            </a:extLst>
          </p:cNvPr>
          <p:cNvSpPr txBox="1">
            <a:spLocks noChangeArrowheads="1"/>
          </p:cNvSpPr>
          <p:nvPr/>
        </p:nvSpPr>
        <p:spPr>
          <a:xfrm>
            <a:off x="6096000" y="1011973"/>
            <a:ext cx="5905500" cy="54292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ltLang="lt-LT" sz="2000" b="1" dirty="0">
                <a:solidFill>
                  <a:schemeClr val="tx1">
                    <a:lumMod val="50000"/>
                  </a:schemeClr>
                </a:solidFill>
                <a:cs typeface="Arial" panose="020B0604020202020204" pitchFamily="34" charset="0"/>
              </a:rPr>
              <a:t>Establishments compulsory record - keeping </a:t>
            </a:r>
            <a:endParaRPr lang="en-US" altLang="es-ES" sz="2000" b="1" dirty="0">
              <a:solidFill>
                <a:schemeClr val="tx1">
                  <a:lumMod val="50000"/>
                </a:schemeClr>
              </a:solidFill>
              <a:cs typeface="Arial" panose="020B0604020202020204" pitchFamily="34" charset="0"/>
            </a:endParaRPr>
          </a:p>
          <a:p>
            <a:pPr algn="just"/>
            <a:r>
              <a:rPr lang="en-US" altLang="es-ES" sz="1800" dirty="0">
                <a:solidFill>
                  <a:schemeClr val="tx1">
                    <a:lumMod val="50000"/>
                  </a:schemeClr>
                </a:solidFill>
                <a:cs typeface="Arial" panose="020B0604020202020204" pitchFamily="34" charset="0"/>
              </a:rPr>
              <a:t>Species, categories, number of animals and if applicable identification record</a:t>
            </a:r>
            <a:r>
              <a:rPr lang="lt-LT" altLang="es-ES" sz="1800" dirty="0">
                <a:solidFill>
                  <a:schemeClr val="tx1">
                    <a:lumMod val="50000"/>
                  </a:schemeClr>
                </a:solidFill>
                <a:cs typeface="Arial" panose="020B0604020202020204" pitchFamily="34" charset="0"/>
              </a:rPr>
              <a:t>;</a:t>
            </a:r>
            <a:endParaRPr lang="en-US" altLang="es-ES" sz="1800" dirty="0">
              <a:solidFill>
                <a:schemeClr val="tx1">
                  <a:lumMod val="50000"/>
                </a:schemeClr>
              </a:solidFill>
              <a:cs typeface="Arial" panose="020B0604020202020204" pitchFamily="34" charset="0"/>
            </a:endParaRPr>
          </a:p>
          <a:p>
            <a:pPr algn="just"/>
            <a:r>
              <a:rPr lang="en-US" altLang="es-ES" sz="1800" dirty="0">
                <a:solidFill>
                  <a:schemeClr val="tx1">
                    <a:lumMod val="50000"/>
                  </a:schemeClr>
                </a:solidFill>
                <a:cs typeface="Arial" panose="020B0604020202020204" pitchFamily="34" charset="0"/>
              </a:rPr>
              <a:t> Movements of animals (establishment of origin/destination, date)</a:t>
            </a:r>
            <a:r>
              <a:rPr lang="lt-LT" altLang="es-ES" sz="1800" dirty="0">
                <a:solidFill>
                  <a:schemeClr val="tx1">
                    <a:lumMod val="50000"/>
                  </a:schemeClr>
                </a:solidFill>
                <a:cs typeface="Arial" panose="020B0604020202020204" pitchFamily="34" charset="0"/>
              </a:rPr>
              <a:t>;</a:t>
            </a:r>
            <a:endParaRPr lang="en-US" altLang="es-ES" sz="1800" dirty="0">
              <a:solidFill>
                <a:schemeClr val="tx1">
                  <a:lumMod val="50000"/>
                </a:schemeClr>
              </a:solidFill>
              <a:cs typeface="Arial" panose="020B0604020202020204" pitchFamily="34" charset="0"/>
            </a:endParaRPr>
          </a:p>
          <a:p>
            <a:pPr algn="just"/>
            <a:r>
              <a:rPr lang="en-US" altLang="es-ES" sz="1800" dirty="0">
                <a:solidFill>
                  <a:schemeClr val="tx1">
                    <a:lumMod val="50000"/>
                  </a:schemeClr>
                </a:solidFill>
                <a:cs typeface="Arial" panose="020B0604020202020204" pitchFamily="34" charset="0"/>
              </a:rPr>
              <a:t> Deaths</a:t>
            </a:r>
            <a:r>
              <a:rPr lang="lt-LT" altLang="es-ES" sz="1800" dirty="0">
                <a:solidFill>
                  <a:schemeClr val="tx1">
                    <a:lumMod val="50000"/>
                  </a:schemeClr>
                </a:solidFill>
                <a:cs typeface="Arial" panose="020B0604020202020204" pitchFamily="34" charset="0"/>
              </a:rPr>
              <a:t>;</a:t>
            </a:r>
            <a:endParaRPr lang="en-US" altLang="es-ES" sz="1800" dirty="0">
              <a:solidFill>
                <a:schemeClr val="tx1">
                  <a:lumMod val="50000"/>
                </a:schemeClr>
              </a:solidFill>
              <a:cs typeface="Arial" panose="020B0604020202020204" pitchFamily="34" charset="0"/>
            </a:endParaRPr>
          </a:p>
          <a:p>
            <a:pPr algn="just"/>
            <a:r>
              <a:rPr lang="en-US" altLang="es-ES" sz="1800" dirty="0">
                <a:solidFill>
                  <a:schemeClr val="tx1">
                    <a:lumMod val="50000"/>
                  </a:schemeClr>
                </a:solidFill>
                <a:cs typeface="Arial" panose="020B0604020202020204" pitchFamily="34" charset="0"/>
              </a:rPr>
              <a:t> Biosecurity measures, surveillance, treatments, test results</a:t>
            </a:r>
            <a:r>
              <a:rPr lang="lt-LT" altLang="es-ES" sz="1800" dirty="0">
                <a:solidFill>
                  <a:schemeClr val="tx1">
                    <a:lumMod val="50000"/>
                  </a:schemeClr>
                </a:solidFill>
                <a:cs typeface="Arial" panose="020B0604020202020204" pitchFamily="34" charset="0"/>
              </a:rPr>
              <a:t>;</a:t>
            </a:r>
            <a:endParaRPr lang="en-US" altLang="es-ES" sz="1800" dirty="0">
              <a:solidFill>
                <a:schemeClr val="tx1">
                  <a:lumMod val="50000"/>
                </a:schemeClr>
              </a:solidFill>
              <a:cs typeface="Arial" panose="020B0604020202020204" pitchFamily="34" charset="0"/>
            </a:endParaRPr>
          </a:p>
          <a:p>
            <a:pPr algn="just"/>
            <a:r>
              <a:rPr lang="en-US" altLang="es-ES" sz="1800" dirty="0">
                <a:solidFill>
                  <a:schemeClr val="tx1">
                    <a:lumMod val="50000"/>
                  </a:schemeClr>
                </a:solidFill>
                <a:cs typeface="Arial" panose="020B0604020202020204" pitchFamily="34" charset="0"/>
              </a:rPr>
              <a:t> Results of any animal health visit/ inspection</a:t>
            </a:r>
            <a:r>
              <a:rPr lang="lt-LT" altLang="es-ES" sz="1800" dirty="0">
                <a:solidFill>
                  <a:schemeClr val="tx1">
                    <a:lumMod val="50000"/>
                  </a:schemeClr>
                </a:solidFill>
                <a:cs typeface="Arial" panose="020B0604020202020204" pitchFamily="34" charset="0"/>
              </a:rPr>
              <a:t>;</a:t>
            </a:r>
            <a:endParaRPr lang="en-US" altLang="es-ES" sz="1800" dirty="0">
              <a:solidFill>
                <a:schemeClr val="tx1">
                  <a:lumMod val="50000"/>
                </a:schemeClr>
              </a:solidFill>
              <a:cs typeface="Arial" panose="020B0604020202020204" pitchFamily="34" charset="0"/>
            </a:endParaRPr>
          </a:p>
          <a:p>
            <a:pPr algn="just"/>
            <a:r>
              <a:rPr lang="en-US" altLang="es-ES" sz="1800" dirty="0">
                <a:solidFill>
                  <a:schemeClr val="tx1">
                    <a:lumMod val="50000"/>
                  </a:schemeClr>
                </a:solidFill>
                <a:cs typeface="Arial" panose="020B0604020202020204" pitchFamily="34" charset="0"/>
              </a:rPr>
              <a:t> Report movements to national database</a:t>
            </a:r>
            <a:r>
              <a:rPr lang="lt-LT" altLang="es-ES" sz="1800" dirty="0">
                <a:solidFill>
                  <a:schemeClr val="tx1">
                    <a:lumMod val="50000"/>
                  </a:schemeClr>
                </a:solidFill>
                <a:cs typeface="Arial" panose="020B0604020202020204" pitchFamily="34" charset="0"/>
              </a:rPr>
              <a:t>.</a:t>
            </a:r>
            <a:endParaRPr lang="es-ES" altLang="es-ES" sz="1800" dirty="0">
              <a:solidFill>
                <a:schemeClr val="tx1">
                  <a:lumMod val="50000"/>
                </a:schemeClr>
              </a:solidFill>
              <a:cs typeface="Arial" panose="020B0604020202020204" pitchFamily="34" charset="0"/>
            </a:endParaRPr>
          </a:p>
          <a:p>
            <a:pPr marL="0" indent="0" algn="just">
              <a:buFont typeface="Arial" panose="020B0604020202020204" pitchFamily="34" charset="0"/>
              <a:buNone/>
            </a:pPr>
            <a:r>
              <a:rPr lang="en-US" altLang="es-ES" sz="2000" b="1" dirty="0">
                <a:solidFill>
                  <a:schemeClr val="tx1">
                    <a:lumMod val="50000"/>
                  </a:schemeClr>
                </a:solidFill>
                <a:cs typeface="Arial" panose="020B0604020202020204" pitchFamily="34" charset="0"/>
              </a:rPr>
              <a:t>Should be verified by veterinary authority through official visit to the establishment</a:t>
            </a:r>
            <a:r>
              <a:rPr lang="lt-LT" altLang="es-ES" sz="2000" b="1" dirty="0">
                <a:solidFill>
                  <a:schemeClr val="tx1">
                    <a:lumMod val="50000"/>
                  </a:schemeClr>
                </a:solidFill>
                <a:cs typeface="Arial" panose="020B0604020202020204" pitchFamily="34" charset="0"/>
              </a:rPr>
              <a:t>.</a:t>
            </a:r>
            <a:endParaRPr lang="en-US" altLang="lt-LT" sz="2800" b="1" dirty="0">
              <a:solidFill>
                <a:schemeClr val="tx1">
                  <a:lumMod val="50000"/>
                </a:schemeClr>
              </a:solidFill>
              <a:cs typeface="Arial" panose="020B0604020202020204" pitchFamily="34" charset="0"/>
            </a:endParaRPr>
          </a:p>
          <a:p>
            <a:endParaRPr lang="en-GB" altLang="es-ES" sz="1800" dirty="0">
              <a:solidFill>
                <a:schemeClr val="tx1">
                  <a:lumMod val="50000"/>
                </a:schemeClr>
              </a:solidFill>
            </a:endParaRPr>
          </a:p>
          <a:p>
            <a:endParaRPr lang="en-GB" altLang="es-ES" sz="1800" dirty="0">
              <a:solidFill>
                <a:schemeClr val="tx1">
                  <a:lumMod val="50000"/>
                </a:schemeClr>
              </a:solidFill>
            </a:endParaRPr>
          </a:p>
          <a:p>
            <a:endParaRPr lang="en-GB" altLang="es-ES" sz="1800" dirty="0">
              <a:solidFill>
                <a:schemeClr val="tx1">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Ver las imágenes de origen">
            <a:extLst>
              <a:ext uri="{FF2B5EF4-FFF2-40B4-BE49-F238E27FC236}">
                <a16:creationId xmlns:a16="http://schemas.microsoft.com/office/drawing/2014/main" id="{1D48DCDA-688D-DD23-B02E-5DCCFF4E1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2660" y="50180"/>
            <a:ext cx="2169971" cy="138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 kohatäide 3">
            <a:extLst>
              <a:ext uri="{FF2B5EF4-FFF2-40B4-BE49-F238E27FC236}">
                <a16:creationId xmlns:a16="http://schemas.microsoft.com/office/drawing/2014/main" id="{D7326286-89E8-3C85-E404-B8B427076D15}"/>
              </a:ext>
            </a:extLst>
          </p:cNvPr>
          <p:cNvSpPr txBox="1">
            <a:spLocks/>
          </p:cNvSpPr>
          <p:nvPr/>
        </p:nvSpPr>
        <p:spPr bwMode="auto">
          <a:xfrm>
            <a:off x="169369" y="1473201"/>
            <a:ext cx="6094141" cy="4643437"/>
          </a:xfrm>
          <a:prstGeom prst="rect">
            <a:avLst/>
          </a:prstGeom>
          <a:noFill/>
          <a:ln w="9525">
            <a:noFill/>
            <a:miter lim="800000"/>
            <a:headEnd/>
            <a:tailEnd/>
          </a:ln>
        </p:spPr>
        <p:txBody>
          <a:bodyPr/>
          <a:lstStyle/>
          <a:p>
            <a:pPr>
              <a:spcBef>
                <a:spcPct val="20000"/>
              </a:spcBef>
              <a:buClr>
                <a:schemeClr val="bg1"/>
              </a:buClr>
              <a:defRPr/>
            </a:pPr>
            <a:r>
              <a:rPr lang="en-US" sz="2400" b="1" kern="0" dirty="0">
                <a:solidFill>
                  <a:schemeClr val="tx1">
                    <a:lumMod val="50000"/>
                  </a:schemeClr>
                </a:solidFill>
                <a:cs typeface="Arial" panose="020B0604020202020204" pitchFamily="34" charset="0"/>
              </a:rPr>
              <a:t>Compulsory registration of transporters of kept ungulates</a:t>
            </a:r>
          </a:p>
          <a:p>
            <a:pPr marL="342900" indent="-342900" algn="just">
              <a:spcBef>
                <a:spcPct val="20000"/>
              </a:spcBef>
              <a:buClr>
                <a:schemeClr val="bg1"/>
              </a:buClr>
              <a:buFontTx/>
              <a:buChar char="•"/>
              <a:defRPr/>
            </a:pPr>
            <a:endParaRPr lang="en-US" sz="2000" kern="0" dirty="0">
              <a:solidFill>
                <a:schemeClr val="tx1">
                  <a:lumMod val="50000"/>
                </a:schemeClr>
              </a:solidFill>
              <a:cs typeface="Arial" panose="020B0604020202020204" pitchFamily="34" charset="0"/>
            </a:endParaRPr>
          </a:p>
          <a:p>
            <a:pPr algn="just">
              <a:spcBef>
                <a:spcPct val="20000"/>
              </a:spcBef>
              <a:buClr>
                <a:schemeClr val="bg1"/>
              </a:buClr>
              <a:defRPr/>
            </a:pPr>
            <a:r>
              <a:rPr lang="en-US" sz="2000" kern="0" dirty="0">
                <a:solidFill>
                  <a:schemeClr val="tx1">
                    <a:lumMod val="50000"/>
                  </a:schemeClr>
                </a:solidFill>
                <a:cs typeface="Arial" panose="020B0604020202020204" pitchFamily="34" charset="0"/>
              </a:rPr>
              <a:t> Transporter/company shall Inform the veterinary authority of their activity</a:t>
            </a:r>
            <a:r>
              <a:rPr lang="lt-LT" sz="2000" kern="0" dirty="0">
                <a:solidFill>
                  <a:schemeClr val="tx1">
                    <a:lumMod val="50000"/>
                  </a:schemeClr>
                </a:solidFill>
                <a:cs typeface="Arial" panose="020B0604020202020204" pitchFamily="34" charset="0"/>
              </a:rPr>
              <a:t>;</a:t>
            </a:r>
            <a:endParaRPr lang="es-ES" sz="2000" kern="0" dirty="0">
              <a:solidFill>
                <a:schemeClr val="tx1">
                  <a:lumMod val="50000"/>
                </a:schemeClr>
              </a:solidFill>
              <a:cs typeface="Arial" panose="020B0604020202020204" pitchFamily="34" charset="0"/>
            </a:endParaRPr>
          </a:p>
          <a:p>
            <a:pPr algn="just">
              <a:spcBef>
                <a:spcPct val="20000"/>
              </a:spcBef>
              <a:buClr>
                <a:schemeClr val="bg1"/>
              </a:buClr>
              <a:defRPr/>
            </a:pPr>
            <a:endParaRPr lang="en-US" sz="2000" kern="0" dirty="0">
              <a:solidFill>
                <a:schemeClr val="tx1">
                  <a:lumMod val="50000"/>
                </a:schemeClr>
              </a:solidFill>
              <a:cs typeface="Arial" panose="020B0604020202020204" pitchFamily="34" charset="0"/>
            </a:endParaRPr>
          </a:p>
          <a:p>
            <a:pPr algn="just">
              <a:spcBef>
                <a:spcPct val="20000"/>
              </a:spcBef>
              <a:buClr>
                <a:schemeClr val="bg1"/>
              </a:buClr>
              <a:defRPr/>
            </a:pPr>
            <a:r>
              <a:rPr lang="en-US" sz="2000" kern="0" dirty="0">
                <a:solidFill>
                  <a:schemeClr val="tx1">
                    <a:lumMod val="50000"/>
                  </a:schemeClr>
                </a:solidFill>
                <a:cs typeface="Arial" panose="020B0604020202020204" pitchFamily="34" charset="0"/>
              </a:rPr>
              <a:t> </a:t>
            </a:r>
            <a:r>
              <a:rPr lang="en-US" sz="2000" b="1" kern="0" dirty="0">
                <a:solidFill>
                  <a:schemeClr val="tx1">
                    <a:lumMod val="50000"/>
                  </a:schemeClr>
                </a:solidFill>
                <a:cs typeface="Arial" panose="020B0604020202020204" pitchFamily="34" charset="0"/>
              </a:rPr>
              <a:t>Provide following information</a:t>
            </a:r>
            <a:r>
              <a:rPr lang="lt-LT" sz="2000" b="1" kern="0" dirty="0">
                <a:solidFill>
                  <a:schemeClr val="tx1">
                    <a:lumMod val="50000"/>
                  </a:schemeClr>
                </a:solidFill>
                <a:cs typeface="Arial" panose="020B0604020202020204" pitchFamily="34" charset="0"/>
              </a:rPr>
              <a:t>:</a:t>
            </a:r>
            <a:endParaRPr lang="es-ES" sz="2000" b="1" kern="0" dirty="0">
              <a:solidFill>
                <a:schemeClr val="tx1">
                  <a:lumMod val="50000"/>
                </a:schemeClr>
              </a:solidFill>
              <a:cs typeface="Arial" panose="020B0604020202020204" pitchFamily="34" charset="0"/>
            </a:endParaRPr>
          </a:p>
          <a:p>
            <a:pPr algn="just">
              <a:spcBef>
                <a:spcPct val="20000"/>
              </a:spcBef>
              <a:buClr>
                <a:schemeClr val="bg1"/>
              </a:buClr>
              <a:defRPr/>
            </a:pPr>
            <a:endParaRPr lang="en-US" sz="2000" b="1" kern="0" dirty="0">
              <a:solidFill>
                <a:schemeClr val="tx1">
                  <a:lumMod val="50000"/>
                </a:schemeClr>
              </a:solidFill>
              <a:cs typeface="Arial" panose="020B0604020202020204" pitchFamily="34" charset="0"/>
            </a:endParaRPr>
          </a:p>
          <a:p>
            <a:pPr algn="just">
              <a:spcBef>
                <a:spcPct val="20000"/>
              </a:spcBef>
              <a:buClr>
                <a:schemeClr val="bg1"/>
              </a:buClr>
              <a:defRPr/>
            </a:pPr>
            <a:r>
              <a:rPr lang="en-US" sz="2000" kern="0" dirty="0">
                <a:solidFill>
                  <a:schemeClr val="tx1">
                    <a:lumMod val="50000"/>
                  </a:schemeClr>
                </a:solidFill>
                <a:cs typeface="Arial" panose="020B0604020202020204" pitchFamily="34" charset="0"/>
              </a:rPr>
              <a:t>   - name and address of the transporter</a:t>
            </a:r>
            <a:r>
              <a:rPr lang="lt-LT" sz="2000" kern="0" dirty="0">
                <a:solidFill>
                  <a:schemeClr val="tx1">
                    <a:lumMod val="50000"/>
                  </a:schemeClr>
                </a:solidFill>
                <a:cs typeface="Arial" panose="020B0604020202020204" pitchFamily="34" charset="0"/>
              </a:rPr>
              <a:t>;</a:t>
            </a:r>
            <a:endParaRPr lang="en-US" sz="2000" kern="0" dirty="0">
              <a:solidFill>
                <a:schemeClr val="tx1">
                  <a:lumMod val="50000"/>
                </a:schemeClr>
              </a:solidFill>
              <a:cs typeface="Arial" panose="020B0604020202020204" pitchFamily="34" charset="0"/>
            </a:endParaRPr>
          </a:p>
          <a:p>
            <a:pPr algn="just">
              <a:spcBef>
                <a:spcPct val="20000"/>
              </a:spcBef>
              <a:buClr>
                <a:schemeClr val="bg1"/>
              </a:buClr>
              <a:defRPr/>
            </a:pPr>
            <a:r>
              <a:rPr lang="en-US" sz="2000" kern="0" dirty="0">
                <a:solidFill>
                  <a:schemeClr val="tx1">
                    <a:lumMod val="50000"/>
                  </a:schemeClr>
                </a:solidFill>
                <a:cs typeface="Arial" panose="020B0604020202020204" pitchFamily="34" charset="0"/>
              </a:rPr>
              <a:t>   - categories, species and number of kept ungulates to be transported</a:t>
            </a:r>
            <a:r>
              <a:rPr lang="lt-LT" sz="2000" kern="0" dirty="0">
                <a:solidFill>
                  <a:schemeClr val="tx1">
                    <a:lumMod val="50000"/>
                  </a:schemeClr>
                </a:solidFill>
                <a:cs typeface="Arial" panose="020B0604020202020204" pitchFamily="34" charset="0"/>
              </a:rPr>
              <a:t>;</a:t>
            </a:r>
            <a:endParaRPr lang="en-US" sz="2000" kern="0" dirty="0">
              <a:solidFill>
                <a:schemeClr val="tx1">
                  <a:lumMod val="50000"/>
                </a:schemeClr>
              </a:solidFill>
              <a:cs typeface="Arial" panose="020B0604020202020204" pitchFamily="34" charset="0"/>
            </a:endParaRPr>
          </a:p>
          <a:p>
            <a:pPr algn="just">
              <a:spcBef>
                <a:spcPct val="20000"/>
              </a:spcBef>
              <a:buClr>
                <a:schemeClr val="bg1"/>
              </a:buClr>
              <a:defRPr/>
            </a:pPr>
            <a:r>
              <a:rPr lang="en-US" sz="2000" kern="0" dirty="0">
                <a:solidFill>
                  <a:schemeClr val="tx1">
                    <a:lumMod val="50000"/>
                  </a:schemeClr>
                </a:solidFill>
                <a:cs typeface="Arial" panose="020B0604020202020204" pitchFamily="34" charset="0"/>
              </a:rPr>
              <a:t>   - type of transport</a:t>
            </a:r>
            <a:r>
              <a:rPr lang="lt-LT" sz="2000" kern="0" dirty="0">
                <a:solidFill>
                  <a:schemeClr val="tx1">
                    <a:lumMod val="50000"/>
                  </a:schemeClr>
                </a:solidFill>
                <a:cs typeface="Arial" panose="020B0604020202020204" pitchFamily="34" charset="0"/>
              </a:rPr>
              <a:t>;</a:t>
            </a:r>
            <a:r>
              <a:rPr lang="en-US" sz="2000" kern="0" dirty="0">
                <a:solidFill>
                  <a:schemeClr val="tx1">
                    <a:lumMod val="50000"/>
                  </a:schemeClr>
                </a:solidFill>
                <a:cs typeface="Arial" panose="020B0604020202020204" pitchFamily="34" charset="0"/>
              </a:rPr>
              <a:t> means of transport</a:t>
            </a:r>
            <a:r>
              <a:rPr lang="lt-LT" sz="2000" kern="0" dirty="0">
                <a:solidFill>
                  <a:schemeClr val="tx1">
                    <a:lumMod val="50000"/>
                  </a:schemeClr>
                </a:solidFill>
                <a:cs typeface="Arial" panose="020B0604020202020204" pitchFamily="34" charset="0"/>
              </a:rPr>
              <a:t>.</a:t>
            </a:r>
            <a:endParaRPr lang="en-US" sz="2000" kern="0" dirty="0">
              <a:solidFill>
                <a:schemeClr val="tx1">
                  <a:lumMod val="50000"/>
                </a:schemeClr>
              </a:solidFill>
              <a:cs typeface="Arial" panose="020B0604020202020204" pitchFamily="34" charset="0"/>
            </a:endParaRPr>
          </a:p>
          <a:p>
            <a:pPr algn="just">
              <a:spcBef>
                <a:spcPct val="20000"/>
              </a:spcBef>
              <a:buClr>
                <a:schemeClr val="bg1"/>
              </a:buClr>
              <a:defRPr/>
            </a:pPr>
            <a:r>
              <a:rPr lang="en-US" sz="2000" kern="0" dirty="0">
                <a:solidFill>
                  <a:schemeClr val="tx1">
                    <a:lumMod val="50000"/>
                  </a:schemeClr>
                </a:solidFill>
                <a:cs typeface="Arial" panose="020B0604020202020204" pitchFamily="34" charset="0"/>
              </a:rPr>
              <a:t>   - notify any changes to above-mentioned conditions</a:t>
            </a:r>
            <a:r>
              <a:rPr lang="lt-LT" sz="2000" kern="0" dirty="0">
                <a:solidFill>
                  <a:schemeClr val="tx1">
                    <a:lumMod val="50000"/>
                  </a:schemeClr>
                </a:solidFill>
                <a:cs typeface="Arial" panose="020B0604020202020204" pitchFamily="34" charset="0"/>
              </a:rPr>
              <a:t>.</a:t>
            </a:r>
            <a:endParaRPr lang="en-US" sz="2000" kern="0" dirty="0">
              <a:solidFill>
                <a:schemeClr val="tx1">
                  <a:lumMod val="50000"/>
                </a:schemeClr>
              </a:solidFill>
              <a:cs typeface="Arial" panose="020B0604020202020204" pitchFamily="34" charset="0"/>
            </a:endParaRPr>
          </a:p>
        </p:txBody>
      </p:sp>
      <p:sp>
        <p:nvSpPr>
          <p:cNvPr id="46084" name="Slide Number Placeholder 1">
            <a:extLst>
              <a:ext uri="{FF2B5EF4-FFF2-40B4-BE49-F238E27FC236}">
                <a16:creationId xmlns:a16="http://schemas.microsoft.com/office/drawing/2014/main" id="{FDF87072-0B26-D1C4-3B9A-20EFED642BD6}"/>
              </a:ext>
            </a:extLst>
          </p:cNvPr>
          <p:cNvSpPr>
            <a:spLocks noGrp="1" noChangeArrowheads="1"/>
          </p:cNvSpPr>
          <p:nvPr>
            <p:ph type="sldNum" sz="quarter" idx="4294967295"/>
          </p:nvPr>
        </p:nvSpPr>
        <p:spPr>
          <a:xfrm>
            <a:off x="10199688" y="5995988"/>
            <a:ext cx="487362" cy="24130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719D8A11-D415-40AC-B5ED-1BE3517A339F}" type="slidenum">
              <a:rPr lang="en-GB" altLang="en-US" sz="1000" i="0">
                <a:solidFill>
                  <a:srgbClr val="FFFFFF"/>
                </a:solidFill>
              </a:rPr>
              <a:pPr>
                <a:spcBef>
                  <a:spcPct val="0"/>
                </a:spcBef>
                <a:buClrTx/>
                <a:buFontTx/>
                <a:buNone/>
              </a:pPr>
              <a:t>13</a:t>
            </a:fld>
            <a:endParaRPr lang="en-GB" altLang="en-US" sz="1000" i="0">
              <a:solidFill>
                <a:srgbClr val="FFFFFF"/>
              </a:solidFill>
            </a:endParaRPr>
          </a:p>
        </p:txBody>
      </p:sp>
      <p:sp>
        <p:nvSpPr>
          <p:cNvPr id="2" name="CuadroTexto 1">
            <a:extLst>
              <a:ext uri="{FF2B5EF4-FFF2-40B4-BE49-F238E27FC236}">
                <a16:creationId xmlns:a16="http://schemas.microsoft.com/office/drawing/2014/main" id="{ED9B2F48-8F74-4ADA-2EE7-5DA1D2B3124C}"/>
              </a:ext>
            </a:extLst>
          </p:cNvPr>
          <p:cNvSpPr txBox="1"/>
          <p:nvPr/>
        </p:nvSpPr>
        <p:spPr>
          <a:xfrm>
            <a:off x="3048930" y="418204"/>
            <a:ext cx="6094140"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lang="en-US" altLang="lt-LT" sz="4000" b="1" dirty="0">
                <a:solidFill>
                  <a:srgbClr val="002060"/>
                </a:solidFill>
                <a:latin typeface="Arial"/>
                <a:cs typeface="Arial" panose="020B0604020202020204" pitchFamily="34" charset="0"/>
              </a:rPr>
              <a:t>Transporters</a:t>
            </a:r>
            <a:endParaRPr kumimoji="0" lang="en-US" altLang="lt-LT" sz="40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pic>
        <p:nvPicPr>
          <p:cNvPr id="3" name="Picture 2" descr="Resultado de imagen de vehiculo de transporte animal">
            <a:extLst>
              <a:ext uri="{FF2B5EF4-FFF2-40B4-BE49-F238E27FC236}">
                <a16:creationId xmlns:a16="http://schemas.microsoft.com/office/drawing/2014/main" id="{16863A42-230E-448A-CE66-55E354B62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994" y="105397"/>
            <a:ext cx="2857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4 Rectángulo">
            <a:extLst>
              <a:ext uri="{FF2B5EF4-FFF2-40B4-BE49-F238E27FC236}">
                <a16:creationId xmlns:a16="http://schemas.microsoft.com/office/drawing/2014/main" id="{C1A1727C-208C-8F52-EF0E-A0329C3C61B3}"/>
              </a:ext>
            </a:extLst>
          </p:cNvPr>
          <p:cNvSpPr>
            <a:spLocks noChangeArrowheads="1"/>
          </p:cNvSpPr>
          <p:nvPr/>
        </p:nvSpPr>
        <p:spPr bwMode="auto">
          <a:xfrm>
            <a:off x="6962631" y="1743750"/>
            <a:ext cx="5060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s-ES" b="1" i="0" dirty="0">
                <a:solidFill>
                  <a:schemeClr val="tx1">
                    <a:lumMod val="50000"/>
                  </a:schemeClr>
                </a:solidFill>
                <a:latin typeface="+mj-lt"/>
                <a:cs typeface="Arial" panose="020B0604020202020204" pitchFamily="34" charset="0"/>
              </a:rPr>
              <a:t>Record – keeping for transporters</a:t>
            </a:r>
          </a:p>
          <a:p>
            <a:pPr algn="just">
              <a:spcBef>
                <a:spcPct val="0"/>
              </a:spcBef>
              <a:buClrTx/>
              <a:buFontTx/>
              <a:buNone/>
            </a:pPr>
            <a:endParaRPr lang="en-US" altLang="es-ES" i="0" dirty="0">
              <a:solidFill>
                <a:schemeClr val="tx1">
                  <a:lumMod val="50000"/>
                </a:schemeClr>
              </a:solidFill>
              <a:latin typeface="+mj-lt"/>
              <a:cs typeface="Arial" panose="020B0604020202020204" pitchFamily="34" charset="0"/>
            </a:endParaRPr>
          </a:p>
          <a:p>
            <a:pPr algn="just">
              <a:spcBef>
                <a:spcPct val="0"/>
              </a:spcBef>
              <a:buClrTx/>
              <a:buFontTx/>
              <a:buNone/>
            </a:pPr>
            <a:endParaRPr lang="en-US" altLang="es-ES" sz="1400" i="0" dirty="0">
              <a:solidFill>
                <a:schemeClr val="tx1">
                  <a:lumMod val="50000"/>
                </a:schemeClr>
              </a:solidFill>
              <a:latin typeface="+mj-lt"/>
              <a:cs typeface="Arial" panose="020B0604020202020204" pitchFamily="34" charset="0"/>
            </a:endParaRPr>
          </a:p>
          <a:p>
            <a:pPr algn="just">
              <a:spcBef>
                <a:spcPct val="0"/>
              </a:spcBef>
              <a:buClrTx/>
              <a:buFontTx/>
              <a:buChar char="-"/>
            </a:pPr>
            <a:r>
              <a:rPr lang="en-US" altLang="es-ES" sz="2000" i="0" dirty="0">
                <a:solidFill>
                  <a:schemeClr val="tx1">
                    <a:lumMod val="50000"/>
                  </a:schemeClr>
                </a:solidFill>
                <a:latin typeface="+mj-lt"/>
                <a:cs typeface="Arial" panose="020B0604020202020204" pitchFamily="34" charset="0"/>
              </a:rPr>
              <a:t> Establishments visited by them</a:t>
            </a:r>
            <a:r>
              <a:rPr lang="lt-LT" altLang="es-ES" sz="2000" i="0" dirty="0">
                <a:solidFill>
                  <a:schemeClr val="tx1">
                    <a:lumMod val="50000"/>
                  </a:schemeClr>
                </a:solidFill>
                <a:latin typeface="+mj-lt"/>
                <a:cs typeface="Arial" panose="020B0604020202020204" pitchFamily="34" charset="0"/>
              </a:rPr>
              <a:t>;</a:t>
            </a:r>
            <a:endParaRPr lang="es-ES" altLang="es-ES" sz="2000" i="0" dirty="0">
              <a:solidFill>
                <a:schemeClr val="tx1">
                  <a:lumMod val="50000"/>
                </a:schemeClr>
              </a:solidFill>
              <a:latin typeface="+mj-lt"/>
              <a:cs typeface="Arial" panose="020B0604020202020204" pitchFamily="34" charset="0"/>
            </a:endParaRPr>
          </a:p>
          <a:p>
            <a:pPr algn="just">
              <a:spcBef>
                <a:spcPct val="0"/>
              </a:spcBef>
              <a:buClrTx/>
              <a:buFontTx/>
              <a:buChar char="-"/>
            </a:pPr>
            <a:endParaRPr lang="en-US" altLang="es-ES" sz="2000" i="0" dirty="0">
              <a:solidFill>
                <a:schemeClr val="tx1">
                  <a:lumMod val="50000"/>
                </a:schemeClr>
              </a:solidFill>
              <a:latin typeface="+mj-lt"/>
              <a:cs typeface="Arial" panose="020B0604020202020204" pitchFamily="34" charset="0"/>
            </a:endParaRPr>
          </a:p>
          <a:p>
            <a:pPr algn="just">
              <a:spcBef>
                <a:spcPct val="0"/>
              </a:spcBef>
              <a:buClrTx/>
              <a:buFontTx/>
              <a:buChar char="-"/>
            </a:pPr>
            <a:r>
              <a:rPr lang="en-US" altLang="es-ES" sz="2000" i="0" dirty="0">
                <a:solidFill>
                  <a:schemeClr val="tx1">
                    <a:lumMod val="50000"/>
                  </a:schemeClr>
                </a:solidFill>
                <a:latin typeface="+mj-lt"/>
                <a:cs typeface="Arial" panose="020B0604020202020204" pitchFamily="34" charset="0"/>
              </a:rPr>
              <a:t> Categories, species and number of animals transported</a:t>
            </a:r>
            <a:r>
              <a:rPr lang="lt-LT" altLang="es-ES" sz="2000" i="0" dirty="0">
                <a:solidFill>
                  <a:schemeClr val="tx1">
                    <a:lumMod val="50000"/>
                  </a:schemeClr>
                </a:solidFill>
                <a:latin typeface="+mj-lt"/>
                <a:cs typeface="Arial" panose="020B0604020202020204" pitchFamily="34" charset="0"/>
              </a:rPr>
              <a:t>;</a:t>
            </a:r>
            <a:endParaRPr lang="es-ES" altLang="es-ES" sz="2000" i="0" dirty="0">
              <a:solidFill>
                <a:schemeClr val="tx1">
                  <a:lumMod val="50000"/>
                </a:schemeClr>
              </a:solidFill>
              <a:latin typeface="+mj-lt"/>
              <a:cs typeface="Arial" panose="020B0604020202020204" pitchFamily="34" charset="0"/>
            </a:endParaRPr>
          </a:p>
          <a:p>
            <a:pPr algn="just">
              <a:spcBef>
                <a:spcPct val="0"/>
              </a:spcBef>
              <a:buClrTx/>
              <a:buFontTx/>
              <a:buChar char="-"/>
            </a:pPr>
            <a:endParaRPr lang="en-US" altLang="es-ES" sz="2000" i="0" dirty="0">
              <a:solidFill>
                <a:schemeClr val="tx1">
                  <a:lumMod val="50000"/>
                </a:schemeClr>
              </a:solidFill>
              <a:latin typeface="+mj-lt"/>
              <a:cs typeface="Arial" panose="020B0604020202020204" pitchFamily="34" charset="0"/>
            </a:endParaRPr>
          </a:p>
          <a:p>
            <a:pPr algn="just">
              <a:spcBef>
                <a:spcPct val="0"/>
              </a:spcBef>
              <a:buClrTx/>
              <a:buFontTx/>
              <a:buChar char="-"/>
            </a:pPr>
            <a:r>
              <a:rPr lang="en-US" altLang="es-ES" sz="2000" i="0" dirty="0">
                <a:solidFill>
                  <a:schemeClr val="tx1">
                    <a:lumMod val="50000"/>
                  </a:schemeClr>
                </a:solidFill>
                <a:latin typeface="+mj-lt"/>
                <a:cs typeface="Arial" panose="020B0604020202020204" pitchFamily="34" charset="0"/>
              </a:rPr>
              <a:t> Cleaning, disinfection, disinfestations of vehicles</a:t>
            </a:r>
            <a:r>
              <a:rPr lang="lt-LT" altLang="es-ES" sz="2000" i="0" dirty="0">
                <a:solidFill>
                  <a:schemeClr val="tx1">
                    <a:lumMod val="50000"/>
                  </a:schemeClr>
                </a:solidFill>
                <a:latin typeface="+mj-lt"/>
                <a:cs typeface="Arial" panose="020B0604020202020204" pitchFamily="34" charset="0"/>
              </a:rPr>
              <a:t>;</a:t>
            </a:r>
            <a:endParaRPr lang="es-ES" altLang="es-ES" sz="2000" i="0" dirty="0">
              <a:solidFill>
                <a:schemeClr val="tx1">
                  <a:lumMod val="50000"/>
                </a:schemeClr>
              </a:solidFill>
              <a:latin typeface="+mj-lt"/>
              <a:cs typeface="Arial" panose="020B0604020202020204" pitchFamily="34" charset="0"/>
            </a:endParaRPr>
          </a:p>
          <a:p>
            <a:pPr algn="just">
              <a:spcBef>
                <a:spcPct val="0"/>
              </a:spcBef>
              <a:buClrTx/>
              <a:buFontTx/>
              <a:buChar char="-"/>
            </a:pPr>
            <a:endParaRPr lang="en-US" altLang="es-ES" sz="2000" i="0" dirty="0">
              <a:solidFill>
                <a:schemeClr val="tx1">
                  <a:lumMod val="50000"/>
                </a:schemeClr>
              </a:solidFill>
              <a:latin typeface="+mj-lt"/>
              <a:cs typeface="Arial" panose="020B0604020202020204" pitchFamily="34" charset="0"/>
            </a:endParaRPr>
          </a:p>
          <a:p>
            <a:pPr algn="just">
              <a:spcBef>
                <a:spcPct val="0"/>
              </a:spcBef>
              <a:buClrTx/>
              <a:buFontTx/>
              <a:buNone/>
            </a:pPr>
            <a:r>
              <a:rPr lang="en-US" altLang="es-ES" sz="2000" i="0" dirty="0">
                <a:solidFill>
                  <a:schemeClr val="tx1">
                    <a:lumMod val="50000"/>
                  </a:schemeClr>
                </a:solidFill>
                <a:latin typeface="+mj-lt"/>
                <a:cs typeface="Arial" panose="020B0604020202020204" pitchFamily="34" charset="0"/>
              </a:rPr>
              <a:t>- Details of the documents accompanying animals during transport</a:t>
            </a:r>
            <a:r>
              <a:rPr lang="lt-LT" altLang="es-ES" sz="1400" i="0" dirty="0">
                <a:solidFill>
                  <a:schemeClr val="tx1">
                    <a:lumMod val="50000"/>
                  </a:schemeClr>
                </a:solidFill>
                <a:latin typeface="+mj-lt"/>
                <a:cs typeface="Arial" panose="020B060402020202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Rectángulo redondeado">
            <a:extLst>
              <a:ext uri="{FF2B5EF4-FFF2-40B4-BE49-F238E27FC236}">
                <a16:creationId xmlns:a16="http://schemas.microsoft.com/office/drawing/2014/main" id="{77A38E55-4403-BB4D-6A56-2D59479CA829}"/>
              </a:ext>
            </a:extLst>
          </p:cNvPr>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n-US" sz="7600" i="0">
              <a:solidFill>
                <a:srgbClr val="FFD624"/>
              </a:solidFill>
            </a:endParaRPr>
          </a:p>
        </p:txBody>
      </p:sp>
      <p:sp>
        <p:nvSpPr>
          <p:cNvPr id="48131" name="Right Arrow 10">
            <a:extLst>
              <a:ext uri="{FF2B5EF4-FFF2-40B4-BE49-F238E27FC236}">
                <a16:creationId xmlns:a16="http://schemas.microsoft.com/office/drawing/2014/main" id="{634AC3A0-CC37-A86D-D5CB-854B8BFE3FE1}"/>
              </a:ext>
            </a:extLst>
          </p:cNvPr>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8132" name="Rounded Rectangular Callout 6">
            <a:extLst>
              <a:ext uri="{FF2B5EF4-FFF2-40B4-BE49-F238E27FC236}">
                <a16:creationId xmlns:a16="http://schemas.microsoft.com/office/drawing/2014/main" id="{408A2199-4B90-D4D8-FAE8-8CC736949919}"/>
              </a:ext>
            </a:extLst>
          </p:cNvPr>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8133" name="Rounded Rectangular Callout 8">
            <a:extLst>
              <a:ext uri="{FF2B5EF4-FFF2-40B4-BE49-F238E27FC236}">
                <a16:creationId xmlns:a16="http://schemas.microsoft.com/office/drawing/2014/main" id="{1CF0A695-D95F-CF75-38A7-F8EBE529C71F}"/>
              </a:ext>
            </a:extLst>
          </p:cNvPr>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8134" name="Oval Callout 11">
            <a:extLst>
              <a:ext uri="{FF2B5EF4-FFF2-40B4-BE49-F238E27FC236}">
                <a16:creationId xmlns:a16="http://schemas.microsoft.com/office/drawing/2014/main" id="{2F2FC3BA-14C3-1EDD-9240-3AC0B3F21FB1}"/>
              </a:ext>
            </a:extLst>
          </p:cNvPr>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8135" name="Rounded Rectangle 17">
            <a:extLst>
              <a:ext uri="{FF2B5EF4-FFF2-40B4-BE49-F238E27FC236}">
                <a16:creationId xmlns:a16="http://schemas.microsoft.com/office/drawing/2014/main" id="{00B5553C-8A08-2BAF-6E29-D7336F6EDB17}"/>
              </a:ext>
            </a:extLst>
          </p:cNvPr>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8136" name="Slide Number Placeholder 1">
            <a:extLst>
              <a:ext uri="{FF2B5EF4-FFF2-40B4-BE49-F238E27FC236}">
                <a16:creationId xmlns:a16="http://schemas.microsoft.com/office/drawing/2014/main" id="{006099FE-AAEF-E1E6-364D-9151FBF458D4}"/>
              </a:ext>
            </a:extLst>
          </p:cNvPr>
          <p:cNvSpPr>
            <a:spLocks noGrp="1" noChangeArrowheads="1"/>
          </p:cNvSpPr>
          <p:nvPr>
            <p:ph type="sldNum" sz="quarter" idx="4294967295"/>
          </p:nvPr>
        </p:nvSpPr>
        <p:spPr>
          <a:xfrm>
            <a:off x="10199688" y="5995988"/>
            <a:ext cx="487362" cy="24130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1C075926-43CE-4D77-A0DA-C2B1ACAA493A}" type="slidenum">
              <a:rPr lang="en-GB" altLang="en-US" sz="1000" i="0">
                <a:solidFill>
                  <a:srgbClr val="FFFFFF"/>
                </a:solidFill>
              </a:rPr>
              <a:pPr>
                <a:spcBef>
                  <a:spcPct val="0"/>
                </a:spcBef>
                <a:buClrTx/>
                <a:buFontTx/>
                <a:buNone/>
              </a:pPr>
              <a:t>14</a:t>
            </a:fld>
            <a:endParaRPr lang="en-GB" altLang="en-US" sz="1000" i="0">
              <a:solidFill>
                <a:srgbClr val="FFFFFF"/>
              </a:solidFill>
            </a:endParaRPr>
          </a:p>
        </p:txBody>
      </p:sp>
      <p:sp>
        <p:nvSpPr>
          <p:cNvPr id="11" name="Teksti kohatäide 3">
            <a:extLst>
              <a:ext uri="{FF2B5EF4-FFF2-40B4-BE49-F238E27FC236}">
                <a16:creationId xmlns:a16="http://schemas.microsoft.com/office/drawing/2014/main" id="{45B31F49-5426-5E3E-F550-14DA29EB3370}"/>
              </a:ext>
            </a:extLst>
          </p:cNvPr>
          <p:cNvSpPr txBox="1">
            <a:spLocks/>
          </p:cNvSpPr>
          <p:nvPr/>
        </p:nvSpPr>
        <p:spPr bwMode="auto">
          <a:xfrm>
            <a:off x="854994" y="1628775"/>
            <a:ext cx="10482012" cy="3743325"/>
          </a:xfrm>
          <a:prstGeom prst="rect">
            <a:avLst/>
          </a:prstGeom>
          <a:noFill/>
          <a:ln w="9525">
            <a:noFill/>
            <a:miter lim="800000"/>
            <a:headEnd/>
            <a:tailEnd/>
          </a:ln>
        </p:spPr>
        <p:txBody>
          <a:bodyPr/>
          <a:lstStyle/>
          <a:p>
            <a:pPr marL="342900" indent="-342900" algn="ctr">
              <a:spcBef>
                <a:spcPct val="20000"/>
              </a:spcBef>
              <a:buClr>
                <a:schemeClr val="bg1"/>
              </a:buClr>
              <a:buFontTx/>
              <a:buChar char="•"/>
              <a:defRPr/>
            </a:pPr>
            <a:r>
              <a:rPr lang="en-US" sz="2800" b="1" kern="0" dirty="0">
                <a:solidFill>
                  <a:srgbClr val="002060"/>
                </a:solidFill>
                <a:cs typeface="Arial" panose="020B0604020202020204" pitchFamily="34" charset="0"/>
              </a:rPr>
              <a:t>EU Member States obligation to establish and maintain national central databases for terrestrial animals</a:t>
            </a:r>
          </a:p>
          <a:p>
            <a:pPr marL="342900" indent="-342900" algn="just">
              <a:spcBef>
                <a:spcPct val="20000"/>
              </a:spcBef>
              <a:buClr>
                <a:schemeClr val="bg1"/>
              </a:buClr>
              <a:buFontTx/>
              <a:buChar char="•"/>
              <a:defRPr/>
            </a:pPr>
            <a:endParaRPr lang="en-US" sz="2000" kern="0" dirty="0">
              <a:solidFill>
                <a:schemeClr val="tx1">
                  <a:lumMod val="50000"/>
                </a:schemeClr>
              </a:solidFill>
              <a:cs typeface="Arial" panose="020B0604020202020204" pitchFamily="34" charset="0"/>
            </a:endParaRPr>
          </a:p>
          <a:p>
            <a:pPr marL="342900" indent="-342900" algn="just">
              <a:spcBef>
                <a:spcPct val="20000"/>
              </a:spcBef>
              <a:buClr>
                <a:schemeClr val="bg1"/>
              </a:buClr>
              <a:buFontTx/>
              <a:buChar char="•"/>
              <a:defRPr/>
            </a:pPr>
            <a:r>
              <a:rPr lang="en-US" sz="2000" b="1" kern="0" dirty="0">
                <a:solidFill>
                  <a:schemeClr val="tx1">
                    <a:lumMod val="50000"/>
                  </a:schemeClr>
                </a:solidFill>
                <a:cs typeface="Arial" panose="020B0604020202020204" pitchFamily="34" charset="0"/>
              </a:rPr>
              <a:t>The system must be designed in a manner that</a:t>
            </a:r>
            <a:r>
              <a:rPr lang="lt-LT" sz="2000" b="1" kern="0" dirty="0">
                <a:solidFill>
                  <a:schemeClr val="tx1">
                    <a:lumMod val="50000"/>
                  </a:schemeClr>
                </a:solidFill>
                <a:cs typeface="Arial" panose="020B0604020202020204" pitchFamily="34" charset="0"/>
              </a:rPr>
              <a:t>:</a:t>
            </a:r>
            <a:endParaRPr lang="es-ES" sz="2000" b="1" kern="0" dirty="0">
              <a:solidFill>
                <a:schemeClr val="tx1">
                  <a:lumMod val="50000"/>
                </a:schemeClr>
              </a:solidFill>
              <a:cs typeface="Arial" panose="020B0604020202020204" pitchFamily="34" charset="0"/>
            </a:endParaRPr>
          </a:p>
          <a:p>
            <a:pPr marL="342900" indent="-342900" algn="just">
              <a:spcBef>
                <a:spcPct val="20000"/>
              </a:spcBef>
              <a:buClr>
                <a:schemeClr val="bg1"/>
              </a:buClr>
              <a:buFontTx/>
              <a:buChar char="•"/>
              <a:defRPr/>
            </a:pPr>
            <a:endParaRPr lang="es-ES" sz="2000" b="1" kern="0" dirty="0">
              <a:solidFill>
                <a:schemeClr val="tx1">
                  <a:lumMod val="50000"/>
                </a:schemeClr>
              </a:solidFill>
              <a:cs typeface="Arial" panose="020B0604020202020204" pitchFamily="34" charset="0"/>
            </a:endParaRPr>
          </a:p>
          <a:p>
            <a:pPr marL="342900" indent="-342900" algn="just">
              <a:spcBef>
                <a:spcPct val="20000"/>
              </a:spcBef>
              <a:buClr>
                <a:schemeClr val="bg1"/>
              </a:buClr>
              <a:buFontTx/>
              <a:buChar char="•"/>
              <a:defRPr/>
            </a:pPr>
            <a:r>
              <a:rPr lang="en-US" sz="2000" kern="0" dirty="0">
                <a:solidFill>
                  <a:schemeClr val="tx1">
                    <a:lumMod val="50000"/>
                  </a:schemeClr>
                </a:solidFill>
                <a:cs typeface="Arial" panose="020B0604020202020204" pitchFamily="34" charset="0"/>
              </a:rPr>
              <a:t>- Ensures efficient application of disease prevention and control</a:t>
            </a:r>
            <a:r>
              <a:rPr lang="lt-LT" sz="2000" kern="0" dirty="0">
                <a:solidFill>
                  <a:schemeClr val="tx1">
                    <a:lumMod val="50000"/>
                  </a:schemeClr>
                </a:solidFill>
                <a:cs typeface="Arial" panose="020B0604020202020204" pitchFamily="34" charset="0"/>
              </a:rPr>
              <a:t>;</a:t>
            </a:r>
            <a:endParaRPr lang="es-ES" sz="2000" kern="0" dirty="0">
              <a:solidFill>
                <a:schemeClr val="tx1">
                  <a:lumMod val="50000"/>
                </a:schemeClr>
              </a:solidFill>
              <a:cs typeface="Arial" panose="020B0604020202020204" pitchFamily="34" charset="0"/>
            </a:endParaRPr>
          </a:p>
          <a:p>
            <a:pPr marL="342900" indent="-342900" algn="just">
              <a:spcBef>
                <a:spcPct val="20000"/>
              </a:spcBef>
              <a:buClr>
                <a:schemeClr val="bg1"/>
              </a:buClr>
              <a:buFontTx/>
              <a:buChar char="•"/>
              <a:defRPr/>
            </a:pPr>
            <a:endParaRPr lang="en-US" sz="2000" kern="0" dirty="0">
              <a:solidFill>
                <a:schemeClr val="tx1">
                  <a:lumMod val="50000"/>
                </a:schemeClr>
              </a:solidFill>
              <a:cs typeface="Arial" panose="020B0604020202020204" pitchFamily="34" charset="0"/>
            </a:endParaRPr>
          </a:p>
          <a:p>
            <a:pPr marL="342900" indent="-342900" algn="just">
              <a:spcBef>
                <a:spcPct val="20000"/>
              </a:spcBef>
              <a:buClr>
                <a:schemeClr val="bg1"/>
              </a:buClr>
              <a:buFontTx/>
              <a:buChar char="-"/>
              <a:defRPr/>
            </a:pPr>
            <a:r>
              <a:rPr lang="en-US" sz="2000" kern="0" dirty="0">
                <a:solidFill>
                  <a:schemeClr val="tx1">
                    <a:lumMod val="50000"/>
                  </a:schemeClr>
                </a:solidFill>
                <a:cs typeface="Arial" panose="020B0604020202020204" pitchFamily="34" charset="0"/>
              </a:rPr>
              <a:t>-</a:t>
            </a:r>
            <a:r>
              <a:rPr lang="lt-LT" sz="2000" kern="0" dirty="0">
                <a:solidFill>
                  <a:schemeClr val="tx1">
                    <a:lumMod val="50000"/>
                  </a:schemeClr>
                </a:solidFill>
                <a:cs typeface="Arial" panose="020B0604020202020204" pitchFamily="34" charset="0"/>
              </a:rPr>
              <a:t> </a:t>
            </a:r>
            <a:r>
              <a:rPr lang="en-US" sz="2000" kern="0" dirty="0">
                <a:solidFill>
                  <a:schemeClr val="tx1">
                    <a:lumMod val="50000"/>
                  </a:schemeClr>
                </a:solidFill>
                <a:cs typeface="Arial" panose="020B0604020202020204" pitchFamily="34" charset="0"/>
              </a:rPr>
              <a:t>Facilitates traceability of kept terrestrial animals and their movements within and between MS and movements from non-EU countries</a:t>
            </a:r>
            <a:r>
              <a:rPr lang="lt-LT" sz="2000" kern="0" dirty="0">
                <a:solidFill>
                  <a:schemeClr val="tx1">
                    <a:lumMod val="50000"/>
                  </a:schemeClr>
                </a:solidFill>
                <a:cs typeface="Arial" panose="020B0604020202020204" pitchFamily="34" charset="0"/>
              </a:rPr>
              <a:t>;</a:t>
            </a:r>
            <a:endParaRPr lang="es-ES" sz="2000" kern="0" dirty="0">
              <a:solidFill>
                <a:schemeClr val="tx1">
                  <a:lumMod val="50000"/>
                </a:schemeClr>
              </a:solidFill>
              <a:cs typeface="Arial" panose="020B0604020202020204" pitchFamily="34" charset="0"/>
            </a:endParaRPr>
          </a:p>
          <a:p>
            <a:pPr marL="342900" indent="-342900" algn="just">
              <a:spcBef>
                <a:spcPct val="20000"/>
              </a:spcBef>
              <a:buClr>
                <a:schemeClr val="bg1"/>
              </a:buClr>
              <a:buFontTx/>
              <a:buChar char="-"/>
              <a:defRPr/>
            </a:pPr>
            <a:endParaRPr lang="en-US" sz="2000" kern="0" dirty="0">
              <a:solidFill>
                <a:schemeClr val="tx1">
                  <a:lumMod val="50000"/>
                </a:schemeClr>
              </a:solidFill>
              <a:cs typeface="Arial" panose="020B0604020202020204" pitchFamily="34" charset="0"/>
            </a:endParaRPr>
          </a:p>
        </p:txBody>
      </p:sp>
      <p:pic>
        <p:nvPicPr>
          <p:cNvPr id="48138" name="Picture 2" descr="Ver las imágenes de origen">
            <a:extLst>
              <a:ext uri="{FF2B5EF4-FFF2-40B4-BE49-F238E27FC236}">
                <a16:creationId xmlns:a16="http://schemas.microsoft.com/office/drawing/2014/main" id="{C9A5813B-4A16-1DD8-BAA0-1D84C8471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75" y="85344"/>
            <a:ext cx="1877879" cy="155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a:extLst>
              <a:ext uri="{FF2B5EF4-FFF2-40B4-BE49-F238E27FC236}">
                <a16:creationId xmlns:a16="http://schemas.microsoft.com/office/drawing/2014/main" id="{1EBD4ED0-2726-B8A9-038F-5F2DB6408249}"/>
              </a:ext>
            </a:extLst>
          </p:cNvPr>
          <p:cNvSpPr>
            <a:spLocks noGrp="1" noChangeArrowheads="1"/>
          </p:cNvSpPr>
          <p:nvPr>
            <p:ph type="body" idx="4294967295"/>
          </p:nvPr>
        </p:nvSpPr>
        <p:spPr>
          <a:xfrm>
            <a:off x="4002417" y="631863"/>
            <a:ext cx="5074676" cy="785813"/>
          </a:xfrm>
          <a:prstGeom prst="rect">
            <a:avLst/>
          </a:prstGeom>
        </p:spPr>
        <p:txBody>
          <a:bodyPr/>
          <a:lstStyle/>
          <a:p>
            <a:pPr marL="0" indent="0" algn="ctr" eaLnBrk="1" hangingPunct="1">
              <a:buNone/>
            </a:pPr>
            <a:r>
              <a:rPr lang="en-IN" altLang="fr-FR" sz="3600" b="1" dirty="0">
                <a:solidFill>
                  <a:srgbClr val="002060"/>
                </a:solidFill>
              </a:rPr>
              <a:t>TRACES NT</a:t>
            </a:r>
          </a:p>
        </p:txBody>
      </p:sp>
      <p:sp>
        <p:nvSpPr>
          <p:cNvPr id="53251" name="Rectangle 10">
            <a:extLst>
              <a:ext uri="{FF2B5EF4-FFF2-40B4-BE49-F238E27FC236}">
                <a16:creationId xmlns:a16="http://schemas.microsoft.com/office/drawing/2014/main" id="{525ECC16-E806-7D9A-4F13-E01C3074DCD4}"/>
              </a:ext>
            </a:extLst>
          </p:cNvPr>
          <p:cNvSpPr>
            <a:spLocks noChangeArrowheads="1"/>
          </p:cNvSpPr>
          <p:nvPr/>
        </p:nvSpPr>
        <p:spPr bwMode="auto">
          <a:xfrm>
            <a:off x="115849" y="1629202"/>
            <a:ext cx="1139221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500"/>
              </a:spcBef>
              <a:spcAft>
                <a:spcPts val="500"/>
              </a:spcAft>
              <a:buSzPct val="120000"/>
              <a:buFont typeface="Webdings" panose="05030102010509060703" pitchFamily="18" charset="2"/>
              <a:buChar char="õ"/>
            </a:pPr>
            <a:r>
              <a:rPr lang="en-AE" altLang="fr-FR" b="1" i="0" dirty="0">
                <a:solidFill>
                  <a:srgbClr val="F47B22"/>
                </a:solidFill>
              </a:rPr>
              <a:t>TRACES </a:t>
            </a:r>
            <a:r>
              <a:rPr lang="en-AE" altLang="fr-FR" b="1" i="0" dirty="0"/>
              <a:t>=</a:t>
            </a:r>
            <a:r>
              <a:rPr lang="en-AE" altLang="fr-FR" b="1" i="0" dirty="0">
                <a:solidFill>
                  <a:srgbClr val="F47B22"/>
                </a:solidFill>
              </a:rPr>
              <a:t>Tr</a:t>
            </a:r>
            <a:r>
              <a:rPr lang="en-AE" altLang="fr-FR" b="1" i="0" dirty="0"/>
              <a:t>ade </a:t>
            </a:r>
            <a:r>
              <a:rPr lang="en-AE" altLang="fr-FR" b="1" i="0" dirty="0">
                <a:solidFill>
                  <a:srgbClr val="F47B22"/>
                </a:solidFill>
              </a:rPr>
              <a:t>C</a:t>
            </a:r>
            <a:r>
              <a:rPr lang="en-AE" altLang="fr-FR" b="1" i="0" dirty="0"/>
              <a:t>ontrol and </a:t>
            </a:r>
            <a:r>
              <a:rPr lang="en-AE" altLang="fr-FR" b="1" i="0" dirty="0">
                <a:solidFill>
                  <a:srgbClr val="F47B22"/>
                </a:solidFill>
              </a:rPr>
              <a:t>E</a:t>
            </a:r>
            <a:r>
              <a:rPr lang="en-AE" altLang="fr-FR" b="1" i="0" dirty="0"/>
              <a:t>xpert </a:t>
            </a:r>
            <a:r>
              <a:rPr lang="en-AE" altLang="fr-FR" b="1" i="0" dirty="0">
                <a:solidFill>
                  <a:srgbClr val="F47B22"/>
                </a:solidFill>
              </a:rPr>
              <a:t>S</a:t>
            </a:r>
            <a:r>
              <a:rPr lang="en-AE" altLang="fr-FR" b="1" i="0" dirty="0"/>
              <a:t>ystem</a:t>
            </a:r>
          </a:p>
          <a:p>
            <a:pPr algn="ctr">
              <a:spcBef>
                <a:spcPts val="500"/>
              </a:spcBef>
              <a:spcAft>
                <a:spcPts val="500"/>
              </a:spcAft>
              <a:buSzPct val="120000"/>
              <a:buFont typeface="Webdings" panose="05030102010509060703" pitchFamily="18" charset="2"/>
              <a:buChar char="õ"/>
            </a:pPr>
            <a:endParaRPr lang="en-AE" altLang="fr-FR" sz="2000" i="0" dirty="0"/>
          </a:p>
          <a:p>
            <a:pPr algn="just">
              <a:spcBef>
                <a:spcPts val="500"/>
              </a:spcBef>
              <a:spcAft>
                <a:spcPts val="500"/>
              </a:spcAft>
              <a:buSzPct val="120000"/>
              <a:buFont typeface="Webdings" panose="05030102010509060703" pitchFamily="18" charset="2"/>
              <a:buChar char="õ"/>
            </a:pPr>
            <a:r>
              <a:rPr lang="en-US" altLang="es-ES" i="0" dirty="0">
                <a:solidFill>
                  <a:schemeClr val="tx1">
                    <a:lumMod val="50000"/>
                  </a:schemeClr>
                </a:solidFill>
                <a:latin typeface="Arial" panose="020B0604020202020204" pitchFamily="34" charset="0"/>
              </a:rPr>
              <a:t>TRACES is the European Commission's online platform for sanitary and phytosanitary certification required for the importation of animals, animal products, food and feed of non-animal origin and plants into the European Union, and the intra-EU trade and EU exports of animals and certain animal products.</a:t>
            </a:r>
          </a:p>
          <a:p>
            <a:pPr algn="ctr">
              <a:spcBef>
                <a:spcPts val="500"/>
              </a:spcBef>
              <a:spcAft>
                <a:spcPts val="500"/>
              </a:spcAft>
              <a:buSzPct val="120000"/>
              <a:buFont typeface="Webdings" panose="05030102010509060703" pitchFamily="18" charset="2"/>
              <a:buChar char="õ"/>
            </a:pPr>
            <a:r>
              <a:rPr lang="en-US" altLang="es-ES" i="0" dirty="0">
                <a:solidFill>
                  <a:schemeClr val="tx1">
                    <a:lumMod val="50000"/>
                  </a:schemeClr>
                </a:solidFill>
                <a:latin typeface="Arial" panose="020B0604020202020204" pitchFamily="34" charset="0"/>
              </a:rPr>
              <a:t>TRACES is an informatic tool to assist traceability and certification</a:t>
            </a:r>
          </a:p>
          <a:p>
            <a:pPr algn="just">
              <a:spcBef>
                <a:spcPts val="500"/>
              </a:spcBef>
              <a:spcAft>
                <a:spcPts val="500"/>
              </a:spcAft>
              <a:buSzPct val="120000"/>
              <a:buFont typeface="Webdings" panose="05030102010509060703" pitchFamily="18" charset="2"/>
              <a:buChar char="õ"/>
            </a:pPr>
            <a:endParaRPr lang="en-US" altLang="es-ES" sz="2000" i="0" dirty="0">
              <a:solidFill>
                <a:schemeClr val="tx1">
                  <a:lumMod val="50000"/>
                </a:schemeClr>
              </a:solidFill>
              <a:latin typeface="Arial" panose="020B0604020202020204" pitchFamily="34" charset="0"/>
            </a:endParaRPr>
          </a:p>
          <a:p>
            <a:pPr algn="ctr">
              <a:spcBef>
                <a:spcPts val="500"/>
              </a:spcBef>
              <a:spcAft>
                <a:spcPts val="500"/>
              </a:spcAft>
              <a:buSzPct val="120000"/>
              <a:buFont typeface="Webdings" panose="05030102010509060703" pitchFamily="18" charset="2"/>
              <a:buChar char="õ"/>
            </a:pPr>
            <a:r>
              <a:rPr lang="en-US" sz="2000" b="0" i="0" dirty="0">
                <a:solidFill>
                  <a:srgbClr val="404040"/>
                </a:solidFill>
                <a:effectLst/>
                <a:latin typeface="arial" panose="020B0604020202020204" pitchFamily="34" charset="0"/>
              </a:rPr>
              <a:t>The main objective of TRACES is to </a:t>
            </a:r>
            <a:r>
              <a:rPr lang="en-US" sz="2000" b="1" i="0" dirty="0">
                <a:solidFill>
                  <a:srgbClr val="404040"/>
                </a:solidFill>
                <a:effectLst/>
                <a:latin typeface="arial" panose="020B0604020202020204" pitchFamily="34" charset="0"/>
              </a:rPr>
              <a:t>streamline the certification process and all linked entry procedures, and to offer a fully digitized and paperless workflow.</a:t>
            </a:r>
            <a:endParaRPr lang="en-US" altLang="es-ES" sz="2000" b="1" i="0" dirty="0">
              <a:solidFill>
                <a:schemeClr val="tx1">
                  <a:lumMod val="50000"/>
                </a:schemeClr>
              </a:solidFill>
              <a:latin typeface="Arial" panose="020B0604020202020204" pitchFamily="34" charset="0"/>
            </a:endParaRPr>
          </a:p>
          <a:p>
            <a:pPr algn="just">
              <a:spcBef>
                <a:spcPts val="500"/>
              </a:spcBef>
              <a:spcAft>
                <a:spcPts val="500"/>
              </a:spcAft>
              <a:buSzPct val="120000"/>
              <a:buFont typeface="Webdings" panose="05030102010509060703" pitchFamily="18" charset="2"/>
              <a:buChar char="õ"/>
            </a:pPr>
            <a:endParaRPr lang="en-US" altLang="fr-FR" sz="2000" i="0" dirty="0">
              <a:solidFill>
                <a:schemeClr val="tx1">
                  <a:lumMod val="50000"/>
                </a:schemeClr>
              </a:solidFill>
              <a:latin typeface="Arial" panose="020B0604020202020204" pitchFamily="34" charset="0"/>
            </a:endParaRPr>
          </a:p>
          <a:p>
            <a:pPr algn="just">
              <a:spcBef>
                <a:spcPts val="500"/>
              </a:spcBef>
              <a:spcAft>
                <a:spcPts val="500"/>
              </a:spcAft>
              <a:buSzPct val="120000"/>
              <a:buFont typeface="Webdings" panose="05030102010509060703" pitchFamily="18" charset="2"/>
              <a:buChar char="õ"/>
            </a:pPr>
            <a:endParaRPr lang="en-AE" altLang="fr-FR" i="0" dirty="0">
              <a:solidFill>
                <a:schemeClr val="tx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a:extLst>
              <a:ext uri="{FF2B5EF4-FFF2-40B4-BE49-F238E27FC236}">
                <a16:creationId xmlns:a16="http://schemas.microsoft.com/office/drawing/2014/main" id="{BE85ECE5-143F-0607-B00B-D48012CA5555}"/>
              </a:ext>
            </a:extLst>
          </p:cNvPr>
          <p:cNvSpPr>
            <a:spLocks noGrp="1" noChangeArrowheads="1"/>
          </p:cNvSpPr>
          <p:nvPr>
            <p:ph type="title" idx="4294967295"/>
          </p:nvPr>
        </p:nvSpPr>
        <p:spPr>
          <a:xfrm>
            <a:off x="508350" y="4985686"/>
            <a:ext cx="4214813" cy="914400"/>
          </a:xfrm>
          <a:prstGeom prst="rect">
            <a:avLst/>
          </a:prstGeom>
        </p:spPr>
        <p:txBody>
          <a:bodyPr/>
          <a:lstStyle/>
          <a:p>
            <a:pPr eaLnBrk="1" hangingPunct="1"/>
            <a:r>
              <a:rPr lang="en-US" altLang="fr-FR" sz="2800" dirty="0">
                <a:solidFill>
                  <a:schemeClr val="tx1">
                    <a:lumMod val="50000"/>
                  </a:schemeClr>
                </a:solidFill>
              </a:rPr>
              <a:t>TRACES official network</a:t>
            </a:r>
            <a:br>
              <a:rPr lang="en-US" altLang="fr-FR" sz="2800" dirty="0">
                <a:solidFill>
                  <a:schemeClr val="tx1">
                    <a:lumMod val="50000"/>
                  </a:schemeClr>
                </a:solidFill>
              </a:rPr>
            </a:br>
            <a:br>
              <a:rPr lang="en-US" altLang="fr-FR" sz="2800" dirty="0">
                <a:solidFill>
                  <a:schemeClr val="tx1">
                    <a:lumMod val="50000"/>
                  </a:schemeClr>
                </a:solidFill>
              </a:rPr>
            </a:br>
            <a:r>
              <a:rPr lang="en-US" altLang="fr-FR" sz="2800" dirty="0">
                <a:solidFill>
                  <a:schemeClr val="tx1">
                    <a:lumMod val="50000"/>
                  </a:schemeClr>
                </a:solidFill>
              </a:rPr>
              <a:t> + operators </a:t>
            </a:r>
            <a:endParaRPr lang="es-ES" altLang="fr-FR" sz="2800" dirty="0">
              <a:solidFill>
                <a:schemeClr val="tx1">
                  <a:lumMod val="50000"/>
                </a:schemeClr>
              </a:solidFill>
            </a:endParaRPr>
          </a:p>
        </p:txBody>
      </p:sp>
      <p:sp>
        <p:nvSpPr>
          <p:cNvPr id="62468" name="Rectangle 3">
            <a:extLst>
              <a:ext uri="{FF2B5EF4-FFF2-40B4-BE49-F238E27FC236}">
                <a16:creationId xmlns:a16="http://schemas.microsoft.com/office/drawing/2014/main" id="{A325FDC5-DA5E-E8EC-B0FE-15E758564E63}"/>
              </a:ext>
            </a:extLst>
          </p:cNvPr>
          <p:cNvSpPr>
            <a:spLocks noChangeArrowheads="1"/>
          </p:cNvSpPr>
          <p:nvPr/>
        </p:nvSpPr>
        <p:spPr bwMode="auto">
          <a:xfrm>
            <a:off x="308476" y="1774404"/>
            <a:ext cx="41021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500"/>
              </a:spcBef>
              <a:spcAft>
                <a:spcPts val="500"/>
              </a:spcAft>
              <a:buSzPct val="120000"/>
              <a:buNone/>
            </a:pPr>
            <a:r>
              <a:rPr lang="en-US" altLang="fr-FR" i="0" dirty="0">
                <a:solidFill>
                  <a:schemeClr val="tx1">
                    <a:lumMod val="50000"/>
                  </a:schemeClr>
                </a:solidFill>
              </a:rPr>
              <a:t>TRACES NT official levels </a:t>
            </a:r>
          </a:p>
          <a:p>
            <a:pPr>
              <a:spcBef>
                <a:spcPts val="500"/>
              </a:spcBef>
              <a:spcAft>
                <a:spcPts val="500"/>
              </a:spcAft>
              <a:buSzPct val="120000"/>
              <a:buNone/>
            </a:pPr>
            <a:endParaRPr lang="es-ES" altLang="fr-FR" sz="1600" i="0" dirty="0">
              <a:solidFill>
                <a:schemeClr val="tx1">
                  <a:lumMod val="50000"/>
                </a:schemeClr>
              </a:solidFill>
              <a:ea typeface="MS PGothic" panose="020B0600070205080204" pitchFamily="34" charset="-128"/>
              <a:sym typeface="Webdings" panose="05030102010509060703" pitchFamily="18" charset="2"/>
            </a:endParaRPr>
          </a:p>
          <a:p>
            <a:pPr>
              <a:buClr>
                <a:srgbClr val="000000"/>
              </a:buClr>
            </a:pPr>
            <a:r>
              <a:rPr lang="en-GB" altLang="fr-FR" sz="1600" i="0" dirty="0">
                <a:solidFill>
                  <a:schemeClr val="tx1">
                    <a:lumMod val="50000"/>
                  </a:schemeClr>
                </a:solidFill>
                <a:ea typeface="MS PGothic" panose="020B0600070205080204" pitchFamily="34" charset="-128"/>
              </a:rPr>
              <a:t> CCA: Central Competent Authority</a:t>
            </a:r>
          </a:p>
          <a:p>
            <a:pPr>
              <a:buClr>
                <a:srgbClr val="000000"/>
              </a:buClr>
              <a:buNone/>
            </a:pPr>
            <a:endParaRPr lang="es-ES" altLang="fr-FR" sz="1600" i="0" dirty="0">
              <a:solidFill>
                <a:schemeClr val="tx1">
                  <a:lumMod val="50000"/>
                </a:schemeClr>
              </a:solidFill>
              <a:ea typeface="MS PGothic" panose="020B0600070205080204" pitchFamily="34" charset="-128"/>
            </a:endParaRPr>
          </a:p>
          <a:p>
            <a:pPr>
              <a:buClr>
                <a:srgbClr val="000000"/>
              </a:buClr>
            </a:pPr>
            <a:r>
              <a:rPr lang="es-ES" altLang="fr-FR" sz="1600" i="0" dirty="0">
                <a:solidFill>
                  <a:schemeClr val="tx1">
                    <a:lumMod val="50000"/>
                  </a:schemeClr>
                </a:solidFill>
                <a:ea typeface="MS PGothic" panose="020B0600070205080204" pitchFamily="34" charset="-128"/>
                <a:sym typeface="Webdings" panose="05030102010509060703" pitchFamily="18" charset="2"/>
              </a:rPr>
              <a:t> </a:t>
            </a:r>
            <a:r>
              <a:rPr lang="en-GB" altLang="fr-FR" sz="1600" i="0" dirty="0">
                <a:solidFill>
                  <a:schemeClr val="tx1">
                    <a:lumMod val="50000"/>
                  </a:schemeClr>
                </a:solidFill>
                <a:ea typeface="MS PGothic" panose="020B0600070205080204" pitchFamily="34" charset="-128"/>
              </a:rPr>
              <a:t>BCP: Border Control Post</a:t>
            </a:r>
          </a:p>
          <a:p>
            <a:pPr>
              <a:buClr>
                <a:srgbClr val="000000"/>
              </a:buClr>
              <a:buNone/>
            </a:pPr>
            <a:endParaRPr lang="en-GB" altLang="fr-FR" sz="1600" i="0" dirty="0">
              <a:solidFill>
                <a:schemeClr val="tx1">
                  <a:lumMod val="50000"/>
                </a:schemeClr>
              </a:solidFill>
              <a:ea typeface="MS PGothic" panose="020B0600070205080204" pitchFamily="34" charset="-128"/>
            </a:endParaRPr>
          </a:p>
          <a:p>
            <a:pPr>
              <a:buClr>
                <a:srgbClr val="000000"/>
              </a:buClr>
            </a:pPr>
            <a:r>
              <a:rPr lang="en-GB" altLang="fr-FR" sz="1600" i="0" dirty="0">
                <a:solidFill>
                  <a:schemeClr val="tx1">
                    <a:lumMod val="50000"/>
                  </a:schemeClr>
                </a:solidFill>
                <a:ea typeface="MS PGothic" panose="020B0600070205080204" pitchFamily="34" charset="-128"/>
              </a:rPr>
              <a:t> LVU: Local Veterinary Unit</a:t>
            </a:r>
          </a:p>
          <a:p>
            <a:pPr>
              <a:buClr>
                <a:srgbClr val="000000"/>
              </a:buClr>
              <a:buNone/>
            </a:pPr>
            <a:endParaRPr lang="en-GB" altLang="fr-FR" sz="1600" i="0" dirty="0">
              <a:solidFill>
                <a:schemeClr val="tx1">
                  <a:lumMod val="50000"/>
                </a:schemeClr>
              </a:solidFill>
              <a:ea typeface="MS PGothic" panose="020B0600070205080204" pitchFamily="34" charset="-128"/>
            </a:endParaRPr>
          </a:p>
        </p:txBody>
      </p:sp>
      <p:grpSp>
        <p:nvGrpSpPr>
          <p:cNvPr id="11" name="Group 10">
            <a:extLst>
              <a:ext uri="{FF2B5EF4-FFF2-40B4-BE49-F238E27FC236}">
                <a16:creationId xmlns:a16="http://schemas.microsoft.com/office/drawing/2014/main" id="{32E9E94F-07C1-13E9-541D-B1E7C905A930}"/>
              </a:ext>
            </a:extLst>
          </p:cNvPr>
          <p:cNvGrpSpPr/>
          <p:nvPr/>
        </p:nvGrpSpPr>
        <p:grpSpPr>
          <a:xfrm>
            <a:off x="4316867" y="620825"/>
            <a:ext cx="6830527" cy="5556282"/>
            <a:chOff x="4316867" y="620825"/>
            <a:chExt cx="6830527" cy="5556282"/>
          </a:xfrm>
        </p:grpSpPr>
        <p:grpSp>
          <p:nvGrpSpPr>
            <p:cNvPr id="62466" name="Group 4">
              <a:extLst>
                <a:ext uri="{FF2B5EF4-FFF2-40B4-BE49-F238E27FC236}">
                  <a16:creationId xmlns:a16="http://schemas.microsoft.com/office/drawing/2014/main" id="{B20AE242-6B63-4257-7E6B-72F819D33D8A}"/>
                </a:ext>
              </a:extLst>
            </p:cNvPr>
            <p:cNvGrpSpPr>
              <a:grpSpLocks/>
            </p:cNvGrpSpPr>
            <p:nvPr/>
          </p:nvGrpSpPr>
          <p:grpSpPr bwMode="auto">
            <a:xfrm>
              <a:off x="4647928" y="687414"/>
              <a:ext cx="6266846" cy="5483172"/>
              <a:chOff x="1385888" y="811213"/>
              <a:chExt cx="8463053" cy="5666297"/>
            </a:xfrm>
          </p:grpSpPr>
          <p:sp>
            <p:nvSpPr>
              <p:cNvPr id="62470" name="Text Box 3">
                <a:extLst>
                  <a:ext uri="{FF2B5EF4-FFF2-40B4-BE49-F238E27FC236}">
                    <a16:creationId xmlns:a16="http://schemas.microsoft.com/office/drawing/2014/main" id="{5273B15A-5EEF-C084-DB65-CA28A7E6CE40}"/>
                  </a:ext>
                </a:extLst>
              </p:cNvPr>
              <p:cNvSpPr txBox="1">
                <a:spLocks noChangeArrowheads="1"/>
              </p:cNvSpPr>
              <p:nvPr/>
            </p:nvSpPr>
            <p:spPr bwMode="auto">
              <a:xfrm>
                <a:off x="5248274" y="3500439"/>
                <a:ext cx="610417"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fr-BE" altLang="lt-LT" sz="1800" i="0">
                    <a:solidFill>
                      <a:schemeClr val="tx1">
                        <a:lumMod val="50000"/>
                      </a:schemeClr>
                    </a:solidFill>
                  </a:rPr>
                  <a:t>EC</a:t>
                </a:r>
                <a:endParaRPr lang="en-GB" altLang="lt-LT" sz="1800" i="0">
                  <a:solidFill>
                    <a:schemeClr val="tx1">
                      <a:lumMod val="50000"/>
                    </a:schemeClr>
                  </a:solidFill>
                </a:endParaRPr>
              </a:p>
            </p:txBody>
          </p:sp>
          <p:sp>
            <p:nvSpPr>
              <p:cNvPr id="62471" name="Text Box 4">
                <a:extLst>
                  <a:ext uri="{FF2B5EF4-FFF2-40B4-BE49-F238E27FC236}">
                    <a16:creationId xmlns:a16="http://schemas.microsoft.com/office/drawing/2014/main" id="{C0DB6013-6C6B-6EA5-6216-775A5C8E07B7}"/>
                  </a:ext>
                </a:extLst>
              </p:cNvPr>
              <p:cNvSpPr txBox="1">
                <a:spLocks noChangeArrowheads="1"/>
              </p:cNvSpPr>
              <p:nvPr/>
            </p:nvSpPr>
            <p:spPr bwMode="auto">
              <a:xfrm>
                <a:off x="5208587" y="2443163"/>
                <a:ext cx="1047642" cy="36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fr-BE" altLang="lt-LT" sz="1800" i="0">
                    <a:solidFill>
                      <a:schemeClr val="tx1">
                        <a:lumMod val="50000"/>
                      </a:schemeClr>
                    </a:solidFill>
                  </a:rPr>
                  <a:t>CCA</a:t>
                </a:r>
                <a:endParaRPr lang="en-GB" altLang="lt-LT" sz="1800" i="0">
                  <a:solidFill>
                    <a:schemeClr val="tx1">
                      <a:lumMod val="50000"/>
                    </a:schemeClr>
                  </a:solidFill>
                </a:endParaRPr>
              </a:p>
            </p:txBody>
          </p:sp>
          <p:sp>
            <p:nvSpPr>
              <p:cNvPr id="62472" name="Line 5">
                <a:extLst>
                  <a:ext uri="{FF2B5EF4-FFF2-40B4-BE49-F238E27FC236}">
                    <a16:creationId xmlns:a16="http://schemas.microsoft.com/office/drawing/2014/main" id="{300211B9-D59A-AF21-057A-2E3A71E49ED9}"/>
                  </a:ext>
                </a:extLst>
              </p:cNvPr>
              <p:cNvSpPr>
                <a:spLocks noChangeShapeType="1"/>
              </p:cNvSpPr>
              <p:nvPr/>
            </p:nvSpPr>
            <p:spPr bwMode="auto">
              <a:xfrm flipV="1">
                <a:off x="5521325" y="280352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73" name="Line 6">
                <a:extLst>
                  <a:ext uri="{FF2B5EF4-FFF2-40B4-BE49-F238E27FC236}">
                    <a16:creationId xmlns:a16="http://schemas.microsoft.com/office/drawing/2014/main" id="{CF85EB9A-D5E9-852C-6E3D-136D74AF18E7}"/>
                  </a:ext>
                </a:extLst>
              </p:cNvPr>
              <p:cNvSpPr>
                <a:spLocks noChangeShapeType="1"/>
              </p:cNvSpPr>
              <p:nvPr/>
            </p:nvSpPr>
            <p:spPr bwMode="auto">
              <a:xfrm flipV="1">
                <a:off x="5521325" y="3811588"/>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74" name="Line 7">
                <a:extLst>
                  <a:ext uri="{FF2B5EF4-FFF2-40B4-BE49-F238E27FC236}">
                    <a16:creationId xmlns:a16="http://schemas.microsoft.com/office/drawing/2014/main" id="{35740E09-2D34-58AC-18F7-39F048851795}"/>
                  </a:ext>
                </a:extLst>
              </p:cNvPr>
              <p:cNvSpPr>
                <a:spLocks noChangeShapeType="1"/>
              </p:cNvSpPr>
              <p:nvPr/>
            </p:nvSpPr>
            <p:spPr bwMode="auto">
              <a:xfrm flipV="1">
                <a:off x="5754688" y="3090863"/>
                <a:ext cx="623887"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75" name="Line 8">
                <a:extLst>
                  <a:ext uri="{FF2B5EF4-FFF2-40B4-BE49-F238E27FC236}">
                    <a16:creationId xmlns:a16="http://schemas.microsoft.com/office/drawing/2014/main" id="{BEE6311F-7788-3B2C-7363-AB4B77D3431B}"/>
                  </a:ext>
                </a:extLst>
              </p:cNvPr>
              <p:cNvSpPr>
                <a:spLocks noChangeShapeType="1"/>
              </p:cNvSpPr>
              <p:nvPr/>
            </p:nvSpPr>
            <p:spPr bwMode="auto">
              <a:xfrm flipV="1">
                <a:off x="5832475" y="3667125"/>
                <a:ext cx="703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76" name="Line 9">
                <a:extLst>
                  <a:ext uri="{FF2B5EF4-FFF2-40B4-BE49-F238E27FC236}">
                    <a16:creationId xmlns:a16="http://schemas.microsoft.com/office/drawing/2014/main" id="{2E31980B-8CB6-9525-1798-578DD2061646}"/>
                  </a:ext>
                </a:extLst>
              </p:cNvPr>
              <p:cNvSpPr>
                <a:spLocks noChangeShapeType="1"/>
              </p:cNvSpPr>
              <p:nvPr/>
            </p:nvSpPr>
            <p:spPr bwMode="auto">
              <a:xfrm flipV="1">
                <a:off x="4740275" y="3740150"/>
                <a:ext cx="54610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77" name="Line 10">
                <a:extLst>
                  <a:ext uri="{FF2B5EF4-FFF2-40B4-BE49-F238E27FC236}">
                    <a16:creationId xmlns:a16="http://schemas.microsoft.com/office/drawing/2014/main" id="{259ECF68-B7C7-0249-B10D-124A06A38CDA}"/>
                  </a:ext>
                </a:extLst>
              </p:cNvPr>
              <p:cNvSpPr>
                <a:spLocks noChangeShapeType="1"/>
              </p:cNvSpPr>
              <p:nvPr/>
            </p:nvSpPr>
            <p:spPr bwMode="auto">
              <a:xfrm flipH="1" flipV="1">
                <a:off x="4505325" y="3667125"/>
                <a:ext cx="703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78" name="Line 11">
                <a:extLst>
                  <a:ext uri="{FF2B5EF4-FFF2-40B4-BE49-F238E27FC236}">
                    <a16:creationId xmlns:a16="http://schemas.microsoft.com/office/drawing/2014/main" id="{C021D1E4-81ED-9052-965B-A6BF8F1BAB77}"/>
                  </a:ext>
                </a:extLst>
              </p:cNvPr>
              <p:cNvSpPr>
                <a:spLocks noChangeShapeType="1"/>
              </p:cNvSpPr>
              <p:nvPr/>
            </p:nvSpPr>
            <p:spPr bwMode="auto">
              <a:xfrm flipH="1" flipV="1">
                <a:off x="4819650" y="3090863"/>
                <a:ext cx="46672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79" name="Line 12">
                <a:extLst>
                  <a:ext uri="{FF2B5EF4-FFF2-40B4-BE49-F238E27FC236}">
                    <a16:creationId xmlns:a16="http://schemas.microsoft.com/office/drawing/2014/main" id="{A127823F-FAC5-9100-BA0A-6FF574ED15A1}"/>
                  </a:ext>
                </a:extLst>
              </p:cNvPr>
              <p:cNvSpPr>
                <a:spLocks noChangeShapeType="1"/>
              </p:cNvSpPr>
              <p:nvPr/>
            </p:nvSpPr>
            <p:spPr bwMode="auto">
              <a:xfrm>
                <a:off x="5754688" y="3811588"/>
                <a:ext cx="54610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80" name="Text Box 13">
                <a:extLst>
                  <a:ext uri="{FF2B5EF4-FFF2-40B4-BE49-F238E27FC236}">
                    <a16:creationId xmlns:a16="http://schemas.microsoft.com/office/drawing/2014/main" id="{D61B01E3-2E29-05CB-2AA0-5342921E4594}"/>
                  </a:ext>
                </a:extLst>
              </p:cNvPr>
              <p:cNvSpPr txBox="1">
                <a:spLocks noChangeArrowheads="1"/>
              </p:cNvSpPr>
              <p:nvPr/>
            </p:nvSpPr>
            <p:spPr bwMode="auto">
              <a:xfrm>
                <a:off x="6378574" y="2732088"/>
                <a:ext cx="1028827" cy="36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fr-BE" altLang="lt-LT" sz="1800" i="0">
                    <a:solidFill>
                      <a:schemeClr val="tx1">
                        <a:lumMod val="50000"/>
                      </a:schemeClr>
                    </a:solidFill>
                  </a:rPr>
                  <a:t>CCA</a:t>
                </a:r>
                <a:endParaRPr lang="en-GB" altLang="lt-LT" sz="1800" i="0">
                  <a:solidFill>
                    <a:schemeClr val="tx1">
                      <a:lumMod val="50000"/>
                    </a:schemeClr>
                  </a:solidFill>
                </a:endParaRPr>
              </a:p>
            </p:txBody>
          </p:sp>
          <p:sp>
            <p:nvSpPr>
              <p:cNvPr id="62481" name="Text Box 14">
                <a:extLst>
                  <a:ext uri="{FF2B5EF4-FFF2-40B4-BE49-F238E27FC236}">
                    <a16:creationId xmlns:a16="http://schemas.microsoft.com/office/drawing/2014/main" id="{E2D05256-C903-D418-B6D4-1CBAD3740828}"/>
                  </a:ext>
                </a:extLst>
              </p:cNvPr>
              <p:cNvSpPr txBox="1">
                <a:spLocks noChangeArrowheads="1"/>
              </p:cNvSpPr>
              <p:nvPr/>
            </p:nvSpPr>
            <p:spPr bwMode="auto">
              <a:xfrm>
                <a:off x="6300789" y="4243388"/>
                <a:ext cx="1018060" cy="36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fr-BE" altLang="lt-LT" sz="1800" i="0">
                    <a:solidFill>
                      <a:schemeClr val="tx1">
                        <a:lumMod val="50000"/>
                      </a:schemeClr>
                    </a:solidFill>
                  </a:rPr>
                  <a:t>CCA</a:t>
                </a:r>
                <a:endParaRPr lang="en-GB" altLang="lt-LT" sz="1800" i="0">
                  <a:solidFill>
                    <a:schemeClr val="tx1">
                      <a:lumMod val="50000"/>
                    </a:schemeClr>
                  </a:solidFill>
                </a:endParaRPr>
              </a:p>
            </p:txBody>
          </p:sp>
          <p:sp>
            <p:nvSpPr>
              <p:cNvPr id="62482" name="Text Box 15">
                <a:extLst>
                  <a:ext uri="{FF2B5EF4-FFF2-40B4-BE49-F238E27FC236}">
                    <a16:creationId xmlns:a16="http://schemas.microsoft.com/office/drawing/2014/main" id="{CB31970D-9626-BBDC-B0AF-808E5FABB29D}"/>
                  </a:ext>
                </a:extLst>
              </p:cNvPr>
              <p:cNvSpPr txBox="1">
                <a:spLocks noChangeArrowheads="1"/>
              </p:cNvSpPr>
              <p:nvPr/>
            </p:nvSpPr>
            <p:spPr bwMode="auto">
              <a:xfrm>
                <a:off x="4194173" y="2732088"/>
                <a:ext cx="999436" cy="36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fr-BE" altLang="lt-LT" sz="1800" i="0" dirty="0">
                    <a:solidFill>
                      <a:schemeClr val="tx1">
                        <a:lumMod val="50000"/>
                      </a:schemeClr>
                    </a:solidFill>
                  </a:rPr>
                  <a:t>CCA</a:t>
                </a:r>
                <a:endParaRPr lang="en-GB" altLang="lt-LT" sz="1800" i="0" dirty="0">
                  <a:solidFill>
                    <a:schemeClr val="tx1">
                      <a:lumMod val="50000"/>
                    </a:schemeClr>
                  </a:solidFill>
                </a:endParaRPr>
              </a:p>
            </p:txBody>
          </p:sp>
          <p:sp>
            <p:nvSpPr>
              <p:cNvPr id="62483" name="Text Box 16">
                <a:extLst>
                  <a:ext uri="{FF2B5EF4-FFF2-40B4-BE49-F238E27FC236}">
                    <a16:creationId xmlns:a16="http://schemas.microsoft.com/office/drawing/2014/main" id="{BA10CD20-E4A8-DE37-C7EE-750D4FA02724}"/>
                  </a:ext>
                </a:extLst>
              </p:cNvPr>
              <p:cNvSpPr txBox="1">
                <a:spLocks noChangeArrowheads="1"/>
              </p:cNvSpPr>
              <p:nvPr/>
            </p:nvSpPr>
            <p:spPr bwMode="auto">
              <a:xfrm>
                <a:off x="3803650" y="3524250"/>
                <a:ext cx="947201" cy="36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fr-BE" altLang="lt-LT" sz="1800" i="0">
                    <a:solidFill>
                      <a:schemeClr val="tx1">
                        <a:lumMod val="50000"/>
                      </a:schemeClr>
                    </a:solidFill>
                  </a:rPr>
                  <a:t>CCA</a:t>
                </a:r>
                <a:endParaRPr lang="en-GB" altLang="lt-LT" sz="1800" i="0">
                  <a:solidFill>
                    <a:schemeClr val="tx1">
                      <a:lumMod val="50000"/>
                    </a:schemeClr>
                  </a:solidFill>
                </a:endParaRPr>
              </a:p>
            </p:txBody>
          </p:sp>
          <p:sp>
            <p:nvSpPr>
              <p:cNvPr id="62484" name="Text Box 17">
                <a:extLst>
                  <a:ext uri="{FF2B5EF4-FFF2-40B4-BE49-F238E27FC236}">
                    <a16:creationId xmlns:a16="http://schemas.microsoft.com/office/drawing/2014/main" id="{E38763C1-C324-EEE2-CDBB-2A2E09A30C73}"/>
                  </a:ext>
                </a:extLst>
              </p:cNvPr>
              <p:cNvSpPr txBox="1">
                <a:spLocks noChangeArrowheads="1"/>
              </p:cNvSpPr>
              <p:nvPr/>
            </p:nvSpPr>
            <p:spPr bwMode="auto">
              <a:xfrm>
                <a:off x="6611936" y="3524250"/>
                <a:ext cx="1061120" cy="36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fr-BE" altLang="lt-LT" sz="1800" i="0">
                    <a:solidFill>
                      <a:schemeClr val="tx1">
                        <a:lumMod val="50000"/>
                      </a:schemeClr>
                    </a:solidFill>
                  </a:rPr>
                  <a:t>CCA</a:t>
                </a:r>
                <a:endParaRPr lang="en-GB" altLang="lt-LT" sz="1800" i="0">
                  <a:solidFill>
                    <a:schemeClr val="tx1">
                      <a:lumMod val="50000"/>
                    </a:schemeClr>
                  </a:solidFill>
                </a:endParaRPr>
              </a:p>
            </p:txBody>
          </p:sp>
          <p:sp>
            <p:nvSpPr>
              <p:cNvPr id="62485" name="Text Box 18">
                <a:extLst>
                  <a:ext uri="{FF2B5EF4-FFF2-40B4-BE49-F238E27FC236}">
                    <a16:creationId xmlns:a16="http://schemas.microsoft.com/office/drawing/2014/main" id="{971A83E8-D827-9430-F78C-509A93314407}"/>
                  </a:ext>
                </a:extLst>
              </p:cNvPr>
              <p:cNvSpPr txBox="1">
                <a:spLocks noChangeArrowheads="1"/>
              </p:cNvSpPr>
              <p:nvPr/>
            </p:nvSpPr>
            <p:spPr bwMode="auto">
              <a:xfrm>
                <a:off x="4117976" y="4243388"/>
                <a:ext cx="987081" cy="36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fr-BE" altLang="lt-LT" sz="1800" i="0">
                    <a:solidFill>
                      <a:schemeClr val="tx1">
                        <a:lumMod val="50000"/>
                      </a:schemeClr>
                    </a:solidFill>
                  </a:rPr>
                  <a:t>CCA</a:t>
                </a:r>
                <a:endParaRPr lang="en-GB" altLang="lt-LT" sz="1800" i="0">
                  <a:solidFill>
                    <a:schemeClr val="tx1">
                      <a:lumMod val="50000"/>
                    </a:schemeClr>
                  </a:solidFill>
                </a:endParaRPr>
              </a:p>
            </p:txBody>
          </p:sp>
          <p:sp>
            <p:nvSpPr>
              <p:cNvPr id="62486" name="Text Box 19">
                <a:extLst>
                  <a:ext uri="{FF2B5EF4-FFF2-40B4-BE49-F238E27FC236}">
                    <a16:creationId xmlns:a16="http://schemas.microsoft.com/office/drawing/2014/main" id="{2AA55FCD-8257-0A9F-6E90-14DB5EF65FC6}"/>
                  </a:ext>
                </a:extLst>
              </p:cNvPr>
              <p:cNvSpPr txBox="1">
                <a:spLocks noChangeArrowheads="1"/>
              </p:cNvSpPr>
              <p:nvPr/>
            </p:nvSpPr>
            <p:spPr bwMode="auto">
              <a:xfrm>
                <a:off x="5130799" y="4532314"/>
                <a:ext cx="1213981" cy="36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fr-BE" altLang="lt-LT" sz="1800" i="0">
                    <a:solidFill>
                      <a:schemeClr val="tx1">
                        <a:lumMod val="50000"/>
                      </a:schemeClr>
                    </a:solidFill>
                  </a:rPr>
                  <a:t>CCA</a:t>
                </a:r>
                <a:endParaRPr lang="en-GB" altLang="lt-LT" sz="1800" i="0">
                  <a:solidFill>
                    <a:schemeClr val="tx1">
                      <a:lumMod val="50000"/>
                    </a:schemeClr>
                  </a:solidFill>
                </a:endParaRPr>
              </a:p>
            </p:txBody>
          </p:sp>
          <p:sp>
            <p:nvSpPr>
              <p:cNvPr id="62487" name="Line 20">
                <a:extLst>
                  <a:ext uri="{FF2B5EF4-FFF2-40B4-BE49-F238E27FC236}">
                    <a16:creationId xmlns:a16="http://schemas.microsoft.com/office/drawing/2014/main" id="{584FB5B6-101D-C032-1A80-D30315C1B088}"/>
                  </a:ext>
                </a:extLst>
              </p:cNvPr>
              <p:cNvSpPr>
                <a:spLocks noChangeShapeType="1"/>
              </p:cNvSpPr>
              <p:nvPr/>
            </p:nvSpPr>
            <p:spPr bwMode="auto">
              <a:xfrm flipV="1">
                <a:off x="5832475" y="4532313"/>
                <a:ext cx="468313" cy="14287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88" name="Line 21">
                <a:extLst>
                  <a:ext uri="{FF2B5EF4-FFF2-40B4-BE49-F238E27FC236}">
                    <a16:creationId xmlns:a16="http://schemas.microsoft.com/office/drawing/2014/main" id="{135031FE-4706-5A59-C98F-0A0541BAE56D}"/>
                  </a:ext>
                </a:extLst>
              </p:cNvPr>
              <p:cNvSpPr>
                <a:spLocks noChangeShapeType="1"/>
              </p:cNvSpPr>
              <p:nvPr/>
            </p:nvSpPr>
            <p:spPr bwMode="auto">
              <a:xfrm flipV="1">
                <a:off x="6846888" y="3883025"/>
                <a:ext cx="233362" cy="3619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89" name="Line 22">
                <a:extLst>
                  <a:ext uri="{FF2B5EF4-FFF2-40B4-BE49-F238E27FC236}">
                    <a16:creationId xmlns:a16="http://schemas.microsoft.com/office/drawing/2014/main" id="{B34D48A7-6D7F-6ADF-CA36-8608997DD2A4}"/>
                  </a:ext>
                </a:extLst>
              </p:cNvPr>
              <p:cNvSpPr>
                <a:spLocks noChangeShapeType="1"/>
              </p:cNvSpPr>
              <p:nvPr/>
            </p:nvSpPr>
            <p:spPr bwMode="auto">
              <a:xfrm flipH="1" flipV="1">
                <a:off x="6924675" y="3163888"/>
                <a:ext cx="76200" cy="35877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90" name="Line 23">
                <a:extLst>
                  <a:ext uri="{FF2B5EF4-FFF2-40B4-BE49-F238E27FC236}">
                    <a16:creationId xmlns:a16="http://schemas.microsoft.com/office/drawing/2014/main" id="{41D4F399-2C7A-94D3-B47C-E915B20AFF87}"/>
                  </a:ext>
                </a:extLst>
              </p:cNvPr>
              <p:cNvSpPr>
                <a:spLocks noChangeShapeType="1"/>
              </p:cNvSpPr>
              <p:nvPr/>
            </p:nvSpPr>
            <p:spPr bwMode="auto">
              <a:xfrm flipH="1" flipV="1">
                <a:off x="5910263" y="2587625"/>
                <a:ext cx="468312" cy="14446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91" name="Line 24">
                <a:extLst>
                  <a:ext uri="{FF2B5EF4-FFF2-40B4-BE49-F238E27FC236}">
                    <a16:creationId xmlns:a16="http://schemas.microsoft.com/office/drawing/2014/main" id="{64F98DC4-6F27-839C-00D8-A424121D275F}"/>
                  </a:ext>
                </a:extLst>
              </p:cNvPr>
              <p:cNvSpPr>
                <a:spLocks noChangeShapeType="1"/>
              </p:cNvSpPr>
              <p:nvPr/>
            </p:nvSpPr>
            <p:spPr bwMode="auto">
              <a:xfrm flipH="1">
                <a:off x="4819650" y="2659063"/>
                <a:ext cx="388938" cy="1460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92" name="Line 25">
                <a:extLst>
                  <a:ext uri="{FF2B5EF4-FFF2-40B4-BE49-F238E27FC236}">
                    <a16:creationId xmlns:a16="http://schemas.microsoft.com/office/drawing/2014/main" id="{56C3DDB1-6812-F00E-68EC-6EAD978B21B8}"/>
                  </a:ext>
                </a:extLst>
              </p:cNvPr>
              <p:cNvSpPr>
                <a:spLocks noChangeShapeType="1"/>
              </p:cNvSpPr>
              <p:nvPr/>
            </p:nvSpPr>
            <p:spPr bwMode="auto">
              <a:xfrm flipH="1">
                <a:off x="4117975" y="3090863"/>
                <a:ext cx="155575" cy="36036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93" name="Line 26">
                <a:extLst>
                  <a:ext uri="{FF2B5EF4-FFF2-40B4-BE49-F238E27FC236}">
                    <a16:creationId xmlns:a16="http://schemas.microsoft.com/office/drawing/2014/main" id="{2F4522F2-DFC0-1684-BEE6-594443AC8ED7}"/>
                  </a:ext>
                </a:extLst>
              </p:cNvPr>
              <p:cNvSpPr>
                <a:spLocks noChangeShapeType="1"/>
              </p:cNvSpPr>
              <p:nvPr/>
            </p:nvSpPr>
            <p:spPr bwMode="auto">
              <a:xfrm>
                <a:off x="4194175" y="3956050"/>
                <a:ext cx="155575" cy="2889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94" name="Line 27">
                <a:extLst>
                  <a:ext uri="{FF2B5EF4-FFF2-40B4-BE49-F238E27FC236}">
                    <a16:creationId xmlns:a16="http://schemas.microsoft.com/office/drawing/2014/main" id="{4E7CC6C6-D4A7-BC7D-38AC-19B85FC25792}"/>
                  </a:ext>
                </a:extLst>
              </p:cNvPr>
              <p:cNvSpPr>
                <a:spLocks noChangeShapeType="1"/>
              </p:cNvSpPr>
              <p:nvPr/>
            </p:nvSpPr>
            <p:spPr bwMode="auto">
              <a:xfrm>
                <a:off x="4584700" y="4603750"/>
                <a:ext cx="547688" cy="14287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95" name="Line 28">
                <a:extLst>
                  <a:ext uri="{FF2B5EF4-FFF2-40B4-BE49-F238E27FC236}">
                    <a16:creationId xmlns:a16="http://schemas.microsoft.com/office/drawing/2014/main" id="{53D1AFB3-F330-E95E-71D9-195E061B4EEE}"/>
                  </a:ext>
                </a:extLst>
              </p:cNvPr>
              <p:cNvSpPr>
                <a:spLocks noChangeShapeType="1"/>
              </p:cNvSpPr>
              <p:nvPr/>
            </p:nvSpPr>
            <p:spPr bwMode="auto">
              <a:xfrm flipV="1">
                <a:off x="5597525" y="2011363"/>
                <a:ext cx="0" cy="431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96" name="Line 29">
                <a:extLst>
                  <a:ext uri="{FF2B5EF4-FFF2-40B4-BE49-F238E27FC236}">
                    <a16:creationId xmlns:a16="http://schemas.microsoft.com/office/drawing/2014/main" id="{6B7C1E48-0A0A-C3F9-B4AC-D7B6AD8F01B2}"/>
                  </a:ext>
                </a:extLst>
              </p:cNvPr>
              <p:cNvSpPr>
                <a:spLocks noChangeShapeType="1"/>
              </p:cNvSpPr>
              <p:nvPr/>
            </p:nvSpPr>
            <p:spPr bwMode="auto">
              <a:xfrm flipH="1" flipV="1">
                <a:off x="3960813" y="2443163"/>
                <a:ext cx="311150" cy="2889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97" name="Line 30">
                <a:extLst>
                  <a:ext uri="{FF2B5EF4-FFF2-40B4-BE49-F238E27FC236}">
                    <a16:creationId xmlns:a16="http://schemas.microsoft.com/office/drawing/2014/main" id="{A9DF8DAE-A2EC-2CBD-EBB4-72EB6DBC42BF}"/>
                  </a:ext>
                </a:extLst>
              </p:cNvPr>
              <p:cNvSpPr>
                <a:spLocks noChangeShapeType="1"/>
              </p:cNvSpPr>
              <p:nvPr/>
            </p:nvSpPr>
            <p:spPr bwMode="auto">
              <a:xfrm flipV="1">
                <a:off x="7002463" y="2443163"/>
                <a:ext cx="390525" cy="2889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98" name="Line 31">
                <a:extLst>
                  <a:ext uri="{FF2B5EF4-FFF2-40B4-BE49-F238E27FC236}">
                    <a16:creationId xmlns:a16="http://schemas.microsoft.com/office/drawing/2014/main" id="{911CE4B2-EBEC-0517-913C-9E634C2D9D21}"/>
                  </a:ext>
                </a:extLst>
              </p:cNvPr>
              <p:cNvSpPr>
                <a:spLocks noChangeShapeType="1"/>
              </p:cNvSpPr>
              <p:nvPr/>
            </p:nvSpPr>
            <p:spPr bwMode="auto">
              <a:xfrm flipH="1" flipV="1">
                <a:off x="3179763" y="3667125"/>
                <a:ext cx="54768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499" name="Line 32">
                <a:extLst>
                  <a:ext uri="{FF2B5EF4-FFF2-40B4-BE49-F238E27FC236}">
                    <a16:creationId xmlns:a16="http://schemas.microsoft.com/office/drawing/2014/main" id="{94FAC71D-B181-E654-4A63-8F4FC153D551}"/>
                  </a:ext>
                </a:extLst>
              </p:cNvPr>
              <p:cNvSpPr>
                <a:spLocks noChangeShapeType="1"/>
              </p:cNvSpPr>
              <p:nvPr/>
            </p:nvSpPr>
            <p:spPr bwMode="auto">
              <a:xfrm flipV="1">
                <a:off x="3727450" y="4532313"/>
                <a:ext cx="466725" cy="35877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00" name="Line 33">
                <a:extLst>
                  <a:ext uri="{FF2B5EF4-FFF2-40B4-BE49-F238E27FC236}">
                    <a16:creationId xmlns:a16="http://schemas.microsoft.com/office/drawing/2014/main" id="{7E47483D-B808-541F-AF73-14CA769583A7}"/>
                  </a:ext>
                </a:extLst>
              </p:cNvPr>
              <p:cNvSpPr>
                <a:spLocks noChangeShapeType="1"/>
              </p:cNvSpPr>
              <p:nvPr/>
            </p:nvSpPr>
            <p:spPr bwMode="auto">
              <a:xfrm flipH="1" flipV="1">
                <a:off x="7313613" y="3667125"/>
                <a:ext cx="62547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01" name="Line 34">
                <a:extLst>
                  <a:ext uri="{FF2B5EF4-FFF2-40B4-BE49-F238E27FC236}">
                    <a16:creationId xmlns:a16="http://schemas.microsoft.com/office/drawing/2014/main" id="{08300ABE-0D33-1B1C-E540-2FB3E109C3FD}"/>
                  </a:ext>
                </a:extLst>
              </p:cNvPr>
              <p:cNvSpPr>
                <a:spLocks noChangeShapeType="1"/>
              </p:cNvSpPr>
              <p:nvPr/>
            </p:nvSpPr>
            <p:spPr bwMode="auto">
              <a:xfrm flipV="1">
                <a:off x="5521325" y="4891088"/>
                <a:ext cx="0" cy="431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02" name="Line 35">
                <a:extLst>
                  <a:ext uri="{FF2B5EF4-FFF2-40B4-BE49-F238E27FC236}">
                    <a16:creationId xmlns:a16="http://schemas.microsoft.com/office/drawing/2014/main" id="{D58AADDE-48F5-4A1B-F8D5-5CB32C1CDC93}"/>
                  </a:ext>
                </a:extLst>
              </p:cNvPr>
              <p:cNvSpPr>
                <a:spLocks noChangeShapeType="1"/>
              </p:cNvSpPr>
              <p:nvPr/>
            </p:nvSpPr>
            <p:spPr bwMode="auto">
              <a:xfrm flipH="1" flipV="1">
                <a:off x="6924675" y="4532313"/>
                <a:ext cx="388938" cy="35877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03" name="Text Box 36">
                <a:extLst>
                  <a:ext uri="{FF2B5EF4-FFF2-40B4-BE49-F238E27FC236}">
                    <a16:creationId xmlns:a16="http://schemas.microsoft.com/office/drawing/2014/main" id="{52ECD5E0-AC0F-2E47-9167-9FB850B18EF8}"/>
                  </a:ext>
                </a:extLst>
              </p:cNvPr>
              <p:cNvSpPr txBox="1">
                <a:spLocks noChangeArrowheads="1"/>
              </p:cNvSpPr>
              <p:nvPr/>
            </p:nvSpPr>
            <p:spPr bwMode="auto">
              <a:xfrm>
                <a:off x="5286375" y="1603376"/>
                <a:ext cx="715093"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LVU</a:t>
                </a:r>
                <a:endParaRPr kumimoji="1" lang="en-GB" altLang="lt-LT" sz="1800" i="0">
                  <a:solidFill>
                    <a:schemeClr val="tx1">
                      <a:lumMod val="50000"/>
                    </a:schemeClr>
                  </a:solidFill>
                  <a:latin typeface="Tahoma" panose="020B0604030504040204" pitchFamily="34" charset="0"/>
                </a:endParaRPr>
              </a:p>
            </p:txBody>
          </p:sp>
          <p:sp>
            <p:nvSpPr>
              <p:cNvPr id="62504" name="Text Box 37">
                <a:extLst>
                  <a:ext uri="{FF2B5EF4-FFF2-40B4-BE49-F238E27FC236}">
                    <a16:creationId xmlns:a16="http://schemas.microsoft.com/office/drawing/2014/main" id="{59B5F9CB-BF42-AE59-0013-D0FB12F90E89}"/>
                  </a:ext>
                </a:extLst>
              </p:cNvPr>
              <p:cNvSpPr txBox="1">
                <a:spLocks noChangeArrowheads="1"/>
              </p:cNvSpPr>
              <p:nvPr/>
            </p:nvSpPr>
            <p:spPr bwMode="auto">
              <a:xfrm>
                <a:off x="3168650" y="4819652"/>
                <a:ext cx="715093"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LVU</a:t>
                </a:r>
                <a:endParaRPr kumimoji="1" lang="en-GB" altLang="lt-LT" sz="1800" i="0">
                  <a:solidFill>
                    <a:schemeClr val="tx1">
                      <a:lumMod val="50000"/>
                    </a:schemeClr>
                  </a:solidFill>
                  <a:latin typeface="Tahoma" panose="020B0604030504040204" pitchFamily="34" charset="0"/>
                </a:endParaRPr>
              </a:p>
            </p:txBody>
          </p:sp>
          <p:sp>
            <p:nvSpPr>
              <p:cNvPr id="62505" name="Text Box 38">
                <a:extLst>
                  <a:ext uri="{FF2B5EF4-FFF2-40B4-BE49-F238E27FC236}">
                    <a16:creationId xmlns:a16="http://schemas.microsoft.com/office/drawing/2014/main" id="{A2A17977-2409-B2A1-E9A2-BF87682D94ED}"/>
                  </a:ext>
                </a:extLst>
              </p:cNvPr>
              <p:cNvSpPr txBox="1">
                <a:spLocks noChangeArrowheads="1"/>
              </p:cNvSpPr>
              <p:nvPr/>
            </p:nvSpPr>
            <p:spPr bwMode="auto">
              <a:xfrm>
                <a:off x="2543175" y="3475039"/>
                <a:ext cx="715093"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LVU</a:t>
                </a:r>
                <a:endParaRPr kumimoji="1" lang="en-GB" altLang="lt-LT" sz="1800" i="0">
                  <a:solidFill>
                    <a:schemeClr val="tx1">
                      <a:lumMod val="50000"/>
                    </a:schemeClr>
                  </a:solidFill>
                  <a:latin typeface="Tahoma" panose="020B0604030504040204" pitchFamily="34" charset="0"/>
                </a:endParaRPr>
              </a:p>
            </p:txBody>
          </p:sp>
          <p:sp>
            <p:nvSpPr>
              <p:cNvPr id="62506" name="Text Box 39">
                <a:extLst>
                  <a:ext uri="{FF2B5EF4-FFF2-40B4-BE49-F238E27FC236}">
                    <a16:creationId xmlns:a16="http://schemas.microsoft.com/office/drawing/2014/main" id="{22D67FD2-467B-1F35-493D-0C2726C8F3EE}"/>
                  </a:ext>
                </a:extLst>
              </p:cNvPr>
              <p:cNvSpPr txBox="1">
                <a:spLocks noChangeArrowheads="1"/>
              </p:cNvSpPr>
              <p:nvPr/>
            </p:nvSpPr>
            <p:spPr bwMode="auto">
              <a:xfrm>
                <a:off x="7302501" y="4819652"/>
                <a:ext cx="715093"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LVU</a:t>
                </a:r>
                <a:endParaRPr kumimoji="1" lang="en-GB" altLang="lt-LT" sz="1800" i="0">
                  <a:solidFill>
                    <a:schemeClr val="tx1">
                      <a:lumMod val="50000"/>
                    </a:schemeClr>
                  </a:solidFill>
                  <a:latin typeface="Tahoma" panose="020B0604030504040204" pitchFamily="34" charset="0"/>
                </a:endParaRPr>
              </a:p>
            </p:txBody>
          </p:sp>
          <p:sp>
            <p:nvSpPr>
              <p:cNvPr id="62507" name="Text Box 40">
                <a:extLst>
                  <a:ext uri="{FF2B5EF4-FFF2-40B4-BE49-F238E27FC236}">
                    <a16:creationId xmlns:a16="http://schemas.microsoft.com/office/drawing/2014/main" id="{00B0626D-2408-7645-5286-B169975716A4}"/>
                  </a:ext>
                </a:extLst>
              </p:cNvPr>
              <p:cNvSpPr txBox="1">
                <a:spLocks noChangeArrowheads="1"/>
              </p:cNvSpPr>
              <p:nvPr/>
            </p:nvSpPr>
            <p:spPr bwMode="auto">
              <a:xfrm>
                <a:off x="3336925" y="2155825"/>
                <a:ext cx="715093"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LVU</a:t>
                </a:r>
                <a:endParaRPr kumimoji="1" lang="en-GB" altLang="lt-LT" sz="1800" i="0">
                  <a:solidFill>
                    <a:schemeClr val="tx1">
                      <a:lumMod val="50000"/>
                    </a:schemeClr>
                  </a:solidFill>
                  <a:latin typeface="Tahoma" panose="020B0604030504040204" pitchFamily="34" charset="0"/>
                </a:endParaRPr>
              </a:p>
            </p:txBody>
          </p:sp>
          <p:sp>
            <p:nvSpPr>
              <p:cNvPr id="62508" name="Text Box 41">
                <a:extLst>
                  <a:ext uri="{FF2B5EF4-FFF2-40B4-BE49-F238E27FC236}">
                    <a16:creationId xmlns:a16="http://schemas.microsoft.com/office/drawing/2014/main" id="{B4C01778-8021-2253-98FD-D43B28CB65DD}"/>
                  </a:ext>
                </a:extLst>
              </p:cNvPr>
              <p:cNvSpPr txBox="1">
                <a:spLocks noChangeArrowheads="1"/>
              </p:cNvSpPr>
              <p:nvPr/>
            </p:nvSpPr>
            <p:spPr bwMode="auto">
              <a:xfrm>
                <a:off x="7381875" y="2179638"/>
                <a:ext cx="715093"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LVU</a:t>
                </a:r>
                <a:endParaRPr kumimoji="1" lang="en-GB" altLang="lt-LT" sz="1800" i="0">
                  <a:solidFill>
                    <a:schemeClr val="tx1">
                      <a:lumMod val="50000"/>
                    </a:schemeClr>
                  </a:solidFill>
                  <a:latin typeface="Tahoma" panose="020B0604030504040204" pitchFamily="34" charset="0"/>
                </a:endParaRPr>
              </a:p>
            </p:txBody>
          </p:sp>
          <p:sp>
            <p:nvSpPr>
              <p:cNvPr id="62509" name="Text Box 42">
                <a:extLst>
                  <a:ext uri="{FF2B5EF4-FFF2-40B4-BE49-F238E27FC236}">
                    <a16:creationId xmlns:a16="http://schemas.microsoft.com/office/drawing/2014/main" id="{4F4A97AB-61D5-8FD5-F01A-0CB08D781C2F}"/>
                  </a:ext>
                </a:extLst>
              </p:cNvPr>
              <p:cNvSpPr txBox="1">
                <a:spLocks noChangeArrowheads="1"/>
              </p:cNvSpPr>
              <p:nvPr/>
            </p:nvSpPr>
            <p:spPr bwMode="auto">
              <a:xfrm>
                <a:off x="7939087" y="3451226"/>
                <a:ext cx="715093"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LVU</a:t>
                </a:r>
                <a:endParaRPr kumimoji="1" lang="en-GB" altLang="lt-LT" sz="1800" i="0">
                  <a:solidFill>
                    <a:schemeClr val="tx1">
                      <a:lumMod val="50000"/>
                    </a:schemeClr>
                  </a:solidFill>
                  <a:latin typeface="Tahoma" panose="020B0604030504040204" pitchFamily="34" charset="0"/>
                </a:endParaRPr>
              </a:p>
            </p:txBody>
          </p:sp>
          <p:sp>
            <p:nvSpPr>
              <p:cNvPr id="62510" name="Text Box 43">
                <a:extLst>
                  <a:ext uri="{FF2B5EF4-FFF2-40B4-BE49-F238E27FC236}">
                    <a16:creationId xmlns:a16="http://schemas.microsoft.com/office/drawing/2014/main" id="{1606D487-3800-934C-C7F9-7BD8060CF118}"/>
                  </a:ext>
                </a:extLst>
              </p:cNvPr>
              <p:cNvSpPr txBox="1">
                <a:spLocks noChangeArrowheads="1"/>
              </p:cNvSpPr>
              <p:nvPr/>
            </p:nvSpPr>
            <p:spPr bwMode="auto">
              <a:xfrm>
                <a:off x="5208588" y="5324475"/>
                <a:ext cx="715093"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LVU</a:t>
                </a:r>
                <a:endParaRPr kumimoji="1" lang="en-GB" altLang="lt-LT" sz="1800" i="0">
                  <a:solidFill>
                    <a:schemeClr val="tx1">
                      <a:lumMod val="50000"/>
                    </a:schemeClr>
                  </a:solidFill>
                  <a:latin typeface="Tahoma" panose="020B0604030504040204" pitchFamily="34" charset="0"/>
                </a:endParaRPr>
              </a:p>
            </p:txBody>
          </p:sp>
          <p:sp>
            <p:nvSpPr>
              <p:cNvPr id="62511" name="Line 44">
                <a:extLst>
                  <a:ext uri="{FF2B5EF4-FFF2-40B4-BE49-F238E27FC236}">
                    <a16:creationId xmlns:a16="http://schemas.microsoft.com/office/drawing/2014/main" id="{71531B3F-3CE3-462E-263F-291835E38574}"/>
                  </a:ext>
                </a:extLst>
              </p:cNvPr>
              <p:cNvSpPr>
                <a:spLocks noChangeShapeType="1"/>
              </p:cNvSpPr>
              <p:nvPr/>
            </p:nvSpPr>
            <p:spPr bwMode="auto">
              <a:xfrm>
                <a:off x="7861300" y="2516188"/>
                <a:ext cx="390525" cy="863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12" name="Line 45">
                <a:extLst>
                  <a:ext uri="{FF2B5EF4-FFF2-40B4-BE49-F238E27FC236}">
                    <a16:creationId xmlns:a16="http://schemas.microsoft.com/office/drawing/2014/main" id="{B9B2C18A-2809-3F51-663E-2A4DD4E7E4E9}"/>
                  </a:ext>
                </a:extLst>
              </p:cNvPr>
              <p:cNvSpPr>
                <a:spLocks noChangeShapeType="1"/>
              </p:cNvSpPr>
              <p:nvPr/>
            </p:nvSpPr>
            <p:spPr bwMode="auto">
              <a:xfrm flipV="1">
                <a:off x="3960813" y="1795463"/>
                <a:ext cx="1325562" cy="36036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13" name="Line 46">
                <a:extLst>
                  <a:ext uri="{FF2B5EF4-FFF2-40B4-BE49-F238E27FC236}">
                    <a16:creationId xmlns:a16="http://schemas.microsoft.com/office/drawing/2014/main" id="{C0202EE6-3C8A-3D55-F1B8-B5E3CA9384F8}"/>
                  </a:ext>
                </a:extLst>
              </p:cNvPr>
              <p:cNvSpPr>
                <a:spLocks noChangeShapeType="1"/>
              </p:cNvSpPr>
              <p:nvPr/>
            </p:nvSpPr>
            <p:spPr bwMode="auto">
              <a:xfrm>
                <a:off x="5988050" y="1795463"/>
                <a:ext cx="1404938" cy="431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14" name="Line 47">
                <a:extLst>
                  <a:ext uri="{FF2B5EF4-FFF2-40B4-BE49-F238E27FC236}">
                    <a16:creationId xmlns:a16="http://schemas.microsoft.com/office/drawing/2014/main" id="{B81CA33C-24E8-64E1-DCE6-158266E1506D}"/>
                  </a:ext>
                </a:extLst>
              </p:cNvPr>
              <p:cNvSpPr>
                <a:spLocks noChangeShapeType="1"/>
              </p:cNvSpPr>
              <p:nvPr/>
            </p:nvSpPr>
            <p:spPr bwMode="auto">
              <a:xfrm>
                <a:off x="3803650" y="5180013"/>
                <a:ext cx="1169988" cy="36036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15" name="Line 48">
                <a:extLst>
                  <a:ext uri="{FF2B5EF4-FFF2-40B4-BE49-F238E27FC236}">
                    <a16:creationId xmlns:a16="http://schemas.microsoft.com/office/drawing/2014/main" id="{2CBCB01F-1167-FDA1-6214-F2568E96B163}"/>
                  </a:ext>
                </a:extLst>
              </p:cNvPr>
              <p:cNvSpPr>
                <a:spLocks noChangeShapeType="1"/>
              </p:cNvSpPr>
              <p:nvPr/>
            </p:nvSpPr>
            <p:spPr bwMode="auto">
              <a:xfrm flipV="1">
                <a:off x="5910263" y="5180013"/>
                <a:ext cx="1327150" cy="28733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16" name="Line 49">
                <a:extLst>
                  <a:ext uri="{FF2B5EF4-FFF2-40B4-BE49-F238E27FC236}">
                    <a16:creationId xmlns:a16="http://schemas.microsoft.com/office/drawing/2014/main" id="{7DD0BB3C-5E68-4E9F-D71F-5CA75C133006}"/>
                  </a:ext>
                </a:extLst>
              </p:cNvPr>
              <p:cNvSpPr>
                <a:spLocks noChangeShapeType="1"/>
              </p:cNvSpPr>
              <p:nvPr/>
            </p:nvSpPr>
            <p:spPr bwMode="auto">
              <a:xfrm flipH="1">
                <a:off x="7781925" y="3883025"/>
                <a:ext cx="469900" cy="8651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17" name="Line 50">
                <a:extLst>
                  <a:ext uri="{FF2B5EF4-FFF2-40B4-BE49-F238E27FC236}">
                    <a16:creationId xmlns:a16="http://schemas.microsoft.com/office/drawing/2014/main" id="{E6993924-4BF0-55AC-F568-30FB8182E3F9}"/>
                  </a:ext>
                </a:extLst>
              </p:cNvPr>
              <p:cNvSpPr>
                <a:spLocks noChangeShapeType="1"/>
              </p:cNvSpPr>
              <p:nvPr/>
            </p:nvSpPr>
            <p:spPr bwMode="auto">
              <a:xfrm>
                <a:off x="2868613" y="3956050"/>
                <a:ext cx="390525" cy="863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18" name="Line 51">
                <a:extLst>
                  <a:ext uri="{FF2B5EF4-FFF2-40B4-BE49-F238E27FC236}">
                    <a16:creationId xmlns:a16="http://schemas.microsoft.com/office/drawing/2014/main" id="{ACEE32BF-3F3E-4D0D-EF4F-9A9974E9DFDA}"/>
                  </a:ext>
                </a:extLst>
              </p:cNvPr>
              <p:cNvSpPr>
                <a:spLocks noChangeShapeType="1"/>
              </p:cNvSpPr>
              <p:nvPr/>
            </p:nvSpPr>
            <p:spPr bwMode="auto">
              <a:xfrm flipH="1">
                <a:off x="2868613" y="2516188"/>
                <a:ext cx="468312" cy="93503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19" name="Line 52">
                <a:extLst>
                  <a:ext uri="{FF2B5EF4-FFF2-40B4-BE49-F238E27FC236}">
                    <a16:creationId xmlns:a16="http://schemas.microsoft.com/office/drawing/2014/main" id="{69905E27-5451-7339-6BD4-EA9C9950B226}"/>
                  </a:ext>
                </a:extLst>
              </p:cNvPr>
              <p:cNvSpPr>
                <a:spLocks noChangeShapeType="1"/>
              </p:cNvSpPr>
              <p:nvPr/>
            </p:nvSpPr>
            <p:spPr bwMode="auto">
              <a:xfrm flipV="1">
                <a:off x="5597525" y="1147763"/>
                <a:ext cx="0" cy="431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20" name="Line 53">
                <a:extLst>
                  <a:ext uri="{FF2B5EF4-FFF2-40B4-BE49-F238E27FC236}">
                    <a16:creationId xmlns:a16="http://schemas.microsoft.com/office/drawing/2014/main" id="{27601F40-2810-1258-1F90-3507C9F6B4F6}"/>
                  </a:ext>
                </a:extLst>
              </p:cNvPr>
              <p:cNvSpPr>
                <a:spLocks noChangeShapeType="1"/>
              </p:cNvSpPr>
              <p:nvPr/>
            </p:nvSpPr>
            <p:spPr bwMode="auto">
              <a:xfrm flipV="1">
                <a:off x="5521325" y="5683250"/>
                <a:ext cx="0" cy="431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21" name="Line 54">
                <a:extLst>
                  <a:ext uri="{FF2B5EF4-FFF2-40B4-BE49-F238E27FC236}">
                    <a16:creationId xmlns:a16="http://schemas.microsoft.com/office/drawing/2014/main" id="{457722A6-CDF9-871A-68F1-478EF9C0D2ED}"/>
                  </a:ext>
                </a:extLst>
              </p:cNvPr>
              <p:cNvSpPr>
                <a:spLocks noChangeShapeType="1"/>
              </p:cNvSpPr>
              <p:nvPr/>
            </p:nvSpPr>
            <p:spPr bwMode="auto">
              <a:xfrm flipH="1" flipV="1">
                <a:off x="1931988" y="3667125"/>
                <a:ext cx="62388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22" name="Line 55">
                <a:extLst>
                  <a:ext uri="{FF2B5EF4-FFF2-40B4-BE49-F238E27FC236}">
                    <a16:creationId xmlns:a16="http://schemas.microsoft.com/office/drawing/2014/main" id="{09068ECD-2530-B2D6-042A-B186877E7B83}"/>
                  </a:ext>
                </a:extLst>
              </p:cNvPr>
              <p:cNvSpPr>
                <a:spLocks noChangeShapeType="1"/>
              </p:cNvSpPr>
              <p:nvPr/>
            </p:nvSpPr>
            <p:spPr bwMode="auto">
              <a:xfrm flipH="1" flipV="1">
                <a:off x="8562975" y="3667125"/>
                <a:ext cx="6238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23" name="Line 56">
                <a:extLst>
                  <a:ext uri="{FF2B5EF4-FFF2-40B4-BE49-F238E27FC236}">
                    <a16:creationId xmlns:a16="http://schemas.microsoft.com/office/drawing/2014/main" id="{DE3F8D35-3CC6-F65E-2698-C0D7B2B7037A}"/>
                  </a:ext>
                </a:extLst>
              </p:cNvPr>
              <p:cNvSpPr>
                <a:spLocks noChangeShapeType="1"/>
              </p:cNvSpPr>
              <p:nvPr/>
            </p:nvSpPr>
            <p:spPr bwMode="auto">
              <a:xfrm flipV="1">
                <a:off x="2789238" y="5108575"/>
                <a:ext cx="390525" cy="2889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24" name="Line 57">
                <a:extLst>
                  <a:ext uri="{FF2B5EF4-FFF2-40B4-BE49-F238E27FC236}">
                    <a16:creationId xmlns:a16="http://schemas.microsoft.com/office/drawing/2014/main" id="{36EFABFA-15AF-B570-F594-CAE7B4C8A5C5}"/>
                  </a:ext>
                </a:extLst>
              </p:cNvPr>
              <p:cNvSpPr>
                <a:spLocks noChangeShapeType="1"/>
              </p:cNvSpPr>
              <p:nvPr/>
            </p:nvSpPr>
            <p:spPr bwMode="auto">
              <a:xfrm flipV="1">
                <a:off x="7939088" y="1866900"/>
                <a:ext cx="390525" cy="2889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25" name="Line 58">
                <a:extLst>
                  <a:ext uri="{FF2B5EF4-FFF2-40B4-BE49-F238E27FC236}">
                    <a16:creationId xmlns:a16="http://schemas.microsoft.com/office/drawing/2014/main" id="{B3429E4B-77D6-B7AE-76EC-2E9F7310690C}"/>
                  </a:ext>
                </a:extLst>
              </p:cNvPr>
              <p:cNvSpPr>
                <a:spLocks noChangeShapeType="1"/>
              </p:cNvSpPr>
              <p:nvPr/>
            </p:nvSpPr>
            <p:spPr bwMode="auto">
              <a:xfrm flipH="1" flipV="1">
                <a:off x="2946400" y="1797050"/>
                <a:ext cx="390525" cy="35877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26" name="Line 59">
                <a:extLst>
                  <a:ext uri="{FF2B5EF4-FFF2-40B4-BE49-F238E27FC236}">
                    <a16:creationId xmlns:a16="http://schemas.microsoft.com/office/drawing/2014/main" id="{0A3E8304-3F81-E2C7-05B9-8199B37EE268}"/>
                  </a:ext>
                </a:extLst>
              </p:cNvPr>
              <p:cNvSpPr>
                <a:spLocks noChangeShapeType="1"/>
              </p:cNvSpPr>
              <p:nvPr/>
            </p:nvSpPr>
            <p:spPr bwMode="auto">
              <a:xfrm flipH="1" flipV="1">
                <a:off x="7781925" y="5181600"/>
                <a:ext cx="390525" cy="35877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27" name="Text Box 60">
                <a:extLst>
                  <a:ext uri="{FF2B5EF4-FFF2-40B4-BE49-F238E27FC236}">
                    <a16:creationId xmlns:a16="http://schemas.microsoft.com/office/drawing/2014/main" id="{B4399533-BE97-4F1D-6178-7AF2F4C0279E}"/>
                  </a:ext>
                </a:extLst>
              </p:cNvPr>
              <p:cNvSpPr txBox="1">
                <a:spLocks noChangeArrowheads="1"/>
              </p:cNvSpPr>
              <p:nvPr/>
            </p:nvSpPr>
            <p:spPr bwMode="auto">
              <a:xfrm>
                <a:off x="5308601" y="811213"/>
                <a:ext cx="662079"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BIP</a:t>
                </a:r>
                <a:endParaRPr kumimoji="1" lang="en-GB" altLang="lt-LT" sz="1800" i="0">
                  <a:solidFill>
                    <a:schemeClr val="tx1">
                      <a:lumMod val="50000"/>
                    </a:schemeClr>
                  </a:solidFill>
                  <a:latin typeface="Tahoma" panose="020B0604030504040204" pitchFamily="34" charset="0"/>
                </a:endParaRPr>
              </a:p>
            </p:txBody>
          </p:sp>
          <p:sp>
            <p:nvSpPr>
              <p:cNvPr id="62528" name="Text Box 61">
                <a:extLst>
                  <a:ext uri="{FF2B5EF4-FFF2-40B4-BE49-F238E27FC236}">
                    <a16:creationId xmlns:a16="http://schemas.microsoft.com/office/drawing/2014/main" id="{6836A618-8F15-F9F3-1134-C6CE6FF8A4ED}"/>
                  </a:ext>
                </a:extLst>
              </p:cNvPr>
              <p:cNvSpPr txBox="1">
                <a:spLocks noChangeArrowheads="1"/>
              </p:cNvSpPr>
              <p:nvPr/>
            </p:nvSpPr>
            <p:spPr bwMode="auto">
              <a:xfrm>
                <a:off x="2266950" y="5324475"/>
                <a:ext cx="662079"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BIP</a:t>
                </a:r>
                <a:endParaRPr kumimoji="1" lang="en-GB" altLang="lt-LT" sz="1800" i="0">
                  <a:solidFill>
                    <a:schemeClr val="tx1">
                      <a:lumMod val="50000"/>
                    </a:schemeClr>
                  </a:solidFill>
                  <a:latin typeface="Tahoma" panose="020B0604030504040204" pitchFamily="34" charset="0"/>
                </a:endParaRPr>
              </a:p>
            </p:txBody>
          </p:sp>
          <p:sp>
            <p:nvSpPr>
              <p:cNvPr id="62529" name="Text Box 62">
                <a:extLst>
                  <a:ext uri="{FF2B5EF4-FFF2-40B4-BE49-F238E27FC236}">
                    <a16:creationId xmlns:a16="http://schemas.microsoft.com/office/drawing/2014/main" id="{69B0E32D-A5F6-D624-69B6-E3B8CBB403C1}"/>
                  </a:ext>
                </a:extLst>
              </p:cNvPr>
              <p:cNvSpPr txBox="1">
                <a:spLocks noChangeArrowheads="1"/>
              </p:cNvSpPr>
              <p:nvPr/>
            </p:nvSpPr>
            <p:spPr bwMode="auto">
              <a:xfrm>
                <a:off x="1385888" y="3451226"/>
                <a:ext cx="662079"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BIP</a:t>
                </a:r>
                <a:endParaRPr kumimoji="1" lang="en-GB" altLang="lt-LT" sz="1800" i="0">
                  <a:solidFill>
                    <a:schemeClr val="tx1">
                      <a:lumMod val="50000"/>
                    </a:schemeClr>
                  </a:solidFill>
                  <a:latin typeface="Tahoma" panose="020B0604030504040204" pitchFamily="34" charset="0"/>
                </a:endParaRPr>
              </a:p>
            </p:txBody>
          </p:sp>
          <p:sp>
            <p:nvSpPr>
              <p:cNvPr id="62530" name="Text Box 63">
                <a:extLst>
                  <a:ext uri="{FF2B5EF4-FFF2-40B4-BE49-F238E27FC236}">
                    <a16:creationId xmlns:a16="http://schemas.microsoft.com/office/drawing/2014/main" id="{E822897C-8433-A7B1-38F7-9CED9AB2849A}"/>
                  </a:ext>
                </a:extLst>
              </p:cNvPr>
              <p:cNvSpPr txBox="1">
                <a:spLocks noChangeArrowheads="1"/>
              </p:cNvSpPr>
              <p:nvPr/>
            </p:nvSpPr>
            <p:spPr bwMode="auto">
              <a:xfrm>
                <a:off x="5208588" y="6116640"/>
                <a:ext cx="662079"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BIP</a:t>
                </a:r>
                <a:endParaRPr kumimoji="1" lang="en-GB" altLang="lt-LT" sz="1800" i="0">
                  <a:solidFill>
                    <a:schemeClr val="tx1">
                      <a:lumMod val="50000"/>
                    </a:schemeClr>
                  </a:solidFill>
                  <a:latin typeface="Tahoma" panose="020B0604030504040204" pitchFamily="34" charset="0"/>
                </a:endParaRPr>
              </a:p>
            </p:txBody>
          </p:sp>
          <p:sp>
            <p:nvSpPr>
              <p:cNvPr id="62531" name="Text Box 64">
                <a:extLst>
                  <a:ext uri="{FF2B5EF4-FFF2-40B4-BE49-F238E27FC236}">
                    <a16:creationId xmlns:a16="http://schemas.microsoft.com/office/drawing/2014/main" id="{D3D09E09-3B4B-0CD9-E5AC-0685BA32B057}"/>
                  </a:ext>
                </a:extLst>
              </p:cNvPr>
              <p:cNvSpPr txBox="1">
                <a:spLocks noChangeArrowheads="1"/>
              </p:cNvSpPr>
              <p:nvPr/>
            </p:nvSpPr>
            <p:spPr bwMode="auto">
              <a:xfrm>
                <a:off x="8116887" y="5467352"/>
                <a:ext cx="662079"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BIP</a:t>
                </a:r>
                <a:endParaRPr kumimoji="1" lang="en-GB" altLang="lt-LT" sz="1800" i="0">
                  <a:solidFill>
                    <a:schemeClr val="tx1">
                      <a:lumMod val="50000"/>
                    </a:schemeClr>
                  </a:solidFill>
                  <a:latin typeface="Tahoma" panose="020B0604030504040204" pitchFamily="34" charset="0"/>
                </a:endParaRPr>
              </a:p>
            </p:txBody>
          </p:sp>
          <p:sp>
            <p:nvSpPr>
              <p:cNvPr id="62532" name="Text Box 65">
                <a:extLst>
                  <a:ext uri="{FF2B5EF4-FFF2-40B4-BE49-F238E27FC236}">
                    <a16:creationId xmlns:a16="http://schemas.microsoft.com/office/drawing/2014/main" id="{43D0D233-7E72-B5CD-7976-C81A3F98B978}"/>
                  </a:ext>
                </a:extLst>
              </p:cNvPr>
              <p:cNvSpPr txBox="1">
                <a:spLocks noChangeArrowheads="1"/>
              </p:cNvSpPr>
              <p:nvPr/>
            </p:nvSpPr>
            <p:spPr bwMode="auto">
              <a:xfrm>
                <a:off x="2422527" y="1530350"/>
                <a:ext cx="662079"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BIP</a:t>
                </a:r>
                <a:endParaRPr kumimoji="1" lang="en-GB" altLang="lt-LT" sz="1800" i="0">
                  <a:solidFill>
                    <a:schemeClr val="tx1">
                      <a:lumMod val="50000"/>
                    </a:schemeClr>
                  </a:solidFill>
                  <a:latin typeface="Tahoma" panose="020B0604030504040204" pitchFamily="34" charset="0"/>
                </a:endParaRPr>
              </a:p>
            </p:txBody>
          </p:sp>
          <p:sp>
            <p:nvSpPr>
              <p:cNvPr id="62533" name="Text Box 66">
                <a:extLst>
                  <a:ext uri="{FF2B5EF4-FFF2-40B4-BE49-F238E27FC236}">
                    <a16:creationId xmlns:a16="http://schemas.microsoft.com/office/drawing/2014/main" id="{1F595483-791A-546A-2C0A-751C20769794}"/>
                  </a:ext>
                </a:extLst>
              </p:cNvPr>
              <p:cNvSpPr txBox="1">
                <a:spLocks noChangeArrowheads="1"/>
              </p:cNvSpPr>
              <p:nvPr/>
            </p:nvSpPr>
            <p:spPr bwMode="auto">
              <a:xfrm>
                <a:off x="8272464" y="1579564"/>
                <a:ext cx="662079"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BIP</a:t>
                </a:r>
                <a:endParaRPr kumimoji="1" lang="en-GB" altLang="lt-LT" sz="1800" i="0">
                  <a:solidFill>
                    <a:schemeClr val="tx1">
                      <a:lumMod val="50000"/>
                    </a:schemeClr>
                  </a:solidFill>
                  <a:latin typeface="Tahoma" panose="020B0604030504040204" pitchFamily="34" charset="0"/>
                </a:endParaRPr>
              </a:p>
            </p:txBody>
          </p:sp>
          <p:sp>
            <p:nvSpPr>
              <p:cNvPr id="62534" name="Text Box 67">
                <a:extLst>
                  <a:ext uri="{FF2B5EF4-FFF2-40B4-BE49-F238E27FC236}">
                    <a16:creationId xmlns:a16="http://schemas.microsoft.com/office/drawing/2014/main" id="{BC6C9CF9-7609-3861-D171-5F47DD70FA1E}"/>
                  </a:ext>
                </a:extLst>
              </p:cNvPr>
              <p:cNvSpPr txBox="1">
                <a:spLocks noChangeArrowheads="1"/>
              </p:cNvSpPr>
              <p:nvPr/>
            </p:nvSpPr>
            <p:spPr bwMode="auto">
              <a:xfrm>
                <a:off x="9186862" y="3355977"/>
                <a:ext cx="662079" cy="36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Tx/>
                  <a:buFontTx/>
                  <a:buNone/>
                </a:pPr>
                <a:r>
                  <a:rPr kumimoji="1" lang="fr-BE" altLang="lt-LT" sz="1800" i="0">
                    <a:solidFill>
                      <a:schemeClr val="tx1">
                        <a:lumMod val="50000"/>
                      </a:schemeClr>
                    </a:solidFill>
                    <a:latin typeface="Tahoma" panose="020B0604030504040204" pitchFamily="34" charset="0"/>
                  </a:rPr>
                  <a:t>BIP</a:t>
                </a:r>
                <a:endParaRPr kumimoji="1" lang="en-GB" altLang="lt-LT" sz="1800" i="0">
                  <a:solidFill>
                    <a:schemeClr val="tx1">
                      <a:lumMod val="50000"/>
                    </a:schemeClr>
                  </a:solidFill>
                  <a:latin typeface="Tahoma" panose="020B0604030504040204" pitchFamily="34" charset="0"/>
                </a:endParaRPr>
              </a:p>
            </p:txBody>
          </p:sp>
          <p:sp>
            <p:nvSpPr>
              <p:cNvPr id="62535" name="Line 68">
                <a:extLst>
                  <a:ext uri="{FF2B5EF4-FFF2-40B4-BE49-F238E27FC236}">
                    <a16:creationId xmlns:a16="http://schemas.microsoft.com/office/drawing/2014/main" id="{6EF123C2-3F02-29F9-D779-73362DCE6EF2}"/>
                  </a:ext>
                </a:extLst>
              </p:cNvPr>
              <p:cNvSpPr>
                <a:spLocks noChangeShapeType="1"/>
              </p:cNvSpPr>
              <p:nvPr/>
            </p:nvSpPr>
            <p:spPr bwMode="auto">
              <a:xfrm flipV="1">
                <a:off x="5832475" y="5683250"/>
                <a:ext cx="2262188" cy="57626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36" name="Line 69">
                <a:extLst>
                  <a:ext uri="{FF2B5EF4-FFF2-40B4-BE49-F238E27FC236}">
                    <a16:creationId xmlns:a16="http://schemas.microsoft.com/office/drawing/2014/main" id="{FD094CA3-CE57-DC38-185E-8204418AD0E2}"/>
                  </a:ext>
                </a:extLst>
              </p:cNvPr>
              <p:cNvSpPr>
                <a:spLocks noChangeShapeType="1"/>
              </p:cNvSpPr>
              <p:nvPr/>
            </p:nvSpPr>
            <p:spPr bwMode="auto">
              <a:xfrm flipV="1">
                <a:off x="3024188" y="1003300"/>
                <a:ext cx="2262187" cy="57626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37" name="Line 70">
                <a:extLst>
                  <a:ext uri="{FF2B5EF4-FFF2-40B4-BE49-F238E27FC236}">
                    <a16:creationId xmlns:a16="http://schemas.microsoft.com/office/drawing/2014/main" id="{D03AA1D2-9A8D-9AB5-ADF4-83F33677B141}"/>
                  </a:ext>
                </a:extLst>
              </p:cNvPr>
              <p:cNvSpPr>
                <a:spLocks noChangeShapeType="1"/>
              </p:cNvSpPr>
              <p:nvPr/>
            </p:nvSpPr>
            <p:spPr bwMode="auto">
              <a:xfrm>
                <a:off x="5988050" y="1003300"/>
                <a:ext cx="2184400" cy="6477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38" name="Line 71">
                <a:extLst>
                  <a:ext uri="{FF2B5EF4-FFF2-40B4-BE49-F238E27FC236}">
                    <a16:creationId xmlns:a16="http://schemas.microsoft.com/office/drawing/2014/main" id="{95AA9BC4-0390-9C5E-312B-13C001764B76}"/>
                  </a:ext>
                </a:extLst>
              </p:cNvPr>
              <p:cNvSpPr>
                <a:spLocks noChangeShapeType="1"/>
              </p:cNvSpPr>
              <p:nvPr/>
            </p:nvSpPr>
            <p:spPr bwMode="auto">
              <a:xfrm>
                <a:off x="2868613" y="5611813"/>
                <a:ext cx="2184400" cy="6477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39" name="Line 72">
                <a:extLst>
                  <a:ext uri="{FF2B5EF4-FFF2-40B4-BE49-F238E27FC236}">
                    <a16:creationId xmlns:a16="http://schemas.microsoft.com/office/drawing/2014/main" id="{1E84B8B4-9A35-10A3-91F2-D9790893AB05}"/>
                  </a:ext>
                </a:extLst>
              </p:cNvPr>
              <p:cNvSpPr>
                <a:spLocks noChangeShapeType="1"/>
              </p:cNvSpPr>
              <p:nvPr/>
            </p:nvSpPr>
            <p:spPr bwMode="auto">
              <a:xfrm>
                <a:off x="8720138" y="1939925"/>
                <a:ext cx="701675" cy="143986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40" name="Line 73">
                <a:extLst>
                  <a:ext uri="{FF2B5EF4-FFF2-40B4-BE49-F238E27FC236}">
                    <a16:creationId xmlns:a16="http://schemas.microsoft.com/office/drawing/2014/main" id="{184335B1-333D-68F3-9AF8-EAA1D78C3D1B}"/>
                  </a:ext>
                </a:extLst>
              </p:cNvPr>
              <p:cNvSpPr>
                <a:spLocks noChangeShapeType="1"/>
              </p:cNvSpPr>
              <p:nvPr/>
            </p:nvSpPr>
            <p:spPr bwMode="auto">
              <a:xfrm>
                <a:off x="1698625" y="3884613"/>
                <a:ext cx="701675" cy="143986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41" name="Line 74">
                <a:extLst>
                  <a:ext uri="{FF2B5EF4-FFF2-40B4-BE49-F238E27FC236}">
                    <a16:creationId xmlns:a16="http://schemas.microsoft.com/office/drawing/2014/main" id="{7F43A3B2-B5C5-C041-07AC-0336B20A96F7}"/>
                  </a:ext>
                </a:extLst>
              </p:cNvPr>
              <p:cNvSpPr>
                <a:spLocks noChangeShapeType="1"/>
              </p:cNvSpPr>
              <p:nvPr/>
            </p:nvSpPr>
            <p:spPr bwMode="auto">
              <a:xfrm flipH="1">
                <a:off x="8562975" y="3811588"/>
                <a:ext cx="935038" cy="15843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sp>
            <p:nvSpPr>
              <p:cNvPr id="62542" name="Line 75">
                <a:extLst>
                  <a:ext uri="{FF2B5EF4-FFF2-40B4-BE49-F238E27FC236}">
                    <a16:creationId xmlns:a16="http://schemas.microsoft.com/office/drawing/2014/main" id="{C2522190-63DA-CA1E-FFB7-CA999BCFA6FE}"/>
                  </a:ext>
                </a:extLst>
              </p:cNvPr>
              <p:cNvSpPr>
                <a:spLocks noChangeShapeType="1"/>
              </p:cNvSpPr>
              <p:nvPr/>
            </p:nvSpPr>
            <p:spPr bwMode="auto">
              <a:xfrm flipH="1">
                <a:off x="1620838" y="1939925"/>
                <a:ext cx="857250" cy="15113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s-ES">
                  <a:solidFill>
                    <a:schemeClr val="tx1">
                      <a:lumMod val="50000"/>
                    </a:schemeClr>
                  </a:solidFill>
                </a:endParaRPr>
              </a:p>
            </p:txBody>
          </p:sp>
        </p:grpSp>
        <p:pic>
          <p:nvPicPr>
            <p:cNvPr id="3" name="Picture 2">
              <a:extLst>
                <a:ext uri="{FF2B5EF4-FFF2-40B4-BE49-F238E27FC236}">
                  <a16:creationId xmlns:a16="http://schemas.microsoft.com/office/drawing/2014/main" id="{83AA4D73-8061-BA55-770B-07D9B4EB5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575" y="1373877"/>
              <a:ext cx="795253" cy="384800"/>
            </a:xfrm>
            <a:prstGeom prst="rect">
              <a:avLst/>
            </a:prstGeom>
          </p:spPr>
        </p:pic>
        <p:pic>
          <p:nvPicPr>
            <p:cNvPr id="4" name="Picture 3">
              <a:extLst>
                <a:ext uri="{FF2B5EF4-FFF2-40B4-BE49-F238E27FC236}">
                  <a16:creationId xmlns:a16="http://schemas.microsoft.com/office/drawing/2014/main" id="{C92C6807-BE43-CD0E-A0E3-06FCD8661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3414" y="620825"/>
              <a:ext cx="795253" cy="384800"/>
            </a:xfrm>
            <a:prstGeom prst="rect">
              <a:avLst/>
            </a:prstGeom>
          </p:spPr>
        </p:pic>
        <p:pic>
          <p:nvPicPr>
            <p:cNvPr id="5" name="Picture 4">
              <a:extLst>
                <a:ext uri="{FF2B5EF4-FFF2-40B4-BE49-F238E27FC236}">
                  <a16:creationId xmlns:a16="http://schemas.microsoft.com/office/drawing/2014/main" id="{DAB4BBE0-6AB3-BBD7-5771-EED03C5AA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867" y="3171932"/>
              <a:ext cx="795253" cy="384800"/>
            </a:xfrm>
            <a:prstGeom prst="rect">
              <a:avLst/>
            </a:prstGeom>
          </p:spPr>
        </p:pic>
        <p:pic>
          <p:nvPicPr>
            <p:cNvPr id="6" name="Picture 5">
              <a:extLst>
                <a:ext uri="{FF2B5EF4-FFF2-40B4-BE49-F238E27FC236}">
                  <a16:creationId xmlns:a16="http://schemas.microsoft.com/office/drawing/2014/main" id="{14461FBA-CB8C-17EE-6215-25E23202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266" y="5012537"/>
              <a:ext cx="795253" cy="384800"/>
            </a:xfrm>
            <a:prstGeom prst="rect">
              <a:avLst/>
            </a:prstGeom>
          </p:spPr>
        </p:pic>
        <p:pic>
          <p:nvPicPr>
            <p:cNvPr id="7" name="Picture 6">
              <a:extLst>
                <a:ext uri="{FF2B5EF4-FFF2-40B4-BE49-F238E27FC236}">
                  <a16:creationId xmlns:a16="http://schemas.microsoft.com/office/drawing/2014/main" id="{9A8DA85B-67EA-1D95-CE5F-0D01501AC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325" y="5792307"/>
              <a:ext cx="795253" cy="384800"/>
            </a:xfrm>
            <a:prstGeom prst="rect">
              <a:avLst/>
            </a:prstGeom>
          </p:spPr>
        </p:pic>
        <p:pic>
          <p:nvPicPr>
            <p:cNvPr id="8" name="Picture 7">
              <a:extLst>
                <a:ext uri="{FF2B5EF4-FFF2-40B4-BE49-F238E27FC236}">
                  <a16:creationId xmlns:a16="http://schemas.microsoft.com/office/drawing/2014/main" id="{DCCD21A8-3A2C-7C57-D8D9-FBB541210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9703" y="5195733"/>
              <a:ext cx="795253" cy="384800"/>
            </a:xfrm>
            <a:prstGeom prst="rect">
              <a:avLst/>
            </a:prstGeom>
          </p:spPr>
        </p:pic>
        <p:pic>
          <p:nvPicPr>
            <p:cNvPr id="9" name="Picture 8">
              <a:extLst>
                <a:ext uri="{FF2B5EF4-FFF2-40B4-BE49-F238E27FC236}">
                  <a16:creationId xmlns:a16="http://schemas.microsoft.com/office/drawing/2014/main" id="{0DC84CAD-75B1-368A-C332-1D7F3E4C3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6023" y="1388790"/>
              <a:ext cx="795253" cy="384800"/>
            </a:xfrm>
            <a:prstGeom prst="rect">
              <a:avLst/>
            </a:prstGeom>
          </p:spPr>
        </p:pic>
        <p:pic>
          <p:nvPicPr>
            <p:cNvPr id="10" name="Picture 9">
              <a:extLst>
                <a:ext uri="{FF2B5EF4-FFF2-40B4-BE49-F238E27FC236}">
                  <a16:creationId xmlns:a16="http://schemas.microsoft.com/office/drawing/2014/main" id="{C14B6AA8-4288-5583-074E-240F01C2C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2141" y="3160183"/>
              <a:ext cx="795253" cy="384800"/>
            </a:xfrm>
            <a:prstGeom prst="rect">
              <a:avLst/>
            </a:prstGeom>
          </p:spPr>
        </p:pic>
      </p:grpSp>
    </p:spTree>
    <p:extLst>
      <p:ext uri="{BB962C8B-B14F-4D97-AF65-F5344CB8AC3E}">
        <p14:creationId xmlns:p14="http://schemas.microsoft.com/office/powerpoint/2010/main" val="1030438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3">
            <a:extLst>
              <a:ext uri="{FF2B5EF4-FFF2-40B4-BE49-F238E27FC236}">
                <a16:creationId xmlns:a16="http://schemas.microsoft.com/office/drawing/2014/main" id="{D19F7251-FA1E-C29A-10AE-ACE307A80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581" t="31989" r="52293" b="31989"/>
          <a:stretch>
            <a:fillRect/>
          </a:stretch>
        </p:blipFill>
        <p:spPr bwMode="auto">
          <a:xfrm>
            <a:off x="8079872" y="2058989"/>
            <a:ext cx="3357562"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9155" name="Picture 12">
            <a:extLst>
              <a:ext uri="{FF2B5EF4-FFF2-40B4-BE49-F238E27FC236}">
                <a16:creationId xmlns:a16="http://schemas.microsoft.com/office/drawing/2014/main" id="{31AF2175-A082-5F5E-EAAE-D1C0A1B01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581" t="32973" r="52570" b="32973"/>
          <a:stretch>
            <a:fillRect/>
          </a:stretch>
        </p:blipFill>
        <p:spPr bwMode="auto">
          <a:xfrm>
            <a:off x="4454525" y="3792499"/>
            <a:ext cx="357187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156" name="3 Rectángulo redondeado">
            <a:extLst>
              <a:ext uri="{FF2B5EF4-FFF2-40B4-BE49-F238E27FC236}">
                <a16:creationId xmlns:a16="http://schemas.microsoft.com/office/drawing/2014/main" id="{6DA1EB86-C54F-728B-08BD-F8E6E21D6EC9}"/>
              </a:ext>
            </a:extLst>
          </p:cNvPr>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n-US" sz="7600" i="0">
              <a:solidFill>
                <a:srgbClr val="FFD624"/>
              </a:solidFill>
            </a:endParaRPr>
          </a:p>
        </p:txBody>
      </p:sp>
      <p:sp>
        <p:nvSpPr>
          <p:cNvPr id="49157" name="Right Arrow 10">
            <a:extLst>
              <a:ext uri="{FF2B5EF4-FFF2-40B4-BE49-F238E27FC236}">
                <a16:creationId xmlns:a16="http://schemas.microsoft.com/office/drawing/2014/main" id="{0046D011-31AF-DE30-8E33-FC826E28B5DB}"/>
              </a:ext>
            </a:extLst>
          </p:cNvPr>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9158" name="Rounded Rectangular Callout 6">
            <a:extLst>
              <a:ext uri="{FF2B5EF4-FFF2-40B4-BE49-F238E27FC236}">
                <a16:creationId xmlns:a16="http://schemas.microsoft.com/office/drawing/2014/main" id="{18D65DF0-2B46-107C-44B4-B9228B9BDBBA}"/>
              </a:ext>
            </a:extLst>
          </p:cNvPr>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9159" name="Rounded Rectangular Callout 8">
            <a:extLst>
              <a:ext uri="{FF2B5EF4-FFF2-40B4-BE49-F238E27FC236}">
                <a16:creationId xmlns:a16="http://schemas.microsoft.com/office/drawing/2014/main" id="{09ABCACC-25F5-54D5-0977-DAA94248023D}"/>
              </a:ext>
            </a:extLst>
          </p:cNvPr>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9160" name="Oval Callout 11">
            <a:extLst>
              <a:ext uri="{FF2B5EF4-FFF2-40B4-BE49-F238E27FC236}">
                <a16:creationId xmlns:a16="http://schemas.microsoft.com/office/drawing/2014/main" id="{A32DDFD4-E1A5-1ED7-3324-4B64C260A6BC}"/>
              </a:ext>
            </a:extLst>
          </p:cNvPr>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9161" name="Rounded Rectangle 17">
            <a:extLst>
              <a:ext uri="{FF2B5EF4-FFF2-40B4-BE49-F238E27FC236}">
                <a16:creationId xmlns:a16="http://schemas.microsoft.com/office/drawing/2014/main" id="{2257AC95-4D85-5988-B0A6-2CF19DB15A1B}"/>
              </a:ext>
            </a:extLst>
          </p:cNvPr>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4" name="Text Placeholder 3">
            <a:extLst>
              <a:ext uri="{FF2B5EF4-FFF2-40B4-BE49-F238E27FC236}">
                <a16:creationId xmlns:a16="http://schemas.microsoft.com/office/drawing/2014/main" id="{A1733466-1C4D-632B-A831-456D368D305E}"/>
              </a:ext>
            </a:extLst>
          </p:cNvPr>
          <p:cNvSpPr>
            <a:spLocks noGrp="1"/>
          </p:cNvSpPr>
          <p:nvPr>
            <p:ph type="body" idx="4294967295"/>
          </p:nvPr>
        </p:nvSpPr>
        <p:spPr>
          <a:xfrm>
            <a:off x="1918494" y="415927"/>
            <a:ext cx="8524875" cy="1643062"/>
          </a:xfrm>
          <a:prstGeom prst="rect">
            <a:avLst/>
          </a:prstGeom>
        </p:spPr>
        <p:txBody>
          <a:bodyPr/>
          <a:lstStyle/>
          <a:p>
            <a:pPr marL="0" indent="0" algn="ctr">
              <a:buNone/>
              <a:defRPr/>
            </a:pPr>
            <a:r>
              <a:rPr lang="en-GB" sz="3600" b="1" dirty="0">
                <a:solidFill>
                  <a:srgbClr val="002060"/>
                </a:solidFill>
              </a:rPr>
              <a:t>TRACES NT </a:t>
            </a:r>
          </a:p>
          <a:p>
            <a:pPr marL="0" indent="0" algn="ctr">
              <a:buNone/>
              <a:defRPr/>
            </a:pPr>
            <a:r>
              <a:rPr lang="en-GB" b="1" dirty="0">
                <a:solidFill>
                  <a:schemeClr val="tx1">
                    <a:lumMod val="50000"/>
                  </a:schemeClr>
                </a:solidFill>
              </a:rPr>
              <a:t>EU Online</a:t>
            </a:r>
            <a:r>
              <a:rPr lang="en-GB" sz="3200" b="1" dirty="0">
                <a:solidFill>
                  <a:schemeClr val="tx1">
                    <a:lumMod val="50000"/>
                  </a:schemeClr>
                </a:solidFill>
              </a:rPr>
              <a:t> certification </a:t>
            </a:r>
            <a:r>
              <a:rPr lang="en-GB" b="1" dirty="0">
                <a:solidFill>
                  <a:schemeClr val="tx1">
                    <a:lumMod val="50000"/>
                  </a:schemeClr>
                </a:solidFill>
              </a:rPr>
              <a:t>system </a:t>
            </a:r>
            <a:endParaRPr lang="en-GB" sz="4800" b="1" dirty="0">
              <a:solidFill>
                <a:schemeClr val="tx1">
                  <a:lumMod val="50000"/>
                </a:schemeClr>
              </a:solidFill>
            </a:endParaRPr>
          </a:p>
          <a:p>
            <a:pPr algn="ctr">
              <a:defRPr/>
            </a:pPr>
            <a:endParaRPr lang="en-GB" sz="1050" dirty="0">
              <a:solidFill>
                <a:schemeClr val="tx1">
                  <a:lumMod val="50000"/>
                </a:schemeClr>
              </a:solidFill>
            </a:endParaRPr>
          </a:p>
          <a:p>
            <a:pPr algn="ctr">
              <a:defRPr/>
            </a:pPr>
            <a:endParaRPr lang="en-GB" sz="2000" dirty="0">
              <a:solidFill>
                <a:schemeClr val="tx1">
                  <a:lumMod val="50000"/>
                </a:schemeClr>
              </a:solidFill>
            </a:endParaRPr>
          </a:p>
          <a:p>
            <a:pPr algn="ctr">
              <a:defRPr/>
            </a:pPr>
            <a:endParaRPr lang="en-GB" sz="2000" dirty="0">
              <a:solidFill>
                <a:schemeClr val="tx1">
                  <a:lumMod val="50000"/>
                </a:schemeClr>
              </a:solidFill>
            </a:endParaRPr>
          </a:p>
        </p:txBody>
      </p:sp>
      <p:sp>
        <p:nvSpPr>
          <p:cNvPr id="49163" name="Slide Number Placeholder 1">
            <a:extLst>
              <a:ext uri="{FF2B5EF4-FFF2-40B4-BE49-F238E27FC236}">
                <a16:creationId xmlns:a16="http://schemas.microsoft.com/office/drawing/2014/main" id="{0388DD92-7E9F-4CA1-5A10-20BCED11B6FA}"/>
              </a:ext>
            </a:extLst>
          </p:cNvPr>
          <p:cNvSpPr>
            <a:spLocks noGrp="1" noChangeArrowheads="1"/>
          </p:cNvSpPr>
          <p:nvPr>
            <p:ph type="sldNum" sz="quarter" idx="4294967295"/>
          </p:nvPr>
        </p:nvSpPr>
        <p:spPr>
          <a:xfrm>
            <a:off x="10199688" y="5995988"/>
            <a:ext cx="487362" cy="24130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0A63E577-101F-45D2-8461-1766351D6BF5}" type="slidenum">
              <a:rPr lang="en-GB" altLang="en-US" sz="1000" i="0">
                <a:solidFill>
                  <a:srgbClr val="FFFFFF"/>
                </a:solidFill>
              </a:rPr>
              <a:pPr>
                <a:spcBef>
                  <a:spcPct val="0"/>
                </a:spcBef>
                <a:buClrTx/>
                <a:buFontTx/>
                <a:buNone/>
              </a:pPr>
              <a:t>17</a:t>
            </a:fld>
            <a:endParaRPr lang="en-GB" altLang="en-US" sz="1000" i="0">
              <a:solidFill>
                <a:srgbClr val="FFFFFF"/>
              </a:solidFill>
            </a:endParaRPr>
          </a:p>
        </p:txBody>
      </p:sp>
      <p:pic>
        <p:nvPicPr>
          <p:cNvPr id="49164" name="Picture 11">
            <a:extLst>
              <a:ext uri="{FF2B5EF4-FFF2-40B4-BE49-F238E27FC236}">
                <a16:creationId xmlns:a16="http://schemas.microsoft.com/office/drawing/2014/main" id="{83F2ED2E-FC18-E923-06CA-7D737D5FD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917" t="32973" r="53400" b="13287"/>
          <a:stretch>
            <a:fillRect/>
          </a:stretch>
        </p:blipFill>
        <p:spPr bwMode="auto">
          <a:xfrm>
            <a:off x="639395" y="2204982"/>
            <a:ext cx="378618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a:extLst>
              <a:ext uri="{FF2B5EF4-FFF2-40B4-BE49-F238E27FC236}">
                <a16:creationId xmlns:a16="http://schemas.microsoft.com/office/drawing/2014/main" id="{CA7ED175-B060-2C8B-DD84-523CA0BD8D5A}"/>
              </a:ext>
            </a:extLst>
          </p:cNvPr>
          <p:cNvSpPr>
            <a:spLocks noGrp="1"/>
          </p:cNvSpPr>
          <p:nvPr>
            <p:ph type="body" idx="4294967295"/>
          </p:nvPr>
        </p:nvSpPr>
        <p:spPr>
          <a:xfrm>
            <a:off x="730056" y="1793451"/>
            <a:ext cx="11012178" cy="2714625"/>
          </a:xfrm>
          <a:prstGeom prst="rect">
            <a:avLst/>
          </a:prstGeom>
        </p:spPr>
        <p:txBody>
          <a:bodyPr/>
          <a:lstStyle/>
          <a:p>
            <a:pPr marL="571500" indent="-571500">
              <a:spcBef>
                <a:spcPts val="500"/>
              </a:spcBef>
              <a:spcAft>
                <a:spcPts val="500"/>
              </a:spcAft>
              <a:buClrTx/>
              <a:buSzPct val="120000"/>
              <a:defRPr/>
            </a:pPr>
            <a:r>
              <a:rPr lang="en-US" altLang="fr-FR" sz="1800">
                <a:solidFill>
                  <a:schemeClr val="tx1">
                    <a:lumMod val="50000"/>
                  </a:schemeClr>
                </a:solidFill>
                <a:ea typeface="ＭＳ Ｐゴシック" pitchFamily="34" charset="-128"/>
              </a:rPr>
              <a:t>WEB based system (in line with the Commission’s digital strategy, Shaping Europe's Digital Future)</a:t>
            </a:r>
          </a:p>
          <a:p>
            <a:pPr marL="571500" indent="-571500">
              <a:spcBef>
                <a:spcPts val="500"/>
              </a:spcBef>
              <a:spcAft>
                <a:spcPts val="500"/>
              </a:spcAft>
              <a:buClrTx/>
              <a:buSzPct val="120000"/>
              <a:defRPr/>
            </a:pPr>
            <a:r>
              <a:rPr lang="en-US" altLang="fr-FR" sz="1800">
                <a:solidFill>
                  <a:schemeClr val="tx1">
                    <a:lumMod val="50000"/>
                  </a:schemeClr>
                </a:solidFill>
                <a:ea typeface="ＭＳ Ｐゴシック" pitchFamily="34" charset="-128"/>
              </a:rPr>
              <a:t>Workflow between private and public entities </a:t>
            </a:r>
          </a:p>
          <a:p>
            <a:pPr marL="571500" indent="-571500">
              <a:spcBef>
                <a:spcPts val="500"/>
              </a:spcBef>
              <a:spcAft>
                <a:spcPts val="500"/>
              </a:spcAft>
              <a:buClrTx/>
              <a:buSzPct val="120000"/>
              <a:defRPr/>
            </a:pPr>
            <a:r>
              <a:rPr lang="en-US" altLang="fr-FR" sz="1800">
                <a:solidFill>
                  <a:schemeClr val="tx1">
                    <a:lumMod val="50000"/>
                  </a:schemeClr>
                </a:solidFill>
                <a:ea typeface="ＭＳ Ｐゴシック" pitchFamily="34" charset="-128"/>
              </a:rPr>
              <a:t>Centralized system</a:t>
            </a:r>
          </a:p>
          <a:p>
            <a:pPr marL="571500" indent="-571500">
              <a:spcBef>
                <a:spcPts val="500"/>
              </a:spcBef>
              <a:spcAft>
                <a:spcPts val="500"/>
              </a:spcAft>
              <a:buClrTx/>
              <a:buSzPct val="120000"/>
              <a:defRPr/>
            </a:pPr>
            <a:r>
              <a:rPr lang="en-US" altLang="fr-FR" sz="1800">
                <a:solidFill>
                  <a:schemeClr val="tx1">
                    <a:lumMod val="50000"/>
                  </a:schemeClr>
                </a:solidFill>
                <a:ea typeface="ＭＳ Ｐゴシック" pitchFamily="34" charset="-128"/>
              </a:rPr>
              <a:t>Interoperability (Customs Nomenclature)</a:t>
            </a:r>
          </a:p>
          <a:p>
            <a:pPr marL="571500" indent="-571500">
              <a:spcBef>
                <a:spcPts val="500"/>
              </a:spcBef>
              <a:spcAft>
                <a:spcPts val="500"/>
              </a:spcAft>
              <a:buClrTx/>
              <a:buSzPct val="120000"/>
              <a:defRPr/>
            </a:pPr>
            <a:r>
              <a:rPr lang="en-US" altLang="fr-FR" sz="1800">
                <a:solidFill>
                  <a:schemeClr val="tx1">
                    <a:lumMod val="50000"/>
                  </a:schemeClr>
                </a:solidFill>
                <a:ea typeface="ＭＳ Ｐゴシック" pitchFamily="34" charset="-128"/>
              </a:rPr>
              <a:t>Multilingualism (34 languages). </a:t>
            </a:r>
          </a:p>
          <a:p>
            <a:pPr marL="571500" indent="-571500">
              <a:spcBef>
                <a:spcPts val="500"/>
              </a:spcBef>
              <a:spcAft>
                <a:spcPts val="500"/>
              </a:spcAft>
              <a:buClrTx/>
              <a:buSzPct val="120000"/>
              <a:defRPr/>
            </a:pPr>
            <a:r>
              <a:rPr lang="en-US" altLang="fr-FR" sz="1800">
                <a:solidFill>
                  <a:schemeClr val="tx1">
                    <a:lumMod val="50000"/>
                  </a:schemeClr>
                </a:solidFill>
                <a:ea typeface="ＭＳ Ｐゴシック" pitchFamily="34" charset="-128"/>
              </a:rPr>
              <a:t>Statistics automation</a:t>
            </a:r>
          </a:p>
          <a:p>
            <a:pPr marL="571500" indent="-571500">
              <a:spcBef>
                <a:spcPts val="500"/>
              </a:spcBef>
              <a:spcAft>
                <a:spcPts val="500"/>
              </a:spcAft>
              <a:buClrTx/>
              <a:buSzPct val="120000"/>
              <a:defRPr/>
            </a:pPr>
            <a:r>
              <a:rPr lang="en-US" altLang="fr-FR" sz="1800">
                <a:solidFill>
                  <a:schemeClr val="tx1">
                    <a:lumMod val="50000"/>
                  </a:schemeClr>
                </a:solidFill>
                <a:ea typeface="ＭＳ Ｐゴシック" pitchFamily="34" charset="-128"/>
              </a:rPr>
              <a:t>Free of charge, registration and a web connected computer is the only need to use TRACES NT.</a:t>
            </a:r>
          </a:p>
          <a:p>
            <a:pPr marL="0" indent="0">
              <a:buClr>
                <a:srgbClr val="004494"/>
              </a:buClr>
              <a:buSzPct val="125000"/>
              <a:buNone/>
              <a:defRPr/>
            </a:pPr>
            <a:endParaRPr lang="en-US" altLang="fr-FR" sz="2000">
              <a:solidFill>
                <a:schemeClr val="tx1">
                  <a:lumMod val="50000"/>
                </a:schemeClr>
              </a:solidFill>
              <a:ea typeface="ＭＳ Ｐゴシック" pitchFamily="34" charset="-128"/>
            </a:endParaRPr>
          </a:p>
          <a:p>
            <a:pPr marL="0" indent="0">
              <a:buClr>
                <a:srgbClr val="004494"/>
              </a:buClr>
              <a:buSzPct val="125000"/>
              <a:buNone/>
              <a:defRPr/>
            </a:pPr>
            <a:r>
              <a:rPr lang="en-US" altLang="fr-FR" sz="2000" b="1">
                <a:solidFill>
                  <a:schemeClr val="tx1">
                    <a:lumMod val="50000"/>
                  </a:schemeClr>
                </a:solidFill>
                <a:ea typeface="MS PGothic" pitchFamily="34" charset="-128"/>
              </a:rPr>
              <a:t>In use by an increasing number of non-EU countries, currently 90 countries and more than 55.000 users. </a:t>
            </a:r>
          </a:p>
          <a:p>
            <a:pPr marL="0" indent="0">
              <a:buClr>
                <a:srgbClr val="004494"/>
              </a:buClr>
              <a:buSzPct val="125000"/>
              <a:buNone/>
              <a:defRPr/>
            </a:pPr>
            <a:r>
              <a:rPr lang="en-US" altLang="es-ES" sz="2000" b="1">
                <a:solidFill>
                  <a:schemeClr val="tx1">
                    <a:lumMod val="50000"/>
                  </a:schemeClr>
                </a:solidFill>
                <a:ea typeface="MS PGothic" pitchFamily="34" charset="-128"/>
              </a:rPr>
              <a:t>EU Objective: to increase the number of non-EU Countries using TRACES </a:t>
            </a:r>
          </a:p>
          <a:p>
            <a:pPr marL="571500" indent="-571500">
              <a:buClrTx/>
              <a:buSzPct val="120000"/>
              <a:defRPr/>
            </a:pPr>
            <a:endParaRPr lang="en-US" altLang="fr-FR" sz="2000">
              <a:solidFill>
                <a:schemeClr val="tx1">
                  <a:lumMod val="50000"/>
                </a:schemeClr>
              </a:solidFill>
              <a:ea typeface="ＭＳ Ｐゴシック" pitchFamily="34" charset="-128"/>
            </a:endParaRPr>
          </a:p>
          <a:p>
            <a:pPr algn="l">
              <a:buFont typeface="Arial" pitchFamily="34" charset="0"/>
              <a:buChar char="•"/>
              <a:defRPr/>
            </a:pPr>
            <a:endParaRPr lang="en-US" sz="2000">
              <a:solidFill>
                <a:schemeClr val="tx1">
                  <a:lumMod val="50000"/>
                </a:schemeClr>
              </a:solidFill>
            </a:endParaRPr>
          </a:p>
        </p:txBody>
      </p:sp>
      <p:sp>
        <p:nvSpPr>
          <p:cNvPr id="61443" name="Rectangle 5">
            <a:extLst>
              <a:ext uri="{FF2B5EF4-FFF2-40B4-BE49-F238E27FC236}">
                <a16:creationId xmlns:a16="http://schemas.microsoft.com/office/drawing/2014/main" id="{14F8C953-B2F9-283C-2BD9-70A74704C23C}"/>
              </a:ext>
            </a:extLst>
          </p:cNvPr>
          <p:cNvSpPr>
            <a:spLocks noGrp="1" noChangeArrowheads="1"/>
          </p:cNvSpPr>
          <p:nvPr>
            <p:ph type="title" idx="4294967295"/>
          </p:nvPr>
        </p:nvSpPr>
        <p:spPr>
          <a:xfrm>
            <a:off x="3458040" y="644294"/>
            <a:ext cx="6938381" cy="914400"/>
          </a:xfrm>
          <a:prstGeom prst="rect">
            <a:avLst/>
          </a:prstGeom>
        </p:spPr>
        <p:txBody>
          <a:bodyPr/>
          <a:lstStyle/>
          <a:p>
            <a:pPr eaLnBrk="1" hangingPunct="1"/>
            <a:r>
              <a:rPr lang="en-US" altLang="fr-FR" sz="3200" b="1" dirty="0">
                <a:solidFill>
                  <a:srgbClr val="002060"/>
                </a:solidFill>
              </a:rPr>
              <a:t>TRACES NT: Main characteristics</a:t>
            </a:r>
          </a:p>
        </p:txBody>
      </p:sp>
    </p:spTree>
    <p:extLst>
      <p:ext uri="{BB962C8B-B14F-4D97-AF65-F5344CB8AC3E}">
        <p14:creationId xmlns:p14="http://schemas.microsoft.com/office/powerpoint/2010/main" val="127916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Marcador de texto 2">
            <a:extLst>
              <a:ext uri="{FF2B5EF4-FFF2-40B4-BE49-F238E27FC236}">
                <a16:creationId xmlns:a16="http://schemas.microsoft.com/office/drawing/2014/main" id="{61B2BC02-7676-22C7-6819-82A6DC766D8E}"/>
              </a:ext>
            </a:extLst>
          </p:cNvPr>
          <p:cNvSpPr>
            <a:spLocks noGrp="1" noChangeArrowheads="1"/>
          </p:cNvSpPr>
          <p:nvPr>
            <p:ph type="body" idx="4294967295"/>
          </p:nvPr>
        </p:nvSpPr>
        <p:spPr>
          <a:xfrm>
            <a:off x="760779" y="1517167"/>
            <a:ext cx="10791883" cy="3823666"/>
          </a:xfrm>
          <a:prstGeom prst="rect">
            <a:avLst/>
          </a:prstGeom>
        </p:spPr>
        <p:txBody>
          <a:bodyPr/>
          <a:lstStyle/>
          <a:p>
            <a:pPr algn="just"/>
            <a:endParaRPr lang="en-US" altLang="fr-FR" sz="2000" b="1" dirty="0">
              <a:solidFill>
                <a:schemeClr val="tx1">
                  <a:lumMod val="50000"/>
                </a:schemeClr>
              </a:solidFill>
            </a:endParaRPr>
          </a:p>
          <a:p>
            <a:pPr algn="just"/>
            <a:r>
              <a:rPr lang="en-US" altLang="fr-FR" sz="1800" b="1" dirty="0">
                <a:solidFill>
                  <a:schemeClr val="tx1">
                    <a:lumMod val="50000"/>
                  </a:schemeClr>
                </a:solidFill>
              </a:rPr>
              <a:t>Traceability</a:t>
            </a:r>
            <a:r>
              <a:rPr lang="en-US" altLang="fr-FR" sz="1800" dirty="0">
                <a:solidFill>
                  <a:schemeClr val="tx1">
                    <a:lumMod val="50000"/>
                  </a:schemeClr>
                </a:solidFill>
              </a:rPr>
              <a:t> (possibility to </a:t>
            </a:r>
            <a:r>
              <a:rPr lang="en-US" altLang="fr-FR" sz="1800" b="1" dirty="0">
                <a:solidFill>
                  <a:schemeClr val="tx1">
                    <a:lumMod val="50000"/>
                  </a:schemeClr>
                </a:solidFill>
              </a:rPr>
              <a:t>trace back and forth </a:t>
            </a:r>
            <a:r>
              <a:rPr lang="en-US" altLang="fr-FR" sz="1800" dirty="0">
                <a:solidFill>
                  <a:schemeClr val="tx1">
                    <a:lumMod val="50000"/>
                  </a:schemeClr>
                </a:solidFill>
              </a:rPr>
              <a:t>all the movements of animals, animal products, food and feed of non-animal origin and plants)</a:t>
            </a:r>
          </a:p>
          <a:p>
            <a:pPr algn="just"/>
            <a:r>
              <a:rPr lang="en-US" altLang="fr-FR" sz="1800" b="1" dirty="0">
                <a:solidFill>
                  <a:schemeClr val="tx1">
                    <a:lumMod val="50000"/>
                  </a:schemeClr>
                </a:solidFill>
              </a:rPr>
              <a:t>Information exchange</a:t>
            </a:r>
            <a:r>
              <a:rPr lang="en-US" altLang="fr-FR" sz="1800" dirty="0">
                <a:solidFill>
                  <a:schemeClr val="tx1">
                    <a:lumMod val="50000"/>
                  </a:schemeClr>
                </a:solidFill>
              </a:rPr>
              <a:t> (facilitates the exchange of data, information and documents between all involved trading parties and control authorities and therefore simplifies and speeds up the administrative procedures.)</a:t>
            </a:r>
          </a:p>
          <a:p>
            <a:pPr algn="just"/>
            <a:r>
              <a:rPr lang="en-US" altLang="fr-FR" sz="1800" b="1" dirty="0">
                <a:solidFill>
                  <a:schemeClr val="tx1">
                    <a:lumMod val="50000"/>
                  </a:schemeClr>
                </a:solidFill>
              </a:rPr>
              <a:t>Cooperation and coordination </a:t>
            </a:r>
            <a:r>
              <a:rPr lang="en-US" altLang="fr-FR" sz="1800" dirty="0">
                <a:solidFill>
                  <a:schemeClr val="tx1">
                    <a:lumMod val="50000"/>
                  </a:schemeClr>
                </a:solidFill>
              </a:rPr>
              <a:t>between the competent authorities of EU countries and non-EU countries, but also between the traders themselves and their competent authorities. </a:t>
            </a:r>
          </a:p>
          <a:p>
            <a:pPr algn="just"/>
            <a:r>
              <a:rPr lang="en-US" altLang="fr-FR" sz="1800" b="1" dirty="0">
                <a:solidFill>
                  <a:schemeClr val="tx1">
                    <a:lumMod val="50000"/>
                  </a:schemeClr>
                </a:solidFill>
              </a:rPr>
              <a:t>Risk management</a:t>
            </a:r>
            <a:r>
              <a:rPr lang="en-US" altLang="fr-FR" sz="1800" dirty="0">
                <a:solidFill>
                  <a:schemeClr val="tx1">
                    <a:lumMod val="50000"/>
                  </a:schemeClr>
                </a:solidFill>
              </a:rPr>
              <a:t> (contributes to the reduction of the impact of disease outbreaks and allows for a quick response to counter certain serious risks along the agri-food chain).</a:t>
            </a:r>
          </a:p>
          <a:p>
            <a:pPr algn="just"/>
            <a:r>
              <a:rPr lang="en-US" altLang="fr-FR" sz="1800" b="1" dirty="0">
                <a:solidFill>
                  <a:schemeClr val="tx1">
                    <a:lumMod val="50000"/>
                  </a:schemeClr>
                </a:solidFill>
              </a:rPr>
              <a:t>The integrated statistical tool allows the extraction of valuable data </a:t>
            </a:r>
            <a:r>
              <a:rPr lang="en-US" altLang="fr-FR" sz="1800" dirty="0">
                <a:solidFill>
                  <a:schemeClr val="tx1">
                    <a:lumMod val="50000"/>
                  </a:schemeClr>
                </a:solidFill>
              </a:rPr>
              <a:t>in relation to imports into the EU, exports from the EU and intra-Union trade.</a:t>
            </a:r>
          </a:p>
          <a:p>
            <a:pPr algn="just"/>
            <a:endParaRPr lang="es-ES" altLang="fr-FR" sz="1800" dirty="0">
              <a:solidFill>
                <a:schemeClr val="tx1">
                  <a:lumMod val="50000"/>
                </a:schemeClr>
              </a:solidFill>
            </a:endParaRPr>
          </a:p>
        </p:txBody>
      </p:sp>
      <p:sp>
        <p:nvSpPr>
          <p:cNvPr id="5" name="CuadroTexto 4">
            <a:extLst>
              <a:ext uri="{FF2B5EF4-FFF2-40B4-BE49-F238E27FC236}">
                <a16:creationId xmlns:a16="http://schemas.microsoft.com/office/drawing/2014/main" id="{A33DC4A5-159B-E300-D23B-6E5E72660903}"/>
              </a:ext>
            </a:extLst>
          </p:cNvPr>
          <p:cNvSpPr txBox="1"/>
          <p:nvPr/>
        </p:nvSpPr>
        <p:spPr>
          <a:xfrm>
            <a:off x="3203188" y="676516"/>
            <a:ext cx="8862432"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1800"/>
              </a:spcAft>
              <a:buClr>
                <a:srgbClr val="034EA2"/>
              </a:buClr>
              <a:buSzTx/>
              <a:tabLst/>
              <a:defRPr/>
            </a:pPr>
            <a:r>
              <a:rPr kumimoji="0" lang="en-US" altLang="fr-FR" sz="3200" b="1" i="0" u="none" strike="noStrike" kern="1200" cap="none" spc="0" normalizeH="0" baseline="0" noProof="0" dirty="0">
                <a:ln>
                  <a:noFill/>
                </a:ln>
                <a:solidFill>
                  <a:srgbClr val="002060"/>
                </a:solidFill>
                <a:effectLst/>
                <a:uLnTx/>
                <a:uFillTx/>
                <a:latin typeface="Arial"/>
                <a:ea typeface="+mn-ea"/>
                <a:cs typeface="+mn-cs"/>
              </a:rPr>
              <a:t>TRACES NT is an efficient tool to facilitate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a:extLst>
              <a:ext uri="{FF2B5EF4-FFF2-40B4-BE49-F238E27FC236}">
                <a16:creationId xmlns:a16="http://schemas.microsoft.com/office/drawing/2014/main" id="{5DCBAF7E-2C28-A834-C9A3-C53F10C6AF38}"/>
              </a:ext>
            </a:extLst>
          </p:cNvPr>
          <p:cNvSpPr>
            <a:spLocks noGrp="1" noChangeArrowheads="1"/>
          </p:cNvSpPr>
          <p:nvPr>
            <p:ph type="title" idx="4294967295"/>
          </p:nvPr>
        </p:nvSpPr>
        <p:spPr>
          <a:xfrm>
            <a:off x="0" y="650409"/>
            <a:ext cx="12192000" cy="576262"/>
          </a:xfrm>
          <a:prstGeom prst="rect">
            <a:avLst/>
          </a:prstGeom>
        </p:spPr>
        <p:txBody>
          <a:bodyPr/>
          <a:lstStyle/>
          <a:p>
            <a:pPr algn="ctr"/>
            <a:r>
              <a:rPr lang="en-IE" altLang="en-US" sz="3600" dirty="0">
                <a:solidFill>
                  <a:srgbClr val="002060"/>
                </a:solidFill>
                <a:latin typeface="+mn-lt"/>
              </a:rPr>
              <a:t>Summary</a:t>
            </a:r>
          </a:p>
        </p:txBody>
      </p:sp>
      <p:sp>
        <p:nvSpPr>
          <p:cNvPr id="5" name="Rectangle 2">
            <a:extLst>
              <a:ext uri="{FF2B5EF4-FFF2-40B4-BE49-F238E27FC236}">
                <a16:creationId xmlns:a16="http://schemas.microsoft.com/office/drawing/2014/main" id="{D2A46058-6BEE-097C-D610-D4BF7183FCA2}"/>
              </a:ext>
            </a:extLst>
          </p:cNvPr>
          <p:cNvSpPr>
            <a:spLocks noGrp="1" noChangeArrowheads="1"/>
          </p:cNvSpPr>
          <p:nvPr>
            <p:ph type="body" idx="4294967295"/>
          </p:nvPr>
        </p:nvSpPr>
        <p:spPr>
          <a:xfrm>
            <a:off x="942306" y="2629164"/>
            <a:ext cx="10307387" cy="2939266"/>
          </a:xfrm>
          <a:prstGeom prst="rect">
            <a:avLst/>
          </a:prstGeom>
        </p:spPr>
        <p:txBody>
          <a:bodyPr wrap="square">
            <a:spAutoFit/>
          </a:bodyPr>
          <a:lstStyle/>
          <a:p>
            <a:pPr marL="342900" indent="-342900" algn="just">
              <a:buClr>
                <a:srgbClr val="92D050"/>
              </a:buClr>
              <a:buFont typeface="Wingdings" pitchFamily="2" charset="2"/>
              <a:buChar char="§"/>
              <a:defRPr/>
            </a:pPr>
            <a:r>
              <a:rPr lang="en-029" sz="2800" b="1" dirty="0">
                <a:solidFill>
                  <a:schemeClr val="tx1">
                    <a:lumMod val="50000"/>
                  </a:schemeClr>
                </a:solidFill>
              </a:rPr>
              <a:t> EU terrestrial animal traceability system</a:t>
            </a:r>
            <a:r>
              <a:rPr lang="lt-LT" sz="2800" b="1" dirty="0">
                <a:solidFill>
                  <a:schemeClr val="tx1">
                    <a:lumMod val="50000"/>
                  </a:schemeClr>
                </a:solidFill>
              </a:rPr>
              <a:t>;</a:t>
            </a:r>
            <a:endParaRPr lang="en-029" sz="2800" b="1" dirty="0">
              <a:solidFill>
                <a:schemeClr val="tx1">
                  <a:lumMod val="50000"/>
                </a:schemeClr>
              </a:solidFill>
            </a:endParaRPr>
          </a:p>
          <a:p>
            <a:pPr marL="342900" indent="-342900" algn="just">
              <a:buClr>
                <a:srgbClr val="92D050"/>
              </a:buClr>
              <a:buFont typeface="Wingdings" pitchFamily="2" charset="2"/>
              <a:buChar char="§"/>
              <a:defRPr/>
            </a:pPr>
            <a:r>
              <a:rPr lang="en-029" sz="2800" b="1" dirty="0">
                <a:solidFill>
                  <a:schemeClr val="tx1">
                    <a:lumMod val="50000"/>
                  </a:schemeClr>
                </a:solidFill>
              </a:rPr>
              <a:t>Animal identification and registration;</a:t>
            </a:r>
          </a:p>
          <a:p>
            <a:pPr marL="342900" indent="-342900" algn="just">
              <a:buClr>
                <a:srgbClr val="92D050"/>
              </a:buClr>
              <a:buFont typeface="Wingdings" pitchFamily="2" charset="2"/>
              <a:buChar char="§"/>
              <a:defRPr/>
            </a:pPr>
            <a:r>
              <a:rPr lang="en-029" sz="2800" b="1" dirty="0">
                <a:solidFill>
                  <a:schemeClr val="tx1">
                    <a:lumMod val="50000"/>
                  </a:schemeClr>
                </a:solidFill>
              </a:rPr>
              <a:t>TRACES NT (New technology) - EU online tool to assist certification and ensure traceability.</a:t>
            </a:r>
          </a:p>
          <a:p>
            <a:pPr marL="0" indent="0" algn="just">
              <a:buClrTx/>
              <a:buNone/>
              <a:defRPr/>
            </a:pPr>
            <a:r>
              <a:rPr lang="en-029" sz="2800" b="1" dirty="0">
                <a:solidFill>
                  <a:schemeClr val="tx1">
                    <a:lumMod val="50000"/>
                  </a:schemeClr>
                </a:solidFill>
              </a:rPr>
              <a:t> </a:t>
            </a:r>
          </a:p>
        </p:txBody>
      </p:sp>
      <p:sp>
        <p:nvSpPr>
          <p:cNvPr id="26628" name="Slide Number Placeholder 1">
            <a:extLst>
              <a:ext uri="{FF2B5EF4-FFF2-40B4-BE49-F238E27FC236}">
                <a16:creationId xmlns:a16="http://schemas.microsoft.com/office/drawing/2014/main" id="{27881FDF-2892-722A-85E9-ECBA179BDE0E}"/>
              </a:ext>
            </a:extLst>
          </p:cNvPr>
          <p:cNvSpPr>
            <a:spLocks noGrp="1" noChangeArrowheads="1"/>
          </p:cNvSpPr>
          <p:nvPr>
            <p:ph type="sldNum" sz="quarter" idx="4294967295"/>
          </p:nvPr>
        </p:nvSpPr>
        <p:spPr bwMode="auto">
          <a:xfrm>
            <a:off x="10199688" y="5995988"/>
            <a:ext cx="487362" cy="2413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5E2373BA-8435-4F4E-B513-365D223B1B7A}" type="slidenum">
              <a:rPr lang="en-GB" altLang="en-US" sz="1000" i="0">
                <a:solidFill>
                  <a:srgbClr val="FFFFFF"/>
                </a:solidFill>
              </a:rPr>
              <a:pPr>
                <a:spcBef>
                  <a:spcPct val="0"/>
                </a:spcBef>
                <a:buClrTx/>
                <a:buFontTx/>
                <a:buNone/>
              </a:pPr>
              <a:t>2</a:t>
            </a:fld>
            <a:endParaRPr lang="en-GB" altLang="en-US" sz="1000" i="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C48D1CD5-52B1-2BA1-66F0-6905EA0BA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04" t="17224" r="4704" b="5412"/>
          <a:stretch>
            <a:fillRect/>
          </a:stretch>
        </p:blipFill>
        <p:spPr bwMode="auto">
          <a:xfrm>
            <a:off x="536420" y="1246267"/>
            <a:ext cx="11439990" cy="52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299" name="Rectangle 4">
            <a:extLst>
              <a:ext uri="{FF2B5EF4-FFF2-40B4-BE49-F238E27FC236}">
                <a16:creationId xmlns:a16="http://schemas.microsoft.com/office/drawing/2014/main" id="{3249D077-8B62-5D68-26D7-9E06BD25BEF3}"/>
              </a:ext>
            </a:extLst>
          </p:cNvPr>
          <p:cNvSpPr>
            <a:spLocks noGrp="1" noChangeArrowheads="1"/>
          </p:cNvSpPr>
          <p:nvPr>
            <p:ph type="body" idx="4294967295"/>
          </p:nvPr>
        </p:nvSpPr>
        <p:spPr>
          <a:xfrm>
            <a:off x="2707531" y="266658"/>
            <a:ext cx="9484469" cy="784225"/>
          </a:xfrm>
          <a:prstGeom prst="rect">
            <a:avLst/>
          </a:prstGeom>
        </p:spPr>
        <p:txBody>
          <a:bodyPr/>
          <a:lstStyle/>
          <a:p>
            <a:pPr marL="0" indent="0" eaLnBrk="1" hangingPunct="1">
              <a:buNone/>
            </a:pPr>
            <a:r>
              <a:rPr lang="en-CA" altLang="fr-FR" sz="3200" b="1" dirty="0">
                <a:solidFill>
                  <a:srgbClr val="002060"/>
                </a:solidFill>
              </a:rPr>
              <a:t>User friendly online certification in three steps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4 Rectángulo">
            <a:extLst>
              <a:ext uri="{FF2B5EF4-FFF2-40B4-BE49-F238E27FC236}">
                <a16:creationId xmlns:a16="http://schemas.microsoft.com/office/drawing/2014/main" id="{3416B7ED-A535-28A4-9D72-40AAE259E194}"/>
              </a:ext>
            </a:extLst>
          </p:cNvPr>
          <p:cNvSpPr>
            <a:spLocks noChangeArrowheads="1"/>
          </p:cNvSpPr>
          <p:nvPr/>
        </p:nvSpPr>
        <p:spPr bwMode="auto">
          <a:xfrm>
            <a:off x="2799430" y="304701"/>
            <a:ext cx="90099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fr-FR" sz="3200" b="1" i="0" dirty="0">
                <a:solidFill>
                  <a:srgbClr val="002060"/>
                </a:solidFill>
                <a:latin typeface="+mn-lt"/>
              </a:rPr>
              <a:t>All certificates and forms accessible online </a:t>
            </a:r>
          </a:p>
        </p:txBody>
      </p:sp>
      <p:pic>
        <p:nvPicPr>
          <p:cNvPr id="56323" name="Imagen 2">
            <a:extLst>
              <a:ext uri="{FF2B5EF4-FFF2-40B4-BE49-F238E27FC236}">
                <a16:creationId xmlns:a16="http://schemas.microsoft.com/office/drawing/2014/main" id="{395517C5-8E5A-C2E9-AB65-948920E68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19" t="14357" r="29601" b="21377"/>
          <a:stretch/>
        </p:blipFill>
        <p:spPr bwMode="auto">
          <a:xfrm>
            <a:off x="2497873" y="1259369"/>
            <a:ext cx="7497104" cy="507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E2079B9-DD0C-5CED-F38E-9326E500AB94}"/>
              </a:ext>
            </a:extLst>
          </p:cNvPr>
          <p:cNvSpPr txBox="1">
            <a:spLocks noChangeArrowheads="1"/>
          </p:cNvSpPr>
          <p:nvPr/>
        </p:nvSpPr>
        <p:spPr bwMode="auto">
          <a:xfrm>
            <a:off x="2070410" y="848907"/>
            <a:ext cx="8229600" cy="5383212"/>
          </a:xfrm>
          <a:prstGeom prst="rect">
            <a:avLst/>
          </a:prstGeom>
          <a:noFill/>
          <a:ln w="9525">
            <a:noFill/>
            <a:miter lim="800000"/>
            <a:headEnd/>
            <a:tailEnd/>
          </a:ln>
        </p:spPr>
        <p:txBody>
          <a:bodyPr/>
          <a:lstStyle/>
          <a:p>
            <a:pPr marL="358775" indent="-358775" algn="ctr">
              <a:defRPr/>
            </a:pPr>
            <a:r>
              <a:rPr lang="en-US" altLang="fr-FR" sz="3600" b="1" kern="0" dirty="0">
                <a:solidFill>
                  <a:srgbClr val="002060"/>
                </a:solidFill>
                <a:latin typeface="+mj-lt"/>
                <a:ea typeface="+mj-ea"/>
                <a:cs typeface="+mj-cs"/>
              </a:rPr>
              <a:t> TRACES NT: All advantages </a:t>
            </a:r>
          </a:p>
        </p:txBody>
      </p:sp>
      <p:sp>
        <p:nvSpPr>
          <p:cNvPr id="8" name="7 Rectángulo">
            <a:extLst>
              <a:ext uri="{FF2B5EF4-FFF2-40B4-BE49-F238E27FC236}">
                <a16:creationId xmlns:a16="http://schemas.microsoft.com/office/drawing/2014/main" id="{9B239C8D-E702-A040-E1D0-F5527F569E78}"/>
              </a:ext>
            </a:extLst>
          </p:cNvPr>
          <p:cNvSpPr/>
          <p:nvPr/>
        </p:nvSpPr>
        <p:spPr>
          <a:xfrm>
            <a:off x="483935" y="2207481"/>
            <a:ext cx="10956500" cy="4375557"/>
          </a:xfrm>
          <a:prstGeom prst="rect">
            <a:avLst/>
          </a:prstGeom>
        </p:spPr>
        <p:txBody>
          <a:bodyPr wrap="square">
            <a:spAutoFit/>
          </a:bodyPr>
          <a:lstStyle/>
          <a:p>
            <a:pPr marL="762000" indent="-457200" algn="just">
              <a:spcBef>
                <a:spcPts val="500"/>
              </a:spcBef>
              <a:spcAft>
                <a:spcPts val="500"/>
              </a:spcAft>
              <a:buClr>
                <a:srgbClr val="009FBA"/>
              </a:buClr>
              <a:buSzPct val="120000"/>
              <a:buFont typeface="Arial" pitchFamily="34" charset="0"/>
              <a:buChar char="•"/>
              <a:defRPr/>
            </a:pPr>
            <a:r>
              <a:rPr lang="en-US" altLang="fr-FR" sz="2000" kern="0" dirty="0">
                <a:solidFill>
                  <a:schemeClr val="tx1">
                    <a:lumMod val="50000"/>
                  </a:schemeClr>
                </a:solidFill>
              </a:rPr>
              <a:t>Standardized application of legal requirements and procedures.</a:t>
            </a:r>
          </a:p>
          <a:p>
            <a:pPr marL="762000" indent="-457200" algn="just">
              <a:spcBef>
                <a:spcPts val="500"/>
              </a:spcBef>
              <a:spcAft>
                <a:spcPts val="500"/>
              </a:spcAft>
              <a:buClr>
                <a:srgbClr val="009FBA"/>
              </a:buClr>
              <a:buSzPct val="120000"/>
              <a:buFont typeface="Arial" pitchFamily="34" charset="0"/>
              <a:buChar char="•"/>
              <a:defRPr/>
            </a:pPr>
            <a:r>
              <a:rPr lang="en-US" altLang="fr-FR" sz="2000" kern="0" dirty="0">
                <a:solidFill>
                  <a:schemeClr val="tx1">
                    <a:lumMod val="50000"/>
                  </a:schemeClr>
                </a:solidFill>
              </a:rPr>
              <a:t>Cooperation and communication between services and operators from different countries and continents. </a:t>
            </a:r>
          </a:p>
          <a:p>
            <a:pPr marL="762000" indent="-457200" algn="just">
              <a:spcBef>
                <a:spcPts val="500"/>
              </a:spcBef>
              <a:spcAft>
                <a:spcPts val="500"/>
              </a:spcAft>
              <a:buClr>
                <a:srgbClr val="009FBA"/>
              </a:buClr>
              <a:buSzPct val="120000"/>
              <a:buFont typeface="Arial" pitchFamily="34" charset="0"/>
              <a:buChar char="•"/>
              <a:defRPr/>
            </a:pPr>
            <a:r>
              <a:rPr lang="en-US" altLang="fr-FR" sz="2000" dirty="0">
                <a:solidFill>
                  <a:schemeClr val="tx1">
                    <a:lumMod val="50000"/>
                  </a:schemeClr>
                </a:solidFill>
                <a:ea typeface="ＭＳ Ｐゴシック" pitchFamily="34" charset="-128"/>
              </a:rPr>
              <a:t>Speed up of LVU/B</a:t>
            </a:r>
            <a:r>
              <a:rPr lang="lt-LT" altLang="fr-FR" sz="2000" dirty="0">
                <a:solidFill>
                  <a:schemeClr val="tx1">
                    <a:lumMod val="50000"/>
                  </a:schemeClr>
                </a:solidFill>
                <a:ea typeface="ＭＳ Ｐゴシック" pitchFamily="34" charset="-128"/>
              </a:rPr>
              <a:t>CP</a:t>
            </a:r>
            <a:r>
              <a:rPr lang="en-US" altLang="fr-FR" sz="2000" dirty="0">
                <a:solidFill>
                  <a:schemeClr val="tx1">
                    <a:lumMod val="50000"/>
                  </a:schemeClr>
                </a:solidFill>
                <a:ea typeface="ＭＳ Ｐゴシック" pitchFamily="34" charset="-128"/>
              </a:rPr>
              <a:t> administrative procedures and work simplification for official services.</a:t>
            </a:r>
          </a:p>
          <a:p>
            <a:pPr marL="762000" indent="-457200" algn="just">
              <a:spcBef>
                <a:spcPts val="500"/>
              </a:spcBef>
              <a:spcAft>
                <a:spcPts val="500"/>
              </a:spcAft>
              <a:buClr>
                <a:srgbClr val="009FBA"/>
              </a:buClr>
              <a:buSzPct val="120000"/>
              <a:buFont typeface="Arial" pitchFamily="34" charset="0"/>
              <a:buChar char="•"/>
              <a:defRPr/>
            </a:pPr>
            <a:r>
              <a:rPr lang="en-US" altLang="fr-FR" sz="2000" dirty="0">
                <a:solidFill>
                  <a:schemeClr val="tx1">
                    <a:lumMod val="50000"/>
                  </a:schemeClr>
                </a:solidFill>
                <a:ea typeface="ＭＳ Ｐゴシック" pitchFamily="34" charset="-128"/>
              </a:rPr>
              <a:t>Higher security and speed of data transmission allowing timely follow up of import/export processes for users. </a:t>
            </a:r>
            <a:endParaRPr lang="en-US" altLang="fr-FR" sz="2000" dirty="0">
              <a:solidFill>
                <a:schemeClr val="tx1">
                  <a:lumMod val="50000"/>
                </a:schemeClr>
              </a:solidFill>
              <a:ea typeface="ＭＳ Ｐゴシック" pitchFamily="34" charset="-128"/>
              <a:sym typeface="Webdings" pitchFamily="18" charset="2"/>
            </a:endParaRPr>
          </a:p>
          <a:p>
            <a:pPr marL="762000" indent="-457200" algn="just">
              <a:spcBef>
                <a:spcPts val="500"/>
              </a:spcBef>
              <a:spcAft>
                <a:spcPts val="500"/>
              </a:spcAft>
              <a:buClr>
                <a:srgbClr val="009FBA"/>
              </a:buClr>
              <a:buSzPct val="120000"/>
              <a:buFont typeface="Arial" pitchFamily="34" charset="0"/>
              <a:buChar char="•"/>
              <a:defRPr/>
            </a:pPr>
            <a:r>
              <a:rPr lang="en-US" altLang="fr-FR" sz="2000" dirty="0">
                <a:solidFill>
                  <a:schemeClr val="tx1">
                    <a:lumMod val="50000"/>
                  </a:schemeClr>
                </a:solidFill>
                <a:ea typeface="ＭＳ Ｐゴシック" pitchFamily="34" charset="-128"/>
                <a:sym typeface="Webdings" pitchFamily="18" charset="2"/>
              </a:rPr>
              <a:t>Reduction of fraud….. and of course, save paper and trees!</a:t>
            </a:r>
          </a:p>
          <a:p>
            <a:pPr marL="762000" indent="-457200">
              <a:spcBef>
                <a:spcPts val="500"/>
              </a:spcBef>
              <a:spcAft>
                <a:spcPts val="500"/>
              </a:spcAft>
              <a:buClr>
                <a:srgbClr val="009FBA"/>
              </a:buClr>
              <a:buSzPct val="120000"/>
              <a:buFont typeface="Arial" pitchFamily="34" charset="0"/>
              <a:buChar char="•"/>
              <a:defRPr/>
            </a:pPr>
            <a:endParaRPr lang="en-US" altLang="fr-FR" sz="2000" dirty="0">
              <a:solidFill>
                <a:schemeClr val="tx1">
                  <a:lumMod val="50000"/>
                </a:schemeClr>
              </a:solidFill>
              <a:ea typeface="ＭＳ Ｐゴシック" pitchFamily="34" charset="-128"/>
              <a:sym typeface="Webdings" pitchFamily="18" charset="2"/>
            </a:endParaRPr>
          </a:p>
          <a:p>
            <a:pPr marL="304800">
              <a:spcBef>
                <a:spcPts val="500"/>
              </a:spcBef>
              <a:spcAft>
                <a:spcPts val="500"/>
              </a:spcAft>
              <a:buClr>
                <a:srgbClr val="009FBA"/>
              </a:buClr>
              <a:buSzPct val="120000"/>
              <a:defRPr/>
            </a:pPr>
            <a:r>
              <a:rPr lang="en-US" altLang="fr-FR" sz="2000" dirty="0">
                <a:solidFill>
                  <a:schemeClr val="tx1">
                    <a:lumMod val="50000"/>
                  </a:schemeClr>
                </a:solidFill>
                <a:ea typeface="ＭＳ Ｐゴシック" pitchFamily="34" charset="-128"/>
                <a:sym typeface="Webdings" pitchFamily="18" charset="2"/>
              </a:rPr>
              <a:t>Do you want to know more advantages and benefit of using TRACES NT? </a:t>
            </a:r>
          </a:p>
          <a:p>
            <a:pPr marL="304800">
              <a:spcBef>
                <a:spcPts val="500"/>
              </a:spcBef>
              <a:spcAft>
                <a:spcPts val="500"/>
              </a:spcAft>
              <a:buClr>
                <a:srgbClr val="009FBA"/>
              </a:buClr>
              <a:buSzPct val="120000"/>
              <a:defRPr/>
            </a:pPr>
            <a:r>
              <a:rPr lang="en-US" sz="2000" dirty="0">
                <a:hlinkClick r:id="rId2"/>
              </a:rPr>
              <a:t>How does TRACES work (europa.eu)</a:t>
            </a:r>
            <a:endParaRPr lang="en-US" altLang="fr-FR" sz="2000" dirty="0">
              <a:solidFill>
                <a:schemeClr val="tx1">
                  <a:lumMod val="50000"/>
                </a:schemeClr>
              </a:solidFill>
              <a:ea typeface="ＭＳ Ｐゴシック" pitchFamily="34" charset="-128"/>
              <a:sym typeface="Webdings" pitchFamily="18" charset="2"/>
            </a:endParaRPr>
          </a:p>
        </p:txBody>
      </p:sp>
      <p:pic>
        <p:nvPicPr>
          <p:cNvPr id="63492" name="Picture 4" descr="Ver las imágenes de origen">
            <a:extLst>
              <a:ext uri="{FF2B5EF4-FFF2-40B4-BE49-F238E27FC236}">
                <a16:creationId xmlns:a16="http://schemas.microsoft.com/office/drawing/2014/main" id="{D1C3EB95-69A8-BF66-4F1C-5BC9F4518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3620" y="452577"/>
            <a:ext cx="2436868" cy="113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D9BE-1F7F-2F52-F398-F94A6BE6D4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2252141-0E81-884E-3844-032C6EBBA69E}"/>
              </a:ext>
            </a:extLst>
          </p:cNvPr>
          <p:cNvSpPr txBox="1">
            <a:spLocks noChangeArrowheads="1"/>
          </p:cNvSpPr>
          <p:nvPr/>
        </p:nvSpPr>
        <p:spPr bwMode="auto">
          <a:xfrm>
            <a:off x="2214530" y="541900"/>
            <a:ext cx="8229600" cy="820239"/>
          </a:xfrm>
          <a:prstGeom prst="rect">
            <a:avLst/>
          </a:prstGeom>
          <a:noFill/>
          <a:ln w="9525">
            <a:noFill/>
            <a:miter lim="800000"/>
            <a:headEnd/>
            <a:tailEnd/>
          </a:ln>
        </p:spPr>
        <p:txBody>
          <a:bodyPr/>
          <a:lstStyle/>
          <a:p>
            <a:pPr marL="358775" indent="-358775" algn="ctr">
              <a:defRPr/>
            </a:pPr>
            <a:r>
              <a:rPr lang="en-US" altLang="fr-FR" sz="3200" b="1" kern="0" dirty="0">
                <a:solidFill>
                  <a:srgbClr val="002060"/>
                </a:solidFill>
                <a:latin typeface="+mj-lt"/>
                <a:ea typeface="+mj-ea"/>
                <a:cs typeface="+mj-cs"/>
              </a:rPr>
              <a:t> TRACES NT: any benefits for you?</a:t>
            </a:r>
          </a:p>
        </p:txBody>
      </p:sp>
      <p:sp>
        <p:nvSpPr>
          <p:cNvPr id="8" name="7 Rectángulo">
            <a:extLst>
              <a:ext uri="{FF2B5EF4-FFF2-40B4-BE49-F238E27FC236}">
                <a16:creationId xmlns:a16="http://schemas.microsoft.com/office/drawing/2014/main" id="{B2A2BF57-F9FA-3398-C3BA-03596A7E6A40}"/>
              </a:ext>
            </a:extLst>
          </p:cNvPr>
          <p:cNvSpPr/>
          <p:nvPr/>
        </p:nvSpPr>
        <p:spPr>
          <a:xfrm>
            <a:off x="363806" y="1682224"/>
            <a:ext cx="10956500" cy="5175776"/>
          </a:xfrm>
          <a:prstGeom prst="rect">
            <a:avLst/>
          </a:prstGeom>
        </p:spPr>
        <p:txBody>
          <a:bodyPr wrap="square">
            <a:spAutoFit/>
          </a:bodyPr>
          <a:lstStyle/>
          <a:p>
            <a:pPr marL="762000" indent="-457200" algn="just">
              <a:spcBef>
                <a:spcPts val="500"/>
              </a:spcBef>
              <a:spcAft>
                <a:spcPts val="500"/>
              </a:spcAft>
              <a:buClr>
                <a:srgbClr val="009FBA"/>
              </a:buClr>
              <a:buSzPct val="120000"/>
              <a:buFont typeface="Arial" pitchFamily="34" charset="0"/>
              <a:buChar char="•"/>
              <a:defRPr/>
            </a:pPr>
            <a:r>
              <a:rPr lang="en-US" altLang="fr-FR" b="1" kern="0" dirty="0">
                <a:solidFill>
                  <a:srgbClr val="00B050"/>
                </a:solidFill>
              </a:rPr>
              <a:t>Simplify</a:t>
            </a:r>
            <a:r>
              <a:rPr lang="en-US" altLang="fr-FR" kern="0" dirty="0">
                <a:solidFill>
                  <a:schemeClr val="tx1">
                    <a:lumMod val="50000"/>
                  </a:schemeClr>
                </a:solidFill>
              </a:rPr>
              <a:t> </a:t>
            </a:r>
            <a:r>
              <a:rPr lang="en-US" altLang="fr-FR" i="1" kern="0" dirty="0">
                <a:solidFill>
                  <a:schemeClr val="tx1">
                    <a:lumMod val="50000"/>
                  </a:schemeClr>
                </a:solidFill>
              </a:rPr>
              <a:t>administrative procedures </a:t>
            </a:r>
            <a:r>
              <a:rPr lang="en-US" altLang="fr-FR" kern="0" dirty="0">
                <a:solidFill>
                  <a:schemeClr val="tx1">
                    <a:lumMod val="50000"/>
                  </a:schemeClr>
                </a:solidFill>
              </a:rPr>
              <a:t>and </a:t>
            </a:r>
            <a:r>
              <a:rPr lang="en-US" altLang="fr-FR" b="1" kern="0" dirty="0">
                <a:solidFill>
                  <a:srgbClr val="00B050"/>
                </a:solidFill>
              </a:rPr>
              <a:t>contribute</a:t>
            </a:r>
            <a:r>
              <a:rPr lang="en-US" altLang="fr-FR" kern="0" dirty="0">
                <a:solidFill>
                  <a:schemeClr val="tx1">
                    <a:lumMod val="50000"/>
                  </a:schemeClr>
                </a:solidFill>
              </a:rPr>
              <a:t> to the efficient </a:t>
            </a:r>
            <a:r>
              <a:rPr lang="en-US" altLang="fr-FR" i="1" kern="0" dirty="0">
                <a:solidFill>
                  <a:schemeClr val="tx1">
                    <a:lumMod val="50000"/>
                  </a:schemeClr>
                </a:solidFill>
              </a:rPr>
              <a:t>performance</a:t>
            </a:r>
            <a:r>
              <a:rPr lang="en-US" altLang="fr-FR" kern="0" dirty="0">
                <a:solidFill>
                  <a:schemeClr val="tx1">
                    <a:lumMod val="50000"/>
                  </a:schemeClr>
                </a:solidFill>
              </a:rPr>
              <a:t> </a:t>
            </a:r>
            <a:r>
              <a:rPr lang="en-US" altLang="fr-FR" i="1" kern="0" dirty="0">
                <a:solidFill>
                  <a:schemeClr val="tx1">
                    <a:lumMod val="50000"/>
                  </a:schemeClr>
                </a:solidFill>
              </a:rPr>
              <a:t>of</a:t>
            </a:r>
            <a:r>
              <a:rPr lang="en-US" altLang="fr-FR" kern="0" dirty="0">
                <a:solidFill>
                  <a:schemeClr val="tx1">
                    <a:lumMod val="50000"/>
                  </a:schemeClr>
                </a:solidFill>
              </a:rPr>
              <a:t> </a:t>
            </a:r>
            <a:r>
              <a:rPr lang="en-US" altLang="fr-FR" i="1" kern="0" dirty="0">
                <a:solidFill>
                  <a:schemeClr val="tx1">
                    <a:lumMod val="50000"/>
                  </a:schemeClr>
                </a:solidFill>
              </a:rPr>
              <a:t>official controls</a:t>
            </a:r>
            <a:r>
              <a:rPr lang="en-US" altLang="fr-FR" kern="0" dirty="0">
                <a:solidFill>
                  <a:schemeClr val="tx1">
                    <a:lumMod val="50000"/>
                  </a:schemeClr>
                </a:solidFill>
              </a:rPr>
              <a:t> </a:t>
            </a:r>
            <a:r>
              <a:rPr lang="en-US" altLang="fr-FR" u="sng" kern="0" dirty="0">
                <a:solidFill>
                  <a:schemeClr val="tx1">
                    <a:lumMod val="50000"/>
                  </a:schemeClr>
                </a:solidFill>
              </a:rPr>
              <a:t>by the different responsible authorities</a:t>
            </a:r>
            <a:r>
              <a:rPr lang="en-US" altLang="fr-FR" kern="0" dirty="0">
                <a:solidFill>
                  <a:schemeClr val="tx1">
                    <a:lumMod val="50000"/>
                  </a:schemeClr>
                </a:solidFill>
              </a:rPr>
              <a:t>;</a:t>
            </a:r>
          </a:p>
          <a:p>
            <a:pPr marL="762000" indent="-457200" algn="just">
              <a:spcBef>
                <a:spcPts val="500"/>
              </a:spcBef>
              <a:spcAft>
                <a:spcPts val="500"/>
              </a:spcAft>
              <a:buClr>
                <a:srgbClr val="009FBA"/>
              </a:buClr>
              <a:buSzPct val="120000"/>
              <a:buFont typeface="Arial" pitchFamily="34" charset="0"/>
              <a:buChar char="•"/>
              <a:defRPr/>
            </a:pPr>
            <a:r>
              <a:rPr lang="en-US" altLang="fr-FR" b="1" dirty="0">
                <a:solidFill>
                  <a:srgbClr val="00B050"/>
                </a:solidFill>
                <a:ea typeface="ＭＳ Ｐゴシック" pitchFamily="34" charset="-128"/>
                <a:sym typeface="Webdings" pitchFamily="18" charset="2"/>
              </a:rPr>
              <a:t>Accommodate</a:t>
            </a:r>
            <a:r>
              <a:rPr lang="en-US" altLang="fr-FR" dirty="0">
                <a:solidFill>
                  <a:schemeClr val="tx1">
                    <a:lumMod val="50000"/>
                  </a:schemeClr>
                </a:solidFill>
                <a:ea typeface="ＭＳ Ｐゴシック" pitchFamily="34" charset="-128"/>
                <a:sym typeface="Webdings" pitchFamily="18" charset="2"/>
              </a:rPr>
              <a:t> the different </a:t>
            </a:r>
            <a:r>
              <a:rPr lang="en-US" altLang="fr-FR" i="1" dirty="0">
                <a:solidFill>
                  <a:schemeClr val="tx1">
                    <a:lumMod val="50000"/>
                  </a:schemeClr>
                </a:solidFill>
                <a:ea typeface="ＭＳ Ｐゴシック" pitchFamily="34" charset="-128"/>
                <a:sym typeface="Webdings" pitchFamily="18" charset="2"/>
              </a:rPr>
              <a:t>practical arrangements </a:t>
            </a:r>
            <a:r>
              <a:rPr lang="en-US" altLang="fr-FR" dirty="0">
                <a:solidFill>
                  <a:schemeClr val="tx1">
                    <a:lumMod val="50000"/>
                  </a:schemeClr>
                </a:solidFill>
                <a:ea typeface="ＭＳ Ｐゴシック" pitchFamily="34" charset="-128"/>
                <a:sym typeface="Webdings" pitchFamily="18" charset="2"/>
              </a:rPr>
              <a:t>for </a:t>
            </a:r>
            <a:r>
              <a:rPr lang="en-US" altLang="fr-FR" u="sng" dirty="0">
                <a:solidFill>
                  <a:schemeClr val="tx1">
                    <a:lumMod val="50000"/>
                  </a:schemeClr>
                </a:solidFill>
                <a:ea typeface="ＭＳ Ｐゴシック" pitchFamily="34" charset="-128"/>
                <a:sym typeface="Webdings" pitchFamily="18" charset="2"/>
              </a:rPr>
              <a:t>official controls</a:t>
            </a:r>
            <a:r>
              <a:rPr lang="en-US" altLang="fr-FR" dirty="0">
                <a:solidFill>
                  <a:schemeClr val="tx1">
                    <a:lumMod val="50000"/>
                  </a:schemeClr>
                </a:solidFill>
                <a:ea typeface="ＭＳ Ｐゴシック" pitchFamily="34" charset="-128"/>
                <a:sym typeface="Webdings" pitchFamily="18" charset="2"/>
              </a:rPr>
              <a:t>, including for the </a:t>
            </a:r>
            <a:r>
              <a:rPr lang="en-US" altLang="fr-FR" i="1" dirty="0">
                <a:solidFill>
                  <a:schemeClr val="tx1">
                    <a:lumMod val="50000"/>
                  </a:schemeClr>
                </a:solidFill>
                <a:ea typeface="ＭＳ Ｐゴシック" pitchFamily="34" charset="-128"/>
                <a:sym typeface="Webdings" pitchFamily="18" charset="2"/>
              </a:rPr>
              <a:t>effective follow-up </a:t>
            </a:r>
            <a:r>
              <a:rPr lang="en-US" altLang="fr-FR" u="sng" dirty="0">
                <a:solidFill>
                  <a:schemeClr val="tx1">
                    <a:lumMod val="50000"/>
                  </a:schemeClr>
                </a:solidFill>
                <a:ea typeface="ＭＳ Ｐゴシック" pitchFamily="34" charset="-128"/>
                <a:sym typeface="Webdings" pitchFamily="18" charset="2"/>
              </a:rPr>
              <a:t>to such controls in their territory</a:t>
            </a:r>
            <a:r>
              <a:rPr lang="en-US" altLang="fr-FR" dirty="0">
                <a:solidFill>
                  <a:schemeClr val="tx1">
                    <a:lumMod val="50000"/>
                  </a:schemeClr>
                </a:solidFill>
                <a:ea typeface="ＭＳ Ｐゴシック" pitchFamily="34" charset="-128"/>
                <a:sym typeface="Webdings" pitchFamily="18" charset="2"/>
              </a:rPr>
              <a:t>;</a:t>
            </a:r>
          </a:p>
          <a:p>
            <a:pPr marL="762000" indent="-457200" algn="just">
              <a:spcBef>
                <a:spcPts val="500"/>
              </a:spcBef>
              <a:spcAft>
                <a:spcPts val="500"/>
              </a:spcAft>
              <a:buClr>
                <a:srgbClr val="009FBA"/>
              </a:buClr>
              <a:buSzPct val="120000"/>
              <a:buFont typeface="Arial" pitchFamily="34" charset="0"/>
              <a:buChar char="•"/>
              <a:defRPr/>
            </a:pPr>
            <a:r>
              <a:rPr lang="en-US" altLang="fr-FR" b="1" dirty="0">
                <a:solidFill>
                  <a:srgbClr val="00B050"/>
                </a:solidFill>
                <a:ea typeface="ＭＳ Ｐゴシック" pitchFamily="34" charset="-128"/>
                <a:sym typeface="Webdings" pitchFamily="18" charset="2"/>
              </a:rPr>
              <a:t>Provide</a:t>
            </a:r>
            <a:r>
              <a:rPr lang="en-US" altLang="fr-FR" dirty="0">
                <a:solidFill>
                  <a:srgbClr val="00B050"/>
                </a:solidFill>
                <a:ea typeface="ＭＳ Ｐゴシック" pitchFamily="34" charset="-128"/>
                <a:sym typeface="Webdings" pitchFamily="18" charset="2"/>
              </a:rPr>
              <a:t> </a:t>
            </a:r>
            <a:r>
              <a:rPr lang="en-US" altLang="fr-FR" b="1" dirty="0">
                <a:solidFill>
                  <a:srgbClr val="00B050"/>
                </a:solidFill>
                <a:ea typeface="ＭＳ Ｐゴシック" pitchFamily="34" charset="-128"/>
                <a:sym typeface="Webdings" pitchFamily="18" charset="2"/>
              </a:rPr>
              <a:t>a tool </a:t>
            </a:r>
            <a:r>
              <a:rPr lang="en-US" altLang="fr-FR" dirty="0">
                <a:solidFill>
                  <a:schemeClr val="tx1">
                    <a:lumMod val="50000"/>
                  </a:schemeClr>
                </a:solidFill>
                <a:ea typeface="ＭＳ Ｐゴシック" pitchFamily="34" charset="-128"/>
                <a:sym typeface="Webdings" pitchFamily="18" charset="2"/>
              </a:rPr>
              <a:t>for the </a:t>
            </a:r>
            <a:r>
              <a:rPr lang="en-US" altLang="fr-FR" i="1" dirty="0">
                <a:solidFill>
                  <a:schemeClr val="tx1">
                    <a:lumMod val="50000"/>
                  </a:schemeClr>
                </a:solidFill>
                <a:ea typeface="ＭＳ Ｐゴシック" pitchFamily="34" charset="-128"/>
                <a:sym typeface="Webdings" pitchFamily="18" charset="2"/>
              </a:rPr>
              <a:t>collection</a:t>
            </a:r>
            <a:r>
              <a:rPr lang="en-US" altLang="fr-FR" dirty="0">
                <a:solidFill>
                  <a:schemeClr val="tx1">
                    <a:lumMod val="50000"/>
                  </a:schemeClr>
                </a:solidFill>
                <a:ea typeface="ＭＳ Ｐゴシック" pitchFamily="34" charset="-128"/>
                <a:sym typeface="Webdings" pitchFamily="18" charset="2"/>
              </a:rPr>
              <a:t> of information and for </a:t>
            </a:r>
            <a:r>
              <a:rPr lang="en-US" altLang="fr-FR" i="1" dirty="0">
                <a:solidFill>
                  <a:schemeClr val="tx1">
                    <a:lumMod val="50000"/>
                  </a:schemeClr>
                </a:solidFill>
                <a:ea typeface="ＭＳ Ｐゴシック" pitchFamily="34" charset="-128"/>
                <a:sym typeface="Webdings" pitchFamily="18" charset="2"/>
              </a:rPr>
              <a:t>monitoring</a:t>
            </a:r>
            <a:r>
              <a:rPr lang="en-US" altLang="fr-FR" dirty="0">
                <a:solidFill>
                  <a:schemeClr val="tx1">
                    <a:lumMod val="50000"/>
                  </a:schemeClr>
                </a:solidFill>
                <a:ea typeface="ＭＳ Ｐゴシック" pitchFamily="34" charset="-128"/>
                <a:sym typeface="Webdings" pitchFamily="18" charset="2"/>
              </a:rPr>
              <a:t> and </a:t>
            </a:r>
            <a:r>
              <a:rPr lang="en-US" altLang="fr-FR" i="1" dirty="0">
                <a:solidFill>
                  <a:schemeClr val="tx1">
                    <a:lumMod val="50000"/>
                  </a:schemeClr>
                </a:solidFill>
                <a:ea typeface="ＭＳ Ｐゴシック" pitchFamily="34" charset="-128"/>
                <a:sym typeface="Webdings" pitchFamily="18" charset="2"/>
              </a:rPr>
              <a:t>reporting</a:t>
            </a:r>
            <a:r>
              <a:rPr lang="en-US" altLang="fr-FR" dirty="0">
                <a:solidFill>
                  <a:schemeClr val="tx1">
                    <a:lumMod val="50000"/>
                  </a:schemeClr>
                </a:solidFill>
                <a:ea typeface="ＭＳ Ｐゴシック" pitchFamily="34" charset="-128"/>
                <a:sym typeface="Webdings" pitchFamily="18" charset="2"/>
              </a:rPr>
              <a:t> on the </a:t>
            </a:r>
            <a:r>
              <a:rPr lang="en-US" altLang="fr-FR" u="sng" dirty="0">
                <a:solidFill>
                  <a:schemeClr val="tx1">
                    <a:lumMod val="50000"/>
                  </a:schemeClr>
                </a:solidFill>
                <a:ea typeface="ＭＳ Ｐゴシック" pitchFamily="34" charset="-128"/>
                <a:sym typeface="Webdings" pitchFamily="18" charset="2"/>
              </a:rPr>
              <a:t>performance of official controls </a:t>
            </a:r>
            <a:r>
              <a:rPr lang="en-US" altLang="fr-FR" dirty="0">
                <a:solidFill>
                  <a:schemeClr val="tx1">
                    <a:lumMod val="50000"/>
                  </a:schemeClr>
                </a:solidFill>
                <a:ea typeface="ＭＳ Ｐゴシック" pitchFamily="34" charset="-128"/>
                <a:sym typeface="Webdings" pitchFamily="18" charset="2"/>
              </a:rPr>
              <a:t>or </a:t>
            </a:r>
            <a:r>
              <a:rPr lang="en-US" altLang="fr-FR" u="sng" dirty="0">
                <a:solidFill>
                  <a:schemeClr val="tx1">
                    <a:lumMod val="50000"/>
                  </a:schemeClr>
                </a:solidFill>
                <a:ea typeface="ＭＳ Ｐゴシック" pitchFamily="34" charset="-128"/>
                <a:sym typeface="Webdings" pitchFamily="18" charset="2"/>
              </a:rPr>
              <a:t>the outcome of official controls</a:t>
            </a:r>
            <a:r>
              <a:rPr lang="en-US" altLang="fr-FR" dirty="0">
                <a:solidFill>
                  <a:schemeClr val="tx1">
                    <a:lumMod val="50000"/>
                  </a:schemeClr>
                </a:solidFill>
                <a:ea typeface="ＭＳ Ｐゴシック" pitchFamily="34" charset="-128"/>
                <a:sym typeface="Webdings" pitchFamily="18" charset="2"/>
              </a:rPr>
              <a:t>;</a:t>
            </a:r>
          </a:p>
          <a:p>
            <a:pPr marL="762000" indent="-457200" algn="just">
              <a:spcBef>
                <a:spcPts val="500"/>
              </a:spcBef>
              <a:spcAft>
                <a:spcPts val="500"/>
              </a:spcAft>
              <a:buClr>
                <a:srgbClr val="009FBA"/>
              </a:buClr>
              <a:buSzPct val="120000"/>
              <a:buFont typeface="Arial" pitchFamily="34" charset="0"/>
              <a:buChar char="•"/>
              <a:defRPr/>
            </a:pPr>
            <a:r>
              <a:rPr lang="en-US" altLang="fr-FR" b="1" dirty="0">
                <a:solidFill>
                  <a:srgbClr val="00B050"/>
                </a:solidFill>
                <a:ea typeface="ＭＳ Ｐゴシック" pitchFamily="34" charset="-128"/>
                <a:sym typeface="Webdings" pitchFamily="18" charset="2"/>
              </a:rPr>
              <a:t>Facilitate</a:t>
            </a:r>
            <a:r>
              <a:rPr lang="en-US" altLang="fr-FR" dirty="0">
                <a:solidFill>
                  <a:schemeClr val="tx1">
                    <a:lumMod val="50000"/>
                  </a:schemeClr>
                </a:solidFill>
                <a:ea typeface="ＭＳ Ｐゴシック" pitchFamily="34" charset="-128"/>
                <a:sym typeface="Webdings" pitchFamily="18" charset="2"/>
              </a:rPr>
              <a:t> </a:t>
            </a:r>
            <a:r>
              <a:rPr lang="en-US" altLang="fr-FR" i="1" dirty="0">
                <a:solidFill>
                  <a:schemeClr val="tx1">
                    <a:lumMod val="50000"/>
                  </a:schemeClr>
                </a:solidFill>
                <a:ea typeface="ＭＳ Ｐゴシック" pitchFamily="34" charset="-128"/>
                <a:sym typeface="Webdings" pitchFamily="18" charset="2"/>
              </a:rPr>
              <a:t>international cooperation </a:t>
            </a:r>
            <a:r>
              <a:rPr lang="en-US" altLang="fr-FR" dirty="0">
                <a:solidFill>
                  <a:schemeClr val="tx1">
                    <a:lumMod val="50000"/>
                  </a:schemeClr>
                </a:solidFill>
                <a:ea typeface="ＭＳ Ｐゴシック" pitchFamily="34" charset="-128"/>
                <a:sym typeface="Webdings" pitchFamily="18" charset="2"/>
              </a:rPr>
              <a:t>and </a:t>
            </a:r>
            <a:r>
              <a:rPr lang="en-US" altLang="fr-FR" i="1" dirty="0">
                <a:solidFill>
                  <a:schemeClr val="tx1">
                    <a:lumMod val="50000"/>
                  </a:schemeClr>
                </a:solidFill>
                <a:ea typeface="ＭＳ Ｐゴシック" pitchFamily="34" charset="-128"/>
                <a:sym typeface="Webdings" pitchFamily="18" charset="2"/>
              </a:rPr>
              <a:t>exchange of information </a:t>
            </a:r>
            <a:r>
              <a:rPr lang="en-US" altLang="fr-FR" u="sng" dirty="0">
                <a:solidFill>
                  <a:schemeClr val="tx1">
                    <a:lumMod val="50000"/>
                  </a:schemeClr>
                </a:solidFill>
                <a:ea typeface="ＭＳ Ｐゴシック" pitchFamily="34" charset="-128"/>
                <a:sym typeface="Webdings" pitchFamily="18" charset="2"/>
              </a:rPr>
              <a:t>between competent authorities</a:t>
            </a:r>
            <a:r>
              <a:rPr lang="en-US" altLang="fr-FR" dirty="0">
                <a:solidFill>
                  <a:schemeClr val="tx1">
                    <a:lumMod val="50000"/>
                  </a:schemeClr>
                </a:solidFill>
                <a:ea typeface="ＭＳ Ｐゴシック" pitchFamily="34" charset="-128"/>
                <a:sym typeface="Webdings" pitchFamily="18" charset="2"/>
              </a:rPr>
              <a:t>, including decisions taken on consignments;</a:t>
            </a:r>
          </a:p>
          <a:p>
            <a:pPr marL="762000" indent="-457200" algn="just">
              <a:spcBef>
                <a:spcPts val="500"/>
              </a:spcBef>
              <a:spcAft>
                <a:spcPts val="500"/>
              </a:spcAft>
              <a:buClr>
                <a:srgbClr val="009FBA"/>
              </a:buClr>
              <a:buSzPct val="120000"/>
              <a:buFont typeface="Arial" pitchFamily="34" charset="0"/>
              <a:buChar char="•"/>
              <a:defRPr/>
            </a:pPr>
            <a:r>
              <a:rPr lang="en-US" altLang="fr-FR" b="1" dirty="0">
                <a:solidFill>
                  <a:srgbClr val="00B050"/>
                </a:solidFill>
                <a:ea typeface="ＭＳ Ｐゴシック" pitchFamily="34" charset="-128"/>
                <a:sym typeface="Webdings" pitchFamily="18" charset="2"/>
              </a:rPr>
              <a:t>Enhance</a:t>
            </a:r>
            <a:r>
              <a:rPr lang="en-US" altLang="fr-FR" dirty="0">
                <a:solidFill>
                  <a:schemeClr val="tx1">
                    <a:lumMod val="50000"/>
                  </a:schemeClr>
                </a:solidFill>
                <a:ea typeface="ＭＳ Ｐゴシック" pitchFamily="34" charset="-128"/>
                <a:sym typeface="Webdings" pitchFamily="18" charset="2"/>
              </a:rPr>
              <a:t> </a:t>
            </a:r>
            <a:r>
              <a:rPr lang="en-US" altLang="fr-FR" i="1" dirty="0">
                <a:solidFill>
                  <a:schemeClr val="tx1">
                    <a:lumMod val="50000"/>
                  </a:schemeClr>
                </a:solidFill>
                <a:ea typeface="ＭＳ Ｐゴシック" pitchFamily="34" charset="-128"/>
                <a:sym typeface="Webdings" pitchFamily="18" charset="2"/>
              </a:rPr>
              <a:t>cooperation</a:t>
            </a:r>
            <a:r>
              <a:rPr lang="en-US" altLang="fr-FR" dirty="0">
                <a:solidFill>
                  <a:schemeClr val="tx1">
                    <a:lumMod val="50000"/>
                  </a:schemeClr>
                </a:solidFill>
                <a:ea typeface="ＭＳ Ｐゴシック" pitchFamily="34" charset="-128"/>
                <a:sym typeface="Webdings" pitchFamily="18" charset="2"/>
              </a:rPr>
              <a:t> and </a:t>
            </a:r>
            <a:r>
              <a:rPr lang="en-US" altLang="fr-FR" i="1" dirty="0">
                <a:solidFill>
                  <a:schemeClr val="tx1">
                    <a:lumMod val="50000"/>
                  </a:schemeClr>
                </a:solidFill>
                <a:ea typeface="ＭＳ Ｐゴシック" pitchFamily="34" charset="-128"/>
                <a:sym typeface="Webdings" pitchFamily="18" charset="2"/>
              </a:rPr>
              <a:t>exchange</a:t>
            </a:r>
            <a:r>
              <a:rPr lang="en-US" altLang="fr-FR" dirty="0">
                <a:solidFill>
                  <a:schemeClr val="tx1">
                    <a:lumMod val="50000"/>
                  </a:schemeClr>
                </a:solidFill>
                <a:ea typeface="ＭＳ Ｐゴシック" pitchFamily="34" charset="-128"/>
                <a:sym typeface="Webdings" pitchFamily="18" charset="2"/>
              </a:rPr>
              <a:t> </a:t>
            </a:r>
            <a:r>
              <a:rPr lang="en-US" altLang="fr-FR" i="1" dirty="0">
                <a:solidFill>
                  <a:schemeClr val="tx1">
                    <a:lumMod val="50000"/>
                  </a:schemeClr>
                </a:solidFill>
                <a:ea typeface="ＭＳ Ｐゴシック" pitchFamily="34" charset="-128"/>
                <a:sym typeface="Webdings" pitchFamily="18" charset="2"/>
              </a:rPr>
              <a:t>of information </a:t>
            </a:r>
            <a:r>
              <a:rPr lang="en-US" altLang="fr-FR" u="sng" dirty="0">
                <a:solidFill>
                  <a:schemeClr val="tx1">
                    <a:lumMod val="50000"/>
                  </a:schemeClr>
                </a:solidFill>
                <a:ea typeface="ＭＳ Ｐゴシック" pitchFamily="34" charset="-128"/>
                <a:sym typeface="Webdings" pitchFamily="18" charset="2"/>
              </a:rPr>
              <a:t>between authorities</a:t>
            </a:r>
            <a:r>
              <a:rPr lang="en-US" altLang="fr-FR" dirty="0">
                <a:solidFill>
                  <a:schemeClr val="tx1">
                    <a:lumMod val="50000"/>
                  </a:schemeClr>
                </a:solidFill>
                <a:ea typeface="ＭＳ Ｐゴシック" pitchFamily="34" charset="-128"/>
                <a:sym typeface="Webdings" pitchFamily="18" charset="2"/>
              </a:rPr>
              <a:t> and </a:t>
            </a:r>
            <a:r>
              <a:rPr lang="en-US" altLang="fr-FR" u="sng" dirty="0">
                <a:solidFill>
                  <a:schemeClr val="tx1">
                    <a:lumMod val="50000"/>
                  </a:schemeClr>
                </a:solidFill>
                <a:ea typeface="ＭＳ Ｐゴシック" pitchFamily="34" charset="-128"/>
                <a:sym typeface="Webdings" pitchFamily="18" charset="2"/>
              </a:rPr>
              <a:t>operators</a:t>
            </a:r>
            <a:r>
              <a:rPr lang="en-US" altLang="fr-FR" dirty="0">
                <a:solidFill>
                  <a:schemeClr val="tx1">
                    <a:lumMod val="50000"/>
                  </a:schemeClr>
                </a:solidFill>
                <a:ea typeface="ＭＳ Ｐゴシック" pitchFamily="34" charset="-128"/>
                <a:sym typeface="Webdings" pitchFamily="18" charset="2"/>
              </a:rPr>
              <a:t> in relation </a:t>
            </a:r>
            <a:r>
              <a:rPr lang="en-US" altLang="fr-FR" u="sng" dirty="0">
                <a:solidFill>
                  <a:schemeClr val="tx1">
                    <a:lumMod val="50000"/>
                  </a:schemeClr>
                </a:solidFill>
                <a:ea typeface="ＭＳ Ｐゴシック" pitchFamily="34" charset="-128"/>
                <a:sym typeface="Webdings" pitchFamily="18" charset="2"/>
              </a:rPr>
              <a:t>to the arrival of animals and goods</a:t>
            </a:r>
            <a:r>
              <a:rPr lang="en-US" altLang="fr-FR" dirty="0">
                <a:solidFill>
                  <a:schemeClr val="tx1">
                    <a:lumMod val="50000"/>
                  </a:schemeClr>
                </a:solidFill>
                <a:ea typeface="ＭＳ Ｐゴシック" pitchFamily="34" charset="-128"/>
                <a:sym typeface="Webdings" pitchFamily="18" charset="2"/>
              </a:rPr>
              <a:t>;</a:t>
            </a:r>
          </a:p>
          <a:p>
            <a:pPr marL="762000" indent="-457200" algn="just">
              <a:spcBef>
                <a:spcPts val="500"/>
              </a:spcBef>
              <a:spcAft>
                <a:spcPts val="500"/>
              </a:spcAft>
              <a:buClr>
                <a:srgbClr val="009FBA"/>
              </a:buClr>
              <a:buSzPct val="120000"/>
              <a:buFont typeface="Arial" pitchFamily="34" charset="0"/>
              <a:buChar char="•"/>
              <a:defRPr/>
            </a:pPr>
            <a:r>
              <a:rPr lang="en-US" altLang="fr-FR" b="1" dirty="0">
                <a:solidFill>
                  <a:srgbClr val="00B050"/>
                </a:solidFill>
                <a:ea typeface="ＭＳ Ｐゴシック" pitchFamily="34" charset="-128"/>
                <a:sym typeface="Webdings" pitchFamily="18" charset="2"/>
              </a:rPr>
              <a:t>Help trace operators’ </a:t>
            </a:r>
            <a:r>
              <a:rPr lang="en-US" altLang="fr-FR" i="1" dirty="0">
                <a:solidFill>
                  <a:schemeClr val="tx1">
                    <a:lumMod val="50000"/>
                  </a:schemeClr>
                </a:solidFill>
                <a:ea typeface="ＭＳ Ｐゴシック" pitchFamily="34" charset="-128"/>
                <a:sym typeface="Webdings" pitchFamily="18" charset="2"/>
              </a:rPr>
              <a:t>past records </a:t>
            </a:r>
            <a:r>
              <a:rPr lang="en-US" altLang="fr-FR" dirty="0">
                <a:solidFill>
                  <a:schemeClr val="tx1">
                    <a:lumMod val="50000"/>
                  </a:schemeClr>
                </a:solidFill>
                <a:ea typeface="ＭＳ Ｐゴシック" pitchFamily="34" charset="-128"/>
                <a:sym typeface="Webdings" pitchFamily="18" charset="2"/>
              </a:rPr>
              <a:t>and </a:t>
            </a:r>
            <a:r>
              <a:rPr lang="en-US" altLang="fr-FR" i="1" dirty="0">
                <a:solidFill>
                  <a:schemeClr val="tx1">
                    <a:lumMod val="50000"/>
                  </a:schemeClr>
                </a:solidFill>
                <a:ea typeface="ＭＳ Ｐゴシック" pitchFamily="34" charset="-128"/>
                <a:sym typeface="Webdings" pitchFamily="18" charset="2"/>
              </a:rPr>
              <a:t>identify</a:t>
            </a:r>
            <a:r>
              <a:rPr lang="en-US" altLang="fr-FR" dirty="0">
                <a:solidFill>
                  <a:schemeClr val="tx1">
                    <a:lumMod val="50000"/>
                  </a:schemeClr>
                </a:solidFill>
                <a:ea typeface="ＭＳ Ｐゴシック" pitchFamily="34" charset="-128"/>
                <a:sym typeface="Webdings" pitchFamily="18" charset="2"/>
              </a:rPr>
              <a:t> </a:t>
            </a:r>
            <a:r>
              <a:rPr lang="en-US" altLang="fr-FR" u="sng" dirty="0">
                <a:solidFill>
                  <a:schemeClr val="tx1">
                    <a:lumMod val="50000"/>
                  </a:schemeClr>
                </a:solidFill>
                <a:ea typeface="ＭＳ Ｐゴシック" pitchFamily="34" charset="-128"/>
                <a:sym typeface="Webdings" pitchFamily="18" charset="2"/>
              </a:rPr>
              <a:t>possible violations to the rules</a:t>
            </a:r>
            <a:r>
              <a:rPr lang="en-US" altLang="fr-FR" dirty="0">
                <a:solidFill>
                  <a:schemeClr val="tx1">
                    <a:lumMod val="50000"/>
                  </a:schemeClr>
                </a:solidFill>
                <a:ea typeface="ＭＳ Ｐゴシック" pitchFamily="34" charset="-128"/>
                <a:sym typeface="Webdings" pitchFamily="18" charset="2"/>
              </a:rPr>
              <a:t> including those perpetrated through fraudulent or deceptive practices;</a:t>
            </a:r>
          </a:p>
          <a:p>
            <a:pPr marL="762000" indent="-457200" algn="just">
              <a:spcBef>
                <a:spcPts val="500"/>
              </a:spcBef>
              <a:spcAft>
                <a:spcPts val="500"/>
              </a:spcAft>
              <a:buClr>
                <a:srgbClr val="009FBA"/>
              </a:buClr>
              <a:buSzPct val="120000"/>
              <a:buFont typeface="Arial" pitchFamily="34" charset="0"/>
              <a:buChar char="•"/>
              <a:defRPr/>
            </a:pPr>
            <a:r>
              <a:rPr lang="en-US" altLang="fr-FR" b="1" dirty="0">
                <a:solidFill>
                  <a:srgbClr val="00B050"/>
                </a:solidFill>
                <a:ea typeface="ＭＳ Ｐゴシック" pitchFamily="34" charset="-128"/>
                <a:sym typeface="Webdings" pitchFamily="18" charset="2"/>
              </a:rPr>
              <a:t>Support</a:t>
            </a:r>
            <a:r>
              <a:rPr lang="en-US" altLang="fr-FR" dirty="0">
                <a:solidFill>
                  <a:schemeClr val="tx1">
                    <a:lumMod val="50000"/>
                  </a:schemeClr>
                </a:solidFill>
                <a:ea typeface="ＭＳ Ｐゴシック" pitchFamily="34" charset="-128"/>
                <a:sym typeface="Webdings" pitchFamily="18" charset="2"/>
              </a:rPr>
              <a:t> </a:t>
            </a:r>
            <a:r>
              <a:rPr lang="en-US" altLang="fr-FR" i="1" dirty="0">
                <a:solidFill>
                  <a:schemeClr val="tx1">
                    <a:lumMod val="50000"/>
                  </a:schemeClr>
                </a:solidFill>
                <a:ea typeface="ＭＳ Ｐゴシック" pitchFamily="34" charset="-128"/>
                <a:sym typeface="Webdings" pitchFamily="18" charset="2"/>
              </a:rPr>
              <a:t>the fight against criminal activities </a:t>
            </a:r>
            <a:r>
              <a:rPr lang="en-US" altLang="fr-FR" u="sng" dirty="0">
                <a:solidFill>
                  <a:schemeClr val="tx1">
                    <a:lumMod val="50000"/>
                  </a:schemeClr>
                </a:solidFill>
                <a:ea typeface="ＭＳ Ｐゴシック" pitchFamily="34" charset="-128"/>
                <a:sym typeface="Webdings" pitchFamily="18" charset="2"/>
              </a:rPr>
              <a:t>along the agri-food chain </a:t>
            </a:r>
            <a:r>
              <a:rPr lang="en-US" altLang="fr-FR" dirty="0">
                <a:solidFill>
                  <a:schemeClr val="tx1">
                    <a:lumMod val="50000"/>
                  </a:schemeClr>
                </a:solidFill>
                <a:ea typeface="ＭＳ Ｐゴシック" pitchFamily="34" charset="-128"/>
                <a:sym typeface="Webdings" pitchFamily="18" charset="2"/>
              </a:rPr>
              <a:t>shared between different competent authorities.</a:t>
            </a:r>
          </a:p>
          <a:p>
            <a:pPr marL="762000" indent="-457200" algn="just">
              <a:spcBef>
                <a:spcPts val="500"/>
              </a:spcBef>
              <a:spcAft>
                <a:spcPts val="500"/>
              </a:spcAft>
              <a:buClr>
                <a:srgbClr val="009FBA"/>
              </a:buClr>
              <a:buSzPct val="120000"/>
              <a:buFont typeface="Arial" pitchFamily="34" charset="0"/>
              <a:buChar char="•"/>
              <a:defRPr/>
            </a:pPr>
            <a:endParaRPr lang="en-US" altLang="fr-FR" sz="2000" dirty="0">
              <a:solidFill>
                <a:schemeClr val="tx1">
                  <a:lumMod val="50000"/>
                </a:schemeClr>
              </a:solidFill>
              <a:ea typeface="ＭＳ Ｐゴシック" pitchFamily="34" charset="-128"/>
              <a:sym typeface="Webdings" pitchFamily="18" charset="2"/>
            </a:endParaRPr>
          </a:p>
        </p:txBody>
      </p:sp>
      <p:pic>
        <p:nvPicPr>
          <p:cNvPr id="3" name="Picture 2" descr="A group of wooden tiles with letters on them&#10;&#10;Description automatically generated">
            <a:extLst>
              <a:ext uri="{FF2B5EF4-FFF2-40B4-BE49-F238E27FC236}">
                <a16:creationId xmlns:a16="http://schemas.microsoft.com/office/drawing/2014/main" id="{B0714564-B512-96E4-35B2-1CF557AD36F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230816">
            <a:off x="10075077" y="181666"/>
            <a:ext cx="1923085" cy="1282057"/>
          </a:xfrm>
          <a:prstGeom prst="rect">
            <a:avLst/>
          </a:prstGeom>
        </p:spPr>
      </p:pic>
    </p:spTree>
    <p:extLst>
      <p:ext uri="{BB962C8B-B14F-4D97-AF65-F5344CB8AC3E}">
        <p14:creationId xmlns:p14="http://schemas.microsoft.com/office/powerpoint/2010/main" val="2271678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4 Rectángulo">
            <a:extLst>
              <a:ext uri="{FF2B5EF4-FFF2-40B4-BE49-F238E27FC236}">
                <a16:creationId xmlns:a16="http://schemas.microsoft.com/office/drawing/2014/main" id="{614E235A-7FCC-7D10-1A02-DDC2A061FE09}"/>
              </a:ext>
            </a:extLst>
          </p:cNvPr>
          <p:cNvSpPr>
            <a:spLocks noChangeArrowheads="1"/>
          </p:cNvSpPr>
          <p:nvPr/>
        </p:nvSpPr>
        <p:spPr bwMode="auto">
          <a:xfrm>
            <a:off x="817671" y="2052347"/>
            <a:ext cx="10262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s-ES" altLang="es-ES" i="0" dirty="0">
                <a:solidFill>
                  <a:srgbClr val="FFD624"/>
                </a:solidFill>
                <a:latin typeface="+mn-lt"/>
                <a:hlinkClick r:id="rId2"/>
              </a:rPr>
              <a:t>http://ec.europa.eu/avservices/play.cfm?ref=I091404&amp;videolang=EN</a:t>
            </a:r>
            <a:r>
              <a:rPr lang="es-ES" altLang="es-ES" i="0" dirty="0">
                <a:solidFill>
                  <a:srgbClr val="FFD624"/>
                </a:solidFill>
                <a:latin typeface="+mn-lt"/>
              </a:rPr>
              <a:t>   </a:t>
            </a:r>
          </a:p>
        </p:txBody>
      </p:sp>
      <p:sp>
        <p:nvSpPr>
          <p:cNvPr id="64516" name="6 CuadroTexto">
            <a:extLst>
              <a:ext uri="{FF2B5EF4-FFF2-40B4-BE49-F238E27FC236}">
                <a16:creationId xmlns:a16="http://schemas.microsoft.com/office/drawing/2014/main" id="{A7D5AA7F-1E15-6EDA-9BEC-4A96FB5F1840}"/>
              </a:ext>
            </a:extLst>
          </p:cNvPr>
          <p:cNvSpPr txBox="1">
            <a:spLocks noChangeArrowheads="1"/>
          </p:cNvSpPr>
          <p:nvPr/>
        </p:nvSpPr>
        <p:spPr bwMode="auto">
          <a:xfrm>
            <a:off x="4249563" y="600140"/>
            <a:ext cx="37160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s-ES" altLang="es-ES" sz="3200" b="1" i="0" dirty="0">
                <a:solidFill>
                  <a:srgbClr val="002060"/>
                </a:solidFill>
                <a:latin typeface="+mn-lt"/>
              </a:rPr>
              <a:t>TRACES NT video</a:t>
            </a:r>
          </a:p>
        </p:txBody>
      </p:sp>
      <p:sp>
        <p:nvSpPr>
          <p:cNvPr id="3" name="CuadroTexto 2">
            <a:extLst>
              <a:ext uri="{FF2B5EF4-FFF2-40B4-BE49-F238E27FC236}">
                <a16:creationId xmlns:a16="http://schemas.microsoft.com/office/drawing/2014/main" id="{82698946-9DA5-E3BC-8D88-6B5561CFF143}"/>
              </a:ext>
            </a:extLst>
          </p:cNvPr>
          <p:cNvSpPr txBox="1"/>
          <p:nvPr/>
        </p:nvSpPr>
        <p:spPr>
          <a:xfrm>
            <a:off x="1057701" y="4193599"/>
            <a:ext cx="9587261" cy="400110"/>
          </a:xfrm>
          <a:prstGeom prst="rect">
            <a:avLst/>
          </a:prstGeom>
          <a:noFill/>
        </p:spPr>
        <p:txBody>
          <a:bodyPr wrap="square">
            <a:spAutoFit/>
          </a:bodyPr>
          <a:lstStyle/>
          <a:p>
            <a:r>
              <a:rPr lang="es-ES" sz="2000" dirty="0">
                <a:hlinkClick r:id="rId3"/>
              </a:rPr>
              <a:t>https://audiovisual.ec.europa.eu/en/video/I-204087?lg=INT%2FEN</a:t>
            </a:r>
            <a:r>
              <a:rPr lang="es-ES" sz="2000" dirty="0"/>
              <a:t> </a:t>
            </a:r>
          </a:p>
        </p:txBody>
      </p:sp>
      <p:sp>
        <p:nvSpPr>
          <p:cNvPr id="4" name="6 CuadroTexto">
            <a:extLst>
              <a:ext uri="{FF2B5EF4-FFF2-40B4-BE49-F238E27FC236}">
                <a16:creationId xmlns:a16="http://schemas.microsoft.com/office/drawing/2014/main" id="{21CF5737-E03F-328C-7162-B2A831391C10}"/>
              </a:ext>
            </a:extLst>
          </p:cNvPr>
          <p:cNvSpPr txBox="1">
            <a:spLocks noChangeArrowheads="1"/>
          </p:cNvSpPr>
          <p:nvPr/>
        </p:nvSpPr>
        <p:spPr bwMode="auto">
          <a:xfrm>
            <a:off x="1125343" y="3429000"/>
            <a:ext cx="27655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2800" b="1" i="0" dirty="0">
                <a:solidFill>
                  <a:schemeClr val="tx1">
                    <a:lumMod val="50000"/>
                  </a:schemeClr>
                </a:solidFill>
                <a:latin typeface="+mn-lt"/>
              </a:rPr>
              <a:t>Users' opinion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485206" y="2939702"/>
            <a:ext cx="5706794" cy="268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270177" y="4714827"/>
            <a:ext cx="3617290" cy="361995"/>
          </a:xfrm>
        </p:spPr>
        <p:txBody>
          <a:bodyPr/>
          <a:lstStyle/>
          <a:p>
            <a:pPr marL="0" indent="0">
              <a:buNone/>
            </a:pPr>
            <a:r>
              <a:rPr lang="en-IE" sz="1600" dirty="0">
                <a:hlinkClick r:id="rId3"/>
              </a:rPr>
              <a:t>EU Spotify</a:t>
            </a:r>
            <a:endParaRPr lang="en-GB" sz="1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r>
              <a:rPr lang="en-GB" sz="1600" dirty="0">
                <a:hlinkClick r:id="rId5"/>
              </a:rPr>
              <a:t>ec.europa.eu/</a:t>
            </a:r>
            <a:endParaRPr lang="en-IE"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165704" cy="338554"/>
          </a:xfrm>
          <a:prstGeom prst="rect">
            <a:avLst/>
          </a:prstGeom>
        </p:spPr>
        <p:txBody>
          <a:bodyPr wrap="none">
            <a:spAutoFit/>
          </a:bodyPr>
          <a:lstStyle/>
          <a:p>
            <a:r>
              <a:rPr lang="en-GB" sz="1600" dirty="0">
                <a:hlinkClick r:id="rId6"/>
              </a:rPr>
              <a:t>europa.eu/</a:t>
            </a:r>
            <a:endParaRPr lang="en-GB" sz="16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722" y="3587900"/>
            <a:ext cx="640631" cy="702230"/>
          </a:xfrm>
          <a:prstGeom prst="rect">
            <a:avLst/>
          </a:prstGeom>
        </p:spPr>
      </p:pic>
      <p:sp>
        <p:nvSpPr>
          <p:cNvPr id="9" name="Rectangle 8"/>
          <p:cNvSpPr/>
          <p:nvPr/>
        </p:nvSpPr>
        <p:spPr>
          <a:xfrm>
            <a:off x="1819504" y="3736212"/>
            <a:ext cx="1975221" cy="338554"/>
          </a:xfrm>
          <a:prstGeom prst="rect">
            <a:avLst/>
          </a:prstGeom>
        </p:spPr>
        <p:txBody>
          <a:bodyPr wrap="none">
            <a:spAutoFit/>
          </a:bodyPr>
          <a:lstStyle/>
          <a:p>
            <a:r>
              <a:rPr lang="en-IE" sz="1600" dirty="0">
                <a:hlinkClick r:id="rId8"/>
              </a:rPr>
              <a:t>@</a:t>
            </a:r>
            <a:r>
              <a:rPr lang="en-IE" sz="1600" dirty="0" err="1">
                <a:hlinkClick r:id="rId8"/>
              </a:rPr>
              <a:t>EU_Commission</a:t>
            </a:r>
            <a:r>
              <a:rPr lang="en-IE" sz="1600" dirty="0">
                <a:hlinkClick r:id="rId8"/>
              </a:rPr>
              <a:t> </a:t>
            </a:r>
            <a:endParaRPr lang="en-GB" sz="1200" dirty="0"/>
          </a:p>
        </p:txBody>
      </p:sp>
      <p:sp>
        <p:nvSpPr>
          <p:cNvPr id="10" name="Rectangle 9"/>
          <p:cNvSpPr/>
          <p:nvPr/>
        </p:nvSpPr>
        <p:spPr>
          <a:xfrm>
            <a:off x="1819504" y="4710652"/>
            <a:ext cx="6096000" cy="338554"/>
          </a:xfrm>
          <a:prstGeom prst="rect">
            <a:avLst/>
          </a:prstGeom>
        </p:spPr>
        <p:txBody>
          <a:bodyPr>
            <a:spAutoFit/>
          </a:bodyPr>
          <a:lstStyle/>
          <a:p>
            <a:r>
              <a:rPr lang="en-IE" sz="1600" dirty="0">
                <a:hlinkClick r:id="rId9"/>
              </a:rPr>
              <a:t>@</a:t>
            </a:r>
            <a:r>
              <a:rPr lang="en-IE" sz="1600" dirty="0" err="1">
                <a:hlinkClick r:id="rId9"/>
              </a:rPr>
              <a:t>EuropeanCommission</a:t>
            </a:r>
            <a:r>
              <a:rPr lang="en-IE" sz="1600" dirty="0">
                <a:hlinkClick r:id="rId9"/>
              </a:rPr>
              <a:t> </a:t>
            </a:r>
            <a:endParaRPr lang="en-GB" sz="1200"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0922" y="4538287"/>
            <a:ext cx="620230" cy="681506"/>
          </a:xfrm>
          <a:prstGeom prst="rect">
            <a:avLst/>
          </a:prstGeom>
        </p:spPr>
      </p:pic>
      <p:sp>
        <p:nvSpPr>
          <p:cNvPr id="12" name="Rectangle 11"/>
          <p:cNvSpPr/>
          <p:nvPr/>
        </p:nvSpPr>
        <p:spPr>
          <a:xfrm>
            <a:off x="1819504" y="5661644"/>
            <a:ext cx="6096000" cy="338554"/>
          </a:xfrm>
          <a:prstGeom prst="rect">
            <a:avLst/>
          </a:prstGeom>
        </p:spPr>
        <p:txBody>
          <a:bodyPr>
            <a:spAutoFit/>
          </a:bodyPr>
          <a:lstStyle/>
          <a:p>
            <a:r>
              <a:rPr lang="en-IE" sz="1600" dirty="0">
                <a:hlinkClick r:id="rId11"/>
              </a:rPr>
              <a:t>European Commission</a:t>
            </a:r>
            <a:endParaRPr lang="en-GB" sz="1200" dirty="0">
              <a:hlinkClick r:id="rId11"/>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0922" y="5491270"/>
            <a:ext cx="620230" cy="68150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3060" y="1661642"/>
            <a:ext cx="647562" cy="711537"/>
          </a:xfrm>
          <a:prstGeom prst="rect">
            <a:avLst/>
          </a:prstGeom>
        </p:spPr>
      </p:pic>
      <p:sp>
        <p:nvSpPr>
          <p:cNvPr id="15" name="Rectangle 14"/>
          <p:cNvSpPr/>
          <p:nvPr/>
        </p:nvSpPr>
        <p:spPr>
          <a:xfrm>
            <a:off x="6156397" y="1792054"/>
            <a:ext cx="3798073" cy="338554"/>
          </a:xfrm>
          <a:prstGeom prst="rect">
            <a:avLst/>
          </a:prstGeom>
        </p:spPr>
        <p:txBody>
          <a:bodyPr wrap="square">
            <a:spAutoFit/>
          </a:bodyPr>
          <a:lstStyle/>
          <a:p>
            <a:r>
              <a:rPr lang="en-IE" sz="1600" dirty="0">
                <a:hlinkClick r:id="rId14"/>
              </a:rPr>
              <a:t>europeancommission</a:t>
            </a:r>
            <a:r>
              <a:rPr lang="en-IE" sz="1600" dirty="0"/>
              <a:t> </a:t>
            </a:r>
            <a:endParaRPr lang="en-GB" sz="1200" dirty="0"/>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02348" y="2611751"/>
            <a:ext cx="568985" cy="623695"/>
          </a:xfrm>
          <a:prstGeom prst="rect">
            <a:avLst/>
          </a:prstGeom>
        </p:spPr>
      </p:pic>
      <p:sp>
        <p:nvSpPr>
          <p:cNvPr id="17" name="Rectangle 16">
            <a:hlinkClick r:id="rId16"/>
          </p:cNvPr>
          <p:cNvSpPr/>
          <p:nvPr/>
        </p:nvSpPr>
        <p:spPr>
          <a:xfrm>
            <a:off x="6156397" y="2749321"/>
            <a:ext cx="2465740" cy="338554"/>
          </a:xfrm>
          <a:prstGeom prst="rect">
            <a:avLst/>
          </a:prstGeom>
        </p:spPr>
        <p:txBody>
          <a:bodyPr wrap="none">
            <a:spAutoFit/>
          </a:bodyPr>
          <a:lstStyle/>
          <a:p>
            <a:r>
              <a:rPr lang="en-GB" sz="1600" dirty="0">
                <a:hlinkClick r:id="rId16"/>
              </a:rPr>
              <a:t>@</a:t>
            </a:r>
            <a:r>
              <a:rPr lang="en-GB" sz="1600" dirty="0" err="1">
                <a:hlinkClick r:id="rId16"/>
              </a:rPr>
              <a:t>EuropeanCommission</a:t>
            </a:r>
            <a:endParaRPr lang="en-GB" sz="1200" dirty="0"/>
          </a:p>
        </p:txBody>
      </p:sp>
      <p:sp>
        <p:nvSpPr>
          <p:cNvPr id="18" name="Rectangle 17"/>
          <p:cNvSpPr/>
          <p:nvPr/>
        </p:nvSpPr>
        <p:spPr>
          <a:xfrm>
            <a:off x="6270177" y="3733427"/>
            <a:ext cx="927242" cy="338554"/>
          </a:xfrm>
          <a:prstGeom prst="rect">
            <a:avLst/>
          </a:prstGeom>
        </p:spPr>
        <p:txBody>
          <a:bodyPr wrap="none">
            <a:spAutoFit/>
          </a:bodyPr>
          <a:lstStyle/>
          <a:p>
            <a:r>
              <a:rPr lang="en-IE" sz="1600" dirty="0">
                <a:hlinkClick r:id="rId17"/>
              </a:rPr>
              <a:t>EUTube</a:t>
            </a:r>
            <a:endParaRPr lang="en-IE" sz="1200" dirty="0"/>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99823" y="3542487"/>
            <a:ext cx="660728" cy="726004"/>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1661" y="4514763"/>
            <a:ext cx="695271" cy="762124"/>
          </a:xfrm>
          <a:prstGeom prst="rect">
            <a:avLst/>
          </a:prstGeom>
        </p:spPr>
      </p:pic>
      <p:sp>
        <p:nvSpPr>
          <p:cNvPr id="21" name="Title 20"/>
          <p:cNvSpPr>
            <a:spLocks noGrp="1"/>
          </p:cNvSpPr>
          <p:nvPr>
            <p:ph type="title"/>
          </p:nvPr>
        </p:nvSpPr>
        <p:spPr>
          <a:xfrm>
            <a:off x="3028950" y="482860"/>
            <a:ext cx="8457372" cy="782357"/>
          </a:xfrm>
          <a:prstGeom prst="rect">
            <a:avLst/>
          </a:prstGeom>
        </p:spPr>
        <p:txBody>
          <a:bodyPr/>
          <a:lstStyle/>
          <a:p>
            <a:r>
              <a:rPr lang="en-US" dirty="0"/>
              <a:t>Keep in touch</a:t>
            </a:r>
          </a:p>
        </p:txBody>
      </p:sp>
    </p:spTree>
    <p:extLst>
      <p:ext uri="{BB962C8B-B14F-4D97-AF65-F5344CB8AC3E}">
        <p14:creationId xmlns:p14="http://schemas.microsoft.com/office/powerpoint/2010/main" val="1244639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5622" y="3494435"/>
            <a:ext cx="5706794" cy="241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C Square Sans Pro" panose="020B0506040000020004" pitchFamily="34" charset="0"/>
            </a:endParaRPr>
          </a:p>
        </p:txBody>
      </p:sp>
      <p:grpSp>
        <p:nvGrpSpPr>
          <p:cNvPr id="3" name="Group 2">
            <a:extLst>
              <a:ext uri="{FF2B5EF4-FFF2-40B4-BE49-F238E27FC236}">
                <a16:creationId xmlns:a16="http://schemas.microsoft.com/office/drawing/2014/main" id="{FE785CDB-CE15-1596-CFB1-9C069B139A7F}"/>
              </a:ext>
            </a:extLst>
          </p:cNvPr>
          <p:cNvGrpSpPr/>
          <p:nvPr/>
        </p:nvGrpSpPr>
        <p:grpSpPr>
          <a:xfrm>
            <a:off x="8966777" y="3564284"/>
            <a:ext cx="3225223" cy="2533228"/>
            <a:chOff x="3101515" y="3168253"/>
            <a:chExt cx="2884615" cy="2432722"/>
          </a:xfrm>
        </p:grpSpPr>
        <p:pic>
          <p:nvPicPr>
            <p:cNvPr id="5" name="Picture 5">
              <a:extLst>
                <a:ext uri="{FF2B5EF4-FFF2-40B4-BE49-F238E27FC236}">
                  <a16:creationId xmlns:a16="http://schemas.microsoft.com/office/drawing/2014/main" id="{61D60B39-52ED-F23D-B205-F09F40C9D6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716" y="3168253"/>
              <a:ext cx="1782419" cy="95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5614F0F5-4925-977E-A0DF-CA48CC5CC824}"/>
                </a:ext>
              </a:extLst>
            </p:cNvPr>
            <p:cNvSpPr txBox="1">
              <a:spLocks/>
            </p:cNvSpPr>
            <p:nvPr/>
          </p:nvSpPr>
          <p:spPr bwMode="auto">
            <a:xfrm>
              <a:off x="3101515" y="4403583"/>
              <a:ext cx="2884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defRPr/>
              </a:pPr>
              <a:r>
                <a:rPr lang="fr-FR" sz="1400" b="0" kern="0" dirty="0"/>
                <a:t>Avenue de Tervuren 36 </a:t>
              </a:r>
            </a:p>
            <a:p>
              <a:pPr>
                <a:defRPr/>
              </a:pPr>
              <a:r>
                <a:rPr lang="fr-FR" sz="1400" b="0" kern="0" dirty="0"/>
                <a:t>1040 Brussels – </a:t>
              </a:r>
              <a:r>
                <a:rPr lang="fr-FR" sz="1400" b="0" kern="0" dirty="0" err="1"/>
                <a:t>Belgium</a:t>
              </a:r>
              <a:endParaRPr lang="fr-FR" sz="1400" b="0" kern="0" dirty="0"/>
            </a:p>
            <a:p>
              <a:pPr>
                <a:defRPr/>
              </a:pPr>
              <a:r>
                <a:rPr lang="sl-SI" sz="1400" kern="0" dirty="0" err="1"/>
                <a:t>Phone</a:t>
              </a:r>
              <a:r>
                <a:rPr lang="fr-FR" sz="1400" b="0" kern="0" dirty="0"/>
                <a:t>: +32 2 736 22 77</a:t>
              </a:r>
            </a:p>
            <a:p>
              <a:pPr>
                <a:defRPr/>
              </a:pPr>
              <a:r>
                <a:rPr lang="fr-FR" sz="1400" b="0" kern="0" dirty="0"/>
                <a:t> </a:t>
              </a:r>
              <a:r>
                <a:rPr lang="fr-FR" sz="1400" b="0" kern="0" dirty="0">
                  <a:hlinkClick r:id="rId4"/>
                </a:rPr>
                <a:t>https://aesagroup.eu/</a:t>
              </a:r>
              <a:r>
                <a:rPr lang="fr-FR" sz="1400" b="0" kern="0" dirty="0"/>
                <a:t> </a:t>
              </a:r>
            </a:p>
          </p:txBody>
        </p:sp>
      </p:grpSp>
      <p:sp>
        <p:nvSpPr>
          <p:cNvPr id="12" name="Text Placeholder 5">
            <a:extLst>
              <a:ext uri="{FF2B5EF4-FFF2-40B4-BE49-F238E27FC236}">
                <a16:creationId xmlns:a16="http://schemas.microsoft.com/office/drawing/2014/main" id="{B7F163D2-0062-B023-8859-3A47873847B5}"/>
              </a:ext>
            </a:extLst>
          </p:cNvPr>
          <p:cNvSpPr txBox="1">
            <a:spLocks/>
          </p:cNvSpPr>
          <p:nvPr/>
        </p:nvSpPr>
        <p:spPr bwMode="auto">
          <a:xfrm>
            <a:off x="6625404" y="4656012"/>
            <a:ext cx="2503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Aft>
                <a:spcPts val="0"/>
              </a:spcAft>
              <a:buNone/>
            </a:pPr>
            <a:r>
              <a:rPr lang="fr-FR" sz="1400" dirty="0"/>
              <a:t>17 Avenue André Marie Ampère, </a:t>
            </a:r>
            <a:r>
              <a:rPr lang="fr-FR" sz="1400" dirty="0" err="1"/>
              <a:t>Induspal</a:t>
            </a:r>
            <a:r>
              <a:rPr lang="fr-FR" sz="1400" dirty="0"/>
              <a:t> Lons</a:t>
            </a:r>
          </a:p>
          <a:p>
            <a:pPr marL="0" indent="0">
              <a:spcAft>
                <a:spcPts val="0"/>
              </a:spcAft>
              <a:buNone/>
            </a:pPr>
            <a:r>
              <a:rPr lang="fr-FR" sz="1400" dirty="0"/>
              <a:t>64140 Lons – France</a:t>
            </a:r>
          </a:p>
          <a:p>
            <a:pPr marL="0" indent="0">
              <a:spcAft>
                <a:spcPts val="0"/>
              </a:spcAft>
              <a:buNone/>
            </a:pPr>
            <a:r>
              <a:rPr lang="fr-FR" sz="1400" dirty="0"/>
              <a:t>Phone : +33 5 59 72 43 23</a:t>
            </a:r>
            <a:endParaRPr lang="sl-SI" sz="1400" dirty="0"/>
          </a:p>
          <a:p>
            <a:pPr marL="0" indent="0">
              <a:spcAft>
                <a:spcPts val="0"/>
              </a:spcAft>
              <a:buNone/>
            </a:pPr>
            <a:r>
              <a:rPr lang="en-GB" sz="1400" dirty="0">
                <a:hlinkClick r:id="rId5"/>
              </a:rPr>
              <a:t>https://thetrainingplace.eu</a:t>
            </a:r>
            <a:r>
              <a:rPr lang="en-GB" sz="1400" dirty="0"/>
              <a:t> </a:t>
            </a:r>
            <a:endParaRPr lang="en-GB" sz="1050" b="0" kern="0" dirty="0"/>
          </a:p>
        </p:txBody>
      </p:sp>
      <p:pic>
        <p:nvPicPr>
          <p:cNvPr id="13" name="Image 27">
            <a:extLst>
              <a:ext uri="{FF2B5EF4-FFF2-40B4-BE49-F238E27FC236}">
                <a16:creationId xmlns:a16="http://schemas.microsoft.com/office/drawing/2014/main" id="{11DCB934-9F4F-DFA5-8168-6BA225E06622}"/>
              </a:ext>
            </a:extLst>
          </p:cNvPr>
          <p:cNvPicPr>
            <a:picLocks noChangeAspect="1"/>
          </p:cNvPicPr>
          <p:nvPr/>
        </p:nvPicPr>
        <p:blipFill>
          <a:blip r:embed="rId6">
            <a:extLst>
              <a:ext uri="{28A0092B-C50C-407E-A947-70E740481C1C}">
                <a14:useLocalDpi xmlns:a14="http://schemas.microsoft.com/office/drawing/2010/main" val="0"/>
              </a:ext>
            </a:extLst>
          </a:blip>
          <a:srcRect l="8186" t="9293" r="16602" b="7048"/>
          <a:stretch>
            <a:fillRect/>
          </a:stretch>
        </p:blipFill>
        <p:spPr bwMode="auto">
          <a:xfrm>
            <a:off x="6625404" y="3280756"/>
            <a:ext cx="1282554" cy="1206189"/>
          </a:xfrm>
          <a:prstGeom prst="rect">
            <a:avLst/>
          </a:prstGeom>
          <a:noFill/>
          <a:ln>
            <a:noFill/>
          </a:ln>
        </p:spPr>
      </p:pic>
    </p:spTree>
    <p:extLst>
      <p:ext uri="{BB962C8B-B14F-4D97-AF65-F5344CB8AC3E}">
        <p14:creationId xmlns:p14="http://schemas.microsoft.com/office/powerpoint/2010/main" val="380836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Rectángulo redondeado">
            <a:extLst>
              <a:ext uri="{FF2B5EF4-FFF2-40B4-BE49-F238E27FC236}">
                <a16:creationId xmlns:a16="http://schemas.microsoft.com/office/drawing/2014/main" id="{E44DDD80-0297-5F4F-C6B4-E029870A37FF}"/>
              </a:ext>
            </a:extLst>
          </p:cNvPr>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n-US" sz="7600" i="0">
              <a:solidFill>
                <a:srgbClr val="FFD624"/>
              </a:solidFill>
            </a:endParaRPr>
          </a:p>
        </p:txBody>
      </p:sp>
      <p:sp>
        <p:nvSpPr>
          <p:cNvPr id="31747" name="Right Arrow 10">
            <a:extLst>
              <a:ext uri="{FF2B5EF4-FFF2-40B4-BE49-F238E27FC236}">
                <a16:creationId xmlns:a16="http://schemas.microsoft.com/office/drawing/2014/main" id="{3B935CCE-F330-065F-0F37-ABE7A0DBFC56}"/>
              </a:ext>
            </a:extLst>
          </p:cNvPr>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1748" name="Rounded Rectangular Callout 6">
            <a:extLst>
              <a:ext uri="{FF2B5EF4-FFF2-40B4-BE49-F238E27FC236}">
                <a16:creationId xmlns:a16="http://schemas.microsoft.com/office/drawing/2014/main" id="{DB239482-F070-4EDC-7E74-66F95702A9E4}"/>
              </a:ext>
            </a:extLst>
          </p:cNvPr>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1749" name="Rounded Rectangular Callout 8">
            <a:extLst>
              <a:ext uri="{FF2B5EF4-FFF2-40B4-BE49-F238E27FC236}">
                <a16:creationId xmlns:a16="http://schemas.microsoft.com/office/drawing/2014/main" id="{049E7C5C-D48D-9EC7-0E4D-C2E22155D289}"/>
              </a:ext>
            </a:extLst>
          </p:cNvPr>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1750" name="Oval Callout 11">
            <a:extLst>
              <a:ext uri="{FF2B5EF4-FFF2-40B4-BE49-F238E27FC236}">
                <a16:creationId xmlns:a16="http://schemas.microsoft.com/office/drawing/2014/main" id="{9A9B465D-241B-1F71-3034-4E37FEF25A85}"/>
              </a:ext>
            </a:extLst>
          </p:cNvPr>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1751" name="Rounded Rectangle 17">
            <a:extLst>
              <a:ext uri="{FF2B5EF4-FFF2-40B4-BE49-F238E27FC236}">
                <a16:creationId xmlns:a16="http://schemas.microsoft.com/office/drawing/2014/main" id="{B3C7624F-F818-C719-0FEA-BFC717F6A26B}"/>
              </a:ext>
            </a:extLst>
          </p:cNvPr>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1752" name="Text Placeholder 3">
            <a:extLst>
              <a:ext uri="{FF2B5EF4-FFF2-40B4-BE49-F238E27FC236}">
                <a16:creationId xmlns:a16="http://schemas.microsoft.com/office/drawing/2014/main" id="{3B93451B-AFC3-DB5B-3655-597C2DF897ED}"/>
              </a:ext>
            </a:extLst>
          </p:cNvPr>
          <p:cNvSpPr>
            <a:spLocks noGrp="1" noChangeArrowheads="1"/>
          </p:cNvSpPr>
          <p:nvPr>
            <p:ph type="body" idx="4294967295"/>
          </p:nvPr>
        </p:nvSpPr>
        <p:spPr>
          <a:xfrm>
            <a:off x="326267" y="2080812"/>
            <a:ext cx="6911112" cy="4429125"/>
          </a:xfrm>
          <a:prstGeom prst="rect">
            <a:avLst/>
          </a:prstGeom>
        </p:spPr>
        <p:txBody>
          <a:bodyPr/>
          <a:lstStyle/>
          <a:p>
            <a:pPr algn="l">
              <a:buFont typeface="Wingdings" panose="05000000000000000000" pitchFamily="2" charset="2"/>
              <a:buChar char="Ø"/>
            </a:pPr>
            <a:r>
              <a:rPr lang="en-GB" altLang="es-ES" dirty="0">
                <a:solidFill>
                  <a:schemeClr val="tx1">
                    <a:lumMod val="50000"/>
                  </a:schemeClr>
                </a:solidFill>
              </a:rPr>
              <a:t>Animal (individual or group) identification systems </a:t>
            </a:r>
          </a:p>
          <a:p>
            <a:pPr algn="l">
              <a:buFont typeface="Wingdings" panose="05000000000000000000" pitchFamily="2" charset="2"/>
              <a:buChar char="Ø"/>
            </a:pPr>
            <a:r>
              <a:rPr lang="en-GB" altLang="es-ES" dirty="0">
                <a:solidFill>
                  <a:schemeClr val="tx1">
                    <a:lumMod val="50000"/>
                  </a:schemeClr>
                </a:solidFill>
              </a:rPr>
              <a:t>Registration of establishments and record keeping </a:t>
            </a:r>
          </a:p>
          <a:p>
            <a:pPr algn="l">
              <a:buFont typeface="Wingdings" panose="05000000000000000000" pitchFamily="2" charset="2"/>
              <a:buChar char="Ø"/>
            </a:pPr>
            <a:r>
              <a:rPr lang="en-GB" altLang="es-ES" dirty="0">
                <a:solidFill>
                  <a:schemeClr val="tx1">
                    <a:lumMod val="50000"/>
                  </a:schemeClr>
                </a:solidFill>
              </a:rPr>
              <a:t>Registration of transporters and movements  </a:t>
            </a:r>
          </a:p>
          <a:p>
            <a:pPr algn="l">
              <a:buFont typeface="Wingdings" panose="05000000000000000000" pitchFamily="2" charset="2"/>
              <a:buChar char="Ø"/>
            </a:pPr>
            <a:r>
              <a:rPr lang="en-GB" altLang="es-ES" dirty="0">
                <a:solidFill>
                  <a:schemeClr val="tx1">
                    <a:lumMod val="50000"/>
                  </a:schemeClr>
                </a:solidFill>
              </a:rPr>
              <a:t>Databases to centralise all above information</a:t>
            </a:r>
          </a:p>
          <a:p>
            <a:pPr algn="l">
              <a:buFont typeface="Wingdings" panose="05000000000000000000" pitchFamily="2" charset="2"/>
              <a:buChar char="Ø"/>
            </a:pPr>
            <a:endParaRPr lang="en-GB" altLang="es-ES" dirty="0">
              <a:solidFill>
                <a:schemeClr val="tx1">
                  <a:lumMod val="50000"/>
                </a:schemeClr>
              </a:solidFill>
            </a:endParaRPr>
          </a:p>
          <a:p>
            <a:pPr algn="l">
              <a:buFont typeface="Wingdings" panose="05000000000000000000" pitchFamily="2" charset="2"/>
              <a:buChar char="Ø"/>
            </a:pPr>
            <a:endParaRPr lang="en-GB" altLang="es-ES" sz="1800" dirty="0">
              <a:solidFill>
                <a:schemeClr val="tx1">
                  <a:lumMod val="50000"/>
                </a:schemeClr>
              </a:solidFill>
            </a:endParaRPr>
          </a:p>
          <a:p>
            <a:pPr algn="l">
              <a:buFont typeface="Wingdings" panose="05000000000000000000" pitchFamily="2" charset="2"/>
              <a:buChar char="Ø"/>
            </a:pPr>
            <a:endParaRPr lang="en-GB" altLang="es-ES" sz="1800" dirty="0">
              <a:solidFill>
                <a:schemeClr val="tx1">
                  <a:lumMod val="50000"/>
                </a:schemeClr>
              </a:solidFill>
            </a:endParaRPr>
          </a:p>
        </p:txBody>
      </p:sp>
      <p:sp>
        <p:nvSpPr>
          <p:cNvPr id="31753" name="Slide Number Placeholder 1">
            <a:extLst>
              <a:ext uri="{FF2B5EF4-FFF2-40B4-BE49-F238E27FC236}">
                <a16:creationId xmlns:a16="http://schemas.microsoft.com/office/drawing/2014/main" id="{D852A9AF-AB03-1C34-0679-292DBE867BE3}"/>
              </a:ext>
            </a:extLst>
          </p:cNvPr>
          <p:cNvSpPr>
            <a:spLocks noGrp="1" noChangeArrowheads="1"/>
          </p:cNvSpPr>
          <p:nvPr>
            <p:ph type="sldNum" sz="quarter" idx="4294967295"/>
          </p:nvPr>
        </p:nvSpPr>
        <p:spPr>
          <a:xfrm>
            <a:off x="10199688" y="5995988"/>
            <a:ext cx="487362" cy="24130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E3CB3232-7E24-4C07-807E-490C43F0A82C}" type="slidenum">
              <a:rPr lang="en-GB" altLang="en-US" sz="1000" i="0">
                <a:solidFill>
                  <a:srgbClr val="FFFFFF"/>
                </a:solidFill>
              </a:rPr>
              <a:pPr>
                <a:spcBef>
                  <a:spcPct val="0"/>
                </a:spcBef>
                <a:buClrTx/>
                <a:buFontTx/>
                <a:buNone/>
              </a:pPr>
              <a:t>3</a:t>
            </a:fld>
            <a:endParaRPr lang="en-GB" altLang="en-US" sz="1000" i="0">
              <a:solidFill>
                <a:srgbClr val="FFFFFF"/>
              </a:solidFill>
            </a:endParaRPr>
          </a:p>
        </p:txBody>
      </p:sp>
      <p:pic>
        <p:nvPicPr>
          <p:cNvPr id="31755" name="Picture 11">
            <a:extLst>
              <a:ext uri="{FF2B5EF4-FFF2-40B4-BE49-F238E27FC236}">
                <a16:creationId xmlns:a16="http://schemas.microsoft.com/office/drawing/2014/main" id="{7B58C6CB-830F-64F9-A827-3A084CAA4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96" t="43799" r="67511" b="37894"/>
          <a:stretch>
            <a:fillRect/>
          </a:stretch>
        </p:blipFill>
        <p:spPr bwMode="auto">
          <a:xfrm>
            <a:off x="7302998" y="1649992"/>
            <a:ext cx="4579406" cy="16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 name="Imagen 3">
            <a:extLst>
              <a:ext uri="{FF2B5EF4-FFF2-40B4-BE49-F238E27FC236}">
                <a16:creationId xmlns:a16="http://schemas.microsoft.com/office/drawing/2014/main" id="{ACF7ADC2-1FB2-A4D3-1B0C-AB0110B6FF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475" t="10800" r="8264" b="40199"/>
          <a:stretch>
            <a:fillRect/>
          </a:stretch>
        </p:blipFill>
        <p:spPr bwMode="auto">
          <a:xfrm>
            <a:off x="7771965" y="3340867"/>
            <a:ext cx="3775480" cy="12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4 Rectángulo">
            <a:extLst>
              <a:ext uri="{FF2B5EF4-FFF2-40B4-BE49-F238E27FC236}">
                <a16:creationId xmlns:a16="http://schemas.microsoft.com/office/drawing/2014/main" id="{8C57D60A-4799-7D93-F772-FD24D1043592}"/>
              </a:ext>
            </a:extLst>
          </p:cNvPr>
          <p:cNvSpPr/>
          <p:nvPr/>
        </p:nvSpPr>
        <p:spPr>
          <a:xfrm>
            <a:off x="7032627" y="4635945"/>
            <a:ext cx="5357178" cy="553998"/>
          </a:xfrm>
          <a:prstGeom prst="rect">
            <a:avLst/>
          </a:prstGeom>
        </p:spPr>
        <p:txBody>
          <a:bodyPr wrap="square">
            <a:spAutoFit/>
          </a:bodyPr>
          <a:lstStyle/>
          <a:p>
            <a:pPr marL="465138" lvl="3" indent="-285750" algn="ctr">
              <a:defRPr/>
            </a:pPr>
            <a:r>
              <a:rPr lang="pl-PL" altLang="en-US" sz="1600" dirty="0">
                <a:ea typeface="Verdana" panose="020B0604030504040204" pitchFamily="34" charset="0"/>
                <a:cs typeface="Verdana" panose="020B0604030504040204" pitchFamily="34" charset="0"/>
              </a:rPr>
              <a:t>Animal</a:t>
            </a:r>
            <a:r>
              <a:rPr lang="es-ES" altLang="en-US" sz="1600" dirty="0">
                <a:ea typeface="Verdana" panose="020B0604030504040204" pitchFamily="34" charset="0"/>
                <a:cs typeface="Verdana" panose="020B0604030504040204" pitchFamily="34" charset="0"/>
              </a:rPr>
              <a:t> </a:t>
            </a:r>
            <a:r>
              <a:rPr lang="pl-PL" altLang="en-US" sz="1600" dirty="0">
                <a:ea typeface="Verdana" panose="020B0604030504040204" pitchFamily="34" charset="0"/>
                <a:cs typeface="Verdana" panose="020B0604030504040204" pitchFamily="34" charset="0"/>
              </a:rPr>
              <a:t>Identification</a:t>
            </a:r>
          </a:p>
          <a:p>
            <a:pPr marL="179388" lvl="3" algn="ctr">
              <a:defRPr/>
            </a:pPr>
            <a:r>
              <a:rPr lang="pl-PL" altLang="en-US" sz="1400" dirty="0">
                <a:ea typeface="Verdana" panose="020B0604030504040204" pitchFamily="34" charset="0"/>
                <a:cs typeface="Verdana" panose="020B0604030504040204" pitchFamily="34" charset="0"/>
                <a:hlinkClick r:id="rId4"/>
              </a:rPr>
              <a:t>https://food.ec.europa.eu/animals/identification_en</a:t>
            </a:r>
            <a:r>
              <a:rPr lang="es-ES" altLang="en-US" sz="1400" dirty="0">
                <a:ea typeface="Verdana" panose="020B0604030504040204" pitchFamily="34" charset="0"/>
                <a:cs typeface="Verdana" panose="020B0604030504040204" pitchFamily="34" charset="0"/>
              </a:rPr>
              <a:t> </a:t>
            </a:r>
            <a:endParaRPr lang="pl-PL" altLang="en-US" sz="1400" dirty="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E7E6EA64-6964-50C1-A7F0-7ED7AB8E91AC}"/>
              </a:ext>
            </a:extLst>
          </p:cNvPr>
          <p:cNvSpPr txBox="1"/>
          <p:nvPr/>
        </p:nvSpPr>
        <p:spPr>
          <a:xfrm>
            <a:off x="3414409" y="459334"/>
            <a:ext cx="6225702" cy="584775"/>
          </a:xfrm>
          <a:prstGeom prst="rect">
            <a:avLst/>
          </a:prstGeom>
          <a:noFill/>
        </p:spPr>
        <p:txBody>
          <a:bodyPr wrap="square">
            <a:spAutoFit/>
          </a:bodyPr>
          <a:lstStyle/>
          <a:p>
            <a:pPr marL="0" indent="0" algn="ctr">
              <a:buNone/>
            </a:pPr>
            <a:r>
              <a:rPr lang="en-GB" altLang="es-ES" sz="3200" b="1" dirty="0">
                <a:solidFill>
                  <a:srgbClr val="002060"/>
                </a:solidFill>
              </a:rPr>
              <a:t>EU traceability relies 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Rectángulo redondeado">
            <a:extLst>
              <a:ext uri="{FF2B5EF4-FFF2-40B4-BE49-F238E27FC236}">
                <a16:creationId xmlns:a16="http://schemas.microsoft.com/office/drawing/2014/main" id="{A959F026-9EDA-D48A-C693-067A70CD94CD}"/>
              </a:ext>
            </a:extLst>
          </p:cNvPr>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n-US" sz="7600" i="0">
              <a:solidFill>
                <a:srgbClr val="FFD624"/>
              </a:solidFill>
            </a:endParaRPr>
          </a:p>
        </p:txBody>
      </p:sp>
      <p:sp>
        <p:nvSpPr>
          <p:cNvPr id="33795" name="Right Arrow 10">
            <a:extLst>
              <a:ext uri="{FF2B5EF4-FFF2-40B4-BE49-F238E27FC236}">
                <a16:creationId xmlns:a16="http://schemas.microsoft.com/office/drawing/2014/main" id="{ED4DD6C2-CC30-7968-7524-949BC509761E}"/>
              </a:ext>
            </a:extLst>
          </p:cNvPr>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3796" name="Rounded Rectangular Callout 6">
            <a:extLst>
              <a:ext uri="{FF2B5EF4-FFF2-40B4-BE49-F238E27FC236}">
                <a16:creationId xmlns:a16="http://schemas.microsoft.com/office/drawing/2014/main" id="{920A5C04-DB9D-53F4-C8E9-2D4A5A61445C}"/>
              </a:ext>
            </a:extLst>
          </p:cNvPr>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3797" name="Rounded Rectangular Callout 8">
            <a:extLst>
              <a:ext uri="{FF2B5EF4-FFF2-40B4-BE49-F238E27FC236}">
                <a16:creationId xmlns:a16="http://schemas.microsoft.com/office/drawing/2014/main" id="{B75BF30F-8991-E00A-5377-65D3101639C9}"/>
              </a:ext>
            </a:extLst>
          </p:cNvPr>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3798" name="Oval Callout 11">
            <a:extLst>
              <a:ext uri="{FF2B5EF4-FFF2-40B4-BE49-F238E27FC236}">
                <a16:creationId xmlns:a16="http://schemas.microsoft.com/office/drawing/2014/main" id="{DF4B9D93-556C-FC92-5D31-0A991C84B0B0}"/>
              </a:ext>
            </a:extLst>
          </p:cNvPr>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3799" name="Rounded Rectangle 17">
            <a:extLst>
              <a:ext uri="{FF2B5EF4-FFF2-40B4-BE49-F238E27FC236}">
                <a16:creationId xmlns:a16="http://schemas.microsoft.com/office/drawing/2014/main" id="{8C2AE8C3-ED1D-190A-C33E-50F835FD78AD}"/>
              </a:ext>
            </a:extLst>
          </p:cNvPr>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3800" name="Text Placeholder 3">
            <a:extLst>
              <a:ext uri="{FF2B5EF4-FFF2-40B4-BE49-F238E27FC236}">
                <a16:creationId xmlns:a16="http://schemas.microsoft.com/office/drawing/2014/main" id="{F4D57140-0651-1EA1-D601-FB82316C8AA0}"/>
              </a:ext>
            </a:extLst>
          </p:cNvPr>
          <p:cNvSpPr>
            <a:spLocks noGrp="1" noChangeArrowheads="1"/>
          </p:cNvSpPr>
          <p:nvPr>
            <p:ph type="body" idx="4294967295"/>
          </p:nvPr>
        </p:nvSpPr>
        <p:spPr>
          <a:xfrm>
            <a:off x="1109993" y="1570962"/>
            <a:ext cx="10260940" cy="3959225"/>
          </a:xfrm>
          <a:prstGeom prst="rect">
            <a:avLst/>
          </a:prstGeom>
        </p:spPr>
        <p:txBody>
          <a:bodyPr/>
          <a:lstStyle/>
          <a:p>
            <a:pPr marL="0" indent="0" algn="just">
              <a:buNone/>
            </a:pPr>
            <a:endParaRPr lang="en-GB" altLang="es-ES" sz="2000" dirty="0">
              <a:solidFill>
                <a:schemeClr val="tx1">
                  <a:lumMod val="50000"/>
                </a:schemeClr>
              </a:solidFill>
            </a:endParaRPr>
          </a:p>
          <a:p>
            <a:pPr algn="just"/>
            <a:r>
              <a:rPr lang="en-US" altLang="fr-FR" dirty="0">
                <a:solidFill>
                  <a:schemeClr val="tx1">
                    <a:lumMod val="50000"/>
                  </a:schemeClr>
                </a:solidFill>
              </a:rPr>
              <a:t>The localization and tracing of animals for veterinary purposes, which is of crucial importance for the </a:t>
            </a:r>
            <a:r>
              <a:rPr lang="en-US" altLang="fr-FR" b="1" dirty="0">
                <a:solidFill>
                  <a:schemeClr val="tx1">
                    <a:lumMod val="50000"/>
                  </a:schemeClr>
                </a:solidFill>
              </a:rPr>
              <a:t>control of infectious animal diseases.</a:t>
            </a:r>
            <a:endParaRPr lang="en-US" altLang="fr-FR" dirty="0">
              <a:solidFill>
                <a:schemeClr val="tx1">
                  <a:lumMod val="50000"/>
                </a:schemeClr>
              </a:solidFill>
            </a:endParaRPr>
          </a:p>
          <a:p>
            <a:pPr algn="just"/>
            <a:r>
              <a:rPr lang="en-US" altLang="fr-FR" dirty="0">
                <a:solidFill>
                  <a:schemeClr val="tx1">
                    <a:lumMod val="50000"/>
                  </a:schemeClr>
                </a:solidFill>
              </a:rPr>
              <a:t>The system comprises the means to identify kept terrestrial animals individually or in groups (e.g. ear tags, leg rings, electronic identifiers), documents for identifying and tracing those animals, registers to be kept in establishments and central databases, </a:t>
            </a:r>
            <a:r>
              <a:rPr lang="en-US" altLang="fr-FR" dirty="0" err="1">
                <a:solidFill>
                  <a:schemeClr val="tx1">
                    <a:lumMod val="50000"/>
                  </a:schemeClr>
                </a:solidFill>
              </a:rPr>
              <a:t>computerised</a:t>
            </a:r>
            <a:r>
              <a:rPr lang="en-US" altLang="fr-FR" dirty="0">
                <a:solidFill>
                  <a:schemeClr val="tx1">
                    <a:lumMod val="50000"/>
                  </a:schemeClr>
                </a:solidFill>
              </a:rPr>
              <a:t> information systems and more, as necessary.</a:t>
            </a:r>
          </a:p>
          <a:p>
            <a:pPr algn="just"/>
            <a:r>
              <a:rPr lang="en-US" altLang="fr-FR" dirty="0">
                <a:solidFill>
                  <a:schemeClr val="tx1">
                    <a:lumMod val="50000"/>
                  </a:schemeClr>
                </a:solidFill>
              </a:rPr>
              <a:t>Animal traceability is supported by online system called TRACES NT.</a:t>
            </a:r>
          </a:p>
          <a:p>
            <a:pPr algn="l"/>
            <a:endParaRPr lang="en-GB" altLang="es-ES" dirty="0">
              <a:solidFill>
                <a:schemeClr val="tx1">
                  <a:lumMod val="50000"/>
                </a:schemeClr>
              </a:solidFill>
            </a:endParaRPr>
          </a:p>
        </p:txBody>
      </p:sp>
      <p:sp>
        <p:nvSpPr>
          <p:cNvPr id="33801" name="Slide Number Placeholder 1">
            <a:extLst>
              <a:ext uri="{FF2B5EF4-FFF2-40B4-BE49-F238E27FC236}">
                <a16:creationId xmlns:a16="http://schemas.microsoft.com/office/drawing/2014/main" id="{D06C97E0-BDF4-05B8-B3A1-98349342BECF}"/>
              </a:ext>
            </a:extLst>
          </p:cNvPr>
          <p:cNvSpPr>
            <a:spLocks noGrp="1" noChangeArrowheads="1"/>
          </p:cNvSpPr>
          <p:nvPr>
            <p:ph type="sldNum" sz="quarter" idx="4294967295"/>
          </p:nvPr>
        </p:nvSpPr>
        <p:spPr>
          <a:xfrm>
            <a:off x="10199688" y="5995988"/>
            <a:ext cx="487362" cy="24130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852AB8CD-290D-4C25-8BE5-6EB04457ED01}" type="slidenum">
              <a:rPr lang="en-GB" altLang="en-US" sz="1000" i="0">
                <a:solidFill>
                  <a:srgbClr val="FFFFFF"/>
                </a:solidFill>
              </a:rPr>
              <a:pPr>
                <a:spcBef>
                  <a:spcPct val="0"/>
                </a:spcBef>
                <a:buClrTx/>
                <a:buFontTx/>
                <a:buNone/>
              </a:pPr>
              <a:t>4</a:t>
            </a:fld>
            <a:endParaRPr lang="en-GB" altLang="en-US" sz="1000" i="0">
              <a:solidFill>
                <a:srgbClr val="FFFFFF"/>
              </a:solidFill>
            </a:endParaRPr>
          </a:p>
        </p:txBody>
      </p:sp>
      <p:sp>
        <p:nvSpPr>
          <p:cNvPr id="3" name="TextBox 2">
            <a:extLst>
              <a:ext uri="{FF2B5EF4-FFF2-40B4-BE49-F238E27FC236}">
                <a16:creationId xmlns:a16="http://schemas.microsoft.com/office/drawing/2014/main" id="{58AD89F6-1F91-8A46-CB4B-8F84BE6C1B3E}"/>
              </a:ext>
            </a:extLst>
          </p:cNvPr>
          <p:cNvSpPr txBox="1"/>
          <p:nvPr/>
        </p:nvSpPr>
        <p:spPr>
          <a:xfrm>
            <a:off x="2558374" y="477900"/>
            <a:ext cx="9010542" cy="584775"/>
          </a:xfrm>
          <a:prstGeom prst="rect">
            <a:avLst/>
          </a:prstGeom>
          <a:noFill/>
        </p:spPr>
        <p:txBody>
          <a:bodyPr wrap="square">
            <a:spAutoFit/>
          </a:bodyPr>
          <a:lstStyle/>
          <a:p>
            <a:pPr marL="0" indent="0" algn="ctr">
              <a:buNone/>
            </a:pPr>
            <a:r>
              <a:rPr lang="en-US" altLang="es-ES" sz="3200" b="1" dirty="0">
                <a:solidFill>
                  <a:srgbClr val="002060"/>
                </a:solidFill>
              </a:rPr>
              <a:t>Basic objectives of traceability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E4C775-0A78-19A3-CD1C-786FD46F9C50}"/>
              </a:ext>
            </a:extLst>
          </p:cNvPr>
          <p:cNvSpPr>
            <a:spLocks noGrp="1"/>
          </p:cNvSpPr>
          <p:nvPr>
            <p:ph type="body" idx="4294967295"/>
          </p:nvPr>
        </p:nvSpPr>
        <p:spPr>
          <a:xfrm>
            <a:off x="676072" y="1930140"/>
            <a:ext cx="11189969" cy="5214937"/>
          </a:xfrm>
          <a:prstGeom prst="rect">
            <a:avLst/>
          </a:prstGeom>
        </p:spPr>
        <p:txBody>
          <a:bodyPr/>
          <a:lstStyle/>
          <a:p>
            <a:pPr marL="0" indent="0">
              <a:spcBef>
                <a:spcPct val="0"/>
              </a:spcBef>
              <a:buNone/>
              <a:defRPr/>
            </a:pPr>
            <a:r>
              <a:rPr lang="pl-PL" altLang="en-US" sz="1800" b="1" dirty="0">
                <a:ea typeface="Verdana" panose="020B0604030504040204" pitchFamily="34" charset="0"/>
                <a:cs typeface="Verdana" panose="020B0604030504040204" pitchFamily="34" charset="0"/>
              </a:rPr>
              <a:t>B</a:t>
            </a:r>
            <a:r>
              <a:rPr lang="en-US" altLang="en-US" sz="1800" b="1" dirty="0">
                <a:ea typeface="Verdana" panose="020B0604030504040204" pitchFamily="34" charset="0"/>
                <a:cs typeface="Verdana" panose="020B0604030504040204" pitchFamily="34" charset="0"/>
              </a:rPr>
              <a:t>ovine animal</a:t>
            </a:r>
            <a:r>
              <a:rPr lang="pl-PL" altLang="en-US" sz="1800" b="1" dirty="0">
                <a:ea typeface="Verdana" panose="020B0604030504040204" pitchFamily="34" charset="0"/>
                <a:cs typeface="Verdana" panose="020B0604030504040204" pitchFamily="34" charset="0"/>
              </a:rPr>
              <a:t> </a:t>
            </a:r>
            <a:r>
              <a:rPr lang="en-US" altLang="en-US" sz="1800" b="1" dirty="0">
                <a:ea typeface="Verdana" panose="020B0604030504040204" pitchFamily="34" charset="0"/>
                <a:cs typeface="Verdana" panose="020B0604030504040204" pitchFamily="34" charset="0"/>
              </a:rPr>
              <a:t>identification</a:t>
            </a:r>
            <a:r>
              <a:rPr lang="es-ES" altLang="en-US" sz="1800" b="1" dirty="0">
                <a:ea typeface="Verdana" panose="020B0604030504040204" pitchFamily="34" charset="0"/>
                <a:cs typeface="Verdana" panose="020B0604030504040204" pitchFamily="34" charset="0"/>
              </a:rPr>
              <a:t> </a:t>
            </a:r>
          </a:p>
          <a:p>
            <a:pPr marL="0" indent="0">
              <a:spcBef>
                <a:spcPct val="0"/>
              </a:spcBef>
              <a:buNone/>
              <a:defRPr/>
            </a:pPr>
            <a:r>
              <a:rPr lang="pl-PL" altLang="en-US" sz="1800" dirty="0">
                <a:ea typeface="Verdana" panose="020B0604030504040204" pitchFamily="34" charset="0"/>
                <a:cs typeface="Verdana" panose="020B0604030504040204" pitchFamily="34" charset="0"/>
                <a:hlinkClick r:id="rId2"/>
              </a:rPr>
              <a:t>https://food.ec.europa.eu/animals/identification/bovine-animals_en</a:t>
            </a:r>
            <a:endParaRPr lang="es-ES" altLang="en-US" sz="1800" dirty="0">
              <a:ea typeface="Verdana" panose="020B0604030504040204" pitchFamily="34" charset="0"/>
              <a:cs typeface="Verdana" panose="020B0604030504040204" pitchFamily="34" charset="0"/>
            </a:endParaRPr>
          </a:p>
          <a:p>
            <a:pPr marL="0" lvl="3" indent="0">
              <a:buNone/>
              <a:defRPr/>
            </a:pPr>
            <a:r>
              <a:rPr lang="pl-PL" altLang="en-US" sz="1800" b="1" dirty="0">
                <a:ea typeface="Verdana" panose="020B0604030504040204" pitchFamily="34" charset="0"/>
                <a:cs typeface="Verdana" panose="020B0604030504040204" pitchFamily="34" charset="0"/>
              </a:rPr>
              <a:t>O</a:t>
            </a:r>
            <a:r>
              <a:rPr lang="en-US" altLang="en-US" sz="1800" b="1" dirty="0">
                <a:ea typeface="Verdana" panose="020B0604030504040204" pitchFamily="34" charset="0"/>
                <a:cs typeface="Verdana" panose="020B0604030504040204" pitchFamily="34" charset="0"/>
              </a:rPr>
              <a:t>vine and caprine </a:t>
            </a:r>
            <a:r>
              <a:rPr lang="pl-PL" altLang="en-US" sz="1800" b="1" dirty="0">
                <a:ea typeface="Verdana" panose="020B0604030504040204" pitchFamily="34" charset="0"/>
                <a:cs typeface="Verdana" panose="020B0604030504040204" pitchFamily="34" charset="0"/>
              </a:rPr>
              <a:t>i</a:t>
            </a:r>
            <a:r>
              <a:rPr lang="en-US" altLang="en-US" sz="1800" b="1" dirty="0">
                <a:ea typeface="Verdana" panose="020B0604030504040204" pitchFamily="34" charset="0"/>
                <a:cs typeface="Verdana" panose="020B0604030504040204" pitchFamily="34" charset="0"/>
              </a:rPr>
              <a:t>dentification</a:t>
            </a:r>
            <a:r>
              <a:rPr lang="es-ES" altLang="en-US" sz="1800" b="1" dirty="0">
                <a:ea typeface="Verdana" panose="020B0604030504040204" pitchFamily="34" charset="0"/>
                <a:cs typeface="Verdana" panose="020B0604030504040204" pitchFamily="34" charset="0"/>
              </a:rPr>
              <a:t> </a:t>
            </a:r>
          </a:p>
          <a:p>
            <a:pPr marL="0" lvl="3" indent="0">
              <a:buNone/>
              <a:defRPr/>
            </a:pPr>
            <a:r>
              <a:rPr lang="pl-PL" altLang="en-US" sz="1800" dirty="0">
                <a:ea typeface="Verdana" panose="020B0604030504040204" pitchFamily="34" charset="0"/>
                <a:cs typeface="Verdana" panose="020B0604030504040204" pitchFamily="34" charset="0"/>
                <a:hlinkClick r:id="rId3"/>
              </a:rPr>
              <a:t>https://food.ec.europa.eu/animals/identification/ovine-caprine-animals_en</a:t>
            </a:r>
            <a:endParaRPr lang="es-ES" altLang="en-US" sz="1800" dirty="0">
              <a:ea typeface="Verdana" panose="020B0604030504040204" pitchFamily="34" charset="0"/>
              <a:cs typeface="Verdana" panose="020B0604030504040204" pitchFamily="34" charset="0"/>
            </a:endParaRPr>
          </a:p>
          <a:p>
            <a:pPr marL="0" lvl="3" indent="0">
              <a:buNone/>
              <a:defRPr/>
            </a:pPr>
            <a:r>
              <a:rPr lang="pl-PL" altLang="en-US" sz="1800" b="1" dirty="0">
                <a:ea typeface="Verdana" panose="020B0604030504040204" pitchFamily="34" charset="0"/>
                <a:cs typeface="Verdana" panose="020B0604030504040204" pitchFamily="34" charset="0"/>
              </a:rPr>
              <a:t>P</a:t>
            </a:r>
            <a:r>
              <a:rPr lang="en-GB" altLang="en-US" sz="1800" b="1" dirty="0">
                <a:ea typeface="Verdana" panose="020B0604030504040204" pitchFamily="34" charset="0"/>
                <a:cs typeface="Verdana" panose="020B0604030504040204" pitchFamily="34" charset="0"/>
              </a:rPr>
              <a:t>orcin</a:t>
            </a:r>
            <a:r>
              <a:rPr lang="pl-PL" altLang="en-US" sz="1800" b="1" dirty="0">
                <a:ea typeface="Verdana" panose="020B0604030504040204" pitchFamily="34" charset="0"/>
                <a:cs typeface="Verdana" panose="020B0604030504040204" pitchFamily="34" charset="0"/>
              </a:rPr>
              <a:t>e identification</a:t>
            </a:r>
            <a:r>
              <a:rPr lang="es-ES" altLang="en-US" sz="1800" b="1" dirty="0">
                <a:ea typeface="Verdana" panose="020B0604030504040204" pitchFamily="34" charset="0"/>
                <a:cs typeface="Verdana" panose="020B0604030504040204" pitchFamily="34" charset="0"/>
              </a:rPr>
              <a:t> </a:t>
            </a:r>
          </a:p>
          <a:p>
            <a:pPr marL="0" lvl="3" indent="0">
              <a:buNone/>
              <a:defRPr/>
            </a:pPr>
            <a:r>
              <a:rPr lang="pl-PL" altLang="en-US" sz="1800" dirty="0">
                <a:ea typeface="Verdana" panose="020B0604030504040204" pitchFamily="34" charset="0"/>
                <a:cs typeface="Verdana" panose="020B0604030504040204" pitchFamily="34" charset="0"/>
                <a:hlinkClick r:id="rId4"/>
              </a:rPr>
              <a:t>https://food.ec.europa.eu/animals/identification/porcine-animals_en</a:t>
            </a:r>
            <a:r>
              <a:rPr lang="es-ES" altLang="en-US" sz="1800" dirty="0">
                <a:ea typeface="Verdana" panose="020B0604030504040204" pitchFamily="34" charset="0"/>
                <a:cs typeface="Verdana" panose="020B0604030504040204" pitchFamily="34" charset="0"/>
              </a:rPr>
              <a:t> </a:t>
            </a:r>
          </a:p>
          <a:p>
            <a:pPr marL="0" lvl="3" indent="0">
              <a:buNone/>
              <a:defRPr/>
            </a:pPr>
            <a:r>
              <a:rPr lang="es-ES" altLang="en-US" sz="1800" b="1" dirty="0">
                <a:ea typeface="Verdana" panose="020B0604030504040204" pitchFamily="34" charset="0"/>
                <a:cs typeface="Verdana" panose="020B0604030504040204" pitchFamily="34" charset="0"/>
              </a:rPr>
              <a:t>Equine </a:t>
            </a:r>
            <a:r>
              <a:rPr lang="en-IN" altLang="en-US" sz="1800" b="1" dirty="0">
                <a:ea typeface="Verdana" panose="020B0604030504040204" pitchFamily="34" charset="0"/>
                <a:cs typeface="Verdana" panose="020B0604030504040204" pitchFamily="34" charset="0"/>
              </a:rPr>
              <a:t>identification </a:t>
            </a:r>
          </a:p>
          <a:p>
            <a:pPr marL="0" lvl="3" indent="0">
              <a:buNone/>
              <a:defRPr/>
            </a:pPr>
            <a:r>
              <a:rPr lang="pl-PL" altLang="en-US" sz="1800" dirty="0">
                <a:ea typeface="Verdana" panose="020B0604030504040204" pitchFamily="34" charset="0"/>
                <a:cs typeface="Verdana" panose="020B0604030504040204" pitchFamily="34" charset="0"/>
                <a:hlinkClick r:id="rId5"/>
              </a:rPr>
              <a:t>https://food.ec.europa.eu/animals/identification/equine-animals_en</a:t>
            </a:r>
            <a:r>
              <a:rPr lang="es-ES" altLang="en-US" sz="1800" dirty="0">
                <a:ea typeface="Verdana" panose="020B0604030504040204" pitchFamily="34" charset="0"/>
                <a:cs typeface="Verdana" panose="020B0604030504040204" pitchFamily="34" charset="0"/>
              </a:rPr>
              <a:t> </a:t>
            </a:r>
          </a:p>
          <a:p>
            <a:pPr marL="179388" lvl="3">
              <a:defRPr/>
            </a:pPr>
            <a:endParaRPr lang="es-ES" altLang="en-US" sz="1800" dirty="0">
              <a:ea typeface="Verdana" panose="020B0604030504040204" pitchFamily="34" charset="0"/>
              <a:cs typeface="Verdana" panose="020B0604030504040204" pitchFamily="34" charset="0"/>
            </a:endParaRPr>
          </a:p>
          <a:p>
            <a:pPr marL="179388" lvl="3">
              <a:defRPr/>
            </a:pPr>
            <a:endParaRPr lang="es-ES" altLang="en-US" sz="1800" dirty="0">
              <a:ea typeface="Verdana" panose="020B0604030504040204" pitchFamily="34" charset="0"/>
              <a:cs typeface="Verdana" panose="020B0604030504040204" pitchFamily="34" charset="0"/>
            </a:endParaRPr>
          </a:p>
          <a:p>
            <a:pPr marL="179388" lvl="3">
              <a:defRPr/>
            </a:pPr>
            <a:r>
              <a:rPr lang="es-ES" altLang="en-US" sz="1800" dirty="0">
                <a:ea typeface="Verdana" panose="020B0604030504040204" pitchFamily="34" charset="0"/>
                <a:cs typeface="Verdana" panose="020B0604030504040204" pitchFamily="34" charset="0"/>
              </a:rPr>
              <a:t> </a:t>
            </a:r>
          </a:p>
          <a:p>
            <a:pPr marL="179388" lvl="3">
              <a:defRPr/>
            </a:pPr>
            <a:endParaRPr lang="es-ES" altLang="en-US" sz="1800" dirty="0">
              <a:ea typeface="Verdana" panose="020B0604030504040204" pitchFamily="34" charset="0"/>
              <a:cs typeface="Verdana" panose="020B0604030504040204" pitchFamily="34" charset="0"/>
            </a:endParaRPr>
          </a:p>
          <a:p>
            <a:pPr marL="179388" lvl="3">
              <a:defRPr/>
            </a:pPr>
            <a:endParaRPr lang="es-ES" altLang="en-US" sz="1800" dirty="0">
              <a:ea typeface="Verdana" panose="020B0604030504040204" pitchFamily="34" charset="0"/>
              <a:cs typeface="Verdana" panose="020B0604030504040204" pitchFamily="34" charset="0"/>
            </a:endParaRPr>
          </a:p>
          <a:p>
            <a:pPr algn="l">
              <a:defRPr/>
            </a:pPr>
            <a:endParaRPr lang="en-GB" sz="1800" dirty="0"/>
          </a:p>
          <a:p>
            <a:pPr algn="l">
              <a:defRPr/>
            </a:pPr>
            <a:endParaRPr lang="en-GB" sz="1800" dirty="0"/>
          </a:p>
          <a:p>
            <a:pPr algn="l">
              <a:defRPr/>
            </a:pPr>
            <a:endParaRPr lang="en-GB" sz="1800" dirty="0"/>
          </a:p>
        </p:txBody>
      </p:sp>
      <p:sp>
        <p:nvSpPr>
          <p:cNvPr id="34819" name="Slide Number Placeholder 1">
            <a:extLst>
              <a:ext uri="{FF2B5EF4-FFF2-40B4-BE49-F238E27FC236}">
                <a16:creationId xmlns:a16="http://schemas.microsoft.com/office/drawing/2014/main" id="{E68BBEC1-C418-5007-78A6-18ABFEBDF459}"/>
              </a:ext>
            </a:extLst>
          </p:cNvPr>
          <p:cNvSpPr>
            <a:spLocks noGrp="1" noChangeArrowheads="1"/>
          </p:cNvSpPr>
          <p:nvPr>
            <p:ph type="sldNum" sz="quarter" idx="4294967295"/>
          </p:nvPr>
        </p:nvSpPr>
        <p:spPr>
          <a:xfrm>
            <a:off x="10199688" y="5995988"/>
            <a:ext cx="487362" cy="24130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9CFA23F5-040C-4D8F-98E2-9DE38843AA8A}" type="slidenum">
              <a:rPr lang="en-GB" altLang="en-US" sz="1000" i="0">
                <a:solidFill>
                  <a:srgbClr val="FFFFFF"/>
                </a:solidFill>
              </a:rPr>
              <a:pPr>
                <a:spcBef>
                  <a:spcPct val="0"/>
                </a:spcBef>
                <a:buClrTx/>
                <a:buFontTx/>
                <a:buNone/>
              </a:pPr>
              <a:t>5</a:t>
            </a:fld>
            <a:endParaRPr lang="en-GB" altLang="en-US" sz="1000" i="0">
              <a:solidFill>
                <a:srgbClr val="FFFFFF"/>
              </a:solidFill>
            </a:endParaRPr>
          </a:p>
        </p:txBody>
      </p:sp>
      <p:sp>
        <p:nvSpPr>
          <p:cNvPr id="3" name="TextBox 2">
            <a:extLst>
              <a:ext uri="{FF2B5EF4-FFF2-40B4-BE49-F238E27FC236}">
                <a16:creationId xmlns:a16="http://schemas.microsoft.com/office/drawing/2014/main" id="{8D8941FA-EB7F-5F02-70AD-15D583FB00CC}"/>
              </a:ext>
            </a:extLst>
          </p:cNvPr>
          <p:cNvSpPr txBox="1"/>
          <p:nvPr/>
        </p:nvSpPr>
        <p:spPr>
          <a:xfrm>
            <a:off x="2745631" y="377227"/>
            <a:ext cx="9120409" cy="954107"/>
          </a:xfrm>
          <a:prstGeom prst="rect">
            <a:avLst/>
          </a:prstGeom>
          <a:noFill/>
        </p:spPr>
        <p:txBody>
          <a:bodyPr wrap="square">
            <a:spAutoFit/>
          </a:bodyPr>
          <a:lstStyle/>
          <a:p>
            <a:pPr marL="0" indent="0" algn="ctr">
              <a:spcBef>
                <a:spcPct val="0"/>
              </a:spcBef>
              <a:buNone/>
              <a:defRPr/>
            </a:pPr>
            <a:r>
              <a:rPr lang="en-GB" altLang="en-US" sz="2800" b="1" dirty="0">
                <a:solidFill>
                  <a:srgbClr val="002060"/>
                </a:solidFill>
                <a:ea typeface="Verdana" panose="020B0604030504040204" pitchFamily="34" charset="0"/>
                <a:cs typeface="Verdana" panose="020B0604030504040204" pitchFamily="34" charset="0"/>
              </a:rPr>
              <a:t>EU animal identification websites with specific requirements </a:t>
            </a:r>
            <a:endParaRPr lang="es-ES" altLang="en-US" sz="2800" b="1" dirty="0">
              <a:solidFill>
                <a:srgbClr val="002060"/>
              </a:solidFill>
              <a:ea typeface="Verdana" panose="020B0604030504040204" pitchFamily="34" charset="0"/>
              <a:cs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A9438-B711-673F-D62D-8163D76C3CB3}"/>
              </a:ext>
            </a:extLst>
          </p:cNvPr>
          <p:cNvSpPr txBox="1"/>
          <p:nvPr/>
        </p:nvSpPr>
        <p:spPr>
          <a:xfrm>
            <a:off x="3405262" y="222945"/>
            <a:ext cx="6093068" cy="584775"/>
          </a:xfrm>
          <a:prstGeom prst="rect">
            <a:avLst/>
          </a:prstGeom>
          <a:noFill/>
        </p:spPr>
        <p:txBody>
          <a:bodyPr wrap="square">
            <a:spAutoFit/>
          </a:bodyPr>
          <a:lstStyle/>
          <a:p>
            <a:r>
              <a:rPr lang="en-US" altLang="en-US" sz="3200" b="1" dirty="0">
                <a:solidFill>
                  <a:srgbClr val="002060"/>
                </a:solidFill>
              </a:rPr>
              <a:t>Traceability and identification</a:t>
            </a:r>
            <a:endParaRPr lang="lt-LT" sz="3200" b="1" dirty="0">
              <a:solidFill>
                <a:srgbClr val="002060"/>
              </a:solidFill>
            </a:endParaRPr>
          </a:p>
        </p:txBody>
      </p:sp>
      <p:pic>
        <p:nvPicPr>
          <p:cNvPr id="5" name="Picture 4">
            <a:extLst>
              <a:ext uri="{FF2B5EF4-FFF2-40B4-BE49-F238E27FC236}">
                <a16:creationId xmlns:a16="http://schemas.microsoft.com/office/drawing/2014/main" id="{78D8EB04-12C3-8419-200D-C979B3EE2A42}"/>
              </a:ext>
            </a:extLst>
          </p:cNvPr>
          <p:cNvPicPr>
            <a:picLocks noChangeAspect="1"/>
          </p:cNvPicPr>
          <p:nvPr/>
        </p:nvPicPr>
        <p:blipFill>
          <a:blip r:embed="rId2"/>
          <a:stretch>
            <a:fillRect/>
          </a:stretch>
        </p:blipFill>
        <p:spPr>
          <a:xfrm>
            <a:off x="1770770" y="1792605"/>
            <a:ext cx="8229600" cy="4667250"/>
          </a:xfrm>
          <a:prstGeom prst="rect">
            <a:avLst/>
          </a:prstGeom>
        </p:spPr>
      </p:pic>
      <p:sp>
        <p:nvSpPr>
          <p:cNvPr id="6" name="TextBox 5">
            <a:extLst>
              <a:ext uri="{FF2B5EF4-FFF2-40B4-BE49-F238E27FC236}">
                <a16:creationId xmlns:a16="http://schemas.microsoft.com/office/drawing/2014/main" id="{FC8FC1D7-0688-92F0-1066-33C387D0DB08}"/>
              </a:ext>
            </a:extLst>
          </p:cNvPr>
          <p:cNvSpPr txBox="1"/>
          <p:nvPr/>
        </p:nvSpPr>
        <p:spPr>
          <a:xfrm>
            <a:off x="2948940" y="1330940"/>
            <a:ext cx="6549390" cy="461665"/>
          </a:xfrm>
          <a:prstGeom prst="rect">
            <a:avLst/>
          </a:prstGeom>
          <a:noFill/>
        </p:spPr>
        <p:txBody>
          <a:bodyPr wrap="square" rtlCol="0">
            <a:spAutoFit/>
          </a:bodyPr>
          <a:lstStyle/>
          <a:p>
            <a:r>
              <a:rPr lang="en-US" sz="2400" dirty="0">
                <a:solidFill>
                  <a:srgbClr val="002060"/>
                </a:solidFill>
              </a:rPr>
              <a:t>an ID tag may serve  different purposes</a:t>
            </a:r>
            <a:endParaRPr lang="lt-LT" sz="2400" dirty="0">
              <a:solidFill>
                <a:srgbClr val="002060"/>
              </a:solidFill>
            </a:endParaRPr>
          </a:p>
        </p:txBody>
      </p:sp>
    </p:spTree>
    <p:extLst>
      <p:ext uri="{BB962C8B-B14F-4D97-AF65-F5344CB8AC3E}">
        <p14:creationId xmlns:p14="http://schemas.microsoft.com/office/powerpoint/2010/main" val="299286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3">
            <a:extLst>
              <a:ext uri="{FF2B5EF4-FFF2-40B4-BE49-F238E27FC236}">
                <a16:creationId xmlns:a16="http://schemas.microsoft.com/office/drawing/2014/main" id="{22701E14-4A02-586D-6E90-CA1725285FF3}"/>
              </a:ext>
            </a:extLst>
          </p:cNvPr>
          <p:cNvSpPr>
            <a:spLocks noGrp="1" noChangeArrowheads="1"/>
          </p:cNvSpPr>
          <p:nvPr>
            <p:ph type="body" idx="4294967295"/>
          </p:nvPr>
        </p:nvSpPr>
        <p:spPr>
          <a:xfrm>
            <a:off x="489735" y="2208333"/>
            <a:ext cx="11212529" cy="4319588"/>
          </a:xfrm>
          <a:prstGeom prst="rect">
            <a:avLst/>
          </a:prstGeom>
        </p:spPr>
        <p:txBody>
          <a:bodyPr/>
          <a:lstStyle/>
          <a:p>
            <a:pPr marL="0" indent="0" algn="l">
              <a:buNone/>
            </a:pPr>
            <a:r>
              <a:rPr lang="en-US" altLang="es-ES" sz="3200" b="1" dirty="0">
                <a:solidFill>
                  <a:srgbClr val="002060"/>
                </a:solidFill>
              </a:rPr>
              <a:t>Bovine animals</a:t>
            </a:r>
          </a:p>
          <a:p>
            <a:pPr marL="0" indent="0" algn="l">
              <a:buNone/>
            </a:pPr>
            <a:r>
              <a:rPr lang="en-US" altLang="es-ES" b="1" dirty="0">
                <a:solidFill>
                  <a:schemeClr val="bg2">
                    <a:lumMod val="10000"/>
                  </a:schemeClr>
                </a:solidFill>
              </a:rPr>
              <a:t>Individual identification</a:t>
            </a:r>
            <a:r>
              <a:rPr lang="en-US" altLang="es-ES" sz="3200" b="1" dirty="0">
                <a:solidFill>
                  <a:schemeClr val="bg2">
                    <a:lumMod val="10000"/>
                  </a:schemeClr>
                </a:solidFill>
              </a:rPr>
              <a:t>  </a:t>
            </a:r>
            <a:endParaRPr lang="en-US" altLang="es-ES" sz="2800" b="1" dirty="0">
              <a:solidFill>
                <a:schemeClr val="bg2">
                  <a:lumMod val="10000"/>
                </a:schemeClr>
              </a:solidFill>
            </a:endParaRPr>
          </a:p>
          <a:p>
            <a:pPr algn="l"/>
            <a:r>
              <a:rPr lang="en-US" altLang="es-ES" sz="2000" dirty="0">
                <a:solidFill>
                  <a:schemeClr val="bg2">
                    <a:lumMod val="10000"/>
                  </a:schemeClr>
                </a:solidFill>
              </a:rPr>
              <a:t>Double ear tags for each animal with an individual number (Individual identification). </a:t>
            </a:r>
          </a:p>
          <a:p>
            <a:pPr algn="l"/>
            <a:r>
              <a:rPr lang="en-US" altLang="es-ES" sz="2000" dirty="0">
                <a:solidFill>
                  <a:schemeClr val="bg2">
                    <a:lumMod val="10000"/>
                  </a:schemeClr>
                </a:solidFill>
              </a:rPr>
              <a:t>Maintaining a record in each establishment (farm, market, dealers, etc.).</a:t>
            </a:r>
          </a:p>
          <a:p>
            <a:pPr algn="l"/>
            <a:r>
              <a:rPr lang="en-US" altLang="es-ES" sz="2000" dirty="0">
                <a:solidFill>
                  <a:schemeClr val="bg2">
                    <a:lumMod val="10000"/>
                  </a:schemeClr>
                </a:solidFill>
              </a:rPr>
              <a:t>Individual bovine-passports (birth, movement, death registered centrally). Voluntary at national level, compulsory for movement between MS. </a:t>
            </a:r>
          </a:p>
          <a:p>
            <a:pPr algn="l"/>
            <a:r>
              <a:rPr lang="en-US" altLang="es-ES" sz="2000" dirty="0">
                <a:solidFill>
                  <a:schemeClr val="bg2">
                    <a:lumMod val="10000"/>
                  </a:schemeClr>
                </a:solidFill>
              </a:rPr>
              <a:t>Computerised database at national level for establishments and movements. </a:t>
            </a:r>
          </a:p>
          <a:p>
            <a:pPr algn="l"/>
            <a:r>
              <a:rPr lang="en-US" altLang="es-ES" sz="2000" dirty="0">
                <a:solidFill>
                  <a:schemeClr val="bg2">
                    <a:lumMod val="10000"/>
                  </a:schemeClr>
                </a:solidFill>
              </a:rPr>
              <a:t>Optional electronic identification.</a:t>
            </a:r>
          </a:p>
          <a:p>
            <a:pPr algn="l"/>
            <a:endParaRPr lang="en-US" altLang="es-ES" sz="1800" dirty="0">
              <a:solidFill>
                <a:schemeClr val="bg2">
                  <a:lumMod val="10000"/>
                </a:schemeClr>
              </a:solidFill>
            </a:endParaRPr>
          </a:p>
        </p:txBody>
      </p:sp>
      <p:pic>
        <p:nvPicPr>
          <p:cNvPr id="35843" name="Bild 1" descr="Fleckvieh Kopie.psd">
            <a:extLst>
              <a:ext uri="{FF2B5EF4-FFF2-40B4-BE49-F238E27FC236}">
                <a16:creationId xmlns:a16="http://schemas.microsoft.com/office/drawing/2014/main" id="{9976D209-9088-2F00-A3BA-942DDB04E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6933" y="-85189"/>
            <a:ext cx="2107518" cy="229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Slide Number Placeholder 1">
            <a:extLst>
              <a:ext uri="{FF2B5EF4-FFF2-40B4-BE49-F238E27FC236}">
                <a16:creationId xmlns:a16="http://schemas.microsoft.com/office/drawing/2014/main" id="{622A748F-F299-47A3-DE97-7C3E8601D282}"/>
              </a:ext>
            </a:extLst>
          </p:cNvPr>
          <p:cNvSpPr>
            <a:spLocks noGrp="1" noChangeArrowheads="1"/>
          </p:cNvSpPr>
          <p:nvPr>
            <p:ph type="sldNum" sz="quarter" idx="4294967295"/>
          </p:nvPr>
        </p:nvSpPr>
        <p:spPr>
          <a:xfrm>
            <a:off x="10199688" y="5995988"/>
            <a:ext cx="487362" cy="24130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798440C7-6DA4-4D3E-9A22-ED0E8B586675}" type="slidenum">
              <a:rPr lang="en-GB" altLang="en-US" sz="1000" i="0">
                <a:solidFill>
                  <a:srgbClr val="FFFFFF"/>
                </a:solidFill>
              </a:rPr>
              <a:pPr>
                <a:spcBef>
                  <a:spcPct val="0"/>
                </a:spcBef>
                <a:buClrTx/>
                <a:buFontTx/>
                <a:buNone/>
              </a:pPr>
              <a:t>7</a:t>
            </a:fld>
            <a:endParaRPr lang="en-GB" altLang="en-US" sz="1000" i="0">
              <a:solidFill>
                <a:srgbClr val="FFFFFF"/>
              </a:solidFill>
            </a:endParaRPr>
          </a:p>
        </p:txBody>
      </p:sp>
      <p:pic>
        <p:nvPicPr>
          <p:cNvPr id="20" name="Picture 2" descr="https://lh6.googleusercontent.com/i9lIa4lNNLeM1BEWcvrPh1nxO0rFVlEMjlWVN2KNg1OwJFjEmTPUlLSuHsDXPLfd2wDKcoFxc37vok1Dfb46l0-wN_yzLtrTPBM8NCNVSkYdUubjlmhQ3WYU6yxsy1UetTxTEBGVvqaqMdjw">
            <a:extLst>
              <a:ext uri="{FF2B5EF4-FFF2-40B4-BE49-F238E27FC236}">
                <a16:creationId xmlns:a16="http://schemas.microsoft.com/office/drawing/2014/main" id="{298F3A9A-B805-A1E4-304D-2B5CDD803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251" y="139234"/>
            <a:ext cx="44767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2F7451E1-2C88-BF5F-F985-F613E138040A}"/>
              </a:ext>
            </a:extLst>
          </p:cNvPr>
          <p:cNvGrpSpPr/>
          <p:nvPr/>
        </p:nvGrpSpPr>
        <p:grpSpPr>
          <a:xfrm>
            <a:off x="10199688" y="2208333"/>
            <a:ext cx="1865908" cy="1785987"/>
            <a:chOff x="7404786" y="2476824"/>
            <a:chExt cx="3244455" cy="2517548"/>
          </a:xfrm>
        </p:grpSpPr>
        <p:grpSp>
          <p:nvGrpSpPr>
            <p:cNvPr id="22" name="Group 10">
              <a:extLst>
                <a:ext uri="{FF2B5EF4-FFF2-40B4-BE49-F238E27FC236}">
                  <a16:creationId xmlns:a16="http://schemas.microsoft.com/office/drawing/2014/main" id="{DDFD6A76-0E2D-2835-A558-F2AE8C994AF1}"/>
                </a:ext>
              </a:extLst>
            </p:cNvPr>
            <p:cNvGrpSpPr>
              <a:grpSpLocks/>
            </p:cNvGrpSpPr>
            <p:nvPr/>
          </p:nvGrpSpPr>
          <p:grpSpPr bwMode="auto">
            <a:xfrm>
              <a:off x="7404786" y="2476824"/>
              <a:ext cx="3244455" cy="2517548"/>
              <a:chOff x="3450409" y="3408377"/>
              <a:chExt cx="3798270" cy="3111352"/>
            </a:xfrm>
          </p:grpSpPr>
          <p:pic>
            <p:nvPicPr>
              <p:cNvPr id="25" name="Picture 6">
                <a:extLst>
                  <a:ext uri="{FF2B5EF4-FFF2-40B4-BE49-F238E27FC236}">
                    <a16:creationId xmlns:a16="http://schemas.microsoft.com/office/drawing/2014/main" id="{58A2126A-CED3-7080-4EF7-6F9A22F95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0409" y="4747898"/>
                <a:ext cx="626185" cy="57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descr="Animal Electronic Ear Tag">
                <a:extLst>
                  <a:ext uri="{FF2B5EF4-FFF2-40B4-BE49-F238E27FC236}">
                    <a16:creationId xmlns:a16="http://schemas.microsoft.com/office/drawing/2014/main" id="{669D52F3-08DE-CC4B-C6E5-F98FF3EFBF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6" y="3408377"/>
                <a:ext cx="1512168" cy="100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6" descr="http://www.smaxtec-animalcare.com/assets/components/phpthumbof/cache/smaXtec_bolus_2.2514ae9ad70c9994cba38db7d5fb351c78.jpg">
                <a:extLst>
                  <a:ext uri="{FF2B5EF4-FFF2-40B4-BE49-F238E27FC236}">
                    <a16:creationId xmlns:a16="http://schemas.microsoft.com/office/drawing/2014/main" id="{119E5280-2E72-F07D-B964-51D3F8A36B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166" y="4860848"/>
                <a:ext cx="1309925" cy="88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8" descr="https://encrypted-tbn3.gstatic.com/images?q=tbn:ANd9GcQoiSlWT7Ld4AYZTLaylaVO1mwAbQ_RMqlD01-stAT13mtZckx6">
                <a:extLst>
                  <a:ext uri="{FF2B5EF4-FFF2-40B4-BE49-F238E27FC236}">
                    <a16:creationId xmlns:a16="http://schemas.microsoft.com/office/drawing/2014/main" id="{38BA62D6-4232-4488-EFCA-773AE4BE98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577" y="6043394"/>
                <a:ext cx="2977102" cy="47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11">
              <a:extLst>
                <a:ext uri="{FF2B5EF4-FFF2-40B4-BE49-F238E27FC236}">
                  <a16:creationId xmlns:a16="http://schemas.microsoft.com/office/drawing/2014/main" id="{F49CC04B-DF21-701F-F34E-31F18FA5A1DB}"/>
                </a:ext>
              </a:extLst>
            </p:cNvPr>
            <p:cNvSpPr txBox="1">
              <a:spLocks noChangeArrowheads="1"/>
            </p:cNvSpPr>
            <p:nvPr/>
          </p:nvSpPr>
          <p:spPr bwMode="auto">
            <a:xfrm>
              <a:off x="9148414" y="3257654"/>
              <a:ext cx="748489" cy="3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s-ES" sz="1100" dirty="0">
                  <a:solidFill>
                    <a:srgbClr val="000000"/>
                  </a:solidFill>
                  <a:latin typeface="Verdana" panose="020B0604030504040204" pitchFamily="34" charset="0"/>
                </a:rPr>
                <a:t>OR</a:t>
              </a:r>
            </a:p>
          </p:txBody>
        </p:sp>
        <p:sp>
          <p:nvSpPr>
            <p:cNvPr id="24" name="TextBox 12">
              <a:extLst>
                <a:ext uri="{FF2B5EF4-FFF2-40B4-BE49-F238E27FC236}">
                  <a16:creationId xmlns:a16="http://schemas.microsoft.com/office/drawing/2014/main" id="{B5AD5EE5-49EA-D7F8-13EB-18A0BBB57809}"/>
                </a:ext>
              </a:extLst>
            </p:cNvPr>
            <p:cNvSpPr txBox="1">
              <a:spLocks noChangeArrowheads="1"/>
            </p:cNvSpPr>
            <p:nvPr/>
          </p:nvSpPr>
          <p:spPr bwMode="auto">
            <a:xfrm>
              <a:off x="9236509" y="4254192"/>
              <a:ext cx="853758" cy="39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s-ES" sz="1200" dirty="0">
                  <a:solidFill>
                    <a:srgbClr val="000000"/>
                  </a:solidFill>
                  <a:latin typeface="Verdana" panose="020B0604030504040204" pitchFamily="34" charset="0"/>
                </a:rPr>
                <a:t>OR</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Rectángulo redondeado">
            <a:extLst>
              <a:ext uri="{FF2B5EF4-FFF2-40B4-BE49-F238E27FC236}">
                <a16:creationId xmlns:a16="http://schemas.microsoft.com/office/drawing/2014/main" id="{7B4215B8-12AE-F832-C72D-A2CBB918512B}"/>
              </a:ext>
            </a:extLst>
          </p:cNvPr>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n-US" sz="7600" i="0">
              <a:solidFill>
                <a:srgbClr val="FFD624"/>
              </a:solidFill>
            </a:endParaRPr>
          </a:p>
        </p:txBody>
      </p:sp>
      <p:sp>
        <p:nvSpPr>
          <p:cNvPr id="37891" name="Right Arrow 10">
            <a:extLst>
              <a:ext uri="{FF2B5EF4-FFF2-40B4-BE49-F238E27FC236}">
                <a16:creationId xmlns:a16="http://schemas.microsoft.com/office/drawing/2014/main" id="{26AE84A8-E1FF-C7A7-70C3-EFBEB69369C2}"/>
              </a:ext>
            </a:extLst>
          </p:cNvPr>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7892" name="Rounded Rectangular Callout 6">
            <a:extLst>
              <a:ext uri="{FF2B5EF4-FFF2-40B4-BE49-F238E27FC236}">
                <a16:creationId xmlns:a16="http://schemas.microsoft.com/office/drawing/2014/main" id="{49D6114D-44BD-18F8-81CA-7122F808C655}"/>
              </a:ext>
            </a:extLst>
          </p:cNvPr>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7893" name="Rounded Rectangular Callout 8">
            <a:extLst>
              <a:ext uri="{FF2B5EF4-FFF2-40B4-BE49-F238E27FC236}">
                <a16:creationId xmlns:a16="http://schemas.microsoft.com/office/drawing/2014/main" id="{ABD34CCF-4487-29DB-A6AF-E8CD743F8D79}"/>
              </a:ext>
            </a:extLst>
          </p:cNvPr>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7894" name="Oval Callout 11">
            <a:extLst>
              <a:ext uri="{FF2B5EF4-FFF2-40B4-BE49-F238E27FC236}">
                <a16:creationId xmlns:a16="http://schemas.microsoft.com/office/drawing/2014/main" id="{A4E61DE7-2A15-CF4D-8DFE-C4D61136278D}"/>
              </a:ext>
            </a:extLst>
          </p:cNvPr>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7895" name="Rounded Rectangle 17">
            <a:extLst>
              <a:ext uri="{FF2B5EF4-FFF2-40B4-BE49-F238E27FC236}">
                <a16:creationId xmlns:a16="http://schemas.microsoft.com/office/drawing/2014/main" id="{D1FF61D2-E8CB-FFBD-7088-E2A790BFF527}"/>
              </a:ext>
            </a:extLst>
          </p:cNvPr>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a:solidFill>
                <a:srgbClr val="FFD624"/>
              </a:solidFill>
            </a:endParaRPr>
          </a:p>
        </p:txBody>
      </p:sp>
      <p:sp>
        <p:nvSpPr>
          <p:cNvPr id="37896" name="Text Placeholder 3">
            <a:extLst>
              <a:ext uri="{FF2B5EF4-FFF2-40B4-BE49-F238E27FC236}">
                <a16:creationId xmlns:a16="http://schemas.microsoft.com/office/drawing/2014/main" id="{CD314AB5-0ADE-CB63-B1C2-8783733D4208}"/>
              </a:ext>
            </a:extLst>
          </p:cNvPr>
          <p:cNvSpPr>
            <a:spLocks noGrp="1" noChangeArrowheads="1"/>
          </p:cNvSpPr>
          <p:nvPr>
            <p:ph type="body" idx="4294967295"/>
          </p:nvPr>
        </p:nvSpPr>
        <p:spPr>
          <a:xfrm>
            <a:off x="304675" y="2112845"/>
            <a:ext cx="10940623" cy="5429250"/>
          </a:xfrm>
          <a:prstGeom prst="rect">
            <a:avLst/>
          </a:prstGeom>
        </p:spPr>
        <p:txBody>
          <a:bodyPr/>
          <a:lstStyle/>
          <a:p>
            <a:pPr lvl="1" algn="just">
              <a:spcBef>
                <a:spcPts val="600"/>
              </a:spcBef>
              <a:spcAft>
                <a:spcPts val="600"/>
              </a:spcAft>
            </a:pPr>
            <a:r>
              <a:rPr lang="en-029" altLang="en-US" dirty="0">
                <a:solidFill>
                  <a:schemeClr val="tx1">
                    <a:lumMod val="50000"/>
                  </a:schemeClr>
                </a:solidFill>
                <a:ea typeface="Verdana" panose="020B0604030504040204" pitchFamily="34" charset="0"/>
                <a:cs typeface="Verdana" panose="020B0604030504040204" pitchFamily="34" charset="0"/>
              </a:rPr>
              <a:t>Up-to-date list </a:t>
            </a:r>
            <a:r>
              <a:rPr lang="en-029" altLang="en-US" u="sng" dirty="0">
                <a:solidFill>
                  <a:schemeClr val="tx1">
                    <a:lumMod val="50000"/>
                  </a:schemeClr>
                </a:solidFill>
                <a:ea typeface="Verdana" panose="020B0604030504040204" pitchFamily="34" charset="0"/>
                <a:cs typeface="Verdana" panose="020B0604030504040204" pitchFamily="34" charset="0"/>
              </a:rPr>
              <a:t>of all establishments</a:t>
            </a:r>
            <a:r>
              <a:rPr lang="en-029" altLang="en-US" dirty="0">
                <a:solidFill>
                  <a:schemeClr val="tx1">
                    <a:lumMod val="50000"/>
                  </a:schemeClr>
                </a:solidFill>
                <a:ea typeface="Verdana" panose="020B0604030504040204" pitchFamily="34" charset="0"/>
                <a:cs typeface="Verdana" panose="020B0604030504040204" pitchFamily="34" charset="0"/>
              </a:rPr>
              <a:t> (</a:t>
            </a:r>
            <a:r>
              <a:rPr lang="en-029" altLang="en-US" b="1" dirty="0">
                <a:solidFill>
                  <a:schemeClr val="tx1">
                    <a:lumMod val="50000"/>
                  </a:schemeClr>
                </a:solidFill>
                <a:ea typeface="Verdana" panose="020B0604030504040204" pitchFamily="34" charset="0"/>
                <a:cs typeface="Verdana" panose="020B0604030504040204" pitchFamily="34" charset="0"/>
              </a:rPr>
              <a:t>any place in which animals are held, kept or handled</a:t>
            </a:r>
            <a:r>
              <a:rPr lang="en-029" altLang="en-US" dirty="0">
                <a:solidFill>
                  <a:schemeClr val="tx1">
                    <a:lumMod val="50000"/>
                  </a:schemeClr>
                </a:solidFill>
                <a:ea typeface="Verdana" panose="020B0604030504040204" pitchFamily="34" charset="0"/>
                <a:cs typeface="Verdana" panose="020B0604030504040204" pitchFamily="34" charset="0"/>
              </a:rPr>
              <a:t>) specifying the keepers of the animals.</a:t>
            </a:r>
          </a:p>
          <a:p>
            <a:pPr lvl="1" algn="just">
              <a:spcBef>
                <a:spcPts val="600"/>
              </a:spcBef>
              <a:spcAft>
                <a:spcPts val="600"/>
              </a:spcAft>
            </a:pPr>
            <a:r>
              <a:rPr lang="en-029" altLang="en-US" dirty="0">
                <a:solidFill>
                  <a:schemeClr val="tx1">
                    <a:lumMod val="50000"/>
                  </a:schemeClr>
                </a:solidFill>
                <a:ea typeface="Verdana" panose="020B0604030504040204" pitchFamily="34" charset="0"/>
                <a:cs typeface="Verdana" panose="020B0604030504040204" pitchFamily="34" charset="0"/>
              </a:rPr>
              <a:t>Ear tags and/or tattoos with establishment number (batch or group identification) – before movement. MS can use individual identification of certain animals if they decide so.</a:t>
            </a:r>
          </a:p>
          <a:p>
            <a:pPr lvl="1" algn="just">
              <a:spcBef>
                <a:spcPts val="600"/>
              </a:spcBef>
              <a:spcAft>
                <a:spcPts val="600"/>
              </a:spcAft>
            </a:pPr>
            <a:r>
              <a:rPr lang="en-029" altLang="en-US" dirty="0">
                <a:solidFill>
                  <a:schemeClr val="tx1">
                    <a:lumMod val="50000"/>
                  </a:schemeClr>
                </a:solidFill>
                <a:ea typeface="Verdana" panose="020B0604030504040204" pitchFamily="34" charset="0"/>
                <a:cs typeface="Verdana" panose="020B0604030504040204" pitchFamily="34" charset="0"/>
              </a:rPr>
              <a:t>Maintaining a record in each establishments. </a:t>
            </a:r>
          </a:p>
          <a:p>
            <a:pPr lvl="1" algn="just">
              <a:spcBef>
                <a:spcPts val="600"/>
              </a:spcBef>
              <a:spcAft>
                <a:spcPts val="600"/>
              </a:spcAft>
            </a:pPr>
            <a:r>
              <a:rPr lang="en-029" altLang="es-ES" dirty="0">
                <a:solidFill>
                  <a:schemeClr val="tx1">
                    <a:lumMod val="50000"/>
                  </a:schemeClr>
                </a:solidFill>
              </a:rPr>
              <a:t>A central register or computerised database of all establishments and movements of batches of animals at national level.</a:t>
            </a:r>
          </a:p>
          <a:p>
            <a:pPr lvl="1">
              <a:spcBef>
                <a:spcPts val="600"/>
              </a:spcBef>
              <a:spcAft>
                <a:spcPts val="600"/>
              </a:spcAft>
              <a:buFontTx/>
              <a:buChar char="-"/>
            </a:pPr>
            <a:endParaRPr lang="en-029" altLang="en-US" dirty="0">
              <a:solidFill>
                <a:schemeClr val="tx1">
                  <a:lumMod val="50000"/>
                </a:schemeClr>
              </a:solidFill>
              <a:ea typeface="Verdana" panose="020B0604030504040204" pitchFamily="34" charset="0"/>
              <a:cs typeface="Verdana" panose="020B0604030504040204" pitchFamily="34" charset="0"/>
            </a:endParaRPr>
          </a:p>
          <a:p>
            <a:pPr algn="l"/>
            <a:endParaRPr lang="en-029" altLang="es-ES" sz="2800" b="1" dirty="0">
              <a:solidFill>
                <a:schemeClr val="tx1">
                  <a:lumMod val="50000"/>
                </a:schemeClr>
              </a:solidFill>
            </a:endParaRPr>
          </a:p>
          <a:p>
            <a:pPr algn="l"/>
            <a:endParaRPr lang="en-029" altLang="es-ES" sz="1800" dirty="0">
              <a:solidFill>
                <a:schemeClr val="tx1">
                  <a:lumMod val="50000"/>
                </a:schemeClr>
              </a:solidFill>
            </a:endParaRPr>
          </a:p>
          <a:p>
            <a:pPr algn="l"/>
            <a:endParaRPr lang="en-029" altLang="es-ES" sz="1800" dirty="0">
              <a:solidFill>
                <a:schemeClr val="tx1">
                  <a:lumMod val="50000"/>
                </a:schemeClr>
              </a:solidFill>
            </a:endParaRPr>
          </a:p>
          <a:p>
            <a:pPr algn="l"/>
            <a:endParaRPr lang="en-029" altLang="es-ES" sz="1800" dirty="0">
              <a:solidFill>
                <a:schemeClr val="tx1">
                  <a:lumMod val="50000"/>
                </a:schemeClr>
              </a:solidFill>
            </a:endParaRPr>
          </a:p>
        </p:txBody>
      </p:sp>
      <p:sp>
        <p:nvSpPr>
          <p:cNvPr id="37897" name="Slide Number Placeholder 1">
            <a:extLst>
              <a:ext uri="{FF2B5EF4-FFF2-40B4-BE49-F238E27FC236}">
                <a16:creationId xmlns:a16="http://schemas.microsoft.com/office/drawing/2014/main" id="{852E4B6F-7E6F-646D-A478-A370ACF8F035}"/>
              </a:ext>
            </a:extLst>
          </p:cNvPr>
          <p:cNvSpPr>
            <a:spLocks noGrp="1" noChangeArrowheads="1"/>
          </p:cNvSpPr>
          <p:nvPr>
            <p:ph type="sldNum" sz="quarter" idx="4294967295"/>
          </p:nvPr>
        </p:nvSpPr>
        <p:spPr>
          <a:xfrm>
            <a:off x="10199688" y="5995988"/>
            <a:ext cx="487362" cy="24130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2210F453-6F2F-456F-89B7-EAE3656EA5E5}" type="slidenum">
              <a:rPr lang="en-GB" altLang="en-US" sz="1000" i="0">
                <a:solidFill>
                  <a:srgbClr val="FFFFFF"/>
                </a:solidFill>
              </a:rPr>
              <a:pPr>
                <a:spcBef>
                  <a:spcPct val="0"/>
                </a:spcBef>
                <a:buClrTx/>
                <a:buFontTx/>
                <a:buNone/>
              </a:pPr>
              <a:t>8</a:t>
            </a:fld>
            <a:endParaRPr lang="en-GB" altLang="en-US" sz="1000" i="0">
              <a:solidFill>
                <a:srgbClr val="FFFFFF"/>
              </a:solidFill>
            </a:endParaRPr>
          </a:p>
        </p:txBody>
      </p:sp>
      <p:pic>
        <p:nvPicPr>
          <p:cNvPr id="37898" name="Bild 1" descr="Schwein.psd">
            <a:extLst>
              <a:ext uri="{FF2B5EF4-FFF2-40B4-BE49-F238E27FC236}">
                <a16:creationId xmlns:a16="http://schemas.microsoft.com/office/drawing/2014/main" id="{82B3FD71-A892-D5E1-F8BA-F79C00945C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74594" y="0"/>
            <a:ext cx="18573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0D578FA7-1998-D6FE-78D6-004617B94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94643"/>
            <a:ext cx="3187699" cy="1125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D92620DE-7E0F-F545-CB7B-5FCD755A7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7" y="5245090"/>
            <a:ext cx="1419225" cy="120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FE0CCE5D-C629-1DE2-38CB-4B06E3C2AE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6853" y="5301070"/>
            <a:ext cx="1149668" cy="113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5BA127AC-5ADF-4AAE-C2F6-047F6EDE4FC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9891" y="5300663"/>
            <a:ext cx="1055591" cy="113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59E34D-3D18-DD28-60EF-235A5EDF48AD}"/>
              </a:ext>
            </a:extLst>
          </p:cNvPr>
          <p:cNvSpPr txBox="1"/>
          <p:nvPr/>
        </p:nvSpPr>
        <p:spPr>
          <a:xfrm>
            <a:off x="4588787" y="485504"/>
            <a:ext cx="3303352" cy="584775"/>
          </a:xfrm>
          <a:prstGeom prst="rect">
            <a:avLst/>
          </a:prstGeom>
          <a:noFill/>
        </p:spPr>
        <p:txBody>
          <a:bodyPr wrap="square">
            <a:spAutoFit/>
          </a:bodyPr>
          <a:lstStyle/>
          <a:p>
            <a:pPr marL="0" indent="0" algn="l">
              <a:buNone/>
            </a:pPr>
            <a:r>
              <a:rPr lang="en-029" altLang="es-ES" sz="3200" b="1" dirty="0">
                <a:solidFill>
                  <a:srgbClr val="002060"/>
                </a:solidFill>
              </a:rPr>
              <a:t>Porcine animals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3">
            <a:extLst>
              <a:ext uri="{FF2B5EF4-FFF2-40B4-BE49-F238E27FC236}">
                <a16:creationId xmlns:a16="http://schemas.microsoft.com/office/drawing/2014/main" id="{B838CC05-57C1-B347-51D9-CCFBDB6AE121}"/>
              </a:ext>
            </a:extLst>
          </p:cNvPr>
          <p:cNvSpPr>
            <a:spLocks noGrp="1" noChangeArrowheads="1"/>
          </p:cNvSpPr>
          <p:nvPr>
            <p:ph type="body" idx="4294967295"/>
          </p:nvPr>
        </p:nvSpPr>
        <p:spPr>
          <a:xfrm>
            <a:off x="131318" y="2005806"/>
            <a:ext cx="11017404" cy="4567238"/>
          </a:xfrm>
          <a:prstGeom prst="rect">
            <a:avLst/>
          </a:prstGeom>
        </p:spPr>
        <p:txBody>
          <a:bodyPr/>
          <a:lstStyle/>
          <a:p>
            <a:pPr marL="0" indent="0" algn="l">
              <a:buNone/>
            </a:pPr>
            <a:r>
              <a:rPr lang="en-GB" altLang="es-ES" sz="3200" b="1" dirty="0">
                <a:solidFill>
                  <a:srgbClr val="002060"/>
                </a:solidFill>
              </a:rPr>
              <a:t>Ovine and Caprine animals </a:t>
            </a:r>
          </a:p>
          <a:p>
            <a:pPr marL="0" indent="0" algn="l">
              <a:buNone/>
            </a:pPr>
            <a:r>
              <a:rPr lang="en-US" altLang="es-ES" b="1" dirty="0">
                <a:solidFill>
                  <a:schemeClr val="tx1">
                    <a:lumMod val="50000"/>
                  </a:schemeClr>
                </a:solidFill>
              </a:rPr>
              <a:t>individual traceability</a:t>
            </a:r>
            <a:endParaRPr lang="en-US" altLang="es-ES" dirty="0">
              <a:solidFill>
                <a:schemeClr val="tx1">
                  <a:lumMod val="50000"/>
                </a:schemeClr>
              </a:solidFill>
            </a:endParaRPr>
          </a:p>
          <a:p>
            <a:pPr algn="just"/>
            <a:r>
              <a:rPr lang="en-US" altLang="es-ES" sz="1800" b="1" dirty="0">
                <a:solidFill>
                  <a:schemeClr val="tx1">
                    <a:lumMod val="50000"/>
                  </a:schemeClr>
                </a:solidFill>
              </a:rPr>
              <a:t>Double identifiers: </a:t>
            </a:r>
            <a:r>
              <a:rPr lang="en-US" altLang="es-ES" sz="1800" dirty="0">
                <a:solidFill>
                  <a:schemeClr val="tx1">
                    <a:lumMod val="50000"/>
                  </a:schemeClr>
                </a:solidFill>
              </a:rPr>
              <a:t>1 electronic identifier: a ruminal bolus or an electronic ear tag + 1 visible identifier: double conventional ear tag, tattoo or mark</a:t>
            </a:r>
          </a:p>
          <a:p>
            <a:pPr algn="just"/>
            <a:r>
              <a:rPr lang="en-US" altLang="es-ES" sz="1800" b="1" dirty="0">
                <a:solidFill>
                  <a:schemeClr val="tx1">
                    <a:lumMod val="50000"/>
                  </a:schemeClr>
                </a:solidFill>
              </a:rPr>
              <a:t>Maintaining a record in each establishment </a:t>
            </a:r>
            <a:r>
              <a:rPr lang="en-US" altLang="es-ES" sz="1800" dirty="0">
                <a:solidFill>
                  <a:schemeClr val="tx1">
                    <a:lumMod val="50000"/>
                  </a:schemeClr>
                </a:solidFill>
              </a:rPr>
              <a:t>(farm, market, dealer, etc.)</a:t>
            </a:r>
          </a:p>
          <a:p>
            <a:pPr algn="just"/>
            <a:r>
              <a:rPr lang="en-US" altLang="es-ES" sz="1800" b="1" dirty="0">
                <a:solidFill>
                  <a:schemeClr val="tx1">
                    <a:lumMod val="50000"/>
                  </a:schemeClr>
                </a:solidFill>
              </a:rPr>
              <a:t>A central register or </a:t>
            </a:r>
            <a:r>
              <a:rPr lang="en-US" altLang="es-ES" sz="1800" b="1" dirty="0" err="1">
                <a:solidFill>
                  <a:schemeClr val="tx1">
                    <a:lumMod val="50000"/>
                  </a:schemeClr>
                </a:solidFill>
              </a:rPr>
              <a:t>computerised</a:t>
            </a:r>
            <a:r>
              <a:rPr lang="en-US" altLang="es-ES" sz="1800" b="1" dirty="0">
                <a:solidFill>
                  <a:schemeClr val="tx1">
                    <a:lumMod val="50000"/>
                  </a:schemeClr>
                </a:solidFill>
              </a:rPr>
              <a:t> database of all establishments and movements </a:t>
            </a:r>
            <a:r>
              <a:rPr lang="en-US" altLang="es-ES" sz="1800" dirty="0">
                <a:solidFill>
                  <a:schemeClr val="tx1">
                    <a:lumMod val="50000"/>
                  </a:schemeClr>
                </a:solidFill>
              </a:rPr>
              <a:t>of animals at national level. </a:t>
            </a:r>
          </a:p>
          <a:p>
            <a:pPr algn="just"/>
            <a:r>
              <a:rPr lang="en-US" altLang="es-ES" sz="1800" b="1" dirty="0">
                <a:solidFill>
                  <a:schemeClr val="tx1">
                    <a:lumMod val="50000"/>
                  </a:schemeClr>
                </a:solidFill>
              </a:rPr>
              <a:t>EU countries with populations of less than 600.000 sheep and goats or less than 160.000 goats</a:t>
            </a:r>
            <a:r>
              <a:rPr lang="en-US" altLang="es-ES" sz="1800" dirty="0">
                <a:solidFill>
                  <a:schemeClr val="tx1">
                    <a:lumMod val="50000"/>
                  </a:schemeClr>
                </a:solidFill>
              </a:rPr>
              <a:t> can make electronic  ID voluntary for animals not entering intra-EU trade. However, this does not exempt them from individual traceability and applying two conventional ear tags.</a:t>
            </a:r>
            <a:endParaRPr lang="en-GB" altLang="es-ES" sz="1800" b="1" dirty="0">
              <a:solidFill>
                <a:schemeClr val="tx1">
                  <a:lumMod val="50000"/>
                </a:schemeClr>
              </a:solidFill>
            </a:endParaRPr>
          </a:p>
          <a:p>
            <a:pPr algn="l"/>
            <a:endParaRPr lang="en-GB" altLang="es-ES" sz="1800" dirty="0">
              <a:solidFill>
                <a:schemeClr val="tx1">
                  <a:lumMod val="50000"/>
                </a:schemeClr>
              </a:solidFill>
            </a:endParaRPr>
          </a:p>
          <a:p>
            <a:pPr algn="l"/>
            <a:endParaRPr lang="en-GB" altLang="es-ES" sz="1800" dirty="0">
              <a:solidFill>
                <a:schemeClr val="tx1">
                  <a:lumMod val="50000"/>
                </a:schemeClr>
              </a:solidFill>
            </a:endParaRPr>
          </a:p>
          <a:p>
            <a:pPr algn="l"/>
            <a:endParaRPr lang="en-GB" altLang="es-ES" sz="1800" dirty="0">
              <a:solidFill>
                <a:schemeClr val="tx1">
                  <a:lumMod val="50000"/>
                </a:schemeClr>
              </a:solidFill>
            </a:endParaRPr>
          </a:p>
        </p:txBody>
      </p:sp>
      <p:pic>
        <p:nvPicPr>
          <p:cNvPr id="39939" name="Bild 2" descr="Ziege.psd">
            <a:extLst>
              <a:ext uri="{FF2B5EF4-FFF2-40B4-BE49-F238E27FC236}">
                <a16:creationId xmlns:a16="http://schemas.microsoft.com/office/drawing/2014/main" id="{A0D31375-EEB5-414D-AF5B-8D720AAA64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55" y="311284"/>
            <a:ext cx="1846262"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Slide Number Placeholder 1">
            <a:extLst>
              <a:ext uri="{FF2B5EF4-FFF2-40B4-BE49-F238E27FC236}">
                <a16:creationId xmlns:a16="http://schemas.microsoft.com/office/drawing/2014/main" id="{D4383950-22EC-D6CF-FB15-C02E98C4E619}"/>
              </a:ext>
            </a:extLst>
          </p:cNvPr>
          <p:cNvSpPr>
            <a:spLocks noGrp="1" noChangeArrowheads="1"/>
          </p:cNvSpPr>
          <p:nvPr>
            <p:ph type="sldNum" sz="quarter" idx="4294967295"/>
          </p:nvPr>
        </p:nvSpPr>
        <p:spPr>
          <a:xfrm>
            <a:off x="10199688" y="5995988"/>
            <a:ext cx="487362" cy="24130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A9694B02-9A30-4246-9D09-530208C8528E}" type="slidenum">
              <a:rPr lang="en-GB" altLang="en-US" sz="1000" i="0">
                <a:solidFill>
                  <a:srgbClr val="FFFFFF"/>
                </a:solidFill>
              </a:rPr>
              <a:pPr>
                <a:spcBef>
                  <a:spcPct val="0"/>
                </a:spcBef>
                <a:buClrTx/>
                <a:buFontTx/>
                <a:buNone/>
              </a:pPr>
              <a:t>9</a:t>
            </a:fld>
            <a:endParaRPr lang="en-GB" altLang="en-US" sz="1000" i="0">
              <a:solidFill>
                <a:srgbClr val="FFFFFF"/>
              </a:solidFill>
            </a:endParaRPr>
          </a:p>
        </p:txBody>
      </p:sp>
      <p:pic>
        <p:nvPicPr>
          <p:cNvPr id="2" name="Picture 2">
            <a:extLst>
              <a:ext uri="{FF2B5EF4-FFF2-40B4-BE49-F238E27FC236}">
                <a16:creationId xmlns:a16="http://schemas.microsoft.com/office/drawing/2014/main" id="{09940C91-41F7-3ECE-EF6B-4EBB4737E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640" y="94364"/>
            <a:ext cx="169545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8">
            <a:extLst>
              <a:ext uri="{FF2B5EF4-FFF2-40B4-BE49-F238E27FC236}">
                <a16:creationId xmlns:a16="http://schemas.microsoft.com/office/drawing/2014/main" id="{9BFE2714-60C8-AE88-A853-E4331635872A}"/>
              </a:ext>
            </a:extLst>
          </p:cNvPr>
          <p:cNvGrpSpPr>
            <a:grpSpLocks/>
          </p:cNvGrpSpPr>
          <p:nvPr/>
        </p:nvGrpSpPr>
        <p:grpSpPr bwMode="auto">
          <a:xfrm>
            <a:off x="10876554" y="311283"/>
            <a:ext cx="1220079" cy="2022475"/>
            <a:chOff x="4791849" y="2785705"/>
            <a:chExt cx="1380140" cy="2410452"/>
          </a:xfrm>
        </p:grpSpPr>
        <p:pic>
          <p:nvPicPr>
            <p:cNvPr id="6" name="Picture 26" descr="Animal Electronic Ear Tag">
              <a:extLst>
                <a:ext uri="{FF2B5EF4-FFF2-40B4-BE49-F238E27FC236}">
                  <a16:creationId xmlns:a16="http://schemas.microsoft.com/office/drawing/2014/main" id="{CD4F2F4D-C3CB-0B70-B9F7-8D7536937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849" y="2785705"/>
              <a:ext cx="1357030" cy="89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0C9687DF-0A5C-9972-B117-EA5C7180FF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714" y="4305570"/>
              <a:ext cx="131127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4">
              <a:extLst>
                <a:ext uri="{FF2B5EF4-FFF2-40B4-BE49-F238E27FC236}">
                  <a16:creationId xmlns:a16="http://schemas.microsoft.com/office/drawing/2014/main" id="{E4FCA2C2-2B1F-5628-04C6-E6BF69FAA13F}"/>
                </a:ext>
              </a:extLst>
            </p:cNvPr>
            <p:cNvSpPr txBox="1">
              <a:spLocks noChangeArrowheads="1"/>
            </p:cNvSpPr>
            <p:nvPr/>
          </p:nvSpPr>
          <p:spPr bwMode="auto">
            <a:xfrm>
              <a:off x="5342378" y="3868503"/>
              <a:ext cx="720080" cy="30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s-ES" sz="1600" b="1" dirty="0">
                  <a:solidFill>
                    <a:schemeClr val="tx1">
                      <a:lumMod val="50000"/>
                    </a:schemeClr>
                  </a:solidFill>
                  <a:latin typeface="Verdana" panose="020B0604030504040204" pitchFamily="34" charset="0"/>
                </a:rPr>
                <a:t>OR</a:t>
              </a:r>
            </a:p>
          </p:txBody>
        </p:sp>
      </p:grpSp>
      <p:pic>
        <p:nvPicPr>
          <p:cNvPr id="9" name="Picture 5">
            <a:extLst>
              <a:ext uri="{FF2B5EF4-FFF2-40B4-BE49-F238E27FC236}">
                <a16:creationId xmlns:a16="http://schemas.microsoft.com/office/drawing/2014/main" id="{FE453312-D885-17E2-BCC0-E722BFB976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5423" y="429911"/>
            <a:ext cx="12033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EU_BTSF">
      <a:dk1>
        <a:srgbClr val="4D4D4D"/>
      </a:dk1>
      <a:lt1>
        <a:srgbClr val="FFFFFF"/>
      </a:lt1>
      <a:dk2>
        <a:srgbClr val="034EA2"/>
      </a:dk2>
      <a:lt2>
        <a:srgbClr val="D3E8F9"/>
      </a:lt2>
      <a:accent1>
        <a:srgbClr val="1E858B"/>
      </a:accent1>
      <a:accent2>
        <a:srgbClr val="4BC5DE"/>
      </a:accent2>
      <a:accent3>
        <a:srgbClr val="6FA528"/>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SF_presentation_EN_2021_DG_SANTE_DRAFT_V3.potx" id="{5EE5D77C-3E72-4AD8-ADC6-E0934254C631}" vid="{9BE5C4B1-2988-48CD-BC23-2F9C1E6DE6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F87431-2774-4E17-BE38-8A579357848D}">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1CAF70-02D1-4551-A536-63581F6A8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BTSF_presentation_EN_2021_DG_SANTE_DRAFT_V3</Template>
  <TotalTime>566</TotalTime>
  <Words>1803</Words>
  <Application>Microsoft Office PowerPoint</Application>
  <PresentationFormat>Widescreen</PresentationFormat>
  <Paragraphs>243</Paragraphs>
  <Slides>26</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MS PGothic</vt:lpstr>
      <vt:lpstr>MS PGothic</vt:lpstr>
      <vt:lpstr>Arial</vt:lpstr>
      <vt:lpstr>Arial</vt:lpstr>
      <vt:lpstr>Calibri</vt:lpstr>
      <vt:lpstr>EC Square Sans Pro</vt:lpstr>
      <vt:lpstr>EC Square Sans Pro Medium</vt:lpstr>
      <vt:lpstr>Tahoma</vt:lpstr>
      <vt:lpstr>Verdana</vt:lpstr>
      <vt:lpstr>Webdings</vt:lpstr>
      <vt:lpstr>Wingdings</vt:lpstr>
      <vt:lpstr>Office Theme</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TRACES official network   + operators </vt:lpstr>
      <vt:lpstr>PowerPoint Presentation</vt:lpstr>
      <vt:lpstr>TRACES NT: Main characteristics</vt:lpstr>
      <vt:lpstr>PowerPoint Presentation</vt:lpstr>
      <vt:lpstr>PowerPoint Presentation</vt:lpstr>
      <vt:lpstr>PowerPoint Presentation</vt:lpstr>
      <vt:lpstr>PowerPoint Presentation</vt:lpstr>
      <vt:lpstr>PowerPoint Presentation</vt:lpstr>
      <vt:lpstr>PowerPoint Presentation</vt:lpstr>
      <vt:lpstr>Keep in touch</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TORRES David</dc:creator>
  <cp:lastModifiedBy>Marius Masiulis</cp:lastModifiedBy>
  <cp:revision>72</cp:revision>
  <dcterms:created xsi:type="dcterms:W3CDTF">2021-02-18T16:22:31Z</dcterms:created>
  <dcterms:modified xsi:type="dcterms:W3CDTF">2024-02-13T19:30:57Z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