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313" r:id="rId5"/>
    <p:sldId id="322" r:id="rId6"/>
    <p:sldId id="460" r:id="rId7"/>
    <p:sldId id="469" r:id="rId8"/>
    <p:sldId id="1006" r:id="rId9"/>
    <p:sldId id="1008" r:id="rId10"/>
    <p:sldId id="470" r:id="rId11"/>
    <p:sldId id="263" r:id="rId12"/>
    <p:sldId id="558" r:id="rId13"/>
    <p:sldId id="560" r:id="rId14"/>
    <p:sldId id="891" r:id="rId15"/>
    <p:sldId id="559" r:id="rId16"/>
    <p:sldId id="1005" r:id="rId17"/>
    <p:sldId id="323" r:id="rId18"/>
    <p:sldId id="324" r:id="rId19"/>
    <p:sldId id="1007" r:id="rId20"/>
    <p:sldId id="274" r:id="rId21"/>
    <p:sldId id="31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528"/>
    <a:srgbClr val="0344A2"/>
    <a:srgbClr val="FFC819"/>
    <a:srgbClr val="E9622A"/>
    <a:srgbClr val="CDDCEC"/>
    <a:srgbClr val="FFC50D"/>
    <a:srgbClr val="FFCA21"/>
    <a:srgbClr val="FFCB25"/>
    <a:srgbClr val="FFCC29"/>
    <a:srgbClr val="FFCE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2" autoAdjust="0"/>
    <p:restoredTop sz="94249" autoAdjust="0"/>
  </p:normalViewPr>
  <p:slideViewPr>
    <p:cSldViewPr snapToGrid="0">
      <p:cViewPr varScale="1">
        <p:scale>
          <a:sx n="68" d="100"/>
          <a:sy n="68" d="100"/>
        </p:scale>
        <p:origin x="424" y="56"/>
      </p:cViewPr>
      <p:guideLst>
        <p:guide orient="horz" pos="2092"/>
        <p:guide pos="3840"/>
      </p:guideLst>
    </p:cSldViewPr>
  </p:slideViewPr>
  <p:outlineViewPr>
    <p:cViewPr>
      <p:scale>
        <a:sx n="33" d="100"/>
        <a:sy n="33" d="100"/>
      </p:scale>
      <p:origin x="0" y="-4434"/>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3D6294-EA57-4237-B247-E5C130977F7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2F2FC00-591B-4A40-8187-07895EBAB8C7}">
      <dgm:prSet custT="1"/>
      <dgm:spPr/>
      <dgm:t>
        <a:bodyPr/>
        <a:lstStyle/>
        <a:p>
          <a:r>
            <a:rPr lang="en-US" sz="2400" dirty="0">
              <a:solidFill>
                <a:srgbClr val="002060"/>
              </a:solidFill>
              <a:latin typeface="Cambria" panose="02040503050406030204" pitchFamily="18" charset="0"/>
              <a:ea typeface="Cambria" panose="02040503050406030204" pitchFamily="18" charset="0"/>
            </a:rPr>
            <a:t>Regular veterinary inspections carried out</a:t>
          </a:r>
        </a:p>
      </dgm:t>
    </dgm:pt>
    <dgm:pt modelId="{076CB4A4-DF13-4D5A-BF68-9163A85778DA}" type="parTrans" cxnId="{71AAE459-402C-45B5-A1C9-4983E02C824C}">
      <dgm:prSet/>
      <dgm:spPr/>
      <dgm:t>
        <a:bodyPr/>
        <a:lstStyle/>
        <a:p>
          <a:endParaRPr lang="en-US"/>
        </a:p>
      </dgm:t>
    </dgm:pt>
    <dgm:pt modelId="{225CB7D1-DBAC-4D75-B7A3-638C02E79275}" type="sibTrans" cxnId="{71AAE459-402C-45B5-A1C9-4983E02C824C}">
      <dgm:prSet/>
      <dgm:spPr/>
      <dgm:t>
        <a:bodyPr/>
        <a:lstStyle/>
        <a:p>
          <a:endParaRPr lang="en-US"/>
        </a:p>
      </dgm:t>
    </dgm:pt>
    <dgm:pt modelId="{98467430-D8FF-49C9-B8A0-091F99751595}">
      <dgm:prSet custT="1"/>
      <dgm:spPr/>
      <dgm:t>
        <a:bodyPr/>
        <a:lstStyle/>
        <a:p>
          <a:r>
            <a:rPr lang="en-US" sz="2400" dirty="0">
              <a:solidFill>
                <a:srgbClr val="002060"/>
              </a:solidFill>
              <a:latin typeface="Cambria" panose="02040503050406030204" pitchFamily="18" charset="0"/>
              <a:ea typeface="Cambria" panose="02040503050406030204" pitchFamily="18" charset="0"/>
            </a:rPr>
            <a:t>Twice a year the farm was inspected by a group of inspectors</a:t>
          </a:r>
        </a:p>
      </dgm:t>
    </dgm:pt>
    <dgm:pt modelId="{A1CB2127-1D19-4E2C-9DD7-197F7DB139BA}" type="parTrans" cxnId="{2C07839E-2ABA-4BBB-B404-A1FE6F268F89}">
      <dgm:prSet/>
      <dgm:spPr/>
      <dgm:t>
        <a:bodyPr/>
        <a:lstStyle/>
        <a:p>
          <a:endParaRPr lang="en-US"/>
        </a:p>
      </dgm:t>
    </dgm:pt>
    <dgm:pt modelId="{B72A7E06-3963-42A8-9EEA-CBE9940F1125}" type="sibTrans" cxnId="{2C07839E-2ABA-4BBB-B404-A1FE6F268F89}">
      <dgm:prSet/>
      <dgm:spPr/>
      <dgm:t>
        <a:bodyPr/>
        <a:lstStyle/>
        <a:p>
          <a:endParaRPr lang="en-US"/>
        </a:p>
      </dgm:t>
    </dgm:pt>
    <dgm:pt modelId="{E0F88CAA-2351-4DBD-844B-A92E1C9E4A63}">
      <dgm:prSet custT="1"/>
      <dgm:spPr/>
      <dgm:t>
        <a:bodyPr/>
        <a:lstStyle/>
        <a:p>
          <a:r>
            <a:rPr lang="en-US" sz="2400" dirty="0">
              <a:solidFill>
                <a:srgbClr val="002060"/>
              </a:solidFill>
              <a:latin typeface="Cambria" panose="02040503050406030204" pitchFamily="18" charset="0"/>
              <a:ea typeface="Cambria" panose="02040503050406030204" pitchFamily="18" charset="0"/>
            </a:rPr>
            <a:t>Inspectors carrying out inspections were rotated</a:t>
          </a:r>
        </a:p>
      </dgm:t>
    </dgm:pt>
    <dgm:pt modelId="{00F4F0E2-C373-40A5-A53C-D7F58985D145}" type="parTrans" cxnId="{9217BC4F-5A54-44AB-86DA-F0BA6A11B0E8}">
      <dgm:prSet/>
      <dgm:spPr/>
      <dgm:t>
        <a:bodyPr/>
        <a:lstStyle/>
        <a:p>
          <a:endParaRPr lang="en-US"/>
        </a:p>
      </dgm:t>
    </dgm:pt>
    <dgm:pt modelId="{EDBC8C47-C86B-4612-9CD2-B0DCA3539AC5}" type="sibTrans" cxnId="{9217BC4F-5A54-44AB-86DA-F0BA6A11B0E8}">
      <dgm:prSet/>
      <dgm:spPr/>
      <dgm:t>
        <a:bodyPr/>
        <a:lstStyle/>
        <a:p>
          <a:endParaRPr lang="en-US"/>
        </a:p>
      </dgm:t>
    </dgm:pt>
    <dgm:pt modelId="{EB1B3DB7-6C3C-445B-BB6B-94C2AEFB911D}">
      <dgm:prSet custT="1"/>
      <dgm:spPr/>
      <dgm:t>
        <a:bodyPr/>
        <a:lstStyle/>
        <a:p>
          <a:r>
            <a:rPr lang="en-US" sz="2400">
              <a:solidFill>
                <a:srgbClr val="002060"/>
              </a:solidFill>
              <a:latin typeface="Cambria" panose="02040503050406030204" pitchFamily="18" charset="0"/>
              <a:ea typeface="Cambria" panose="02040503050406030204" pitchFamily="18" charset="0"/>
            </a:rPr>
            <a:t>Passive surveillance in place</a:t>
          </a:r>
        </a:p>
      </dgm:t>
    </dgm:pt>
    <dgm:pt modelId="{921E075C-5180-4103-B6AB-F0CC8DC855BD}" type="parTrans" cxnId="{F74851DF-CCA5-43BC-9BE6-E55F49D4C94B}">
      <dgm:prSet/>
      <dgm:spPr/>
      <dgm:t>
        <a:bodyPr/>
        <a:lstStyle/>
        <a:p>
          <a:endParaRPr lang="en-US"/>
        </a:p>
      </dgm:t>
    </dgm:pt>
    <dgm:pt modelId="{D277B0DD-33CA-473C-86BF-E10FF7582844}" type="sibTrans" cxnId="{F74851DF-CCA5-43BC-9BE6-E55F49D4C94B}">
      <dgm:prSet/>
      <dgm:spPr/>
      <dgm:t>
        <a:bodyPr/>
        <a:lstStyle/>
        <a:p>
          <a:endParaRPr lang="en-US"/>
        </a:p>
      </dgm:t>
    </dgm:pt>
    <dgm:pt modelId="{1DA859C5-ADC6-4CF5-AAE2-CCAF673618A9}" type="pres">
      <dgm:prSet presAssocID="{BC3D6294-EA57-4237-B247-E5C130977F79}" presName="linear" presStyleCnt="0">
        <dgm:presLayoutVars>
          <dgm:animLvl val="lvl"/>
          <dgm:resizeHandles val="exact"/>
        </dgm:presLayoutVars>
      </dgm:prSet>
      <dgm:spPr/>
    </dgm:pt>
    <dgm:pt modelId="{62F2470B-4C9F-42A8-9D4B-DB368E2FD938}" type="pres">
      <dgm:prSet presAssocID="{72F2FC00-591B-4A40-8187-07895EBAB8C7}" presName="parentText" presStyleLbl="node1" presStyleIdx="0" presStyleCnt="4">
        <dgm:presLayoutVars>
          <dgm:chMax val="0"/>
          <dgm:bulletEnabled val="1"/>
        </dgm:presLayoutVars>
      </dgm:prSet>
      <dgm:spPr/>
    </dgm:pt>
    <dgm:pt modelId="{4E8276E6-A82B-43D4-9DFA-5D20380CB87D}" type="pres">
      <dgm:prSet presAssocID="{225CB7D1-DBAC-4D75-B7A3-638C02E79275}" presName="spacer" presStyleCnt="0"/>
      <dgm:spPr/>
    </dgm:pt>
    <dgm:pt modelId="{4E06C580-7E7F-47F3-9EB1-06832D019BCE}" type="pres">
      <dgm:prSet presAssocID="{98467430-D8FF-49C9-B8A0-091F99751595}" presName="parentText" presStyleLbl="node1" presStyleIdx="1" presStyleCnt="4">
        <dgm:presLayoutVars>
          <dgm:chMax val="0"/>
          <dgm:bulletEnabled val="1"/>
        </dgm:presLayoutVars>
      </dgm:prSet>
      <dgm:spPr/>
    </dgm:pt>
    <dgm:pt modelId="{BB325633-8D83-462B-ACA5-01C55EEC10FB}" type="pres">
      <dgm:prSet presAssocID="{B72A7E06-3963-42A8-9EEA-CBE9940F1125}" presName="spacer" presStyleCnt="0"/>
      <dgm:spPr/>
    </dgm:pt>
    <dgm:pt modelId="{E5AD6BD3-1028-409A-9EEA-0F533004318D}" type="pres">
      <dgm:prSet presAssocID="{E0F88CAA-2351-4DBD-844B-A92E1C9E4A63}" presName="parentText" presStyleLbl="node1" presStyleIdx="2" presStyleCnt="4">
        <dgm:presLayoutVars>
          <dgm:chMax val="0"/>
          <dgm:bulletEnabled val="1"/>
        </dgm:presLayoutVars>
      </dgm:prSet>
      <dgm:spPr/>
    </dgm:pt>
    <dgm:pt modelId="{50199C2F-F80F-407E-92A6-EC47D7F50A74}" type="pres">
      <dgm:prSet presAssocID="{EDBC8C47-C86B-4612-9CD2-B0DCA3539AC5}" presName="spacer" presStyleCnt="0"/>
      <dgm:spPr/>
    </dgm:pt>
    <dgm:pt modelId="{37195EA1-F945-4DAE-A1FB-3CBF839E206D}" type="pres">
      <dgm:prSet presAssocID="{EB1B3DB7-6C3C-445B-BB6B-94C2AEFB911D}" presName="parentText" presStyleLbl="node1" presStyleIdx="3" presStyleCnt="4">
        <dgm:presLayoutVars>
          <dgm:chMax val="0"/>
          <dgm:bulletEnabled val="1"/>
        </dgm:presLayoutVars>
      </dgm:prSet>
      <dgm:spPr/>
    </dgm:pt>
  </dgm:ptLst>
  <dgm:cxnLst>
    <dgm:cxn modelId="{36F1CD40-F5E2-42BC-A80D-4D87D7EB2353}" type="presOf" srcId="{E0F88CAA-2351-4DBD-844B-A92E1C9E4A63}" destId="{E5AD6BD3-1028-409A-9EEA-0F533004318D}" srcOrd="0" destOrd="0" presId="urn:microsoft.com/office/officeart/2005/8/layout/vList2"/>
    <dgm:cxn modelId="{15C1745B-5695-442F-8FFF-1099BCD7CFB2}" type="presOf" srcId="{BC3D6294-EA57-4237-B247-E5C130977F79}" destId="{1DA859C5-ADC6-4CF5-AAE2-CCAF673618A9}" srcOrd="0" destOrd="0" presId="urn:microsoft.com/office/officeart/2005/8/layout/vList2"/>
    <dgm:cxn modelId="{9217BC4F-5A54-44AB-86DA-F0BA6A11B0E8}" srcId="{BC3D6294-EA57-4237-B247-E5C130977F79}" destId="{E0F88CAA-2351-4DBD-844B-A92E1C9E4A63}" srcOrd="2" destOrd="0" parTransId="{00F4F0E2-C373-40A5-A53C-D7F58985D145}" sibTransId="{EDBC8C47-C86B-4612-9CD2-B0DCA3539AC5}"/>
    <dgm:cxn modelId="{344DBD72-0CC0-4C66-A7D0-CA8162A83E26}" type="presOf" srcId="{EB1B3DB7-6C3C-445B-BB6B-94C2AEFB911D}" destId="{37195EA1-F945-4DAE-A1FB-3CBF839E206D}" srcOrd="0" destOrd="0" presId="urn:microsoft.com/office/officeart/2005/8/layout/vList2"/>
    <dgm:cxn modelId="{71AAE459-402C-45B5-A1C9-4983E02C824C}" srcId="{BC3D6294-EA57-4237-B247-E5C130977F79}" destId="{72F2FC00-591B-4A40-8187-07895EBAB8C7}" srcOrd="0" destOrd="0" parTransId="{076CB4A4-DF13-4D5A-BF68-9163A85778DA}" sibTransId="{225CB7D1-DBAC-4D75-B7A3-638C02E79275}"/>
    <dgm:cxn modelId="{CDB9327B-0581-4E9C-BDF6-409154C092B0}" type="presOf" srcId="{98467430-D8FF-49C9-B8A0-091F99751595}" destId="{4E06C580-7E7F-47F3-9EB1-06832D019BCE}" srcOrd="0" destOrd="0" presId="urn:microsoft.com/office/officeart/2005/8/layout/vList2"/>
    <dgm:cxn modelId="{2C07839E-2ABA-4BBB-B404-A1FE6F268F89}" srcId="{BC3D6294-EA57-4237-B247-E5C130977F79}" destId="{98467430-D8FF-49C9-B8A0-091F99751595}" srcOrd="1" destOrd="0" parTransId="{A1CB2127-1D19-4E2C-9DD7-197F7DB139BA}" sibTransId="{B72A7E06-3963-42A8-9EEA-CBE9940F1125}"/>
    <dgm:cxn modelId="{F74851DF-CCA5-43BC-9BE6-E55F49D4C94B}" srcId="{BC3D6294-EA57-4237-B247-E5C130977F79}" destId="{EB1B3DB7-6C3C-445B-BB6B-94C2AEFB911D}" srcOrd="3" destOrd="0" parTransId="{921E075C-5180-4103-B6AB-F0CC8DC855BD}" sibTransId="{D277B0DD-33CA-473C-86BF-E10FF7582844}"/>
    <dgm:cxn modelId="{F095AAF3-78F6-4F06-B229-AAD4B54B9F4F}" type="presOf" srcId="{72F2FC00-591B-4A40-8187-07895EBAB8C7}" destId="{62F2470B-4C9F-42A8-9D4B-DB368E2FD938}" srcOrd="0" destOrd="0" presId="urn:microsoft.com/office/officeart/2005/8/layout/vList2"/>
    <dgm:cxn modelId="{A14EDAC5-C472-4BA2-910D-9704D3AB4B65}" type="presParOf" srcId="{1DA859C5-ADC6-4CF5-AAE2-CCAF673618A9}" destId="{62F2470B-4C9F-42A8-9D4B-DB368E2FD938}" srcOrd="0" destOrd="0" presId="urn:microsoft.com/office/officeart/2005/8/layout/vList2"/>
    <dgm:cxn modelId="{8FD79FAB-1AAB-4256-8F0D-C15F0F96F4EC}" type="presParOf" srcId="{1DA859C5-ADC6-4CF5-AAE2-CCAF673618A9}" destId="{4E8276E6-A82B-43D4-9DFA-5D20380CB87D}" srcOrd="1" destOrd="0" presId="urn:microsoft.com/office/officeart/2005/8/layout/vList2"/>
    <dgm:cxn modelId="{2B519DEF-C26B-492D-BA3A-67C5EC8ED676}" type="presParOf" srcId="{1DA859C5-ADC6-4CF5-AAE2-CCAF673618A9}" destId="{4E06C580-7E7F-47F3-9EB1-06832D019BCE}" srcOrd="2" destOrd="0" presId="urn:microsoft.com/office/officeart/2005/8/layout/vList2"/>
    <dgm:cxn modelId="{20C6A443-709F-48F0-9130-7BAD1F455C0A}" type="presParOf" srcId="{1DA859C5-ADC6-4CF5-AAE2-CCAF673618A9}" destId="{BB325633-8D83-462B-ACA5-01C55EEC10FB}" srcOrd="3" destOrd="0" presId="urn:microsoft.com/office/officeart/2005/8/layout/vList2"/>
    <dgm:cxn modelId="{8A8AA05E-5E16-4583-9BF3-D5F7E61B9B54}" type="presParOf" srcId="{1DA859C5-ADC6-4CF5-AAE2-CCAF673618A9}" destId="{E5AD6BD3-1028-409A-9EEA-0F533004318D}" srcOrd="4" destOrd="0" presId="urn:microsoft.com/office/officeart/2005/8/layout/vList2"/>
    <dgm:cxn modelId="{27CD577B-1D61-429A-8A0D-B5E016B41B0A}" type="presParOf" srcId="{1DA859C5-ADC6-4CF5-AAE2-CCAF673618A9}" destId="{50199C2F-F80F-407E-92A6-EC47D7F50A74}" srcOrd="5" destOrd="0" presId="urn:microsoft.com/office/officeart/2005/8/layout/vList2"/>
    <dgm:cxn modelId="{9959EAD8-2D1A-4F47-8112-B3F49E22FCDF}" type="presParOf" srcId="{1DA859C5-ADC6-4CF5-AAE2-CCAF673618A9}" destId="{37195EA1-F945-4DAE-A1FB-3CBF839E206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4F5AA7-2305-4A18-9F1A-CD361186F93B}"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15CF6F1A-D6A9-4CCF-B511-4FE6C2BB391D}">
      <dgm:prSet/>
      <dgm:spPr/>
      <dgm:t>
        <a:bodyPr/>
        <a:lstStyle/>
        <a:p>
          <a:pPr rtl="0"/>
          <a:r>
            <a:rPr lang="en-US" noProof="0" dirty="0">
              <a:solidFill>
                <a:srgbClr val="002060"/>
              </a:solidFill>
            </a:rPr>
            <a:t>A restricted area II, where ASF is present in wild boars</a:t>
          </a:r>
        </a:p>
      </dgm:t>
    </dgm:pt>
    <dgm:pt modelId="{D6DD97B1-46EE-4CDC-A3E7-44485D7AB805}" type="parTrans" cxnId="{E6120407-CC66-4D73-BE91-B62E31043D5C}">
      <dgm:prSet/>
      <dgm:spPr/>
      <dgm:t>
        <a:bodyPr/>
        <a:lstStyle/>
        <a:p>
          <a:endParaRPr lang="en-US"/>
        </a:p>
      </dgm:t>
    </dgm:pt>
    <dgm:pt modelId="{43CEB413-7E24-4714-A41A-B49E17EEEABF}" type="sibTrans" cxnId="{E6120407-CC66-4D73-BE91-B62E31043D5C}">
      <dgm:prSet/>
      <dgm:spPr/>
      <dgm:t>
        <a:bodyPr/>
        <a:lstStyle/>
        <a:p>
          <a:endParaRPr lang="en-US"/>
        </a:p>
      </dgm:t>
    </dgm:pt>
    <dgm:pt modelId="{F6FCD2FB-FAA1-4B8C-9FCA-E24B63B33E9D}">
      <dgm:prSet/>
      <dgm:spPr/>
      <dgm:t>
        <a:bodyPr/>
        <a:lstStyle/>
        <a:p>
          <a:pPr rtl="0"/>
          <a:r>
            <a:rPr lang="en-US" dirty="0">
              <a:solidFill>
                <a:srgbClr val="002060"/>
              </a:solidFill>
            </a:rPr>
            <a:t>Samples of the dead pigs were delivered on the weakly basis in the framework of passive surveillance</a:t>
          </a:r>
        </a:p>
      </dgm:t>
    </dgm:pt>
    <dgm:pt modelId="{FE79C32B-655A-4006-BFB2-2D138DF635AA}" type="parTrans" cxnId="{B4EA95AD-2407-4C35-9D25-8BB1F9559A83}">
      <dgm:prSet/>
      <dgm:spPr/>
      <dgm:t>
        <a:bodyPr/>
        <a:lstStyle/>
        <a:p>
          <a:endParaRPr lang="en-US"/>
        </a:p>
      </dgm:t>
    </dgm:pt>
    <dgm:pt modelId="{0E2CD3D7-F2F3-4186-8CA4-A2F9CAAA84A5}" type="sibTrans" cxnId="{B4EA95AD-2407-4C35-9D25-8BB1F9559A83}">
      <dgm:prSet/>
      <dgm:spPr/>
      <dgm:t>
        <a:bodyPr/>
        <a:lstStyle/>
        <a:p>
          <a:endParaRPr lang="en-US"/>
        </a:p>
      </dgm:t>
    </dgm:pt>
    <dgm:pt modelId="{50E28B1F-5FC1-46ED-A24F-18D4104B625A}">
      <dgm:prSet/>
      <dgm:spPr/>
      <dgm:t>
        <a:bodyPr/>
        <a:lstStyle/>
        <a:p>
          <a:pPr rtl="0"/>
          <a:r>
            <a:rPr lang="en-US" noProof="0" dirty="0">
              <a:solidFill>
                <a:srgbClr val="002060"/>
              </a:solidFill>
            </a:rPr>
            <a:t>Before the weekend, 3 pigs died, they were sampled</a:t>
          </a:r>
        </a:p>
      </dgm:t>
    </dgm:pt>
    <dgm:pt modelId="{20CD383B-ABBC-4BF0-834F-37C3C7B8B083}" type="parTrans" cxnId="{F0F2698B-B9FE-4812-A22D-42742D3C50A6}">
      <dgm:prSet/>
      <dgm:spPr/>
      <dgm:t>
        <a:bodyPr/>
        <a:lstStyle/>
        <a:p>
          <a:endParaRPr lang="en-US"/>
        </a:p>
      </dgm:t>
    </dgm:pt>
    <dgm:pt modelId="{0C592848-F531-4B4F-9D12-C06E35B06263}" type="sibTrans" cxnId="{F0F2698B-B9FE-4812-A22D-42742D3C50A6}">
      <dgm:prSet/>
      <dgm:spPr/>
      <dgm:t>
        <a:bodyPr/>
        <a:lstStyle/>
        <a:p>
          <a:endParaRPr lang="en-US"/>
        </a:p>
      </dgm:t>
    </dgm:pt>
    <dgm:pt modelId="{D6B5624E-1DDD-4F32-BBEF-597FEC3089C7}">
      <dgm:prSet/>
      <dgm:spPr/>
      <dgm:t>
        <a:bodyPr/>
        <a:lstStyle/>
        <a:p>
          <a:pPr rtl="0"/>
          <a:r>
            <a:rPr lang="en-US" noProof="0" dirty="0">
              <a:solidFill>
                <a:srgbClr val="002060"/>
              </a:solidFill>
            </a:rPr>
            <a:t>After the weekend, 6 pigs were found dead in the same stable</a:t>
          </a:r>
        </a:p>
      </dgm:t>
    </dgm:pt>
    <dgm:pt modelId="{076A1CBC-F5DC-4D3B-B1D1-3424F53B01F5}" type="parTrans" cxnId="{ECAAF035-F202-4B16-966F-F737DDAB945E}">
      <dgm:prSet/>
      <dgm:spPr/>
      <dgm:t>
        <a:bodyPr/>
        <a:lstStyle/>
        <a:p>
          <a:endParaRPr lang="en-US"/>
        </a:p>
      </dgm:t>
    </dgm:pt>
    <dgm:pt modelId="{85757493-34B3-4366-A010-2ADCB7D7BC03}" type="sibTrans" cxnId="{ECAAF035-F202-4B16-966F-F737DDAB945E}">
      <dgm:prSet/>
      <dgm:spPr/>
      <dgm:t>
        <a:bodyPr/>
        <a:lstStyle/>
        <a:p>
          <a:endParaRPr lang="en-US"/>
        </a:p>
      </dgm:t>
    </dgm:pt>
    <dgm:pt modelId="{D3318297-4CD0-4F6F-8B03-81BEE5CF8B5E}" type="pres">
      <dgm:prSet presAssocID="{D84F5AA7-2305-4A18-9F1A-CD361186F93B}" presName="Name0" presStyleCnt="0">
        <dgm:presLayoutVars>
          <dgm:dir/>
          <dgm:animLvl val="lvl"/>
          <dgm:resizeHandles val="exact"/>
        </dgm:presLayoutVars>
      </dgm:prSet>
      <dgm:spPr/>
    </dgm:pt>
    <dgm:pt modelId="{919019C9-C3EB-40EB-BD22-F595039C4845}" type="pres">
      <dgm:prSet presAssocID="{15CF6F1A-D6A9-4CCF-B511-4FE6C2BB391D}" presName="linNode" presStyleCnt="0"/>
      <dgm:spPr/>
    </dgm:pt>
    <dgm:pt modelId="{743A93B0-E097-4362-96EB-06F6D43FFA80}" type="pres">
      <dgm:prSet presAssocID="{15CF6F1A-D6A9-4CCF-B511-4FE6C2BB391D}" presName="parentText" presStyleLbl="node1" presStyleIdx="0" presStyleCnt="4" custScaleX="207071" custLinFactNeighborX="-18939" custLinFactNeighborY="675">
        <dgm:presLayoutVars>
          <dgm:chMax val="1"/>
          <dgm:bulletEnabled val="1"/>
        </dgm:presLayoutVars>
      </dgm:prSet>
      <dgm:spPr/>
    </dgm:pt>
    <dgm:pt modelId="{C283BE7C-0B36-4D12-BFCA-EF8EEFB40DD3}" type="pres">
      <dgm:prSet presAssocID="{43CEB413-7E24-4714-A41A-B49E17EEEABF}" presName="sp" presStyleCnt="0"/>
      <dgm:spPr/>
    </dgm:pt>
    <dgm:pt modelId="{76FA0314-102C-42AB-9A79-65FF1B322232}" type="pres">
      <dgm:prSet presAssocID="{F6FCD2FB-FAA1-4B8C-9FCA-E24B63B33E9D}" presName="linNode" presStyleCnt="0"/>
      <dgm:spPr/>
    </dgm:pt>
    <dgm:pt modelId="{D4C98366-FDA5-4150-89AF-CC3FA907F5FD}" type="pres">
      <dgm:prSet presAssocID="{F6FCD2FB-FAA1-4B8C-9FCA-E24B63B33E9D}" presName="parentText" presStyleLbl="node1" presStyleIdx="1" presStyleCnt="4" custScaleX="218182" custLinFactNeighborX="30555" custLinFactNeighborY="-1351">
        <dgm:presLayoutVars>
          <dgm:chMax val="1"/>
          <dgm:bulletEnabled val="1"/>
        </dgm:presLayoutVars>
      </dgm:prSet>
      <dgm:spPr/>
    </dgm:pt>
    <dgm:pt modelId="{9FB6B100-3CB0-4232-A192-621D85CC1480}" type="pres">
      <dgm:prSet presAssocID="{0E2CD3D7-F2F3-4186-8CA4-A2F9CAAA84A5}" presName="sp" presStyleCnt="0"/>
      <dgm:spPr/>
    </dgm:pt>
    <dgm:pt modelId="{5263442C-20C3-4041-B2AA-5BA035E74260}" type="pres">
      <dgm:prSet presAssocID="{50E28B1F-5FC1-46ED-A24F-18D4104B625A}" presName="linNode" presStyleCnt="0"/>
      <dgm:spPr/>
    </dgm:pt>
    <dgm:pt modelId="{EDF6FF13-6A34-49B2-B6F3-3719DA146A71}" type="pres">
      <dgm:prSet presAssocID="{50E28B1F-5FC1-46ED-A24F-18D4104B625A}" presName="parentText" presStyleLbl="node1" presStyleIdx="2" presStyleCnt="4" custScaleX="223232" custLinFactNeighborX="-20707">
        <dgm:presLayoutVars>
          <dgm:chMax val="1"/>
          <dgm:bulletEnabled val="1"/>
        </dgm:presLayoutVars>
      </dgm:prSet>
      <dgm:spPr/>
    </dgm:pt>
    <dgm:pt modelId="{654444F9-0D3C-4BDB-BD24-5D3BE4628A0A}" type="pres">
      <dgm:prSet presAssocID="{0C592848-F531-4B4F-9D12-C06E35B06263}" presName="sp" presStyleCnt="0"/>
      <dgm:spPr/>
    </dgm:pt>
    <dgm:pt modelId="{F4F67128-8371-4E5D-A958-D3F579007859}" type="pres">
      <dgm:prSet presAssocID="{D6B5624E-1DDD-4F32-BBEF-597FEC3089C7}" presName="linNode" presStyleCnt="0"/>
      <dgm:spPr/>
    </dgm:pt>
    <dgm:pt modelId="{11C115B0-CF92-4C8B-B753-8683D86ED496}" type="pres">
      <dgm:prSet presAssocID="{D6B5624E-1DDD-4F32-BBEF-597FEC3089C7}" presName="parentText" presStyleLbl="node1" presStyleIdx="3" presStyleCnt="4" custScaleX="226263" custLinFactNeighborX="59596" custLinFactNeighborY="2026">
        <dgm:presLayoutVars>
          <dgm:chMax val="1"/>
          <dgm:bulletEnabled val="1"/>
        </dgm:presLayoutVars>
      </dgm:prSet>
      <dgm:spPr/>
    </dgm:pt>
  </dgm:ptLst>
  <dgm:cxnLst>
    <dgm:cxn modelId="{E6120407-CC66-4D73-BE91-B62E31043D5C}" srcId="{D84F5AA7-2305-4A18-9F1A-CD361186F93B}" destId="{15CF6F1A-D6A9-4CCF-B511-4FE6C2BB391D}" srcOrd="0" destOrd="0" parTransId="{D6DD97B1-46EE-4CDC-A3E7-44485D7AB805}" sibTransId="{43CEB413-7E24-4714-A41A-B49E17EEEABF}"/>
    <dgm:cxn modelId="{9E2D8F0B-683D-4AAF-8EDD-9292B85FEBA8}" type="presOf" srcId="{15CF6F1A-D6A9-4CCF-B511-4FE6C2BB391D}" destId="{743A93B0-E097-4362-96EB-06F6D43FFA80}" srcOrd="0" destOrd="0" presId="urn:microsoft.com/office/officeart/2005/8/layout/vList5"/>
    <dgm:cxn modelId="{2356B42B-7305-413A-8DF3-F62AE116500F}" type="presOf" srcId="{D6B5624E-1DDD-4F32-BBEF-597FEC3089C7}" destId="{11C115B0-CF92-4C8B-B753-8683D86ED496}" srcOrd="0" destOrd="0" presId="urn:microsoft.com/office/officeart/2005/8/layout/vList5"/>
    <dgm:cxn modelId="{ECAAF035-F202-4B16-966F-F737DDAB945E}" srcId="{D84F5AA7-2305-4A18-9F1A-CD361186F93B}" destId="{D6B5624E-1DDD-4F32-BBEF-597FEC3089C7}" srcOrd="3" destOrd="0" parTransId="{076A1CBC-F5DC-4D3B-B1D1-3424F53B01F5}" sibTransId="{85757493-34B3-4366-A010-2ADCB7D7BC03}"/>
    <dgm:cxn modelId="{114AE685-3CFE-440A-87D3-EC27678320C1}" type="presOf" srcId="{50E28B1F-5FC1-46ED-A24F-18D4104B625A}" destId="{EDF6FF13-6A34-49B2-B6F3-3719DA146A71}" srcOrd="0" destOrd="0" presId="urn:microsoft.com/office/officeart/2005/8/layout/vList5"/>
    <dgm:cxn modelId="{F0F2698B-B9FE-4812-A22D-42742D3C50A6}" srcId="{D84F5AA7-2305-4A18-9F1A-CD361186F93B}" destId="{50E28B1F-5FC1-46ED-A24F-18D4104B625A}" srcOrd="2" destOrd="0" parTransId="{20CD383B-ABBC-4BF0-834F-37C3C7B8B083}" sibTransId="{0C592848-F531-4B4F-9D12-C06E35B06263}"/>
    <dgm:cxn modelId="{96E15E9F-6EC8-4B3A-B17C-EE050F1531A0}" type="presOf" srcId="{D84F5AA7-2305-4A18-9F1A-CD361186F93B}" destId="{D3318297-4CD0-4F6F-8B03-81BEE5CF8B5E}" srcOrd="0" destOrd="0" presId="urn:microsoft.com/office/officeart/2005/8/layout/vList5"/>
    <dgm:cxn modelId="{B4EA95AD-2407-4C35-9D25-8BB1F9559A83}" srcId="{D84F5AA7-2305-4A18-9F1A-CD361186F93B}" destId="{F6FCD2FB-FAA1-4B8C-9FCA-E24B63B33E9D}" srcOrd="1" destOrd="0" parTransId="{FE79C32B-655A-4006-BFB2-2D138DF635AA}" sibTransId="{0E2CD3D7-F2F3-4186-8CA4-A2F9CAAA84A5}"/>
    <dgm:cxn modelId="{7CF9BDE2-4A71-4041-9D08-DFB58D9DC3B5}" type="presOf" srcId="{F6FCD2FB-FAA1-4B8C-9FCA-E24B63B33E9D}" destId="{D4C98366-FDA5-4150-89AF-CC3FA907F5FD}" srcOrd="0" destOrd="0" presId="urn:microsoft.com/office/officeart/2005/8/layout/vList5"/>
    <dgm:cxn modelId="{B1C0518D-6490-4BF8-9AFA-B8F437005832}" type="presParOf" srcId="{D3318297-4CD0-4F6F-8B03-81BEE5CF8B5E}" destId="{919019C9-C3EB-40EB-BD22-F595039C4845}" srcOrd="0" destOrd="0" presId="urn:microsoft.com/office/officeart/2005/8/layout/vList5"/>
    <dgm:cxn modelId="{04ED0725-44D7-428A-B1C5-78B689912CB1}" type="presParOf" srcId="{919019C9-C3EB-40EB-BD22-F595039C4845}" destId="{743A93B0-E097-4362-96EB-06F6D43FFA80}" srcOrd="0" destOrd="0" presId="urn:microsoft.com/office/officeart/2005/8/layout/vList5"/>
    <dgm:cxn modelId="{8C30E6D4-4F76-420D-B07E-569596643A17}" type="presParOf" srcId="{D3318297-4CD0-4F6F-8B03-81BEE5CF8B5E}" destId="{C283BE7C-0B36-4D12-BFCA-EF8EEFB40DD3}" srcOrd="1" destOrd="0" presId="urn:microsoft.com/office/officeart/2005/8/layout/vList5"/>
    <dgm:cxn modelId="{7DB0B19E-579F-492E-91D6-E80A65541B6A}" type="presParOf" srcId="{D3318297-4CD0-4F6F-8B03-81BEE5CF8B5E}" destId="{76FA0314-102C-42AB-9A79-65FF1B322232}" srcOrd="2" destOrd="0" presId="urn:microsoft.com/office/officeart/2005/8/layout/vList5"/>
    <dgm:cxn modelId="{8C5ED1FC-60FC-4D80-AFBF-7B739CEF3AF7}" type="presParOf" srcId="{76FA0314-102C-42AB-9A79-65FF1B322232}" destId="{D4C98366-FDA5-4150-89AF-CC3FA907F5FD}" srcOrd="0" destOrd="0" presId="urn:microsoft.com/office/officeart/2005/8/layout/vList5"/>
    <dgm:cxn modelId="{DF7CA329-9060-48C9-9019-E1F15DF7B18E}" type="presParOf" srcId="{D3318297-4CD0-4F6F-8B03-81BEE5CF8B5E}" destId="{9FB6B100-3CB0-4232-A192-621D85CC1480}" srcOrd="3" destOrd="0" presId="urn:microsoft.com/office/officeart/2005/8/layout/vList5"/>
    <dgm:cxn modelId="{24A75F0C-BDBB-48F4-BC2B-DF99B3D4E1C8}" type="presParOf" srcId="{D3318297-4CD0-4F6F-8B03-81BEE5CF8B5E}" destId="{5263442C-20C3-4041-B2AA-5BA035E74260}" srcOrd="4" destOrd="0" presId="urn:microsoft.com/office/officeart/2005/8/layout/vList5"/>
    <dgm:cxn modelId="{372D6AD8-05F0-4861-BC19-0B8A79635C8E}" type="presParOf" srcId="{5263442C-20C3-4041-B2AA-5BA035E74260}" destId="{EDF6FF13-6A34-49B2-B6F3-3719DA146A71}" srcOrd="0" destOrd="0" presId="urn:microsoft.com/office/officeart/2005/8/layout/vList5"/>
    <dgm:cxn modelId="{465658F4-8BFC-4210-A3C0-598CAB9CA87A}" type="presParOf" srcId="{D3318297-4CD0-4F6F-8B03-81BEE5CF8B5E}" destId="{654444F9-0D3C-4BDB-BD24-5D3BE4628A0A}" srcOrd="5" destOrd="0" presId="urn:microsoft.com/office/officeart/2005/8/layout/vList5"/>
    <dgm:cxn modelId="{CEB33A46-C191-46A8-A038-3AFE7ED02578}" type="presParOf" srcId="{D3318297-4CD0-4F6F-8B03-81BEE5CF8B5E}" destId="{F4F67128-8371-4E5D-A958-D3F579007859}" srcOrd="6" destOrd="0" presId="urn:microsoft.com/office/officeart/2005/8/layout/vList5"/>
    <dgm:cxn modelId="{1CDF8C99-75D0-4797-A189-DB523ECD5A65}" type="presParOf" srcId="{F4F67128-8371-4E5D-A958-D3F579007859}" destId="{11C115B0-CF92-4C8B-B753-8683D86ED49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2470B-4C9F-42A8-9D4B-DB368E2FD938}">
      <dsp:nvSpPr>
        <dsp:cNvPr id="0" name=""/>
        <dsp:cNvSpPr/>
      </dsp:nvSpPr>
      <dsp:spPr>
        <a:xfrm>
          <a:off x="0" y="13277"/>
          <a:ext cx="8928992" cy="1141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2060"/>
              </a:solidFill>
              <a:latin typeface="Cambria" panose="02040503050406030204" pitchFamily="18" charset="0"/>
              <a:ea typeface="Cambria" panose="02040503050406030204" pitchFamily="18" charset="0"/>
            </a:rPr>
            <a:t>Regular veterinary inspections carried out</a:t>
          </a:r>
        </a:p>
      </dsp:txBody>
      <dsp:txXfrm>
        <a:off x="55744" y="69021"/>
        <a:ext cx="8817504" cy="1030432"/>
      </dsp:txXfrm>
    </dsp:sp>
    <dsp:sp modelId="{4E06C580-7E7F-47F3-9EB1-06832D019BCE}">
      <dsp:nvSpPr>
        <dsp:cNvPr id="0" name=""/>
        <dsp:cNvSpPr/>
      </dsp:nvSpPr>
      <dsp:spPr>
        <a:xfrm>
          <a:off x="0" y="1330877"/>
          <a:ext cx="8928992" cy="1141920"/>
        </a:xfrm>
        <a:prstGeom prst="roundRect">
          <a:avLst/>
        </a:prstGeom>
        <a:solidFill>
          <a:schemeClr val="accent2">
            <a:hueOff val="-2085677"/>
            <a:satOff val="-2680"/>
            <a:lumOff val="-60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2060"/>
              </a:solidFill>
              <a:latin typeface="Cambria" panose="02040503050406030204" pitchFamily="18" charset="0"/>
              <a:ea typeface="Cambria" panose="02040503050406030204" pitchFamily="18" charset="0"/>
            </a:rPr>
            <a:t>Twice a year the farm was inspected by a group of inspectors</a:t>
          </a:r>
        </a:p>
      </dsp:txBody>
      <dsp:txXfrm>
        <a:off x="55744" y="1386621"/>
        <a:ext cx="8817504" cy="1030432"/>
      </dsp:txXfrm>
    </dsp:sp>
    <dsp:sp modelId="{E5AD6BD3-1028-409A-9EEA-0F533004318D}">
      <dsp:nvSpPr>
        <dsp:cNvPr id="0" name=""/>
        <dsp:cNvSpPr/>
      </dsp:nvSpPr>
      <dsp:spPr>
        <a:xfrm>
          <a:off x="0" y="2648477"/>
          <a:ext cx="8928992" cy="1141920"/>
        </a:xfrm>
        <a:prstGeom prst="roundRect">
          <a:avLst/>
        </a:prstGeom>
        <a:solidFill>
          <a:schemeClr val="accent2">
            <a:hueOff val="-4171354"/>
            <a:satOff val="-5359"/>
            <a:lumOff val="-120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2060"/>
              </a:solidFill>
              <a:latin typeface="Cambria" panose="02040503050406030204" pitchFamily="18" charset="0"/>
              <a:ea typeface="Cambria" panose="02040503050406030204" pitchFamily="18" charset="0"/>
            </a:rPr>
            <a:t>Inspectors carrying out inspections were rotated</a:t>
          </a:r>
        </a:p>
      </dsp:txBody>
      <dsp:txXfrm>
        <a:off x="55744" y="2704221"/>
        <a:ext cx="8817504" cy="1030432"/>
      </dsp:txXfrm>
    </dsp:sp>
    <dsp:sp modelId="{37195EA1-F945-4DAE-A1FB-3CBF839E206D}">
      <dsp:nvSpPr>
        <dsp:cNvPr id="0" name=""/>
        <dsp:cNvSpPr/>
      </dsp:nvSpPr>
      <dsp:spPr>
        <a:xfrm>
          <a:off x="0" y="3966077"/>
          <a:ext cx="8928992" cy="1141920"/>
        </a:xfrm>
        <a:prstGeom prst="roundRect">
          <a:avLst/>
        </a:prstGeom>
        <a:solidFill>
          <a:schemeClr val="accent2">
            <a:hueOff val="-6257030"/>
            <a:satOff val="-8039"/>
            <a:lumOff val="-1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rgbClr val="002060"/>
              </a:solidFill>
              <a:latin typeface="Cambria" panose="02040503050406030204" pitchFamily="18" charset="0"/>
              <a:ea typeface="Cambria" panose="02040503050406030204" pitchFamily="18" charset="0"/>
            </a:rPr>
            <a:t>Passive surveillance in place</a:t>
          </a:r>
        </a:p>
      </dsp:txBody>
      <dsp:txXfrm>
        <a:off x="55744" y="4021821"/>
        <a:ext cx="8817504" cy="1030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A93B0-E097-4362-96EB-06F6D43FFA80}">
      <dsp:nvSpPr>
        <dsp:cNvPr id="0" name=""/>
        <dsp:cNvSpPr/>
      </dsp:nvSpPr>
      <dsp:spPr>
        <a:xfrm>
          <a:off x="224450" y="10866"/>
          <a:ext cx="6816446" cy="123073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kern="1200" noProof="0" dirty="0">
              <a:solidFill>
                <a:srgbClr val="002060"/>
              </a:solidFill>
            </a:rPr>
            <a:t>A restricted area II, where ASF is present in wild boars</a:t>
          </a:r>
        </a:p>
      </dsp:txBody>
      <dsp:txXfrm>
        <a:off x="284530" y="70946"/>
        <a:ext cx="6696286" cy="1110576"/>
      </dsp:txXfrm>
    </dsp:sp>
    <dsp:sp modelId="{D4C98366-FDA5-4150-89AF-CC3FA907F5FD}">
      <dsp:nvSpPr>
        <dsp:cNvPr id="0" name=""/>
        <dsp:cNvSpPr/>
      </dsp:nvSpPr>
      <dsp:spPr>
        <a:xfrm>
          <a:off x="1853713" y="1278204"/>
          <a:ext cx="7182202" cy="1230736"/>
        </a:xfrm>
        <a:prstGeom prst="roundRect">
          <a:avLst/>
        </a:prstGeom>
        <a:solidFill>
          <a:schemeClr val="accent3">
            <a:hueOff val="-1124724"/>
            <a:satOff val="7698"/>
            <a:lumOff val="51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rgbClr val="002060"/>
              </a:solidFill>
            </a:rPr>
            <a:t>Samples of the dead pigs were delivered on the weakly basis in the framework of passive surveillance</a:t>
          </a:r>
        </a:p>
      </dsp:txBody>
      <dsp:txXfrm>
        <a:off x="1913793" y="1338284"/>
        <a:ext cx="7062042" cy="1110576"/>
      </dsp:txXfrm>
    </dsp:sp>
    <dsp:sp modelId="{EDF6FF13-6A34-49B2-B6F3-3719DA146A71}">
      <dsp:nvSpPr>
        <dsp:cNvPr id="0" name=""/>
        <dsp:cNvSpPr/>
      </dsp:nvSpPr>
      <dsp:spPr>
        <a:xfrm>
          <a:off x="166250" y="2587104"/>
          <a:ext cx="7348440" cy="1230736"/>
        </a:xfrm>
        <a:prstGeom prst="roundRect">
          <a:avLst/>
        </a:prstGeom>
        <a:solidFill>
          <a:schemeClr val="accent3">
            <a:hueOff val="-2249447"/>
            <a:satOff val="15397"/>
            <a:lumOff val="10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noProof="0" dirty="0">
              <a:solidFill>
                <a:srgbClr val="002060"/>
              </a:solidFill>
            </a:rPr>
            <a:t>Before the weekend, 3 pigs died, they were sampled</a:t>
          </a:r>
        </a:p>
      </dsp:txBody>
      <dsp:txXfrm>
        <a:off x="226330" y="2647184"/>
        <a:ext cx="7228280" cy="1110576"/>
      </dsp:txXfrm>
    </dsp:sp>
    <dsp:sp modelId="{11C115B0-CF92-4C8B-B753-8683D86ED496}">
      <dsp:nvSpPr>
        <dsp:cNvPr id="0" name=""/>
        <dsp:cNvSpPr/>
      </dsp:nvSpPr>
      <dsp:spPr>
        <a:xfrm>
          <a:off x="1695784" y="3881936"/>
          <a:ext cx="7448215" cy="1230736"/>
        </a:xfrm>
        <a:prstGeom prst="roundRect">
          <a:avLst/>
        </a:prstGeom>
        <a:solidFill>
          <a:schemeClr val="accent3">
            <a:hueOff val="-3374171"/>
            <a:satOff val="23095"/>
            <a:lumOff val="154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noProof="0" dirty="0">
              <a:solidFill>
                <a:srgbClr val="002060"/>
              </a:solidFill>
            </a:rPr>
            <a:t>After the weekend, 6 pigs were found dead in the same stable</a:t>
          </a:r>
        </a:p>
      </dsp:txBody>
      <dsp:txXfrm>
        <a:off x="1755864" y="3942016"/>
        <a:ext cx="7328055" cy="11105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06/03/2024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CC-BY).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Delete/update</a:t>
            </a:r>
            <a:r>
              <a:rPr lang="en-IE" baseline="0" dirty="0"/>
              <a:t> as appropriate</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48197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1192841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mailto:HaDEA-BTSF-PROJECTS@ec.europa.eu"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 TUTOR">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1EAAD93-370F-49D5-9EBF-F4419DC45E29}"/>
              </a:ext>
            </a:extLst>
          </p:cNvPr>
          <p:cNvSpPr/>
          <p:nvPr userDrawn="1"/>
        </p:nvSpPr>
        <p:spPr>
          <a:xfrm>
            <a:off x="-5346" y="1068735"/>
            <a:ext cx="12197346" cy="5775410"/>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cxnSp>
        <p:nvCxnSpPr>
          <p:cNvPr id="7" name="Straight Connector 6"/>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112F745-5536-4884-A2F2-BE8B7BB5933B}"/>
              </a:ext>
            </a:extLst>
          </p:cNvPr>
          <p:cNvSpPr/>
          <p:nvPr userDrawn="1"/>
        </p:nvSpPr>
        <p:spPr>
          <a:xfrm>
            <a:off x="6493685" y="2981742"/>
            <a:ext cx="5079600" cy="1879200"/>
          </a:xfrm>
          <a:prstGeom prst="rect">
            <a:avLst/>
          </a:prstGeom>
          <a:blipFill dpi="0" rotWithShape="1">
            <a:blip r:embed="rId2">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5B1A1319-8BBA-4D2E-AF94-077A41E268B2}"/>
              </a:ext>
            </a:extLst>
          </p:cNvPr>
          <p:cNvSpPr txBox="1">
            <a:spLocks/>
          </p:cNvSpPr>
          <p:nvPr userDrawn="1"/>
        </p:nvSpPr>
        <p:spPr>
          <a:xfrm>
            <a:off x="6667739" y="2684799"/>
            <a:ext cx="4647389" cy="2176143"/>
          </a:xfrm>
          <a:prstGeom prst="rect">
            <a:avLst/>
          </a:prstGeom>
          <a:noFill/>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16000" dirty="0">
                <a:solidFill>
                  <a:srgbClr val="D5E1EF"/>
                </a:solidFill>
                <a:latin typeface="EC Square Sans Pro Medium" panose="020B0500000000020004" pitchFamily="34" charset="0"/>
              </a:rPr>
              <a:t>BTSF</a:t>
            </a:r>
            <a:endParaRPr lang="en-GB" sz="16000" dirty="0">
              <a:solidFill>
                <a:srgbClr val="D5E1EF"/>
              </a:solidFill>
              <a:latin typeface="EC Square Sans Pro Medium" panose="020B0500000000020004" pitchFamily="34" charset="0"/>
            </a:endParaRPr>
          </a:p>
        </p:txBody>
      </p:sp>
      <p:sp>
        <p:nvSpPr>
          <p:cNvPr id="28" name="Title 1">
            <a:extLst>
              <a:ext uri="{FF2B5EF4-FFF2-40B4-BE49-F238E27FC236}">
                <a16:creationId xmlns:a16="http://schemas.microsoft.com/office/drawing/2014/main" id="{CA36C2EC-6C04-46EC-AF1E-D01DD0E5B771}"/>
              </a:ext>
            </a:extLst>
          </p:cNvPr>
          <p:cNvSpPr txBox="1">
            <a:spLocks/>
          </p:cNvSpPr>
          <p:nvPr userDrawn="1"/>
        </p:nvSpPr>
        <p:spPr>
          <a:xfrm>
            <a:off x="963534" y="1723199"/>
            <a:ext cx="4560727"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8000" dirty="0">
                <a:solidFill>
                  <a:srgbClr val="034EA2"/>
                </a:solidFill>
                <a:latin typeface="EC Square Sans Pro Medium" panose="020B0500000000020004" pitchFamily="34" charset="0"/>
              </a:rPr>
              <a:t>BTSF</a:t>
            </a:r>
          </a:p>
        </p:txBody>
      </p:sp>
      <p:sp>
        <p:nvSpPr>
          <p:cNvPr id="31" name="Rectangle 30">
            <a:extLst>
              <a:ext uri="{FF2B5EF4-FFF2-40B4-BE49-F238E27FC236}">
                <a16:creationId xmlns:a16="http://schemas.microsoft.com/office/drawing/2014/main" id="{C365A510-66D5-48D5-98B3-B3B983D5738A}"/>
              </a:ext>
            </a:extLst>
          </p:cNvPr>
          <p:cNvSpPr/>
          <p:nvPr userDrawn="1"/>
        </p:nvSpPr>
        <p:spPr>
          <a:xfrm>
            <a:off x="0" y="0"/>
            <a:ext cx="12192000" cy="109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8" name="Picture 17">
            <a:extLst>
              <a:ext uri="{FF2B5EF4-FFF2-40B4-BE49-F238E27FC236}">
                <a16:creationId xmlns:a16="http://schemas.microsoft.com/office/drawing/2014/main" id="{F3B5A811-51F5-4DAD-ADAB-0FA88A3F8B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104" y="258042"/>
            <a:ext cx="1659792" cy="1152460"/>
          </a:xfrm>
          <a:prstGeom prst="rect">
            <a:avLst/>
          </a:prstGeom>
        </p:spPr>
      </p:pic>
      <p:sp>
        <p:nvSpPr>
          <p:cNvPr id="16" name="Content Placeholder 2">
            <a:extLst>
              <a:ext uri="{FF2B5EF4-FFF2-40B4-BE49-F238E27FC236}">
                <a16:creationId xmlns:a16="http://schemas.microsoft.com/office/drawing/2014/main" id="{C9209686-8886-429D-880B-E8069C6F75F6}"/>
              </a:ext>
            </a:extLst>
          </p:cNvPr>
          <p:cNvSpPr>
            <a:spLocks noGrp="1"/>
          </p:cNvSpPr>
          <p:nvPr>
            <p:ph sz="quarter" idx="10" hasCustomPrompt="1"/>
          </p:nvPr>
        </p:nvSpPr>
        <p:spPr>
          <a:xfrm>
            <a:off x="978525" y="4480938"/>
            <a:ext cx="10096500"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Click to add Speaker’s name,</a:t>
            </a:r>
          </a:p>
          <a:p>
            <a:pPr marL="0" lvl="0">
              <a:lnSpc>
                <a:spcPct val="90000"/>
              </a:lnSpc>
              <a:spcBef>
                <a:spcPct val="0"/>
              </a:spcBef>
              <a:buNone/>
            </a:pPr>
            <a:r>
              <a:rPr lang="en-US" dirty="0"/>
              <a:t>Position, Organisation</a:t>
            </a:r>
            <a:endParaRPr lang="en-BE" dirty="0"/>
          </a:p>
        </p:txBody>
      </p:sp>
      <p:sp>
        <p:nvSpPr>
          <p:cNvPr id="17" name="Content Placeholder 2">
            <a:extLst>
              <a:ext uri="{FF2B5EF4-FFF2-40B4-BE49-F238E27FC236}">
                <a16:creationId xmlns:a16="http://schemas.microsoft.com/office/drawing/2014/main" id="{58DD9B99-05A2-4F48-A4B6-D03A283EFED4}"/>
              </a:ext>
            </a:extLst>
          </p:cNvPr>
          <p:cNvSpPr>
            <a:spLocks noGrp="1"/>
          </p:cNvSpPr>
          <p:nvPr>
            <p:ph sz="quarter" idx="11" hasCustomPrompt="1"/>
          </p:nvPr>
        </p:nvSpPr>
        <p:spPr>
          <a:xfrm>
            <a:off x="963535" y="5392774"/>
            <a:ext cx="10096500"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Location and Date</a:t>
            </a:r>
            <a:endParaRPr lang="en-BE" dirty="0"/>
          </a:p>
        </p:txBody>
      </p:sp>
      <p:sp>
        <p:nvSpPr>
          <p:cNvPr id="19" name="Content Placeholder 2">
            <a:extLst>
              <a:ext uri="{FF2B5EF4-FFF2-40B4-BE49-F238E27FC236}">
                <a16:creationId xmlns:a16="http://schemas.microsoft.com/office/drawing/2014/main" id="{E37AE30F-A5A7-4D69-9EBC-6962F7705A6E}"/>
              </a:ext>
            </a:extLst>
          </p:cNvPr>
          <p:cNvSpPr>
            <a:spLocks noGrp="1"/>
          </p:cNvSpPr>
          <p:nvPr>
            <p:ph sz="quarter" idx="12" hasCustomPrompt="1"/>
          </p:nvPr>
        </p:nvSpPr>
        <p:spPr>
          <a:xfrm>
            <a:off x="978525" y="3538639"/>
            <a:ext cx="10096500" cy="778268"/>
          </a:xfrm>
        </p:spPr>
        <p:txBody>
          <a:bodyPr vert="horz" lIns="91440" tIns="45720" rIns="91440" bIns="0" rtlCol="0" anchor="t" anchorCtr="0">
            <a:noAutofit/>
          </a:bodyPr>
          <a:lstStyle>
            <a:lvl1pPr>
              <a:lnSpc>
                <a:spcPct val="100000"/>
              </a:lnSpc>
              <a:spcAft>
                <a:spcPts val="0"/>
              </a:spcAft>
              <a:defRPr lang="en-BE" sz="2600" dirty="0">
                <a:solidFill>
                  <a:srgbClr val="6FA528"/>
                </a:solidFill>
                <a:latin typeface="EC Square Sans Pro Medium" panose="020B0500000000020004" pitchFamily="34" charset="0"/>
                <a:ea typeface="+mj-ea"/>
                <a:cs typeface="+mj-cs"/>
              </a:defRPr>
            </a:lvl1pPr>
          </a:lstStyle>
          <a:p>
            <a:pPr lvl="0">
              <a:lnSpc>
                <a:spcPct val="90000"/>
              </a:lnSpc>
              <a:spcBef>
                <a:spcPct val="0"/>
              </a:spcBef>
              <a:buNone/>
            </a:pPr>
            <a:r>
              <a:rPr lang="en-US" dirty="0"/>
              <a:t>Click to add Event/Activity Name</a:t>
            </a:r>
            <a:endParaRPr lang="en-BE" dirty="0"/>
          </a:p>
        </p:txBody>
      </p:sp>
    </p:spTree>
    <p:extLst>
      <p:ext uri="{BB962C8B-B14F-4D97-AF65-F5344CB8AC3E}">
        <p14:creationId xmlns:p14="http://schemas.microsoft.com/office/powerpoint/2010/main" val="25589065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9" name="Straight Connector 8"/>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B3F82F56-9E15-43E9-952D-83E00CA0E642}"/>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0" name="Slide Number Placeholder 5">
            <a:extLst>
              <a:ext uri="{FF2B5EF4-FFF2-40B4-BE49-F238E27FC236}">
                <a16:creationId xmlns:a16="http://schemas.microsoft.com/office/drawing/2014/main" id="{9603D000-1EFD-4FF1-92D5-2279C7174EF8}"/>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rgbClr val="6FA528">
              <a:alpha val="20000"/>
            </a:srgbClr>
          </a:solidFill>
          <a:ln w="28575">
            <a:solidFill>
              <a:srgbClr val="6FA528"/>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9447" y="746830"/>
            <a:ext cx="544923" cy="538867"/>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Click to edit Master text styles</a:t>
            </a:r>
          </a:p>
        </p:txBody>
      </p:sp>
      <p:sp>
        <p:nvSpPr>
          <p:cNvPr id="6" name="Title Placeholder 1"/>
          <p:cNvSpPr>
            <a:spLocks noGrp="1"/>
          </p:cNvSpPr>
          <p:nvPr>
            <p:ph type="title"/>
          </p:nvPr>
        </p:nvSpPr>
        <p:spPr>
          <a:xfrm>
            <a:off x="6466377" y="1288725"/>
            <a:ext cx="5297993" cy="707622"/>
          </a:xfrm>
          <a:prstGeom prst="rect">
            <a:avLst/>
          </a:prstGeom>
        </p:spPr>
        <p:txBody>
          <a:bodyPr vert="horz" lIns="91440" tIns="45720" rIns="91440" bIns="0" rtlCol="0" anchor="t" anchorCtr="0">
            <a:noAutofit/>
          </a:bodyPr>
          <a:lstStyle>
            <a:lvl1pPr>
              <a:defRPr sz="2800">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1" name="Title 1">
            <a:extLst>
              <a:ext uri="{FF2B5EF4-FFF2-40B4-BE49-F238E27FC236}">
                <a16:creationId xmlns:a16="http://schemas.microsoft.com/office/drawing/2014/main" id="{53C2AE37-341B-449D-9121-3287F405F9D0}"/>
              </a:ext>
            </a:extLst>
          </p:cNvPr>
          <p:cNvSpPr txBox="1">
            <a:spLocks/>
          </p:cNvSpPr>
          <p:nvPr userDrawn="1"/>
        </p:nvSpPr>
        <p:spPr>
          <a:xfrm>
            <a:off x="6457530" y="325403"/>
            <a:ext cx="2880000"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7000" dirty="0">
                <a:solidFill>
                  <a:srgbClr val="004494"/>
                </a:solidFill>
                <a:latin typeface="EC Square Sans Pro Medium" panose="020B0500000000020004" pitchFamily="34" charset="0"/>
              </a:rPr>
              <a:t>BTSF</a:t>
            </a:r>
            <a:endParaRPr lang="en-GB" sz="7000" dirty="0">
              <a:solidFill>
                <a:srgbClr val="004494"/>
              </a:solidFill>
              <a:latin typeface="EC Square Sans Pro Medium" panose="020B0500000000020004" pitchFamily="34" charset="0"/>
            </a:endParaRP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46383" y="-46383"/>
            <a:ext cx="6142383" cy="6964017"/>
          </a:xfrm>
          <a:solidFill>
            <a:srgbClr val="6FA528">
              <a:alpha val="20000"/>
            </a:srgbClr>
          </a:solidFill>
          <a:ln w="28575">
            <a:solidFill>
              <a:srgbClr val="6FA528"/>
            </a:solidFill>
          </a:ln>
        </p:spPr>
        <p:txBody>
          <a:bodyPr/>
          <a:lstStyle/>
          <a:p>
            <a:r>
              <a:rPr lang="en-US"/>
              <a:t>Click icon to add picture</a:t>
            </a:r>
            <a:endParaRPr lang="en-GB" dirty="0"/>
          </a:p>
        </p:txBody>
      </p:sp>
      <p:sp>
        <p:nvSpPr>
          <p:cNvPr id="3" name="Content Placeholder 2"/>
          <p:cNvSpPr>
            <a:spLocks noGrp="1"/>
          </p:cNvSpPr>
          <p:nvPr>
            <p:ph idx="1"/>
          </p:nvPr>
        </p:nvSpPr>
        <p:spPr>
          <a:xfrm>
            <a:off x="6817056" y="1825625"/>
            <a:ext cx="4926841" cy="376995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Placeholder 1"/>
          <p:cNvSpPr>
            <a:spLocks noGrp="1"/>
          </p:cNvSpPr>
          <p:nvPr>
            <p:ph type="title"/>
          </p:nvPr>
        </p:nvSpPr>
        <p:spPr>
          <a:xfrm>
            <a:off x="6466377" y="1288725"/>
            <a:ext cx="5297993" cy="707622"/>
          </a:xfrm>
          <a:prstGeom prst="rect">
            <a:avLst/>
          </a:prstGeom>
        </p:spPr>
        <p:txBody>
          <a:bodyPr vert="horz" lIns="91440" tIns="45720" rIns="91440" bIns="0" rtlCol="0" anchor="t" anchorCtr="0">
            <a:noAutofit/>
          </a:bodyPr>
          <a:lstStyle>
            <a:lvl1pPr>
              <a:defRPr sz="2800">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0" name="Title 1">
            <a:extLst>
              <a:ext uri="{FF2B5EF4-FFF2-40B4-BE49-F238E27FC236}">
                <a16:creationId xmlns:a16="http://schemas.microsoft.com/office/drawing/2014/main" id="{8122BA4E-7754-4CCF-A5F9-BC368B6FB373}"/>
              </a:ext>
            </a:extLst>
          </p:cNvPr>
          <p:cNvSpPr txBox="1">
            <a:spLocks/>
          </p:cNvSpPr>
          <p:nvPr userDrawn="1"/>
        </p:nvSpPr>
        <p:spPr>
          <a:xfrm>
            <a:off x="6457530" y="325403"/>
            <a:ext cx="2880000"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7000" dirty="0">
                <a:solidFill>
                  <a:srgbClr val="004494"/>
                </a:solidFill>
                <a:latin typeface="EC Square Sans Pro Medium" panose="020B0500000000020004" pitchFamily="34" charset="0"/>
              </a:rPr>
              <a:t>BTSF</a:t>
            </a:r>
            <a:endParaRPr lang="en-GB" sz="7000" dirty="0">
              <a:solidFill>
                <a:srgbClr val="004494"/>
              </a:solidFill>
              <a:latin typeface="EC Square Sans Pro Medium" panose="020B0500000000020004" pitchFamily="34" charset="0"/>
            </a:endParaRPr>
          </a:p>
        </p:txBody>
      </p:sp>
      <p:sp>
        <p:nvSpPr>
          <p:cNvPr id="11" name="Slide Number Placeholder 5">
            <a:extLst>
              <a:ext uri="{FF2B5EF4-FFF2-40B4-BE49-F238E27FC236}">
                <a16:creationId xmlns:a16="http://schemas.microsoft.com/office/drawing/2014/main" id="{10A9BEC7-C0BC-4448-8FF1-A6FBCC9B3DF0}"/>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3"/>
          </p:nvPr>
        </p:nvSpPr>
        <p:spPr>
          <a:xfrm>
            <a:off x="970722" y="2284667"/>
            <a:ext cx="3141663" cy="2090737"/>
          </a:xfrm>
          <a:solidFill>
            <a:srgbClr val="6FA528">
              <a:alpha val="20000"/>
            </a:srgbClr>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rgbClr val="6FA528">
              <a:alpha val="20000"/>
            </a:srgbClr>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rgbClr val="6FA528">
              <a:alpha val="20000"/>
            </a:srgbClr>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7" name="Title Placeholder 1">
            <a:extLst>
              <a:ext uri="{FF2B5EF4-FFF2-40B4-BE49-F238E27FC236}">
                <a16:creationId xmlns:a16="http://schemas.microsoft.com/office/drawing/2014/main" id="{232E6CD8-9FA3-40A9-AD5D-8AA7B0B7EFCD}"/>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780107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3"/>
          </p:nvPr>
        </p:nvSpPr>
        <p:spPr>
          <a:xfrm>
            <a:off x="3713869" y="2159957"/>
            <a:ext cx="2461591" cy="1638158"/>
          </a:xfrm>
          <a:solidFill>
            <a:srgbClr val="6FA528">
              <a:alpha val="20000"/>
            </a:srgbClr>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rgbClr val="6FA528">
              <a:alpha val="20000"/>
            </a:srgbClr>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rgbClr val="6FA528">
              <a:alpha val="20000"/>
            </a:srgbClr>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Click to 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Click to edit Master text styles</a:t>
            </a:r>
          </a:p>
        </p:txBody>
      </p:sp>
      <p:sp>
        <p:nvSpPr>
          <p:cNvPr id="14" name="Picture Placeholder 2"/>
          <p:cNvSpPr>
            <a:spLocks noGrp="1"/>
          </p:cNvSpPr>
          <p:nvPr>
            <p:ph type="pic" sz="quarter" idx="19"/>
          </p:nvPr>
        </p:nvSpPr>
        <p:spPr>
          <a:xfrm>
            <a:off x="6324549" y="3968880"/>
            <a:ext cx="2461591" cy="1638158"/>
          </a:xfrm>
          <a:solidFill>
            <a:srgbClr val="6FA528">
              <a:alpha val="20000"/>
            </a:srgbClr>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Click to 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Click to edit Master text styles</a:t>
            </a:r>
          </a:p>
        </p:txBody>
      </p:sp>
      <p:sp>
        <p:nvSpPr>
          <p:cNvPr id="19" name="Title Placeholder 1">
            <a:extLst>
              <a:ext uri="{FF2B5EF4-FFF2-40B4-BE49-F238E27FC236}">
                <a16:creationId xmlns:a16="http://schemas.microsoft.com/office/drawing/2014/main" id="{69F8B3C0-2BF0-4951-BBBD-055698D3D46D}"/>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3638556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flipV="1">
            <a:off x="0" y="2311076"/>
            <a:ext cx="12192000" cy="3354711"/>
          </a:xfrm>
          <a:solidFill>
            <a:srgbClr val="6FA528">
              <a:alpha val="20000"/>
            </a:srgbClr>
          </a:solidFill>
        </p:spPr>
        <p:txBody>
          <a:bodyPr/>
          <a:lstStyle/>
          <a:p>
            <a:r>
              <a:rPr lang="en-US"/>
              <a:t>Click icon to add picture</a:t>
            </a:r>
            <a:endParaRPr lang="en-GB"/>
          </a:p>
        </p:txBody>
      </p:sp>
      <p:sp>
        <p:nvSpPr>
          <p:cNvPr id="6" name="Text Placeholder 5"/>
          <p:cNvSpPr>
            <a:spLocks noGrp="1"/>
          </p:cNvSpPr>
          <p:nvPr>
            <p:ph type="body" sz="quarter" idx="14"/>
          </p:nvPr>
        </p:nvSpPr>
        <p:spPr>
          <a:xfrm>
            <a:off x="1055076" y="2447779"/>
            <a:ext cx="10298724" cy="2757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9" name="Straight Connector 8"/>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C02EB186-DFDC-4601-86CB-C38BEC1C9528}"/>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0" name="Slide Number Placeholder 5">
            <a:extLst>
              <a:ext uri="{FF2B5EF4-FFF2-40B4-BE49-F238E27FC236}">
                <a16:creationId xmlns:a16="http://schemas.microsoft.com/office/drawing/2014/main" id="{C613AADA-7815-46A8-B064-A90C4C1B9293}"/>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8A37DC2-4B32-4EB0-85FD-A8F749361D3A}"/>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7" name="Slide Number Placeholder 5">
            <a:extLst>
              <a:ext uri="{FF2B5EF4-FFF2-40B4-BE49-F238E27FC236}">
                <a16:creationId xmlns:a16="http://schemas.microsoft.com/office/drawing/2014/main" id="{A05A22D6-64CD-4036-BB60-E51645C15182}"/>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4795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 Content - TUTO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0F4F37E-E245-4C11-ACF3-E87C6AF891C2}"/>
              </a:ext>
            </a:extLst>
          </p:cNvPr>
          <p:cNvSpPr/>
          <p:nvPr userDrawn="1"/>
        </p:nvSpPr>
        <p:spPr>
          <a:xfrm>
            <a:off x="-5346" y="5745772"/>
            <a:ext cx="12192000" cy="109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Rectangle 11">
            <a:extLst>
              <a:ext uri="{FF2B5EF4-FFF2-40B4-BE49-F238E27FC236}">
                <a16:creationId xmlns:a16="http://schemas.microsoft.com/office/drawing/2014/main" id="{A9F6ACE6-5C27-4EBA-A2C0-D9E1BBD9D672}"/>
              </a:ext>
            </a:extLst>
          </p:cNvPr>
          <p:cNvSpPr/>
          <p:nvPr userDrawn="1"/>
        </p:nvSpPr>
        <p:spPr>
          <a:xfrm>
            <a:off x="-5346" y="1068735"/>
            <a:ext cx="12197346" cy="4674407"/>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3" name="Rectangle 22">
            <a:extLst>
              <a:ext uri="{FF2B5EF4-FFF2-40B4-BE49-F238E27FC236}">
                <a16:creationId xmlns:a16="http://schemas.microsoft.com/office/drawing/2014/main" id="{E69407D0-7DF1-4D7D-92C9-0EF246CBD584}"/>
              </a:ext>
            </a:extLst>
          </p:cNvPr>
          <p:cNvSpPr/>
          <p:nvPr userDrawn="1"/>
        </p:nvSpPr>
        <p:spPr>
          <a:xfrm>
            <a:off x="6493685" y="2981742"/>
            <a:ext cx="5079600" cy="1879200"/>
          </a:xfrm>
          <a:prstGeom prst="rect">
            <a:avLst/>
          </a:prstGeom>
          <a:blipFill dpi="0" rotWithShape="1">
            <a:blip r:embed="rId2">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EFCB28C1-D470-4CB4-B1AE-32210367843E}"/>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
        <p:nvSpPr>
          <p:cNvPr id="24" name="Title 1">
            <a:extLst>
              <a:ext uri="{FF2B5EF4-FFF2-40B4-BE49-F238E27FC236}">
                <a16:creationId xmlns:a16="http://schemas.microsoft.com/office/drawing/2014/main" id="{E25F6123-483C-42C0-8EFD-B9B1A4464B81}"/>
              </a:ext>
            </a:extLst>
          </p:cNvPr>
          <p:cNvSpPr txBox="1">
            <a:spLocks/>
          </p:cNvSpPr>
          <p:nvPr userDrawn="1"/>
        </p:nvSpPr>
        <p:spPr>
          <a:xfrm>
            <a:off x="6667739" y="2684799"/>
            <a:ext cx="4647389" cy="2176143"/>
          </a:xfrm>
          <a:prstGeom prst="rect">
            <a:avLst/>
          </a:prstGeom>
          <a:noFill/>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16000" dirty="0">
                <a:solidFill>
                  <a:srgbClr val="D5E1EF"/>
                </a:solidFill>
                <a:latin typeface="EC Square Sans Pro Medium" panose="020B0500000000020004" pitchFamily="34" charset="0"/>
              </a:rPr>
              <a:t>BTSF</a:t>
            </a:r>
            <a:endParaRPr lang="en-GB" sz="16000" dirty="0">
              <a:solidFill>
                <a:srgbClr val="D5E1EF"/>
              </a:solidFill>
              <a:latin typeface="EC Square Sans Pro Medium" panose="020B0500000000020004" pitchFamily="34" charset="0"/>
            </a:endParaRPr>
          </a:p>
        </p:txBody>
      </p:sp>
      <p:sp>
        <p:nvSpPr>
          <p:cNvPr id="26" name="Rectangle 25">
            <a:extLst>
              <a:ext uri="{FF2B5EF4-FFF2-40B4-BE49-F238E27FC236}">
                <a16:creationId xmlns:a16="http://schemas.microsoft.com/office/drawing/2014/main" id="{A9F0CE80-2E04-49BA-BD89-238AD4C3A86B}"/>
              </a:ext>
            </a:extLst>
          </p:cNvPr>
          <p:cNvSpPr/>
          <p:nvPr userDrawn="1"/>
        </p:nvSpPr>
        <p:spPr>
          <a:xfrm>
            <a:off x="0" y="0"/>
            <a:ext cx="12192000" cy="109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8" name="Picture 17">
            <a:extLst>
              <a:ext uri="{FF2B5EF4-FFF2-40B4-BE49-F238E27FC236}">
                <a16:creationId xmlns:a16="http://schemas.microsoft.com/office/drawing/2014/main" id="{F3B5A811-51F5-4DAD-ADAB-0FA88A3F8B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104" y="258042"/>
            <a:ext cx="1659792" cy="1152460"/>
          </a:xfrm>
          <a:prstGeom prst="rect">
            <a:avLst/>
          </a:prstGeom>
        </p:spPr>
      </p:pic>
      <p:sp>
        <p:nvSpPr>
          <p:cNvPr id="32" name="Content Placeholder 2">
            <a:extLst>
              <a:ext uri="{FF2B5EF4-FFF2-40B4-BE49-F238E27FC236}">
                <a16:creationId xmlns:a16="http://schemas.microsoft.com/office/drawing/2014/main" id="{B96C0D44-011C-4FDF-8412-5FDF1ABE172F}"/>
              </a:ext>
            </a:extLst>
          </p:cNvPr>
          <p:cNvSpPr>
            <a:spLocks noGrp="1"/>
          </p:cNvSpPr>
          <p:nvPr>
            <p:ph idx="1"/>
          </p:nvPr>
        </p:nvSpPr>
        <p:spPr>
          <a:xfrm>
            <a:off x="838199" y="2808062"/>
            <a:ext cx="10905699" cy="2879072"/>
          </a:xfrm>
        </p:spPr>
        <p:txBody>
          <a:bodyPr>
            <a:noAutofit/>
          </a:bodyPr>
          <a:lstStyle>
            <a:lvl1pPr marL="342900" indent="-342900">
              <a:lnSpc>
                <a:spcPct val="100000"/>
              </a:lnSpc>
              <a:spcBef>
                <a:spcPts val="0"/>
              </a:spcBef>
              <a:spcAft>
                <a:spcPts val="1800"/>
              </a:spcAft>
              <a:buClr>
                <a:schemeClr val="tx1"/>
              </a:buClr>
              <a:buFont typeface="Wingdings" panose="05000000000000000000" pitchFamily="2" charset="2"/>
              <a:buChar char="§"/>
              <a:defRPr>
                <a:solidFill>
                  <a:schemeClr val="tx1"/>
                </a:solidFill>
              </a:defRPr>
            </a:lvl1pPr>
            <a:lvl2pPr marL="800100" indent="-342900">
              <a:lnSpc>
                <a:spcPct val="100000"/>
              </a:lnSpc>
              <a:spcAft>
                <a:spcPts val="1800"/>
              </a:spcAft>
              <a:buClr>
                <a:schemeClr val="tx1"/>
              </a:buClr>
              <a:buFont typeface="Wingdings" panose="05000000000000000000" pitchFamily="2" charset="2"/>
              <a:buChar char="§"/>
              <a:defRPr>
                <a:solidFill>
                  <a:schemeClr val="tx1"/>
                </a:solidFill>
              </a:defRPr>
            </a:lvl2pPr>
            <a:lvl3pPr marL="1200150" indent="-285750">
              <a:lnSpc>
                <a:spcPct val="100000"/>
              </a:lnSpc>
              <a:spcAft>
                <a:spcPts val="1800"/>
              </a:spcAft>
              <a:buClr>
                <a:schemeClr val="tx1"/>
              </a:buClr>
              <a:buFont typeface="Wingdings" panose="05000000000000000000" pitchFamily="2" charset="2"/>
              <a:buChar char="§"/>
              <a:defRPr>
                <a:solidFill>
                  <a:schemeClr val="tx1"/>
                </a:solidFill>
              </a:defRPr>
            </a:lvl3pPr>
            <a:lvl4pPr marL="1657350" indent="-285750">
              <a:lnSpc>
                <a:spcPct val="100000"/>
              </a:lnSpc>
              <a:spcAft>
                <a:spcPts val="1800"/>
              </a:spcAft>
              <a:buClr>
                <a:schemeClr val="tx1"/>
              </a:buClr>
              <a:buFont typeface="Wingdings" panose="05000000000000000000" pitchFamily="2" charset="2"/>
              <a:buChar char="§"/>
              <a:defRPr>
                <a:solidFill>
                  <a:schemeClr val="tx1"/>
                </a:solidFill>
              </a:defRPr>
            </a:lvl4pPr>
            <a:lvl5pPr marL="2114550" indent="-285750">
              <a:lnSpc>
                <a:spcPct val="100000"/>
              </a:lnSpc>
              <a:spcAft>
                <a:spcPts val="1800"/>
              </a:spcAft>
              <a:buClr>
                <a:schemeClr val="tx1"/>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
            <a:extLst>
              <a:ext uri="{FF2B5EF4-FFF2-40B4-BE49-F238E27FC236}">
                <a16:creationId xmlns:a16="http://schemas.microsoft.com/office/drawing/2014/main" id="{B332DDBB-FABA-4789-98C8-601D1C08A027}"/>
              </a:ext>
            </a:extLst>
          </p:cNvPr>
          <p:cNvSpPr>
            <a:spLocks noGrp="1"/>
          </p:cNvSpPr>
          <p:nvPr>
            <p:ph sz="quarter" idx="13" hasCustomPrompt="1"/>
          </p:nvPr>
        </p:nvSpPr>
        <p:spPr>
          <a:xfrm>
            <a:off x="838197" y="2272201"/>
            <a:ext cx="10905685" cy="437599"/>
          </a:xfrm>
        </p:spPr>
        <p:txBody>
          <a:bodyPr vert="horz" lIns="91440" tIns="45720" rIns="91440" bIns="0" rtlCol="0" anchor="t" anchorCtr="0">
            <a:noAutofit/>
          </a:bodyPr>
          <a:lstStyle>
            <a:lvl1pPr>
              <a:lnSpc>
                <a:spcPct val="100000"/>
              </a:lnSpc>
              <a:spcAft>
                <a:spcPts val="0"/>
              </a:spcAft>
              <a:defRPr lang="en-BE" sz="2600" dirty="0">
                <a:solidFill>
                  <a:srgbClr val="6FA528"/>
                </a:solidFill>
                <a:latin typeface="EC Square Sans Pro Medium" panose="020B0500000000020004" pitchFamily="34" charset="0"/>
                <a:ea typeface="+mj-ea"/>
                <a:cs typeface="+mj-cs"/>
              </a:defRPr>
            </a:lvl1pPr>
          </a:lstStyle>
          <a:p>
            <a:pPr lvl="0">
              <a:lnSpc>
                <a:spcPct val="90000"/>
              </a:lnSpc>
              <a:spcBef>
                <a:spcPct val="0"/>
              </a:spcBef>
              <a:buNone/>
            </a:pPr>
            <a:r>
              <a:rPr lang="en-US" dirty="0"/>
              <a:t>Click to add Topic Name</a:t>
            </a:r>
            <a:endParaRPr lang="en-BE" dirty="0"/>
          </a:p>
        </p:txBody>
      </p:sp>
      <p:sp>
        <p:nvSpPr>
          <p:cNvPr id="19" name="Text Placeholder 2">
            <a:extLst>
              <a:ext uri="{FF2B5EF4-FFF2-40B4-BE49-F238E27FC236}">
                <a16:creationId xmlns:a16="http://schemas.microsoft.com/office/drawing/2014/main" id="{B76D2B3C-AC16-4C2E-9D2E-2F0E02AF73A5}"/>
              </a:ext>
            </a:extLst>
          </p:cNvPr>
          <p:cNvSpPr>
            <a:spLocks noGrp="1"/>
          </p:cNvSpPr>
          <p:nvPr>
            <p:ph type="body" sz="quarter" idx="14" hasCustomPrompt="1"/>
          </p:nvPr>
        </p:nvSpPr>
        <p:spPr>
          <a:xfrm>
            <a:off x="1696828" y="5902623"/>
            <a:ext cx="4098222" cy="672074"/>
          </a:xfrm>
        </p:spPr>
        <p:txBody>
          <a:bodyPr lIns="0" tIns="0" rIns="0" bIns="0">
            <a:normAutofit/>
          </a:bodyPr>
          <a:lstStyle>
            <a:lvl1pPr>
              <a:defRPr lang="en-US" sz="1600" b="0" i="0" dirty="0" smtClean="0">
                <a:solidFill>
                  <a:srgbClr val="6FA528"/>
                </a:solidFill>
                <a:latin typeface="EC Square Sans Pro Medium" panose="020B0500000000020004" pitchFamily="34" charset="0"/>
                <a:ea typeface="Verdana" pitchFamily="34" charset="0"/>
                <a:cs typeface="EC Square Sans Pro" panose="020B0506040000020004" pitchFamily="34" charset="0"/>
              </a:defRPr>
            </a:lvl1pPr>
            <a:lvl2pPr>
              <a:defRPr lang="en-US" sz="2800" dirty="0" smtClean="0"/>
            </a:lvl2pPr>
            <a:lvl3pPr>
              <a:defRPr lang="en-US" sz="3000" b="1" dirty="0" smtClean="0">
                <a:solidFill>
                  <a:schemeClr val="bg1"/>
                </a:solidFill>
              </a:defRPr>
            </a:lvl3pPr>
            <a:lvl4pPr>
              <a:defRPr lang="en-US" sz="2000" dirty="0" smtClean="0"/>
            </a:lvl4pPr>
            <a:lvl5pPr>
              <a:defRPr lang="en-BE" sz="2000" dirty="0"/>
            </a:lvl5pPr>
          </a:lstStyle>
          <a:p>
            <a:pPr marL="0" lvl="0" indent="0" defTabSz="457200">
              <a:spcBef>
                <a:spcPct val="20000"/>
              </a:spcBef>
              <a:buFont typeface="Arial"/>
              <a:buNone/>
            </a:pPr>
            <a:r>
              <a:rPr lang="en-US" dirty="0"/>
              <a:t>Click to add Topic/Event Title</a:t>
            </a:r>
            <a:endParaRPr lang="en-BE" dirty="0"/>
          </a:p>
        </p:txBody>
      </p:sp>
      <p:sp>
        <p:nvSpPr>
          <p:cNvPr id="22" name="Content Placeholder 2">
            <a:extLst>
              <a:ext uri="{FF2B5EF4-FFF2-40B4-BE49-F238E27FC236}">
                <a16:creationId xmlns:a16="http://schemas.microsoft.com/office/drawing/2014/main" id="{D29D95BF-DDCB-4E85-8C02-1E33AF1FC9E5}"/>
              </a:ext>
            </a:extLst>
          </p:cNvPr>
          <p:cNvSpPr>
            <a:spLocks noGrp="1"/>
          </p:cNvSpPr>
          <p:nvPr>
            <p:ph sz="quarter" idx="10" hasCustomPrompt="1"/>
          </p:nvPr>
        </p:nvSpPr>
        <p:spPr>
          <a:xfrm>
            <a:off x="5906027" y="5899822"/>
            <a:ext cx="2969355" cy="413610"/>
          </a:xfrm>
        </p:spPr>
        <p:txBody>
          <a:bodyPr vert="horz" lIns="36000" tIns="0" rIns="72000" bIns="0" rtlCol="0" anchor="t" anchorCtr="0">
            <a:noAutofit/>
          </a:bodyPr>
          <a:lstStyle>
            <a:lvl1pPr>
              <a:lnSpc>
                <a:spcPct val="100000"/>
              </a:lnSpc>
              <a:spcAft>
                <a:spcPts val="0"/>
              </a:spcAft>
              <a:defRPr lang="en-US" sz="1500" cap="none" baseline="0" smtClean="0">
                <a:solidFill>
                  <a:schemeClr val="bg1">
                    <a:lumMod val="50000"/>
                  </a:schemeClr>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Click to add Speaker’s name,</a:t>
            </a:r>
          </a:p>
          <a:p>
            <a:pPr marL="0" lvl="0">
              <a:lnSpc>
                <a:spcPct val="90000"/>
              </a:lnSpc>
              <a:spcBef>
                <a:spcPct val="0"/>
              </a:spcBef>
              <a:buNone/>
            </a:pPr>
            <a:r>
              <a:rPr lang="en-US" dirty="0"/>
              <a:t>Position, Organisation</a:t>
            </a:r>
            <a:endParaRPr lang="en-BE" dirty="0"/>
          </a:p>
        </p:txBody>
      </p:sp>
      <p:sp>
        <p:nvSpPr>
          <p:cNvPr id="30" name="Content Placeholder 2">
            <a:extLst>
              <a:ext uri="{FF2B5EF4-FFF2-40B4-BE49-F238E27FC236}">
                <a16:creationId xmlns:a16="http://schemas.microsoft.com/office/drawing/2014/main" id="{50D82E7F-72A9-4AFA-A2CF-4F0FBD6D9A03}"/>
              </a:ext>
            </a:extLst>
          </p:cNvPr>
          <p:cNvSpPr>
            <a:spLocks noGrp="1"/>
          </p:cNvSpPr>
          <p:nvPr>
            <p:ph sz="quarter" idx="11" hasCustomPrompt="1"/>
          </p:nvPr>
        </p:nvSpPr>
        <p:spPr>
          <a:xfrm>
            <a:off x="5906027" y="6343657"/>
            <a:ext cx="2964463" cy="413610"/>
          </a:xfrm>
        </p:spPr>
        <p:txBody>
          <a:bodyPr vert="horz" lIns="36000" tIns="0" rIns="72000" bIns="0" rtlCol="0" anchor="t" anchorCtr="0">
            <a:noAutofit/>
          </a:bodyPr>
          <a:lstStyle>
            <a:lvl1pPr>
              <a:lnSpc>
                <a:spcPct val="100000"/>
              </a:lnSpc>
              <a:spcAft>
                <a:spcPts val="0"/>
              </a:spcAft>
              <a:defRPr lang="en-US" sz="1500" cap="none" baseline="0" smtClean="0">
                <a:solidFill>
                  <a:schemeClr val="bg1">
                    <a:lumMod val="50000"/>
                  </a:schemeClr>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Location and Date</a:t>
            </a:r>
            <a:endParaRPr lang="en-BE" dirty="0"/>
          </a:p>
        </p:txBody>
      </p:sp>
      <p:sp>
        <p:nvSpPr>
          <p:cNvPr id="31" name="Picture Placeholder 4">
            <a:extLst>
              <a:ext uri="{FF2B5EF4-FFF2-40B4-BE49-F238E27FC236}">
                <a16:creationId xmlns:a16="http://schemas.microsoft.com/office/drawing/2014/main" id="{D8CC42F6-A1AB-43CA-9055-1200B8A88897}"/>
              </a:ext>
            </a:extLst>
          </p:cNvPr>
          <p:cNvSpPr>
            <a:spLocks noGrp="1"/>
          </p:cNvSpPr>
          <p:nvPr>
            <p:ph type="pic" sz="quarter" idx="15" hasCustomPrompt="1"/>
          </p:nvPr>
        </p:nvSpPr>
        <p:spPr>
          <a:xfrm>
            <a:off x="10862876" y="5923701"/>
            <a:ext cx="809625" cy="779462"/>
          </a:xfrm>
        </p:spPr>
        <p:txBody>
          <a:bodyPr/>
          <a:lstStyle>
            <a:lvl1pPr marL="0" indent="0" algn="ctr">
              <a:buNone/>
              <a:defRPr sz="1200"/>
            </a:lvl1pPr>
          </a:lstStyle>
          <a:p>
            <a:r>
              <a:rPr lang="en-GB" dirty="0"/>
              <a:t>LOGO</a:t>
            </a:r>
            <a:endParaRPr lang="en-BE" dirty="0"/>
          </a:p>
        </p:txBody>
      </p:sp>
      <p:sp>
        <p:nvSpPr>
          <p:cNvPr id="20" name="Title 1">
            <a:extLst>
              <a:ext uri="{FF2B5EF4-FFF2-40B4-BE49-F238E27FC236}">
                <a16:creationId xmlns:a16="http://schemas.microsoft.com/office/drawing/2014/main" id="{64962DEE-C427-43B4-8B80-955526B7F70D}"/>
              </a:ext>
            </a:extLst>
          </p:cNvPr>
          <p:cNvSpPr txBox="1">
            <a:spLocks/>
          </p:cNvSpPr>
          <p:nvPr userDrawn="1"/>
        </p:nvSpPr>
        <p:spPr>
          <a:xfrm>
            <a:off x="838196" y="1784791"/>
            <a:ext cx="10905685" cy="648982"/>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lnSpc>
                <a:spcPts val="3800"/>
              </a:lnSpc>
            </a:pPr>
            <a:r>
              <a:rPr lang="en-US" sz="4000" kern="1200" dirty="0">
                <a:solidFill>
                  <a:srgbClr val="0344A2"/>
                </a:solidFill>
                <a:latin typeface="EC Square Sans Pro Medium" panose="020B0500000000020004" pitchFamily="34" charset="0"/>
                <a:ea typeface="Verdana" pitchFamily="34" charset="0"/>
              </a:rPr>
              <a:t>BTSF</a:t>
            </a:r>
            <a:endParaRPr lang="en-GB" sz="4000" kern="1200" dirty="0">
              <a:solidFill>
                <a:srgbClr val="0344A2"/>
              </a:solidFill>
              <a:latin typeface="EC Square Sans Pro Medium" panose="020B0500000000020004" pitchFamily="34" charset="0"/>
              <a:ea typeface="Verdana" pitchFamily="34" charset="0"/>
            </a:endParaRPr>
          </a:p>
        </p:txBody>
      </p:sp>
      <p:cxnSp>
        <p:nvCxnSpPr>
          <p:cNvPr id="27" name="Straight Connector 26">
            <a:extLst>
              <a:ext uri="{FF2B5EF4-FFF2-40B4-BE49-F238E27FC236}">
                <a16:creationId xmlns:a16="http://schemas.microsoft.com/office/drawing/2014/main" id="{BD4BAF4C-ED63-4362-9B0A-E6A9D26E310A}"/>
              </a:ext>
            </a:extLst>
          </p:cNvPr>
          <p:cNvCxnSpPr>
            <a:cxnSpLocks/>
          </p:cNvCxnSpPr>
          <p:nvPr userDrawn="1"/>
        </p:nvCxnSpPr>
        <p:spPr>
          <a:xfrm>
            <a:off x="838196" y="1784791"/>
            <a:ext cx="4" cy="5073209"/>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035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ntent - TUTO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0F4F37E-E245-4C11-ACF3-E87C6AF891C2}"/>
              </a:ext>
            </a:extLst>
          </p:cNvPr>
          <p:cNvSpPr/>
          <p:nvPr userDrawn="1"/>
        </p:nvSpPr>
        <p:spPr>
          <a:xfrm>
            <a:off x="-5346" y="5745772"/>
            <a:ext cx="12192000" cy="109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Rectangle 11">
            <a:extLst>
              <a:ext uri="{FF2B5EF4-FFF2-40B4-BE49-F238E27FC236}">
                <a16:creationId xmlns:a16="http://schemas.microsoft.com/office/drawing/2014/main" id="{A9F6ACE6-5C27-4EBA-A2C0-D9E1BBD9D672}"/>
              </a:ext>
            </a:extLst>
          </p:cNvPr>
          <p:cNvSpPr/>
          <p:nvPr userDrawn="1"/>
        </p:nvSpPr>
        <p:spPr>
          <a:xfrm>
            <a:off x="-5346" y="0"/>
            <a:ext cx="12197346" cy="5756997"/>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3" name="Rectangle 22">
            <a:extLst>
              <a:ext uri="{FF2B5EF4-FFF2-40B4-BE49-F238E27FC236}">
                <a16:creationId xmlns:a16="http://schemas.microsoft.com/office/drawing/2014/main" id="{E69407D0-7DF1-4D7D-92C9-0EF246CBD584}"/>
              </a:ext>
            </a:extLst>
          </p:cNvPr>
          <p:cNvSpPr/>
          <p:nvPr userDrawn="1"/>
        </p:nvSpPr>
        <p:spPr>
          <a:xfrm>
            <a:off x="6493685" y="2981742"/>
            <a:ext cx="5079600" cy="1879200"/>
          </a:xfrm>
          <a:prstGeom prst="rect">
            <a:avLst/>
          </a:prstGeom>
          <a:blipFill dpi="0" rotWithShape="1">
            <a:blip r:embed="rId2">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EFCB28C1-D470-4CB4-B1AE-32210367843E}"/>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
        <p:nvSpPr>
          <p:cNvPr id="24" name="Title 1">
            <a:extLst>
              <a:ext uri="{FF2B5EF4-FFF2-40B4-BE49-F238E27FC236}">
                <a16:creationId xmlns:a16="http://schemas.microsoft.com/office/drawing/2014/main" id="{E25F6123-483C-42C0-8EFD-B9B1A4464B81}"/>
              </a:ext>
            </a:extLst>
          </p:cNvPr>
          <p:cNvSpPr txBox="1">
            <a:spLocks/>
          </p:cNvSpPr>
          <p:nvPr userDrawn="1"/>
        </p:nvSpPr>
        <p:spPr>
          <a:xfrm>
            <a:off x="6667739" y="2684799"/>
            <a:ext cx="4647389" cy="2176143"/>
          </a:xfrm>
          <a:prstGeom prst="rect">
            <a:avLst/>
          </a:prstGeom>
          <a:noFill/>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16000" dirty="0">
                <a:solidFill>
                  <a:srgbClr val="D5E1EF"/>
                </a:solidFill>
                <a:latin typeface="EC Square Sans Pro Medium" panose="020B0500000000020004" pitchFamily="34" charset="0"/>
              </a:rPr>
              <a:t>BTSF</a:t>
            </a:r>
            <a:endParaRPr lang="en-GB" sz="16000" dirty="0">
              <a:solidFill>
                <a:srgbClr val="D5E1EF"/>
              </a:solidFill>
              <a:latin typeface="EC Square Sans Pro Medium" panose="020B0500000000020004" pitchFamily="34" charset="0"/>
            </a:endParaRPr>
          </a:p>
        </p:txBody>
      </p:sp>
      <p:cxnSp>
        <p:nvCxnSpPr>
          <p:cNvPr id="25" name="Straight Connector 24">
            <a:extLst>
              <a:ext uri="{FF2B5EF4-FFF2-40B4-BE49-F238E27FC236}">
                <a16:creationId xmlns:a16="http://schemas.microsoft.com/office/drawing/2014/main" id="{A0F41ECB-9B5D-4C84-B9FA-1EDE0AB2DD22}"/>
              </a:ext>
            </a:extLst>
          </p:cNvPr>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B96C0D44-011C-4FDF-8412-5FDF1ABE172F}"/>
              </a:ext>
            </a:extLst>
          </p:cNvPr>
          <p:cNvSpPr>
            <a:spLocks noGrp="1"/>
          </p:cNvSpPr>
          <p:nvPr>
            <p:ph idx="1"/>
          </p:nvPr>
        </p:nvSpPr>
        <p:spPr>
          <a:xfrm>
            <a:off x="838199" y="2451183"/>
            <a:ext cx="10905699" cy="3235951"/>
          </a:xfrm>
        </p:spPr>
        <p:txBody>
          <a:bodyPr>
            <a:noAutofit/>
          </a:bodyPr>
          <a:lstStyle>
            <a:lvl1pPr marL="342900" indent="-342900">
              <a:lnSpc>
                <a:spcPct val="100000"/>
              </a:lnSpc>
              <a:spcBef>
                <a:spcPts val="0"/>
              </a:spcBef>
              <a:spcAft>
                <a:spcPts val="1800"/>
              </a:spcAft>
              <a:buClr>
                <a:schemeClr val="tx1"/>
              </a:buClr>
              <a:buFont typeface="Wingdings" panose="05000000000000000000" pitchFamily="2" charset="2"/>
              <a:buChar char="§"/>
              <a:defRPr>
                <a:solidFill>
                  <a:schemeClr val="tx1"/>
                </a:solidFill>
              </a:defRPr>
            </a:lvl1pPr>
            <a:lvl2pPr marL="800100" indent="-342900">
              <a:lnSpc>
                <a:spcPct val="100000"/>
              </a:lnSpc>
              <a:spcAft>
                <a:spcPts val="1800"/>
              </a:spcAft>
              <a:buClr>
                <a:schemeClr val="tx1"/>
              </a:buClr>
              <a:buFont typeface="Wingdings" panose="05000000000000000000" pitchFamily="2" charset="2"/>
              <a:buChar char="§"/>
              <a:defRPr>
                <a:solidFill>
                  <a:schemeClr val="tx1"/>
                </a:solidFill>
              </a:defRPr>
            </a:lvl2pPr>
            <a:lvl3pPr marL="1200150" indent="-285750">
              <a:lnSpc>
                <a:spcPct val="100000"/>
              </a:lnSpc>
              <a:spcAft>
                <a:spcPts val="1800"/>
              </a:spcAft>
              <a:buClr>
                <a:schemeClr val="tx1"/>
              </a:buClr>
              <a:buFont typeface="Wingdings" panose="05000000000000000000" pitchFamily="2" charset="2"/>
              <a:buChar char="§"/>
              <a:defRPr>
                <a:solidFill>
                  <a:schemeClr val="tx1"/>
                </a:solidFill>
              </a:defRPr>
            </a:lvl3pPr>
            <a:lvl4pPr marL="1657350" indent="-285750">
              <a:lnSpc>
                <a:spcPct val="100000"/>
              </a:lnSpc>
              <a:spcAft>
                <a:spcPts val="1800"/>
              </a:spcAft>
              <a:buClr>
                <a:schemeClr val="tx1"/>
              </a:buClr>
              <a:buFont typeface="Wingdings" panose="05000000000000000000" pitchFamily="2" charset="2"/>
              <a:buChar char="§"/>
              <a:defRPr>
                <a:solidFill>
                  <a:schemeClr val="tx1"/>
                </a:solidFill>
              </a:defRPr>
            </a:lvl4pPr>
            <a:lvl5pPr marL="2114550" indent="-285750">
              <a:lnSpc>
                <a:spcPct val="100000"/>
              </a:lnSpc>
              <a:spcAft>
                <a:spcPts val="1800"/>
              </a:spcAft>
              <a:buClr>
                <a:schemeClr val="tx1"/>
              </a:buClr>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B332DDBB-FABA-4789-98C8-601D1C08A027}"/>
              </a:ext>
            </a:extLst>
          </p:cNvPr>
          <p:cNvSpPr>
            <a:spLocks noGrp="1"/>
          </p:cNvSpPr>
          <p:nvPr>
            <p:ph sz="quarter" idx="13" hasCustomPrompt="1"/>
          </p:nvPr>
        </p:nvSpPr>
        <p:spPr>
          <a:xfrm>
            <a:off x="838197" y="1993233"/>
            <a:ext cx="10905685" cy="437599"/>
          </a:xfrm>
        </p:spPr>
        <p:txBody>
          <a:bodyPr vert="horz" lIns="91440" tIns="45720" rIns="91440" bIns="0" rtlCol="0" anchor="t" anchorCtr="0">
            <a:noAutofit/>
          </a:bodyPr>
          <a:lstStyle>
            <a:lvl1pPr>
              <a:lnSpc>
                <a:spcPct val="100000"/>
              </a:lnSpc>
              <a:spcAft>
                <a:spcPts val="0"/>
              </a:spcAft>
              <a:defRPr lang="en-BE" sz="2600" dirty="0">
                <a:solidFill>
                  <a:srgbClr val="6FA528"/>
                </a:solidFill>
                <a:latin typeface="EC Square Sans Pro Medium" panose="020B0500000000020004" pitchFamily="34" charset="0"/>
                <a:ea typeface="+mj-ea"/>
                <a:cs typeface="+mj-cs"/>
              </a:defRPr>
            </a:lvl1pPr>
          </a:lstStyle>
          <a:p>
            <a:pPr lvl="0">
              <a:lnSpc>
                <a:spcPct val="90000"/>
              </a:lnSpc>
              <a:spcBef>
                <a:spcPct val="0"/>
              </a:spcBef>
              <a:buNone/>
            </a:pPr>
            <a:r>
              <a:rPr lang="en-US" dirty="0"/>
              <a:t>Click to add Topic Name</a:t>
            </a:r>
            <a:endParaRPr lang="en-BE" dirty="0"/>
          </a:p>
        </p:txBody>
      </p:sp>
      <p:pic>
        <p:nvPicPr>
          <p:cNvPr id="17" name="Picture 16">
            <a:extLst>
              <a:ext uri="{FF2B5EF4-FFF2-40B4-BE49-F238E27FC236}">
                <a16:creationId xmlns:a16="http://schemas.microsoft.com/office/drawing/2014/main" id="{30681C61-2192-4B18-A1E6-51B9747C0A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0000" y="6045988"/>
            <a:ext cx="1710390" cy="450423"/>
          </a:xfrm>
          <a:prstGeom prst="rect">
            <a:avLst/>
          </a:prstGeom>
        </p:spPr>
      </p:pic>
      <p:sp>
        <p:nvSpPr>
          <p:cNvPr id="19" name="Text Placeholder 2">
            <a:extLst>
              <a:ext uri="{FF2B5EF4-FFF2-40B4-BE49-F238E27FC236}">
                <a16:creationId xmlns:a16="http://schemas.microsoft.com/office/drawing/2014/main" id="{B76D2B3C-AC16-4C2E-9D2E-2F0E02AF73A5}"/>
              </a:ext>
            </a:extLst>
          </p:cNvPr>
          <p:cNvSpPr>
            <a:spLocks noGrp="1"/>
          </p:cNvSpPr>
          <p:nvPr>
            <p:ph type="body" sz="quarter" idx="14" hasCustomPrompt="1"/>
          </p:nvPr>
        </p:nvSpPr>
        <p:spPr>
          <a:xfrm>
            <a:off x="1696828" y="5902623"/>
            <a:ext cx="4098222" cy="672074"/>
          </a:xfrm>
        </p:spPr>
        <p:txBody>
          <a:bodyPr lIns="0" tIns="0" rIns="0" bIns="0">
            <a:normAutofit/>
          </a:bodyPr>
          <a:lstStyle>
            <a:lvl1pPr>
              <a:defRPr lang="en-US" sz="1600" b="0" i="0" dirty="0" smtClean="0">
                <a:solidFill>
                  <a:srgbClr val="6FA528"/>
                </a:solidFill>
                <a:latin typeface="EC Square Sans Pro Medium" panose="020B0500000000020004" pitchFamily="34" charset="0"/>
                <a:ea typeface="Verdana" pitchFamily="34" charset="0"/>
                <a:cs typeface="EC Square Sans Pro" panose="020B0506040000020004" pitchFamily="34" charset="0"/>
              </a:defRPr>
            </a:lvl1pPr>
            <a:lvl2pPr>
              <a:defRPr lang="en-US" sz="2800" dirty="0" smtClean="0"/>
            </a:lvl2pPr>
            <a:lvl3pPr>
              <a:defRPr lang="en-US" sz="3000" b="1" dirty="0" smtClean="0">
                <a:solidFill>
                  <a:schemeClr val="bg1"/>
                </a:solidFill>
              </a:defRPr>
            </a:lvl3pPr>
            <a:lvl4pPr>
              <a:defRPr lang="en-US" sz="2000" dirty="0" smtClean="0"/>
            </a:lvl4pPr>
            <a:lvl5pPr>
              <a:defRPr lang="en-BE" sz="2000" dirty="0"/>
            </a:lvl5pPr>
          </a:lstStyle>
          <a:p>
            <a:pPr marL="0" lvl="0" indent="0" defTabSz="457200">
              <a:spcBef>
                <a:spcPct val="20000"/>
              </a:spcBef>
              <a:buFont typeface="Arial"/>
              <a:buNone/>
            </a:pPr>
            <a:r>
              <a:rPr lang="en-US" dirty="0"/>
              <a:t>Click to add Topic/Event Title</a:t>
            </a:r>
            <a:endParaRPr lang="en-BE" dirty="0"/>
          </a:p>
        </p:txBody>
      </p:sp>
      <p:sp>
        <p:nvSpPr>
          <p:cNvPr id="22" name="Content Placeholder 2">
            <a:extLst>
              <a:ext uri="{FF2B5EF4-FFF2-40B4-BE49-F238E27FC236}">
                <a16:creationId xmlns:a16="http://schemas.microsoft.com/office/drawing/2014/main" id="{D29D95BF-DDCB-4E85-8C02-1E33AF1FC9E5}"/>
              </a:ext>
            </a:extLst>
          </p:cNvPr>
          <p:cNvSpPr>
            <a:spLocks noGrp="1"/>
          </p:cNvSpPr>
          <p:nvPr>
            <p:ph sz="quarter" idx="10" hasCustomPrompt="1"/>
          </p:nvPr>
        </p:nvSpPr>
        <p:spPr>
          <a:xfrm>
            <a:off x="5906027" y="5899822"/>
            <a:ext cx="2969355" cy="413610"/>
          </a:xfrm>
        </p:spPr>
        <p:txBody>
          <a:bodyPr vert="horz" lIns="36000" tIns="0" rIns="72000" bIns="0" rtlCol="0" anchor="t" anchorCtr="0">
            <a:noAutofit/>
          </a:bodyPr>
          <a:lstStyle>
            <a:lvl1pPr>
              <a:lnSpc>
                <a:spcPct val="100000"/>
              </a:lnSpc>
              <a:spcAft>
                <a:spcPts val="0"/>
              </a:spcAft>
              <a:defRPr lang="en-US" sz="1500" cap="none" baseline="0" smtClean="0">
                <a:solidFill>
                  <a:schemeClr val="bg1">
                    <a:lumMod val="50000"/>
                  </a:schemeClr>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Click to add Speaker’s name,</a:t>
            </a:r>
          </a:p>
          <a:p>
            <a:pPr marL="0" lvl="0">
              <a:lnSpc>
                <a:spcPct val="90000"/>
              </a:lnSpc>
              <a:spcBef>
                <a:spcPct val="0"/>
              </a:spcBef>
              <a:buNone/>
            </a:pPr>
            <a:r>
              <a:rPr lang="en-US" dirty="0"/>
              <a:t>Position, Organisation</a:t>
            </a:r>
            <a:endParaRPr lang="en-BE" dirty="0"/>
          </a:p>
        </p:txBody>
      </p:sp>
      <p:sp>
        <p:nvSpPr>
          <p:cNvPr id="30" name="Content Placeholder 2">
            <a:extLst>
              <a:ext uri="{FF2B5EF4-FFF2-40B4-BE49-F238E27FC236}">
                <a16:creationId xmlns:a16="http://schemas.microsoft.com/office/drawing/2014/main" id="{50D82E7F-72A9-4AFA-A2CF-4F0FBD6D9A03}"/>
              </a:ext>
            </a:extLst>
          </p:cNvPr>
          <p:cNvSpPr>
            <a:spLocks noGrp="1"/>
          </p:cNvSpPr>
          <p:nvPr>
            <p:ph sz="quarter" idx="11" hasCustomPrompt="1"/>
          </p:nvPr>
        </p:nvSpPr>
        <p:spPr>
          <a:xfrm>
            <a:off x="5906027" y="6343657"/>
            <a:ext cx="2964463" cy="413610"/>
          </a:xfrm>
        </p:spPr>
        <p:txBody>
          <a:bodyPr vert="horz" lIns="36000" tIns="0" rIns="72000" bIns="0" rtlCol="0" anchor="t" anchorCtr="0">
            <a:noAutofit/>
          </a:bodyPr>
          <a:lstStyle>
            <a:lvl1pPr>
              <a:lnSpc>
                <a:spcPct val="100000"/>
              </a:lnSpc>
              <a:spcAft>
                <a:spcPts val="0"/>
              </a:spcAft>
              <a:defRPr lang="en-US" sz="1500" cap="none" baseline="0" smtClean="0">
                <a:solidFill>
                  <a:schemeClr val="bg1">
                    <a:lumMod val="50000"/>
                  </a:schemeClr>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Location and Date</a:t>
            </a:r>
            <a:endParaRPr lang="en-BE" dirty="0"/>
          </a:p>
        </p:txBody>
      </p:sp>
      <p:sp>
        <p:nvSpPr>
          <p:cNvPr id="31" name="Picture Placeholder 4">
            <a:extLst>
              <a:ext uri="{FF2B5EF4-FFF2-40B4-BE49-F238E27FC236}">
                <a16:creationId xmlns:a16="http://schemas.microsoft.com/office/drawing/2014/main" id="{D8CC42F6-A1AB-43CA-9055-1200B8A88897}"/>
              </a:ext>
            </a:extLst>
          </p:cNvPr>
          <p:cNvSpPr>
            <a:spLocks noGrp="1"/>
          </p:cNvSpPr>
          <p:nvPr>
            <p:ph type="pic" sz="quarter" idx="15" hasCustomPrompt="1"/>
          </p:nvPr>
        </p:nvSpPr>
        <p:spPr>
          <a:xfrm>
            <a:off x="10862876" y="5923701"/>
            <a:ext cx="809625" cy="779462"/>
          </a:xfrm>
        </p:spPr>
        <p:txBody>
          <a:bodyPr/>
          <a:lstStyle>
            <a:lvl1pPr marL="0" indent="0" algn="ctr">
              <a:buNone/>
              <a:defRPr sz="1200"/>
            </a:lvl1pPr>
          </a:lstStyle>
          <a:p>
            <a:r>
              <a:rPr lang="en-GB" dirty="0"/>
              <a:t>LOGO</a:t>
            </a:r>
            <a:endParaRPr lang="en-BE" dirty="0"/>
          </a:p>
        </p:txBody>
      </p:sp>
      <p:sp>
        <p:nvSpPr>
          <p:cNvPr id="20" name="Title 1">
            <a:extLst>
              <a:ext uri="{FF2B5EF4-FFF2-40B4-BE49-F238E27FC236}">
                <a16:creationId xmlns:a16="http://schemas.microsoft.com/office/drawing/2014/main" id="{4915B6E2-33F3-460D-AAE1-E911F2CB1838}"/>
              </a:ext>
            </a:extLst>
          </p:cNvPr>
          <p:cNvSpPr txBox="1">
            <a:spLocks/>
          </p:cNvSpPr>
          <p:nvPr userDrawn="1"/>
        </p:nvSpPr>
        <p:spPr>
          <a:xfrm>
            <a:off x="684565" y="46203"/>
            <a:ext cx="2880000"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6000" dirty="0">
                <a:solidFill>
                  <a:srgbClr val="0344A2"/>
                </a:solidFill>
                <a:latin typeface="EC Square Sans Pro Medium" panose="020B0500000000020004" pitchFamily="34" charset="0"/>
              </a:rPr>
              <a:t>BTSF</a:t>
            </a:r>
          </a:p>
        </p:txBody>
      </p:sp>
    </p:spTree>
    <p:extLst>
      <p:ext uri="{BB962C8B-B14F-4D97-AF65-F5344CB8AC3E}">
        <p14:creationId xmlns:p14="http://schemas.microsoft.com/office/powerpoint/2010/main" val="797780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071811"/>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10" name="Straight Connector 9"/>
          <p:cNvCxnSpPr>
            <a:cxnSpLocks/>
          </p:cNvCxnSpPr>
          <p:nvPr userDrawn="1"/>
        </p:nvCxnSpPr>
        <p:spPr>
          <a:xfrm flipH="1">
            <a:off x="838200" y="0"/>
            <a:ext cx="1" cy="2498271"/>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420E950D-7389-4D38-9CF4-932A0214F747}"/>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
        <p:nvSpPr>
          <p:cNvPr id="18" name="Subtitle 2">
            <a:extLst>
              <a:ext uri="{FF2B5EF4-FFF2-40B4-BE49-F238E27FC236}">
                <a16:creationId xmlns:a16="http://schemas.microsoft.com/office/drawing/2014/main" id="{A4E238D9-73CF-413D-8827-6DBC8E4CBBE1}"/>
              </a:ext>
            </a:extLst>
          </p:cNvPr>
          <p:cNvSpPr txBox="1">
            <a:spLocks/>
          </p:cNvSpPr>
          <p:nvPr userDrawn="1"/>
        </p:nvSpPr>
        <p:spPr>
          <a:xfrm>
            <a:off x="969764" y="1887663"/>
            <a:ext cx="10541977" cy="8977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4000" i="0" kern="1200">
                <a:solidFill>
                  <a:schemeClr val="accent5"/>
                </a:solidFill>
                <a:latin typeface="EC Square Sans Pro" panose="020B0506040000020004" pitchFamily="34" charset="0"/>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6FA528"/>
                </a:solidFill>
              </a:rPr>
              <a:t>Thank you!</a:t>
            </a:r>
            <a:endParaRPr lang="en-GB" dirty="0">
              <a:solidFill>
                <a:srgbClr val="6FA528"/>
              </a:solidFill>
            </a:endParaRPr>
          </a:p>
        </p:txBody>
      </p:sp>
      <p:sp>
        <p:nvSpPr>
          <p:cNvPr id="8" name="Title 1">
            <a:extLst>
              <a:ext uri="{FF2B5EF4-FFF2-40B4-BE49-F238E27FC236}">
                <a16:creationId xmlns:a16="http://schemas.microsoft.com/office/drawing/2014/main" id="{AFB2BB05-5B99-4139-B635-347019D71BCD}"/>
              </a:ext>
            </a:extLst>
          </p:cNvPr>
          <p:cNvSpPr txBox="1">
            <a:spLocks/>
          </p:cNvSpPr>
          <p:nvPr userDrawn="1"/>
        </p:nvSpPr>
        <p:spPr>
          <a:xfrm>
            <a:off x="969764" y="342726"/>
            <a:ext cx="2655174"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marL="0" indent="0" algn="l"/>
            <a:r>
              <a:rPr lang="en-US" sz="8000" dirty="0">
                <a:solidFill>
                  <a:srgbClr val="034EA2"/>
                </a:solidFill>
                <a:latin typeface="EC Square Sans Pro Medium" panose="020B0500000000020004" pitchFamily="34" charset="0"/>
              </a:rPr>
              <a:t>BTSF</a:t>
            </a:r>
          </a:p>
        </p:txBody>
      </p:sp>
      <p:sp>
        <p:nvSpPr>
          <p:cNvPr id="11" name="TextBox 10">
            <a:extLst>
              <a:ext uri="{FF2B5EF4-FFF2-40B4-BE49-F238E27FC236}">
                <a16:creationId xmlns:a16="http://schemas.microsoft.com/office/drawing/2014/main" id="{BDA0C2D3-0AE6-41F7-9B5A-A236DB050F3B}"/>
              </a:ext>
            </a:extLst>
          </p:cNvPr>
          <p:cNvSpPr txBox="1"/>
          <p:nvPr userDrawn="1"/>
        </p:nvSpPr>
        <p:spPr>
          <a:xfrm>
            <a:off x="838199" y="5051231"/>
            <a:ext cx="5545336" cy="9310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1" dirty="0">
                <a:latin typeface="EC Square Sans Pro" panose="020B0506040000020004" pitchFamily="34" charset="0"/>
              </a:rPr>
              <a:t>© European Union 2021</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dirty="0">
                <a:latin typeface="EC Square Sans Pro" panose="020B0506040000020004" pitchFamily="34" charset="0"/>
              </a:rPr>
              <a:t>Unless otherwise noted the reuse of this presentation is not authorised. For any use or reproduction of elements that are owned by the EU, permission may need to be sought directly from the respective right holders.</a:t>
            </a:r>
          </a:p>
          <a:p>
            <a:endParaRPr lang="en-BE" sz="1050" dirty="0">
              <a:latin typeface="EC Square Sans Pro" panose="020B0506040000020004" pitchFamily="34" charset="0"/>
            </a:endParaRPr>
          </a:p>
        </p:txBody>
      </p:sp>
      <p:sp>
        <p:nvSpPr>
          <p:cNvPr id="12" name="Text Placeholder 7">
            <a:extLst>
              <a:ext uri="{FF2B5EF4-FFF2-40B4-BE49-F238E27FC236}">
                <a16:creationId xmlns:a16="http://schemas.microsoft.com/office/drawing/2014/main" id="{573FF88D-C7A0-4DFA-A423-49D0A69245D1}"/>
              </a:ext>
            </a:extLst>
          </p:cNvPr>
          <p:cNvSpPr txBox="1">
            <a:spLocks/>
          </p:cNvSpPr>
          <p:nvPr userDrawn="1"/>
        </p:nvSpPr>
        <p:spPr>
          <a:xfrm>
            <a:off x="838199" y="3355564"/>
            <a:ext cx="5100962" cy="1695667"/>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GB" sz="1800" dirty="0">
                <a:solidFill>
                  <a:srgbClr val="0344A2"/>
                </a:solidFill>
                <a:latin typeface="EC Square Sans Pro Medium" panose="020B0500000000020004" pitchFamily="34" charset="0"/>
              </a:rPr>
              <a:t>European Commission</a:t>
            </a:r>
            <a:br>
              <a:rPr lang="en-GB" sz="1600" dirty="0">
                <a:latin typeface="EC Square Sans Pro" panose="020B0506040000020004" pitchFamily="34" charset="0"/>
              </a:rPr>
            </a:br>
            <a:r>
              <a:rPr lang="en-GB" sz="1600" dirty="0">
                <a:solidFill>
                  <a:srgbClr val="0344A2"/>
                </a:solidFill>
                <a:latin typeface="EC Square Sans Pro Medium" panose="020B0500000000020004" pitchFamily="34" charset="0"/>
              </a:rPr>
              <a:t>European Health and Digital Executive Agency (HaDEA)</a:t>
            </a:r>
          </a:p>
          <a:p>
            <a:pPr marL="0" indent="0">
              <a:spcAft>
                <a:spcPts val="0"/>
              </a:spcAft>
              <a:buNone/>
            </a:pPr>
            <a:r>
              <a:rPr lang="en-GB" sz="1600" dirty="0">
                <a:solidFill>
                  <a:srgbClr val="0344A2"/>
                </a:solidFill>
                <a:latin typeface="EC Square Sans Pro" panose="020B0506040000020004" pitchFamily="34" charset="0"/>
              </a:rPr>
              <a:t>Established by the European Commission</a:t>
            </a:r>
          </a:p>
          <a:p>
            <a:pPr marL="0" indent="0">
              <a:spcAft>
                <a:spcPts val="0"/>
              </a:spcAft>
              <a:buNone/>
            </a:pPr>
            <a:br>
              <a:rPr lang="en-GB" sz="1600" dirty="0">
                <a:latin typeface="EC Square Sans Pro" panose="020B0506040000020004" pitchFamily="34" charset="0"/>
              </a:rPr>
            </a:br>
            <a:r>
              <a:rPr lang="pl-PL" sz="1400" dirty="0">
                <a:solidFill>
                  <a:srgbClr val="0344A2"/>
                </a:solidFill>
                <a:latin typeface="EC Square Sans Pro" panose="020B0506040000020004" pitchFamily="34" charset="0"/>
              </a:rPr>
              <a:t>B-1049 Brussels/Belgium</a:t>
            </a:r>
            <a:endParaRPr lang="en-GB" sz="1400" dirty="0">
              <a:solidFill>
                <a:srgbClr val="0344A2"/>
              </a:solidFill>
              <a:latin typeface="EC Square Sans Pro" panose="020B0506040000020004" pitchFamily="34" charset="0"/>
            </a:endParaRPr>
          </a:p>
          <a:p>
            <a:pPr marL="0" indent="0">
              <a:spcAft>
                <a:spcPts val="0"/>
              </a:spcAft>
              <a:buNone/>
            </a:pPr>
            <a:r>
              <a:rPr lang="pl-PL" sz="1400" dirty="0">
                <a:solidFill>
                  <a:srgbClr val="0344A2"/>
                </a:solidFill>
                <a:latin typeface="EC Square Sans Pro" panose="020B0506040000020004" pitchFamily="34" charset="0"/>
                <a:hlinkClick r:id="rId2"/>
              </a:rPr>
              <a:t>HaDEA-BTSF-PROJECTS@ec.europa.eu</a:t>
            </a:r>
            <a:endParaRPr lang="pl-PL" sz="1400" dirty="0">
              <a:solidFill>
                <a:srgbClr val="0344A2"/>
              </a:solidFill>
              <a:latin typeface="EC Square Sans Pro" panose="020B0506040000020004" pitchFamily="34" charset="0"/>
            </a:endParaRPr>
          </a:p>
        </p:txBody>
      </p:sp>
      <p:sp>
        <p:nvSpPr>
          <p:cNvPr id="13" name="Content Placeholder 2">
            <a:extLst>
              <a:ext uri="{FF2B5EF4-FFF2-40B4-BE49-F238E27FC236}">
                <a16:creationId xmlns:a16="http://schemas.microsoft.com/office/drawing/2014/main" id="{951A5EF7-E8FA-497C-81DB-9DA981CF04F2}"/>
              </a:ext>
            </a:extLst>
          </p:cNvPr>
          <p:cNvSpPr>
            <a:spLocks noGrp="1"/>
          </p:cNvSpPr>
          <p:nvPr>
            <p:ph sz="quarter" idx="10" hasCustomPrompt="1"/>
          </p:nvPr>
        </p:nvSpPr>
        <p:spPr>
          <a:xfrm>
            <a:off x="7644540" y="3355483"/>
            <a:ext cx="4174188"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Organisation</a:t>
            </a:r>
            <a:endParaRPr lang="en-BE" dirty="0"/>
          </a:p>
        </p:txBody>
      </p:sp>
      <p:sp>
        <p:nvSpPr>
          <p:cNvPr id="14" name="Picture Placeholder 4">
            <a:extLst>
              <a:ext uri="{FF2B5EF4-FFF2-40B4-BE49-F238E27FC236}">
                <a16:creationId xmlns:a16="http://schemas.microsoft.com/office/drawing/2014/main" id="{BD597C69-9CCA-44F8-AECE-94E15DA232EC}"/>
              </a:ext>
            </a:extLst>
          </p:cNvPr>
          <p:cNvSpPr>
            <a:spLocks noGrp="1"/>
          </p:cNvSpPr>
          <p:nvPr>
            <p:ph type="pic" sz="quarter" idx="14" hasCustomPrompt="1"/>
          </p:nvPr>
        </p:nvSpPr>
        <p:spPr>
          <a:xfrm>
            <a:off x="6498454" y="3355483"/>
            <a:ext cx="1146086" cy="633611"/>
          </a:xfrm>
        </p:spPr>
        <p:txBody>
          <a:bodyPr/>
          <a:lstStyle>
            <a:lvl1pPr marL="0" indent="0" algn="ctr">
              <a:buNone/>
              <a:defRPr sz="1200"/>
            </a:lvl1pPr>
          </a:lstStyle>
          <a:p>
            <a:r>
              <a:rPr lang="en-GB" dirty="0"/>
              <a:t>LOGO</a:t>
            </a:r>
            <a:endParaRPr lang="en-BE" dirty="0"/>
          </a:p>
        </p:txBody>
      </p:sp>
    </p:spTree>
    <p:extLst>
      <p:ext uri="{BB962C8B-B14F-4D97-AF65-F5344CB8AC3E}">
        <p14:creationId xmlns:p14="http://schemas.microsoft.com/office/powerpoint/2010/main" val="3376134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05231"/>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7" name="Straight Connector 6"/>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7C4F14A8-70A0-4F6E-A87F-716778D79B41}"/>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0" name="Slide Number Placeholder 5">
            <a:extLst>
              <a:ext uri="{FF2B5EF4-FFF2-40B4-BE49-F238E27FC236}">
                <a16:creationId xmlns:a16="http://schemas.microsoft.com/office/drawing/2014/main" id="{9DF73DDD-A061-46FA-AC5B-734A19B4ABD5}"/>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Click to edit Master text styles</a:t>
            </a:r>
          </a:p>
        </p:txBody>
      </p:sp>
      <p:sp>
        <p:nvSpPr>
          <p:cNvPr id="8" name="Title Placeholder 1"/>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9" name="Slide Number Placeholder 5">
            <a:extLst>
              <a:ext uri="{FF2B5EF4-FFF2-40B4-BE49-F238E27FC236}">
                <a16:creationId xmlns:a16="http://schemas.microsoft.com/office/drawing/2014/main" id="{AD0AE62C-9FA2-42CE-BE28-0C6524AFE6A0}"/>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803839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1" name="Straight Connector 10"/>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84DF2A30-3632-4E31-A377-A6FA90487014}"/>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2" name="Slide Number Placeholder 5">
            <a:extLst>
              <a:ext uri="{FF2B5EF4-FFF2-40B4-BE49-F238E27FC236}">
                <a16:creationId xmlns:a16="http://schemas.microsoft.com/office/drawing/2014/main" id="{83D31461-71E5-49F3-B191-CED42CEAF077}"/>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698B7334-9A25-4793-B6AC-656CC72DBE8C}"/>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4" name="Slide Number Placeholder 5">
            <a:extLst>
              <a:ext uri="{FF2B5EF4-FFF2-40B4-BE49-F238E27FC236}">
                <a16:creationId xmlns:a16="http://schemas.microsoft.com/office/drawing/2014/main" id="{BFF720C4-EBCC-44BF-983B-7247EC08A288}"/>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207101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rgbClr val="034E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rgbClr val="034E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8124B0FB-7E1A-4CA8-ACD6-C8E9E66E6F4D}"/>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4" name="Slide Number Placeholder 5">
            <a:extLst>
              <a:ext uri="{FF2B5EF4-FFF2-40B4-BE49-F238E27FC236}">
                <a16:creationId xmlns:a16="http://schemas.microsoft.com/office/drawing/2014/main" id="{E20201E0-5F74-4E7F-8D16-64F2CEC615D5}"/>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74269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036523" y="6045988"/>
            <a:ext cx="1710390" cy="450423"/>
          </a:xfrm>
          <a:prstGeom prst="rect">
            <a:avLst/>
          </a:prstGeom>
        </p:spPr>
      </p:pic>
      <p:sp>
        <p:nvSpPr>
          <p:cNvPr id="8" name="Rectangle 7"/>
          <p:cNvSpPr/>
          <p:nvPr userDrawn="1"/>
        </p:nvSpPr>
        <p:spPr>
          <a:xfrm>
            <a:off x="6616800" y="3916926"/>
            <a:ext cx="5079600" cy="1879200"/>
          </a:xfrm>
          <a:prstGeom prst="rect">
            <a:avLst/>
          </a:prstGeom>
          <a:blipFill dpi="0" rotWithShape="1">
            <a:blip r:embed="rId20">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3C42817-A861-4376-8ECC-9C0E1883949D}"/>
              </a:ext>
            </a:extLst>
          </p:cNvPr>
          <p:cNvSpPr txBox="1">
            <a:spLocks/>
          </p:cNvSpPr>
          <p:nvPr userDrawn="1"/>
        </p:nvSpPr>
        <p:spPr>
          <a:xfrm>
            <a:off x="923498" y="332523"/>
            <a:ext cx="2880000"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7000" dirty="0">
                <a:solidFill>
                  <a:srgbClr val="004494"/>
                </a:solidFill>
                <a:latin typeface="EC Square Sans Pro Medium" panose="020B0500000000020004" pitchFamily="34" charset="0"/>
              </a:rPr>
              <a:t>BTSF</a:t>
            </a:r>
            <a:endParaRPr lang="en-GB" sz="7000" dirty="0">
              <a:solidFill>
                <a:srgbClr val="004494"/>
              </a:solidFill>
              <a:latin typeface="EC Square Sans Pro Medium" panose="020B0500000000020004" pitchFamily="34" charset="0"/>
            </a:endParaRPr>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72" r:id="rId1"/>
    <p:sldLayoutId id="2147483691" r:id="rId2"/>
    <p:sldLayoutId id="2147483677" r:id="rId3"/>
    <p:sldLayoutId id="2147483686" r:id="rId4"/>
    <p:sldLayoutId id="2147483650" r:id="rId5"/>
    <p:sldLayoutId id="2147483660" r:id="rId6"/>
    <p:sldLayoutId id="2147483652" r:id="rId7"/>
    <p:sldLayoutId id="2147483661" r:id="rId8"/>
    <p:sldLayoutId id="2147483653" r:id="rId9"/>
    <p:sldLayoutId id="2147483654" r:id="rId10"/>
    <p:sldLayoutId id="2147483659" r:id="rId11"/>
    <p:sldLayoutId id="2147483658" r:id="rId12"/>
    <p:sldLayoutId id="2147483666" r:id="rId13"/>
    <p:sldLayoutId id="2147483667" r:id="rId14"/>
    <p:sldLayoutId id="2147483668" r:id="rId15"/>
    <p:sldLayoutId id="2147483655" r:id="rId16"/>
    <p:sldLayoutId id="2147483692" r:id="rId1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twitter.com/eu_commission" TargetMode="External"/><Relationship Id="rId13" Type="http://schemas.openxmlformats.org/officeDocument/2006/relationships/image" Target="../media/image20.png"/><Relationship Id="rId18" Type="http://schemas.openxmlformats.org/officeDocument/2006/relationships/image" Target="../media/image22.png"/><Relationship Id="rId3" Type="http://schemas.openxmlformats.org/officeDocument/2006/relationships/hyperlink" Target="https://open.spotify.com/user/v7ra0as4ychfdatgcjt9nabh0?si=SEs1mANESea5kzyVy7HvDw" TargetMode="External"/><Relationship Id="rId7" Type="http://schemas.openxmlformats.org/officeDocument/2006/relationships/image" Target="../media/image17.png"/><Relationship Id="rId12" Type="http://schemas.openxmlformats.org/officeDocument/2006/relationships/image" Target="../media/image19.png"/><Relationship Id="rId17" Type="http://schemas.openxmlformats.org/officeDocument/2006/relationships/hyperlink" Target="https://www.youtube.com/user/eutube" TargetMode="External"/><Relationship Id="rId2" Type="http://schemas.openxmlformats.org/officeDocument/2006/relationships/notesSlide" Target="../notesSlides/notesSlide1.xml"/><Relationship Id="rId16" Type="http://schemas.openxmlformats.org/officeDocument/2006/relationships/hyperlink" Target="https://medium.com/@EuropeanCommission" TargetMode="External"/><Relationship Id="rId1" Type="http://schemas.openxmlformats.org/officeDocument/2006/relationships/slideLayout" Target="../slideLayouts/slideLayout5.xml"/><Relationship Id="rId6" Type="http://schemas.openxmlformats.org/officeDocument/2006/relationships/hyperlink" Target="https://europa.eu/" TargetMode="External"/><Relationship Id="rId11" Type="http://schemas.openxmlformats.org/officeDocument/2006/relationships/hyperlink" Target="https://www.linkedin.com/company/european-commission/" TargetMode="External"/><Relationship Id="rId5" Type="http://schemas.openxmlformats.org/officeDocument/2006/relationships/hyperlink" Target="https://ec.europa.eu/" TargetMode="External"/><Relationship Id="rId15" Type="http://schemas.openxmlformats.org/officeDocument/2006/relationships/image" Target="../media/image21.png"/><Relationship Id="rId10" Type="http://schemas.openxmlformats.org/officeDocument/2006/relationships/image" Target="../media/image18.png"/><Relationship Id="rId19"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hyperlink" Target="https://www.facebook.com/EuropeanCommission" TargetMode="External"/><Relationship Id="rId14" Type="http://schemas.openxmlformats.org/officeDocument/2006/relationships/hyperlink" Target="https://www.instagram.com/europeancommiss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hyperlink" Target="https://thetrainingplace.eu/" TargetMode="External"/><Relationship Id="rId4" Type="http://schemas.openxmlformats.org/officeDocument/2006/relationships/hyperlink" Target="https://aesagroup.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3E1466-1144-42BD-9C4D-458E4FF81FBF}"/>
              </a:ext>
            </a:extLst>
          </p:cNvPr>
          <p:cNvSpPr>
            <a:spLocks noGrp="1"/>
          </p:cNvSpPr>
          <p:nvPr>
            <p:ph sz="quarter" idx="10"/>
          </p:nvPr>
        </p:nvSpPr>
        <p:spPr>
          <a:xfrm>
            <a:off x="802062" y="4962201"/>
            <a:ext cx="10096500" cy="627062"/>
          </a:xfrm>
        </p:spPr>
        <p:txBody>
          <a:bodyPr/>
          <a:lstStyle/>
          <a:p>
            <a:pPr marL="0" indent="0">
              <a:buNone/>
            </a:pPr>
            <a:r>
              <a:rPr lang="en-US" dirty="0"/>
              <a:t>Dr Marius Masiulis</a:t>
            </a:r>
            <a:endParaRPr lang="en-BE" dirty="0"/>
          </a:p>
        </p:txBody>
      </p:sp>
      <p:sp>
        <p:nvSpPr>
          <p:cNvPr id="3" name="Content Placeholder 2">
            <a:extLst>
              <a:ext uri="{FF2B5EF4-FFF2-40B4-BE49-F238E27FC236}">
                <a16:creationId xmlns:a16="http://schemas.microsoft.com/office/drawing/2014/main" id="{3116C1D9-E2CF-4461-ACCB-DBCAB245932A}"/>
              </a:ext>
            </a:extLst>
          </p:cNvPr>
          <p:cNvSpPr>
            <a:spLocks noGrp="1"/>
          </p:cNvSpPr>
          <p:nvPr>
            <p:ph sz="quarter" idx="11"/>
          </p:nvPr>
        </p:nvSpPr>
        <p:spPr>
          <a:xfrm>
            <a:off x="802062" y="5770804"/>
            <a:ext cx="10096500" cy="627062"/>
          </a:xfrm>
        </p:spPr>
        <p:txBody>
          <a:bodyPr/>
          <a:lstStyle/>
          <a:p>
            <a:pPr marL="0" indent="0">
              <a:buNone/>
            </a:pPr>
            <a:r>
              <a:rPr lang="en-US" dirty="0"/>
              <a:t>BANGKOK, THAILAND / 4-8 MARCH 2024</a:t>
            </a:r>
            <a:endParaRPr lang="en-BE" dirty="0"/>
          </a:p>
        </p:txBody>
      </p:sp>
      <p:sp>
        <p:nvSpPr>
          <p:cNvPr id="4" name="Content Placeholder 3">
            <a:extLst>
              <a:ext uri="{FF2B5EF4-FFF2-40B4-BE49-F238E27FC236}">
                <a16:creationId xmlns:a16="http://schemas.microsoft.com/office/drawing/2014/main" id="{5F74E3AE-1159-4BFA-8768-8AF645EC3C5B}"/>
              </a:ext>
            </a:extLst>
          </p:cNvPr>
          <p:cNvSpPr>
            <a:spLocks noGrp="1"/>
          </p:cNvSpPr>
          <p:nvPr>
            <p:ph sz="quarter" idx="12"/>
          </p:nvPr>
        </p:nvSpPr>
        <p:spPr>
          <a:xfrm>
            <a:off x="802062" y="3039866"/>
            <a:ext cx="10096500" cy="778268"/>
          </a:xfrm>
        </p:spPr>
        <p:txBody>
          <a:bodyPr/>
          <a:lstStyle/>
          <a:p>
            <a:pPr marL="0" indent="0">
              <a:buNone/>
            </a:pPr>
            <a:r>
              <a:rPr lang="en-US" dirty="0"/>
              <a:t>REGIONAL WORKSHOP ON ANIMAL HEALTH:</a:t>
            </a:r>
          </a:p>
          <a:p>
            <a:pPr marL="0" indent="0">
              <a:buNone/>
            </a:pPr>
            <a:r>
              <a:rPr lang="en-US" dirty="0"/>
              <a:t>DISEASE PREPAREDNESS, VACCINATION AND ONE HEALTH APPROACH</a:t>
            </a:r>
          </a:p>
          <a:p>
            <a:pPr marL="0" indent="0">
              <a:buNone/>
            </a:pPr>
            <a:endParaRPr lang="en-US" dirty="0"/>
          </a:p>
          <a:p>
            <a:pPr marL="0" indent="0">
              <a:buNone/>
            </a:pPr>
            <a:r>
              <a:rPr lang="en-US" b="1" dirty="0"/>
              <a:t>Practical experience of Surveillance on ASF </a:t>
            </a:r>
          </a:p>
        </p:txBody>
      </p:sp>
    </p:spTree>
    <p:extLst>
      <p:ext uri="{BB962C8B-B14F-4D97-AF65-F5344CB8AC3E}">
        <p14:creationId xmlns:p14="http://schemas.microsoft.com/office/powerpoint/2010/main" val="2384983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Antraštė 4">
            <a:extLst>
              <a:ext uri="{FF2B5EF4-FFF2-40B4-BE49-F238E27FC236}">
                <a16:creationId xmlns:a16="http://schemas.microsoft.com/office/drawing/2014/main" id="{F1D4BFE7-7265-8617-548A-70D2C3374D47}"/>
              </a:ext>
            </a:extLst>
          </p:cNvPr>
          <p:cNvSpPr>
            <a:spLocks noGrp="1"/>
          </p:cNvSpPr>
          <p:nvPr>
            <p:ph type="title"/>
          </p:nvPr>
        </p:nvSpPr>
        <p:spPr>
          <a:xfrm>
            <a:off x="2929732" y="23160"/>
            <a:ext cx="8457372" cy="782357"/>
          </a:xfrm>
        </p:spPr>
        <p:txBody>
          <a:bodyPr/>
          <a:lstStyle/>
          <a:p>
            <a:pPr algn="ctr"/>
            <a:r>
              <a:rPr lang="en-US" altLang="lt-LT" sz="3200" dirty="0">
                <a:solidFill>
                  <a:srgbClr val="002060"/>
                </a:solidFill>
                <a:latin typeface="Cambria" panose="02040503050406030204" pitchFamily="18" charset="0"/>
                <a:ea typeface="Cambria" panose="02040503050406030204" pitchFamily="18" charset="0"/>
              </a:rPr>
              <a:t>Commercial pig farm</a:t>
            </a:r>
            <a:endParaRPr lang="en-US" altLang="en-US" sz="3200" dirty="0">
              <a:solidFill>
                <a:srgbClr val="002060"/>
              </a:solidFill>
              <a:latin typeface="Cambria" panose="02040503050406030204" pitchFamily="18" charset="0"/>
              <a:ea typeface="Cambria" panose="02040503050406030204" pitchFamily="18" charset="0"/>
            </a:endParaRPr>
          </a:p>
        </p:txBody>
      </p:sp>
      <p:pic>
        <p:nvPicPr>
          <p:cNvPr id="47108" name="Content Placeholder 4">
            <a:extLst>
              <a:ext uri="{FF2B5EF4-FFF2-40B4-BE49-F238E27FC236}">
                <a16:creationId xmlns:a16="http://schemas.microsoft.com/office/drawing/2014/main" id="{3A8C00B5-4F11-634C-87D5-81EE40F141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45629" y="1431926"/>
            <a:ext cx="6310312" cy="5235575"/>
          </a:xfrm>
        </p:spPr>
      </p:pic>
      <p:sp>
        <p:nvSpPr>
          <p:cNvPr id="47109" name="TextBox 6">
            <a:extLst>
              <a:ext uri="{FF2B5EF4-FFF2-40B4-BE49-F238E27FC236}">
                <a16:creationId xmlns:a16="http://schemas.microsoft.com/office/drawing/2014/main" id="{E225E27C-C7C0-B6B8-D5B9-5B0184DC0F35}"/>
              </a:ext>
            </a:extLst>
          </p:cNvPr>
          <p:cNvSpPr txBox="1">
            <a:spLocks noChangeArrowheads="1"/>
          </p:cNvSpPr>
          <p:nvPr/>
        </p:nvSpPr>
        <p:spPr bwMode="auto">
          <a:xfrm>
            <a:off x="838200" y="1604963"/>
            <a:ext cx="414236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 typeface="Wingdings" panose="05000000000000000000" pitchFamily="2" charset="2"/>
              <a:buChar char="Ø"/>
            </a:pPr>
            <a:r>
              <a:rPr lang="en-US" altLang="en-US" sz="1800" dirty="0">
                <a:solidFill>
                  <a:srgbClr val="002060"/>
                </a:solidFill>
                <a:latin typeface="Cambria" panose="02040503050406030204" pitchFamily="18" charset="0"/>
                <a:ea typeface="Cambria" panose="02040503050406030204" pitchFamily="18" charset="0"/>
              </a:rPr>
              <a:t>Territory fenced</a:t>
            </a:r>
          </a:p>
          <a:p>
            <a:pPr>
              <a:spcBef>
                <a:spcPct val="0"/>
              </a:spcBef>
              <a:buFont typeface="Wingdings" panose="05000000000000000000" pitchFamily="2" charset="2"/>
              <a:buChar char="Ø"/>
            </a:pPr>
            <a:r>
              <a:rPr lang="en-US" altLang="en-US" sz="1800" dirty="0">
                <a:solidFill>
                  <a:srgbClr val="002060"/>
                </a:solidFill>
                <a:latin typeface="Cambria" panose="02040503050406030204" pitchFamily="18" charset="0"/>
                <a:ea typeface="Cambria" panose="02040503050406030204" pitchFamily="18" charset="0"/>
              </a:rPr>
              <a:t>Close cycle farm</a:t>
            </a:r>
          </a:p>
          <a:p>
            <a:pPr>
              <a:spcBef>
                <a:spcPct val="0"/>
              </a:spcBef>
              <a:buFont typeface="Wingdings" panose="05000000000000000000" pitchFamily="2" charset="2"/>
              <a:buChar char="Ø"/>
            </a:pPr>
            <a:r>
              <a:rPr lang="en-US" altLang="en-US" sz="1800" dirty="0">
                <a:solidFill>
                  <a:srgbClr val="002060"/>
                </a:solidFill>
                <a:latin typeface="Cambria" panose="02040503050406030204" pitchFamily="18" charset="0"/>
                <a:ea typeface="Cambria" panose="02040503050406030204" pitchFamily="18" charset="0"/>
              </a:rPr>
              <a:t>Comply with national biosecurity requirements</a:t>
            </a:r>
          </a:p>
          <a:p>
            <a:pPr>
              <a:spcBef>
                <a:spcPct val="0"/>
              </a:spcBef>
              <a:buFont typeface="Wingdings" panose="05000000000000000000" pitchFamily="2" charset="2"/>
              <a:buChar char="Ø"/>
            </a:pPr>
            <a:endParaRPr lang="en-US" altLang="en-US" sz="1800" dirty="0">
              <a:solidFill>
                <a:srgbClr val="002060"/>
              </a:solidFill>
              <a:latin typeface="Cambria" panose="02040503050406030204" pitchFamily="18" charset="0"/>
              <a:ea typeface="Cambria" panose="02040503050406030204" pitchFamily="18" charset="0"/>
            </a:endParaRPr>
          </a:p>
        </p:txBody>
      </p:sp>
      <p:pic>
        <p:nvPicPr>
          <p:cNvPr id="47110" name="Content Placeholder 4" descr="lLwJDLvvMWT2As_TtdSwiQQmRppBCEz5g9LYWEABFSTOdQmoZVKJ2IQpqOWYwKBcinE4D66YTTd2osLaUFZTTIRgTrecHd-Gs2gl2T2Vm0AE-4OYNQ3ACY0O83n2AInKTLNMOj08wxz_dJBWlLWSeQvFQXodO__eUykSNogH6SKtYdo8dPlY3YF9NYG5b6SEokNZswjmmAJJbM5D2">
            <a:extLst>
              <a:ext uri="{FF2B5EF4-FFF2-40B4-BE49-F238E27FC236}">
                <a16:creationId xmlns:a16="http://schemas.microsoft.com/office/drawing/2014/main" id="{D313A7D3-98DF-B865-E19E-CD4667F14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823" y="3016387"/>
            <a:ext cx="3651114" cy="365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C215F563-2F38-89AF-C99B-DBBB475BFE72}"/>
              </a:ext>
            </a:extLst>
          </p:cNvPr>
          <p:cNvSpPr>
            <a:spLocks noGrp="1"/>
          </p:cNvSpPr>
          <p:nvPr>
            <p:ph type="title"/>
          </p:nvPr>
        </p:nvSpPr>
        <p:spPr>
          <a:xfrm>
            <a:off x="3855801" y="218997"/>
            <a:ext cx="5054735" cy="782357"/>
          </a:xfrm>
        </p:spPr>
        <p:txBody>
          <a:bodyPr/>
          <a:lstStyle/>
          <a:p>
            <a:r>
              <a:rPr lang="en-US" altLang="en-US" sz="3200" dirty="0">
                <a:solidFill>
                  <a:srgbClr val="002060"/>
                </a:solidFill>
                <a:latin typeface="Cambria" panose="02040503050406030204" pitchFamily="18" charset="0"/>
                <a:ea typeface="Cambria" panose="02040503050406030204" pitchFamily="18" charset="0"/>
              </a:rPr>
              <a:t>Information about the farm</a:t>
            </a:r>
          </a:p>
        </p:txBody>
      </p:sp>
      <p:graphicFrame>
        <p:nvGraphicFramePr>
          <p:cNvPr id="6" name="Content Placeholder 5">
            <a:extLst>
              <a:ext uri="{FF2B5EF4-FFF2-40B4-BE49-F238E27FC236}">
                <a16:creationId xmlns:a16="http://schemas.microsoft.com/office/drawing/2014/main" id="{CADB470F-94CD-4333-8B59-AA44609B2F2A}"/>
              </a:ext>
            </a:extLst>
          </p:cNvPr>
          <p:cNvGraphicFramePr>
            <a:graphicFrameLocks noGrp="1"/>
          </p:cNvGraphicFramePr>
          <p:nvPr>
            <p:ph idx="1"/>
            <p:extLst>
              <p:ext uri="{D42A27DB-BD31-4B8C-83A1-F6EECF244321}">
                <p14:modId xmlns:p14="http://schemas.microsoft.com/office/powerpoint/2010/main" val="2265989956"/>
              </p:ext>
            </p:extLst>
          </p:nvPr>
        </p:nvGraphicFramePr>
        <p:xfrm>
          <a:off x="1631504" y="1600201"/>
          <a:ext cx="8928992"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Antraštė 4">
            <a:extLst>
              <a:ext uri="{FF2B5EF4-FFF2-40B4-BE49-F238E27FC236}">
                <a16:creationId xmlns:a16="http://schemas.microsoft.com/office/drawing/2014/main" id="{689F69AE-C727-992E-7DD8-4B6EE63F277E}"/>
              </a:ext>
            </a:extLst>
          </p:cNvPr>
          <p:cNvSpPr>
            <a:spLocks noGrp="1"/>
          </p:cNvSpPr>
          <p:nvPr>
            <p:ph type="title"/>
          </p:nvPr>
        </p:nvSpPr>
        <p:spPr>
          <a:xfrm>
            <a:off x="3544515" y="170359"/>
            <a:ext cx="5687033" cy="782357"/>
          </a:xfrm>
        </p:spPr>
        <p:txBody>
          <a:bodyPr/>
          <a:lstStyle/>
          <a:p>
            <a:pPr algn="ctr"/>
            <a:r>
              <a:rPr lang="en-US" altLang="lt-LT" sz="3600" dirty="0">
                <a:solidFill>
                  <a:srgbClr val="002060"/>
                </a:solidFill>
                <a:latin typeface="Cambria" panose="02040503050406030204" pitchFamily="18" charset="0"/>
                <a:ea typeface="Cambria" panose="02040503050406030204" pitchFamily="18" charset="0"/>
              </a:rPr>
              <a:t>Surveillance activities</a:t>
            </a:r>
            <a:endParaRPr lang="en-US" altLang="en-US" sz="3600" dirty="0">
              <a:solidFill>
                <a:srgbClr val="002060"/>
              </a:solidFill>
              <a:latin typeface="Cambria" panose="02040503050406030204" pitchFamily="18" charset="0"/>
              <a:ea typeface="Cambria" panose="02040503050406030204" pitchFamily="18" charset="0"/>
            </a:endParaRPr>
          </a:p>
        </p:txBody>
      </p:sp>
      <p:graphicFrame>
        <p:nvGraphicFramePr>
          <p:cNvPr id="7" name="Turinio vietos rezervavimo ženklas 6">
            <a:extLst>
              <a:ext uri="{FF2B5EF4-FFF2-40B4-BE49-F238E27FC236}">
                <a16:creationId xmlns:a16="http://schemas.microsoft.com/office/drawing/2014/main" id="{AC5F95FF-4EBD-4301-949B-C0AA609746BB}"/>
              </a:ext>
            </a:extLst>
          </p:cNvPr>
          <p:cNvGraphicFramePr>
            <a:graphicFrameLocks noGrp="1"/>
          </p:cNvGraphicFramePr>
          <p:nvPr>
            <p:ph idx="1"/>
            <p:extLst>
              <p:ext uri="{D42A27DB-BD31-4B8C-83A1-F6EECF244321}">
                <p14:modId xmlns:p14="http://schemas.microsoft.com/office/powerpoint/2010/main" val="3727736200"/>
              </p:ext>
            </p:extLst>
          </p:nvPr>
        </p:nvGraphicFramePr>
        <p:xfrm>
          <a:off x="1524000" y="1421477"/>
          <a:ext cx="9144000" cy="5112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aveikslėlis 4">
            <a:extLst>
              <a:ext uri="{FF2B5EF4-FFF2-40B4-BE49-F238E27FC236}">
                <a16:creationId xmlns:a16="http://schemas.microsoft.com/office/drawing/2014/main" id="{A875AB6B-6D89-512A-7415-1BF33AA9535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5037" b="4755"/>
          <a:stretch/>
        </p:blipFill>
        <p:spPr>
          <a:xfrm>
            <a:off x="5702125" y="1400783"/>
            <a:ext cx="6489875" cy="4883285"/>
          </a:xfrm>
        </p:spPr>
      </p:pic>
      <p:pic>
        <p:nvPicPr>
          <p:cNvPr id="18436" name="Content Placeholder 4">
            <a:extLst>
              <a:ext uri="{FF2B5EF4-FFF2-40B4-BE49-F238E27FC236}">
                <a16:creationId xmlns:a16="http://schemas.microsoft.com/office/drawing/2014/main" id="{893DFF86-438D-092E-9D56-579758B72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 y="1400783"/>
            <a:ext cx="5885034" cy="488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ntraštė 4">
            <a:extLst>
              <a:ext uri="{FF2B5EF4-FFF2-40B4-BE49-F238E27FC236}">
                <a16:creationId xmlns:a16="http://schemas.microsoft.com/office/drawing/2014/main" id="{7912E879-DCF6-BD96-D5E0-F3A5507834DD}"/>
              </a:ext>
            </a:extLst>
          </p:cNvPr>
          <p:cNvSpPr>
            <a:spLocks noGrp="1"/>
          </p:cNvSpPr>
          <p:nvPr>
            <p:ph type="title"/>
          </p:nvPr>
        </p:nvSpPr>
        <p:spPr>
          <a:xfrm>
            <a:off x="2929732" y="23160"/>
            <a:ext cx="8457372" cy="782357"/>
          </a:xfrm>
        </p:spPr>
        <p:txBody>
          <a:bodyPr/>
          <a:lstStyle/>
          <a:p>
            <a:pPr algn="ctr"/>
            <a:r>
              <a:rPr lang="en-US" altLang="lt-LT" sz="3200" dirty="0">
                <a:solidFill>
                  <a:srgbClr val="002060"/>
                </a:solidFill>
                <a:latin typeface="Cambria" panose="02040503050406030204" pitchFamily="18" charset="0"/>
                <a:ea typeface="Cambria" panose="02040503050406030204" pitchFamily="18" charset="0"/>
              </a:rPr>
              <a:t>Commercial pig farm</a:t>
            </a:r>
            <a:endParaRPr lang="en-US" altLang="en-US" sz="3200" dirty="0">
              <a:solidFill>
                <a:srgbClr val="002060"/>
              </a:solidFill>
              <a:latin typeface="Cambria" panose="02040503050406030204" pitchFamily="18" charset="0"/>
              <a:ea typeface="Cambria" panose="020405030504060302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1A82B-458D-B78D-9DA0-0DF6A52059B9}"/>
            </a:ext>
          </a:extLst>
        </p:cNvPr>
        <p:cNvGrpSpPr/>
        <p:nvPr/>
      </p:nvGrpSpPr>
      <p:grpSpPr>
        <a:xfrm>
          <a:off x="0" y="0"/>
          <a:ext cx="0" cy="0"/>
          <a:chOff x="0" y="0"/>
          <a:chExt cx="0" cy="0"/>
        </a:xfrm>
      </p:grpSpPr>
      <p:sp>
        <p:nvSpPr>
          <p:cNvPr id="3" name="Antraštė 4">
            <a:extLst>
              <a:ext uri="{FF2B5EF4-FFF2-40B4-BE49-F238E27FC236}">
                <a16:creationId xmlns:a16="http://schemas.microsoft.com/office/drawing/2014/main" id="{BA432BB1-2AC1-02A2-FC2B-D4D69DE56F53}"/>
              </a:ext>
            </a:extLst>
          </p:cNvPr>
          <p:cNvSpPr>
            <a:spLocks noGrp="1"/>
          </p:cNvSpPr>
          <p:nvPr>
            <p:ph type="title"/>
          </p:nvPr>
        </p:nvSpPr>
        <p:spPr>
          <a:xfrm>
            <a:off x="2929732" y="23160"/>
            <a:ext cx="8457372" cy="782357"/>
          </a:xfrm>
        </p:spPr>
        <p:txBody>
          <a:bodyPr/>
          <a:lstStyle/>
          <a:p>
            <a:pPr algn="ctr"/>
            <a:r>
              <a:rPr lang="en-US" altLang="lt-LT" sz="3200" dirty="0">
                <a:solidFill>
                  <a:srgbClr val="002060"/>
                </a:solidFill>
                <a:latin typeface="Cambria" panose="02040503050406030204" pitchFamily="18" charset="0"/>
                <a:ea typeface="Cambria" panose="02040503050406030204" pitchFamily="18" charset="0"/>
              </a:rPr>
              <a:t>Commercial pig farm</a:t>
            </a:r>
            <a:endParaRPr lang="en-US" altLang="en-US" sz="3200" dirty="0">
              <a:solidFill>
                <a:srgbClr val="002060"/>
              </a:solidFill>
              <a:latin typeface="Cambria" panose="02040503050406030204" pitchFamily="18" charset="0"/>
              <a:ea typeface="Cambria" panose="02040503050406030204" pitchFamily="18" charset="0"/>
            </a:endParaRPr>
          </a:p>
        </p:txBody>
      </p:sp>
      <p:grpSp>
        <p:nvGrpSpPr>
          <p:cNvPr id="12" name="Group 11">
            <a:extLst>
              <a:ext uri="{FF2B5EF4-FFF2-40B4-BE49-F238E27FC236}">
                <a16:creationId xmlns:a16="http://schemas.microsoft.com/office/drawing/2014/main" id="{C07C7BEC-D75E-B976-9C31-5B8AD15AC2FD}"/>
              </a:ext>
            </a:extLst>
          </p:cNvPr>
          <p:cNvGrpSpPr/>
          <p:nvPr/>
        </p:nvGrpSpPr>
        <p:grpSpPr>
          <a:xfrm>
            <a:off x="36206" y="1570344"/>
            <a:ext cx="6339635" cy="4237069"/>
            <a:chOff x="36206" y="1570344"/>
            <a:chExt cx="6339635" cy="4237069"/>
          </a:xfrm>
        </p:grpSpPr>
        <p:pic>
          <p:nvPicPr>
            <p:cNvPr id="5" name="Content Placeholder 4">
              <a:extLst>
                <a:ext uri="{FF2B5EF4-FFF2-40B4-BE49-F238E27FC236}">
                  <a16:creationId xmlns:a16="http://schemas.microsoft.com/office/drawing/2014/main" id="{BDC97446-58AA-A206-FCFC-95266AE45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6" y="1570344"/>
              <a:ext cx="6339635" cy="423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B825193-81AD-9636-59D9-232408EEE2B4}"/>
                </a:ext>
              </a:extLst>
            </p:cNvPr>
            <p:cNvSpPr txBox="1"/>
            <p:nvPr/>
          </p:nvSpPr>
          <p:spPr>
            <a:xfrm>
              <a:off x="3000931" y="4650151"/>
              <a:ext cx="915515" cy="400110"/>
            </a:xfrm>
            <a:prstGeom prst="rect">
              <a:avLst/>
            </a:prstGeom>
            <a:noFill/>
          </p:spPr>
          <p:txBody>
            <a:bodyPr wrap="square" rtlCol="0">
              <a:spAutoFit/>
            </a:bodyPr>
            <a:lstStyle/>
            <a:p>
              <a:r>
                <a:rPr lang="en-US" sz="2000" b="1" dirty="0">
                  <a:solidFill>
                    <a:srgbClr val="FF0000"/>
                  </a:solidFill>
                </a:rPr>
                <a:t>1000</a:t>
              </a:r>
              <a:endParaRPr lang="lt-LT" sz="2000" b="1" dirty="0">
                <a:solidFill>
                  <a:srgbClr val="FF0000"/>
                </a:solidFill>
              </a:endParaRPr>
            </a:p>
          </p:txBody>
        </p:sp>
        <p:sp>
          <p:nvSpPr>
            <p:cNvPr id="7" name="TextBox 6">
              <a:extLst>
                <a:ext uri="{FF2B5EF4-FFF2-40B4-BE49-F238E27FC236}">
                  <a16:creationId xmlns:a16="http://schemas.microsoft.com/office/drawing/2014/main" id="{826AEB2C-7F24-CA3B-4B61-ECA5FDEB1421}"/>
                </a:ext>
              </a:extLst>
            </p:cNvPr>
            <p:cNvSpPr txBox="1"/>
            <p:nvPr/>
          </p:nvSpPr>
          <p:spPr>
            <a:xfrm>
              <a:off x="4350949" y="3428742"/>
              <a:ext cx="915515" cy="400110"/>
            </a:xfrm>
            <a:prstGeom prst="rect">
              <a:avLst/>
            </a:prstGeom>
            <a:noFill/>
          </p:spPr>
          <p:txBody>
            <a:bodyPr wrap="square" rtlCol="0">
              <a:spAutoFit/>
            </a:bodyPr>
            <a:lstStyle/>
            <a:p>
              <a:r>
                <a:rPr lang="en-US" sz="2000" b="1" dirty="0">
                  <a:solidFill>
                    <a:srgbClr val="FF0000"/>
                  </a:solidFill>
                </a:rPr>
                <a:t>1500</a:t>
              </a:r>
              <a:endParaRPr lang="lt-LT" sz="2000" b="1" dirty="0">
                <a:solidFill>
                  <a:srgbClr val="FF0000"/>
                </a:solidFill>
              </a:endParaRPr>
            </a:p>
          </p:txBody>
        </p:sp>
        <p:sp>
          <p:nvSpPr>
            <p:cNvPr id="8" name="TextBox 7">
              <a:extLst>
                <a:ext uri="{FF2B5EF4-FFF2-40B4-BE49-F238E27FC236}">
                  <a16:creationId xmlns:a16="http://schemas.microsoft.com/office/drawing/2014/main" id="{0F00D874-70C2-1162-AA20-84A0F3BD41CC}"/>
                </a:ext>
              </a:extLst>
            </p:cNvPr>
            <p:cNvSpPr txBox="1"/>
            <p:nvPr/>
          </p:nvSpPr>
          <p:spPr>
            <a:xfrm>
              <a:off x="1583319" y="3434035"/>
              <a:ext cx="915515" cy="400110"/>
            </a:xfrm>
            <a:prstGeom prst="rect">
              <a:avLst/>
            </a:prstGeom>
            <a:noFill/>
          </p:spPr>
          <p:txBody>
            <a:bodyPr wrap="square" rtlCol="0">
              <a:spAutoFit/>
            </a:bodyPr>
            <a:lstStyle/>
            <a:p>
              <a:r>
                <a:rPr lang="en-US" sz="2000" b="1" dirty="0">
                  <a:solidFill>
                    <a:srgbClr val="FF0000"/>
                  </a:solidFill>
                </a:rPr>
                <a:t>2000</a:t>
              </a:r>
              <a:endParaRPr lang="lt-LT" sz="2000" b="1" dirty="0">
                <a:solidFill>
                  <a:srgbClr val="FF0000"/>
                </a:solidFill>
              </a:endParaRPr>
            </a:p>
          </p:txBody>
        </p:sp>
        <p:sp>
          <p:nvSpPr>
            <p:cNvPr id="9" name="TextBox 8">
              <a:extLst>
                <a:ext uri="{FF2B5EF4-FFF2-40B4-BE49-F238E27FC236}">
                  <a16:creationId xmlns:a16="http://schemas.microsoft.com/office/drawing/2014/main" id="{3E722CCD-EA91-F8D5-2559-1EA128C50349}"/>
                </a:ext>
              </a:extLst>
            </p:cNvPr>
            <p:cNvSpPr txBox="1"/>
            <p:nvPr/>
          </p:nvSpPr>
          <p:spPr>
            <a:xfrm>
              <a:off x="1761853" y="2871353"/>
              <a:ext cx="915515" cy="400110"/>
            </a:xfrm>
            <a:prstGeom prst="rect">
              <a:avLst/>
            </a:prstGeom>
            <a:noFill/>
          </p:spPr>
          <p:txBody>
            <a:bodyPr wrap="square" rtlCol="0">
              <a:spAutoFit/>
            </a:bodyPr>
            <a:lstStyle/>
            <a:p>
              <a:r>
                <a:rPr lang="en-US" sz="2000" b="1" dirty="0">
                  <a:solidFill>
                    <a:srgbClr val="FF0000"/>
                  </a:solidFill>
                </a:rPr>
                <a:t>500</a:t>
              </a:r>
              <a:endParaRPr lang="lt-LT" sz="2000" b="1" dirty="0">
                <a:solidFill>
                  <a:srgbClr val="FF0000"/>
                </a:solidFill>
              </a:endParaRPr>
            </a:p>
          </p:txBody>
        </p:sp>
        <p:sp>
          <p:nvSpPr>
            <p:cNvPr id="10" name="TextBox 9">
              <a:extLst>
                <a:ext uri="{FF2B5EF4-FFF2-40B4-BE49-F238E27FC236}">
                  <a16:creationId xmlns:a16="http://schemas.microsoft.com/office/drawing/2014/main" id="{C335308A-A5F4-7B31-FE0C-EDDEF7615AFA}"/>
                </a:ext>
              </a:extLst>
            </p:cNvPr>
            <p:cNvSpPr txBox="1"/>
            <p:nvPr/>
          </p:nvSpPr>
          <p:spPr>
            <a:xfrm>
              <a:off x="3458690" y="3249369"/>
              <a:ext cx="915515" cy="400110"/>
            </a:xfrm>
            <a:prstGeom prst="rect">
              <a:avLst/>
            </a:prstGeom>
            <a:noFill/>
          </p:spPr>
          <p:txBody>
            <a:bodyPr wrap="square" rtlCol="0">
              <a:spAutoFit/>
            </a:bodyPr>
            <a:lstStyle/>
            <a:p>
              <a:r>
                <a:rPr lang="en-US" sz="2000" b="1" dirty="0">
                  <a:solidFill>
                    <a:srgbClr val="FF0000"/>
                  </a:solidFill>
                </a:rPr>
                <a:t>1500</a:t>
              </a:r>
              <a:endParaRPr lang="lt-LT" sz="2000" b="1" dirty="0">
                <a:solidFill>
                  <a:srgbClr val="FF0000"/>
                </a:solidFill>
              </a:endParaRPr>
            </a:p>
          </p:txBody>
        </p:sp>
        <p:sp>
          <p:nvSpPr>
            <p:cNvPr id="11" name="TextBox 10">
              <a:extLst>
                <a:ext uri="{FF2B5EF4-FFF2-40B4-BE49-F238E27FC236}">
                  <a16:creationId xmlns:a16="http://schemas.microsoft.com/office/drawing/2014/main" id="{1C3F2FD9-9939-879A-9E00-F27CB03F0526}"/>
                </a:ext>
              </a:extLst>
            </p:cNvPr>
            <p:cNvSpPr txBox="1"/>
            <p:nvPr/>
          </p:nvSpPr>
          <p:spPr>
            <a:xfrm>
              <a:off x="3620816" y="2640862"/>
              <a:ext cx="1058188" cy="400110"/>
            </a:xfrm>
            <a:prstGeom prst="rect">
              <a:avLst/>
            </a:prstGeom>
            <a:noFill/>
          </p:spPr>
          <p:txBody>
            <a:bodyPr wrap="square" rtlCol="0">
              <a:spAutoFit/>
            </a:bodyPr>
            <a:lstStyle/>
            <a:p>
              <a:r>
                <a:rPr lang="en-US" sz="2000" b="1" dirty="0">
                  <a:solidFill>
                    <a:srgbClr val="FF0000"/>
                  </a:solidFill>
                </a:rPr>
                <a:t>2000</a:t>
              </a:r>
              <a:endParaRPr lang="lt-LT" sz="2000" b="1" dirty="0">
                <a:solidFill>
                  <a:srgbClr val="FF0000"/>
                </a:solidFill>
              </a:endParaRPr>
            </a:p>
          </p:txBody>
        </p:sp>
      </p:grpSp>
      <p:sp>
        <p:nvSpPr>
          <p:cNvPr id="13" name="TextBox 12">
            <a:extLst>
              <a:ext uri="{FF2B5EF4-FFF2-40B4-BE49-F238E27FC236}">
                <a16:creationId xmlns:a16="http://schemas.microsoft.com/office/drawing/2014/main" id="{60BC1713-7301-6417-758F-1023D79ABCD9}"/>
              </a:ext>
            </a:extLst>
          </p:cNvPr>
          <p:cNvSpPr txBox="1"/>
          <p:nvPr/>
        </p:nvSpPr>
        <p:spPr>
          <a:xfrm rot="10800000" flipH="1" flipV="1">
            <a:off x="6739549" y="2110596"/>
            <a:ext cx="4903040" cy="2677656"/>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solidFill>
                  <a:srgbClr val="002060"/>
                </a:solidFill>
                <a:latin typeface="Cambria" panose="02040503050406030204" pitchFamily="18" charset="0"/>
                <a:ea typeface="Cambria" panose="02040503050406030204" pitchFamily="18" charset="0"/>
              </a:rPr>
              <a:t>What kind of samples would you take in that farm for early detection of ASF?</a:t>
            </a:r>
          </a:p>
          <a:p>
            <a:pPr marL="285750" indent="-285750" algn="just">
              <a:buFont typeface="Arial" panose="020B0604020202020204" pitchFamily="34" charset="0"/>
              <a:buChar char="•"/>
            </a:pPr>
            <a:r>
              <a:rPr lang="en-US" sz="2400" dirty="0">
                <a:solidFill>
                  <a:srgbClr val="002060"/>
                </a:solidFill>
                <a:latin typeface="Cambria" panose="02040503050406030204" pitchFamily="18" charset="0"/>
                <a:ea typeface="Cambria" panose="02040503050406030204" pitchFamily="18" charset="0"/>
              </a:rPr>
              <a:t>How many samples and from which barns?</a:t>
            </a:r>
          </a:p>
          <a:p>
            <a:pPr marL="285750" indent="-285750" algn="just">
              <a:buFont typeface="Arial" panose="020B0604020202020204" pitchFamily="34" charset="0"/>
              <a:buChar char="•"/>
            </a:pPr>
            <a:r>
              <a:rPr lang="en-US" sz="2400" dirty="0">
                <a:solidFill>
                  <a:srgbClr val="002060"/>
                </a:solidFill>
                <a:latin typeface="Cambria" panose="02040503050406030204" pitchFamily="18" charset="0"/>
                <a:ea typeface="Cambria" panose="02040503050406030204" pitchFamily="18" charset="0"/>
              </a:rPr>
              <a:t>Will you test them by ELISA, by PCR, or both?</a:t>
            </a:r>
            <a:endParaRPr lang="lt-LT" sz="2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9621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B9213-08B6-3D87-59CE-8843E91A908B}"/>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319D30F1-296B-D7F4-E7C9-0D670F15B6D3}"/>
              </a:ext>
            </a:extLst>
          </p:cNvPr>
          <p:cNvGrpSpPr/>
          <p:nvPr/>
        </p:nvGrpSpPr>
        <p:grpSpPr>
          <a:xfrm>
            <a:off x="5216767" y="-251056"/>
            <a:ext cx="6882335" cy="6958401"/>
            <a:chOff x="4068903" y="-100401"/>
            <a:chExt cx="6882335" cy="6958401"/>
          </a:xfrm>
        </p:grpSpPr>
        <p:grpSp>
          <p:nvGrpSpPr>
            <p:cNvPr id="9" name="Group 8">
              <a:extLst>
                <a:ext uri="{FF2B5EF4-FFF2-40B4-BE49-F238E27FC236}">
                  <a16:creationId xmlns:a16="http://schemas.microsoft.com/office/drawing/2014/main" id="{3D2365E7-0816-BA9F-3B19-98934C9AC4E7}"/>
                </a:ext>
              </a:extLst>
            </p:cNvPr>
            <p:cNvGrpSpPr/>
            <p:nvPr/>
          </p:nvGrpSpPr>
          <p:grpSpPr>
            <a:xfrm>
              <a:off x="4068903" y="-100401"/>
              <a:ext cx="6882335" cy="6958401"/>
              <a:chOff x="4068903" y="-100401"/>
              <a:chExt cx="6882335" cy="6958401"/>
            </a:xfrm>
          </p:grpSpPr>
          <p:pic>
            <p:nvPicPr>
              <p:cNvPr id="5" name="Picture 4">
                <a:extLst>
                  <a:ext uri="{FF2B5EF4-FFF2-40B4-BE49-F238E27FC236}">
                    <a16:creationId xmlns:a16="http://schemas.microsoft.com/office/drawing/2014/main" id="{FF194EBC-4345-0048-D1AC-5294A88FDBB6}"/>
                  </a:ext>
                </a:extLst>
              </p:cNvPr>
              <p:cNvPicPr>
                <a:picLocks noChangeAspect="1"/>
              </p:cNvPicPr>
              <p:nvPr/>
            </p:nvPicPr>
            <p:blipFill>
              <a:blip r:embed="rId2"/>
              <a:stretch>
                <a:fillRect/>
              </a:stretch>
            </p:blipFill>
            <p:spPr>
              <a:xfrm>
                <a:off x="4068903" y="-76082"/>
                <a:ext cx="6882335" cy="6934082"/>
              </a:xfrm>
              <a:prstGeom prst="rect">
                <a:avLst/>
              </a:prstGeom>
            </p:spPr>
          </p:pic>
          <p:pic>
            <p:nvPicPr>
              <p:cNvPr id="8" name="Picture 7">
                <a:extLst>
                  <a:ext uri="{FF2B5EF4-FFF2-40B4-BE49-F238E27FC236}">
                    <a16:creationId xmlns:a16="http://schemas.microsoft.com/office/drawing/2014/main" id="{FC08CDA9-DA2A-524E-351A-3C2BEC8FC3D7}"/>
                  </a:ext>
                </a:extLst>
              </p:cNvPr>
              <p:cNvPicPr>
                <a:picLocks noChangeAspect="1"/>
              </p:cNvPicPr>
              <p:nvPr/>
            </p:nvPicPr>
            <p:blipFill>
              <a:blip r:embed="rId3"/>
              <a:stretch>
                <a:fillRect/>
              </a:stretch>
            </p:blipFill>
            <p:spPr>
              <a:xfrm>
                <a:off x="4068903" y="-100401"/>
                <a:ext cx="797808" cy="635422"/>
              </a:xfrm>
              <a:prstGeom prst="rect">
                <a:avLst/>
              </a:prstGeom>
            </p:spPr>
          </p:pic>
        </p:grpSp>
        <p:pic>
          <p:nvPicPr>
            <p:cNvPr id="11" name="Picture 10">
              <a:extLst>
                <a:ext uri="{FF2B5EF4-FFF2-40B4-BE49-F238E27FC236}">
                  <a16:creationId xmlns:a16="http://schemas.microsoft.com/office/drawing/2014/main" id="{7B1BCB88-2307-CDC8-1518-6790B7252150}"/>
                </a:ext>
              </a:extLst>
            </p:cNvPr>
            <p:cNvPicPr>
              <a:picLocks noChangeAspect="1"/>
            </p:cNvPicPr>
            <p:nvPr/>
          </p:nvPicPr>
          <p:blipFill>
            <a:blip r:embed="rId4"/>
            <a:stretch>
              <a:fillRect/>
            </a:stretch>
          </p:blipFill>
          <p:spPr>
            <a:xfrm>
              <a:off x="7325291" y="-26551"/>
              <a:ext cx="1104996" cy="243861"/>
            </a:xfrm>
            <a:prstGeom prst="rect">
              <a:avLst/>
            </a:prstGeom>
          </p:spPr>
        </p:pic>
      </p:grpSp>
      <p:sp>
        <p:nvSpPr>
          <p:cNvPr id="14" name="TextBox 13">
            <a:extLst>
              <a:ext uri="{FF2B5EF4-FFF2-40B4-BE49-F238E27FC236}">
                <a16:creationId xmlns:a16="http://schemas.microsoft.com/office/drawing/2014/main" id="{AB24839F-13F0-685E-06DC-2B54ACF60CDF}"/>
              </a:ext>
            </a:extLst>
          </p:cNvPr>
          <p:cNvSpPr txBox="1"/>
          <p:nvPr/>
        </p:nvSpPr>
        <p:spPr>
          <a:xfrm>
            <a:off x="252920" y="2053231"/>
            <a:ext cx="4744668" cy="1638910"/>
          </a:xfrm>
          <a:prstGeom prst="rect">
            <a:avLst/>
          </a:prstGeom>
          <a:noFill/>
        </p:spPr>
        <p:txBody>
          <a:bodyPr wrap="square">
            <a:spAutoFit/>
          </a:bodyPr>
          <a:lstStyle/>
          <a:p>
            <a:pPr algn="just"/>
            <a:endParaRPr lang="en-US" sz="1050" b="0" i="0" u="none" strike="noStrike" baseline="0" dirty="0">
              <a:solidFill>
                <a:srgbClr val="002060"/>
              </a:solidFill>
              <a:latin typeface="Cambria" panose="02040503050406030204" pitchFamily="18" charset="0"/>
              <a:ea typeface="Cambria" panose="02040503050406030204" pitchFamily="18" charset="0"/>
            </a:endParaRPr>
          </a:p>
          <a:p>
            <a:pPr algn="just"/>
            <a:r>
              <a:rPr lang="en-US" sz="1800" b="0" i="0" u="none" strike="noStrike" baseline="0" dirty="0">
                <a:solidFill>
                  <a:srgbClr val="002060"/>
                </a:solidFill>
                <a:latin typeface="Cambria" panose="02040503050406030204" pitchFamily="18" charset="0"/>
                <a:ea typeface="Cambria" panose="02040503050406030204" pitchFamily="18" charset="0"/>
              </a:rPr>
              <a:t>When sampling and testing a defined number of animals, there is 95% probability to detected at least ONE POSITIVE ANIMAL if the prevalence of the infection in the sampled population is at least …</a:t>
            </a:r>
          </a:p>
        </p:txBody>
      </p:sp>
      <p:sp>
        <p:nvSpPr>
          <p:cNvPr id="16" name="TextBox 15">
            <a:extLst>
              <a:ext uri="{FF2B5EF4-FFF2-40B4-BE49-F238E27FC236}">
                <a16:creationId xmlns:a16="http://schemas.microsoft.com/office/drawing/2014/main" id="{5B66148C-263C-89A8-B157-B307381709CE}"/>
              </a:ext>
            </a:extLst>
          </p:cNvPr>
          <p:cNvSpPr txBox="1"/>
          <p:nvPr/>
        </p:nvSpPr>
        <p:spPr>
          <a:xfrm>
            <a:off x="527726" y="1575858"/>
            <a:ext cx="3937270" cy="584775"/>
          </a:xfrm>
          <a:prstGeom prst="rect">
            <a:avLst/>
          </a:prstGeom>
          <a:noFill/>
        </p:spPr>
        <p:txBody>
          <a:bodyPr wrap="square">
            <a:spAutoFit/>
          </a:bodyPr>
          <a:lstStyle/>
          <a:p>
            <a:pPr algn="ctr"/>
            <a:r>
              <a:rPr lang="en-US" sz="3200" b="0" i="0" u="none" strike="noStrike" baseline="0" dirty="0">
                <a:solidFill>
                  <a:srgbClr val="002060"/>
                </a:solidFill>
                <a:latin typeface="Cambria" panose="02040503050406030204" pitchFamily="18" charset="0"/>
                <a:ea typeface="Cambria" panose="02040503050406030204" pitchFamily="18" charset="0"/>
              </a:rPr>
              <a:t>Active surveillance</a:t>
            </a:r>
            <a:endParaRPr lang="en-US" sz="5400" b="0" i="0" u="none" strike="noStrike" baseline="0" dirty="0">
              <a:solidFill>
                <a:srgbClr val="00206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C062D194-6124-6428-AF47-1777BBF9FA70}"/>
              </a:ext>
            </a:extLst>
          </p:cNvPr>
          <p:cNvSpPr txBox="1"/>
          <p:nvPr/>
        </p:nvSpPr>
        <p:spPr>
          <a:xfrm>
            <a:off x="2496361" y="6198"/>
            <a:ext cx="2697304" cy="1569660"/>
          </a:xfrm>
          <a:prstGeom prst="rect">
            <a:avLst/>
          </a:prstGeom>
          <a:noFill/>
        </p:spPr>
        <p:txBody>
          <a:bodyPr wrap="square" rtlCol="0">
            <a:spAutoFit/>
          </a:bodyPr>
          <a:lstStyle/>
          <a:p>
            <a:pPr algn="ctr"/>
            <a:r>
              <a:rPr lang="en-US" sz="2400" dirty="0">
                <a:solidFill>
                  <a:srgbClr val="FF0000"/>
                </a:solidFill>
                <a:latin typeface="Cambria" panose="02040503050406030204" pitchFamily="18" charset="0"/>
                <a:ea typeface="Cambria" panose="02040503050406030204" pitchFamily="18" charset="0"/>
              </a:rPr>
              <a:t>Active with passive surveillance – </a:t>
            </a:r>
          </a:p>
          <a:p>
            <a:pPr algn="ctr"/>
            <a:r>
              <a:rPr lang="en-US" sz="2400" dirty="0">
                <a:solidFill>
                  <a:srgbClr val="FF0000"/>
                </a:solidFill>
                <a:latin typeface="Cambria" panose="02040503050406030204" pitchFamily="18" charset="0"/>
                <a:ea typeface="Cambria" panose="02040503050406030204" pitchFamily="18" charset="0"/>
              </a:rPr>
              <a:t>which one is better?</a:t>
            </a:r>
            <a:endParaRPr lang="lt-LT" sz="2400" dirty="0">
              <a:solidFill>
                <a:srgbClr val="FF000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343EA890-C315-3A1D-D904-DA6CC371CFAB}"/>
              </a:ext>
            </a:extLst>
          </p:cNvPr>
          <p:cNvSpPr txBox="1"/>
          <p:nvPr/>
        </p:nvSpPr>
        <p:spPr>
          <a:xfrm>
            <a:off x="656619" y="3600670"/>
            <a:ext cx="3937270" cy="584775"/>
          </a:xfrm>
          <a:prstGeom prst="rect">
            <a:avLst/>
          </a:prstGeom>
          <a:noFill/>
        </p:spPr>
        <p:txBody>
          <a:bodyPr wrap="square">
            <a:spAutoFit/>
          </a:bodyPr>
          <a:lstStyle/>
          <a:p>
            <a:pPr algn="ctr"/>
            <a:r>
              <a:rPr lang="en-US" sz="3200" b="0" i="0" u="none" strike="noStrike" baseline="0" dirty="0">
                <a:solidFill>
                  <a:srgbClr val="002060"/>
                </a:solidFill>
                <a:latin typeface="Cambria" panose="02040503050406030204" pitchFamily="18" charset="0"/>
                <a:ea typeface="Cambria" panose="02040503050406030204" pitchFamily="18" charset="0"/>
              </a:rPr>
              <a:t>Passive surveillance</a:t>
            </a:r>
            <a:endParaRPr lang="en-US" sz="5400" b="0" i="0" u="none" strike="noStrike" baseline="0" dirty="0">
              <a:solidFill>
                <a:srgbClr val="00206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AC042BCA-8ABC-A24F-2D8E-55407A3E3186}"/>
              </a:ext>
            </a:extLst>
          </p:cNvPr>
          <p:cNvSpPr txBox="1"/>
          <p:nvPr/>
        </p:nvSpPr>
        <p:spPr>
          <a:xfrm>
            <a:off x="252920" y="4237735"/>
            <a:ext cx="4744668" cy="3416320"/>
          </a:xfrm>
          <a:prstGeom prst="rect">
            <a:avLst/>
          </a:prstGeom>
          <a:noFill/>
        </p:spPr>
        <p:txBody>
          <a:bodyPr wrap="square">
            <a:spAutoFit/>
          </a:bodyPr>
          <a:lstStyle/>
          <a:p>
            <a:pPr algn="just"/>
            <a:r>
              <a:rPr lang="en-US" b="0" i="0" u="none" strike="noStrike" baseline="0" dirty="0">
                <a:solidFill>
                  <a:srgbClr val="002060"/>
                </a:solidFill>
                <a:latin typeface="Cambria" panose="02040503050406030204" pitchFamily="18" charset="0"/>
                <a:ea typeface="Cambria" panose="02040503050406030204" pitchFamily="18" charset="0"/>
              </a:rPr>
              <a:t>Out of 398 found dead wild boars  325 were positive to ASF </a:t>
            </a:r>
            <a:r>
              <a:rPr lang="en-US" dirty="0">
                <a:solidFill>
                  <a:srgbClr val="002060"/>
                </a:solidFill>
                <a:latin typeface="Cambria" panose="02040503050406030204" pitchFamily="18" charset="0"/>
                <a:ea typeface="Cambria" panose="02040503050406030204" pitchFamily="18" charset="0"/>
              </a:rPr>
              <a:t>(82%).</a:t>
            </a:r>
          </a:p>
          <a:p>
            <a:pPr algn="just"/>
            <a:r>
              <a:rPr lang="en-US" b="0" i="0" u="none" strike="noStrike" baseline="0" dirty="0">
                <a:solidFill>
                  <a:srgbClr val="002060"/>
                </a:solidFill>
                <a:latin typeface="Cambria" panose="02040503050406030204" pitchFamily="18" charset="0"/>
                <a:ea typeface="Cambria" panose="02040503050406030204" pitchFamily="18" charset="0"/>
              </a:rPr>
              <a:t>Out of 24 thousand hunted wild boars 343 were positive (1,4%).</a:t>
            </a:r>
          </a:p>
          <a:p>
            <a:pPr algn="just"/>
            <a:r>
              <a:rPr lang="en-US" dirty="0">
                <a:solidFill>
                  <a:srgbClr val="002060"/>
                </a:solidFill>
                <a:latin typeface="Cambria" panose="02040503050406030204" pitchFamily="18" charset="0"/>
                <a:ea typeface="Cambria" panose="02040503050406030204" pitchFamily="18" charset="0"/>
              </a:rPr>
              <a:t>Passive/active=82/1.4=57</a:t>
            </a:r>
          </a:p>
          <a:p>
            <a:pPr algn="just"/>
            <a:r>
              <a:rPr lang="en-US" b="0" i="0" u="none" strike="noStrike" baseline="0" dirty="0">
                <a:solidFill>
                  <a:srgbClr val="FF0000"/>
                </a:solidFill>
                <a:latin typeface="Cambria" panose="02040503050406030204" pitchFamily="18" charset="0"/>
                <a:ea typeface="Cambria" panose="02040503050406030204" pitchFamily="18" charset="0"/>
              </a:rPr>
              <a:t>The probability to detect an ASF positive animal is 57 times higher in dead animals than in hunted animals</a:t>
            </a:r>
            <a:r>
              <a:rPr lang="en-US" b="0" i="0" u="none" strike="noStrike" baseline="0" dirty="0">
                <a:solidFill>
                  <a:srgbClr val="002060"/>
                </a:solidFill>
                <a:latin typeface="Cambria" panose="02040503050406030204" pitchFamily="18" charset="0"/>
                <a:ea typeface="Cambria" panose="02040503050406030204" pitchFamily="18" charset="0"/>
              </a:rPr>
              <a:t>…</a:t>
            </a:r>
          </a:p>
          <a:p>
            <a:pPr algn="just"/>
            <a:endParaRPr lang="en-US" b="0" i="0" u="none" strike="noStrike" baseline="0" dirty="0">
              <a:solidFill>
                <a:srgbClr val="002060"/>
              </a:solidFill>
              <a:latin typeface="Cambria" panose="02040503050406030204" pitchFamily="18" charset="0"/>
              <a:ea typeface="Cambria" panose="02040503050406030204" pitchFamily="18" charset="0"/>
            </a:endParaRPr>
          </a:p>
          <a:p>
            <a:pPr algn="just"/>
            <a:endParaRPr lang="en-US" b="0" i="0" u="none" strike="noStrike" baseline="0" dirty="0">
              <a:solidFill>
                <a:srgbClr val="002060"/>
              </a:solidFill>
              <a:latin typeface="Cambria" panose="02040503050406030204" pitchFamily="18" charset="0"/>
              <a:ea typeface="Cambria" panose="02040503050406030204" pitchFamily="18" charset="0"/>
            </a:endParaRPr>
          </a:p>
          <a:p>
            <a:pPr algn="just"/>
            <a:endParaRPr lang="en-US" sz="3600" b="0" i="0" u="none" strike="noStrike" baseline="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5689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B2B38-DB39-7B40-1F34-DBDBC46D889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393019-374F-0FF2-5807-35003F1DA978}"/>
              </a:ext>
            </a:extLst>
          </p:cNvPr>
          <p:cNvSpPr>
            <a:spLocks noGrp="1"/>
          </p:cNvSpPr>
          <p:nvPr>
            <p:ph sz="half" idx="1"/>
          </p:nvPr>
        </p:nvSpPr>
        <p:spPr>
          <a:xfrm>
            <a:off x="834800" y="1611970"/>
            <a:ext cx="10522400" cy="3906435"/>
          </a:xfrm>
        </p:spPr>
        <p:txBody>
          <a:bodyPr/>
          <a:lstStyle/>
          <a:p>
            <a:pPr marL="0" indent="0" algn="just">
              <a:buNone/>
            </a:pPr>
            <a:r>
              <a:rPr lang="en-US" sz="2000" dirty="0">
                <a:solidFill>
                  <a:srgbClr val="002060"/>
                </a:solidFill>
                <a:latin typeface="Cambria" panose="02040503050406030204" pitchFamily="18" charset="0"/>
                <a:ea typeface="Cambria" panose="02040503050406030204" pitchFamily="18" charset="0"/>
              </a:rPr>
              <a:t>continuous surveillance by means of </a:t>
            </a:r>
            <a:r>
              <a:rPr lang="en-US" sz="2000" b="1" u="sng" dirty="0">
                <a:solidFill>
                  <a:srgbClr val="002060"/>
                </a:solidFill>
                <a:latin typeface="Cambria" panose="02040503050406030204" pitchFamily="18" charset="0"/>
                <a:ea typeface="Cambria" panose="02040503050406030204" pitchFamily="18" charset="0"/>
              </a:rPr>
              <a:t>testing with pathogen identification tests </a:t>
            </a:r>
            <a:r>
              <a:rPr lang="en-US" sz="2000" dirty="0">
                <a:solidFill>
                  <a:srgbClr val="002060"/>
                </a:solidFill>
                <a:latin typeface="Cambria" panose="02040503050406030204" pitchFamily="18" charset="0"/>
                <a:ea typeface="Cambria" panose="02040503050406030204" pitchFamily="18" charset="0"/>
              </a:rPr>
              <a:t>for African swine fever is carried out in the establishment of dispatch:</a:t>
            </a:r>
          </a:p>
          <a:p>
            <a:pPr algn="just"/>
            <a:r>
              <a:rPr lang="en-US" sz="2000" dirty="0">
                <a:solidFill>
                  <a:srgbClr val="002060"/>
                </a:solidFill>
                <a:latin typeface="Cambria" panose="02040503050406030204" pitchFamily="18" charset="0"/>
                <a:ea typeface="Cambria" panose="02040503050406030204" pitchFamily="18" charset="0"/>
              </a:rPr>
              <a:t>…(ii) with negative results </a:t>
            </a:r>
            <a:r>
              <a:rPr lang="en-US" sz="2000" b="1" dirty="0">
                <a:solidFill>
                  <a:srgbClr val="FF0000"/>
                </a:solidFill>
                <a:latin typeface="Cambria" panose="02040503050406030204" pitchFamily="18" charset="0"/>
                <a:ea typeface="Cambria" panose="02040503050406030204" pitchFamily="18" charset="0"/>
              </a:rPr>
              <a:t>each week on at least the first two dead kept porcine animals over the age of 60 days or, in the absence of such dead animals over the age of 60 days, on any dead kept porcine animals after weaning, in each epidemiological unit</a:t>
            </a:r>
            <a:r>
              <a:rPr lang="en-US" sz="2000" dirty="0">
                <a:solidFill>
                  <a:srgbClr val="002060"/>
                </a:solidFill>
                <a:latin typeface="Cambria" panose="02040503050406030204" pitchFamily="18" charset="0"/>
                <a:ea typeface="Cambria" panose="02040503050406030204" pitchFamily="18" charset="0"/>
              </a:rPr>
              <a:t>; and</a:t>
            </a:r>
          </a:p>
          <a:p>
            <a:pPr algn="just"/>
            <a:r>
              <a:rPr lang="en-US" sz="2000" dirty="0">
                <a:solidFill>
                  <a:srgbClr val="002060"/>
                </a:solidFill>
                <a:latin typeface="Cambria" panose="02040503050406030204" pitchFamily="18" charset="0"/>
                <a:ea typeface="Cambria" panose="02040503050406030204" pitchFamily="18" charset="0"/>
              </a:rPr>
              <a:t>(iii) at least during the monitoring period for African swine fever (15 days) before the movement of the consignment from the establishment of dispatch; or</a:t>
            </a:r>
          </a:p>
          <a:p>
            <a:pPr algn="just"/>
            <a:r>
              <a:rPr lang="en-US" sz="2000" dirty="0">
                <a:solidFill>
                  <a:srgbClr val="002060"/>
                </a:solidFill>
                <a:latin typeface="Cambria" panose="02040503050406030204" pitchFamily="18" charset="0"/>
                <a:ea typeface="Cambria" panose="02040503050406030204" pitchFamily="18" charset="0"/>
              </a:rPr>
              <a:t>(iv)  if necessary, following the instructions of the competent authority where there are no dead kept porcine animals in the establishment during that monitoring period for African </a:t>
            </a:r>
            <a:r>
              <a:rPr lang="en-US" sz="2000">
                <a:solidFill>
                  <a:srgbClr val="002060"/>
                </a:solidFill>
                <a:latin typeface="Cambria" panose="02040503050406030204" pitchFamily="18" charset="0"/>
                <a:ea typeface="Cambria" panose="02040503050406030204" pitchFamily="18" charset="0"/>
              </a:rPr>
              <a:t>swine fever.</a:t>
            </a:r>
            <a:endParaRPr lang="lt-LT" sz="2000" dirty="0">
              <a:solidFill>
                <a:srgbClr val="002060"/>
              </a:solidFill>
              <a:latin typeface="Cambria" panose="02040503050406030204" pitchFamily="18" charset="0"/>
              <a:ea typeface="Cambria" panose="02040503050406030204" pitchFamily="18" charset="0"/>
            </a:endParaRPr>
          </a:p>
        </p:txBody>
      </p:sp>
      <p:sp>
        <p:nvSpPr>
          <p:cNvPr id="4" name="Title 3">
            <a:extLst>
              <a:ext uri="{FF2B5EF4-FFF2-40B4-BE49-F238E27FC236}">
                <a16:creationId xmlns:a16="http://schemas.microsoft.com/office/drawing/2014/main" id="{900B7E55-3190-7CA5-5F8C-F5D6D8B624AA}"/>
              </a:ext>
            </a:extLst>
          </p:cNvPr>
          <p:cNvSpPr>
            <a:spLocks noGrp="1"/>
          </p:cNvSpPr>
          <p:nvPr>
            <p:ph type="title"/>
          </p:nvPr>
        </p:nvSpPr>
        <p:spPr>
          <a:xfrm>
            <a:off x="2903226" y="218998"/>
            <a:ext cx="8457372" cy="782357"/>
          </a:xfrm>
        </p:spPr>
        <p:txBody>
          <a:bodyPr/>
          <a:lstStyle/>
          <a:p>
            <a:pPr algn="ctr"/>
            <a:r>
              <a:rPr lang="en-US" sz="3200" dirty="0">
                <a:solidFill>
                  <a:srgbClr val="002060"/>
                </a:solidFill>
                <a:latin typeface="Cambria" panose="02040503050406030204" pitchFamily="18" charset="0"/>
                <a:ea typeface="Cambria" panose="02040503050406030204" pitchFamily="18" charset="0"/>
              </a:rPr>
              <a:t>Surveillance in the ASF infected country</a:t>
            </a:r>
            <a:endParaRPr lang="lt-LT"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01478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485206" y="2939702"/>
            <a:ext cx="5706794" cy="268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6270177" y="4714827"/>
            <a:ext cx="3617290" cy="361995"/>
          </a:xfrm>
        </p:spPr>
        <p:txBody>
          <a:bodyPr/>
          <a:lstStyle/>
          <a:p>
            <a:pPr marL="0" indent="0">
              <a:buNone/>
            </a:pPr>
            <a:r>
              <a:rPr lang="en-IE" sz="1600" dirty="0">
                <a:hlinkClick r:id="rId3"/>
              </a:rPr>
              <a:t>EU Spotify</a:t>
            </a:r>
            <a:endParaRPr lang="en-GB" sz="16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1630238"/>
            <a:ext cx="684199" cy="750146"/>
          </a:xfrm>
          <a:prstGeom prst="rect">
            <a:avLst/>
          </a:prstGeom>
        </p:spPr>
      </p:pic>
      <p:sp>
        <p:nvSpPr>
          <p:cNvPr id="2" name="Rectangle 1"/>
          <p:cNvSpPr/>
          <p:nvPr/>
        </p:nvSpPr>
        <p:spPr>
          <a:xfrm>
            <a:off x="1819504" y="1774881"/>
            <a:ext cx="1439818" cy="338554"/>
          </a:xfrm>
          <a:prstGeom prst="rect">
            <a:avLst/>
          </a:prstGeom>
        </p:spPr>
        <p:txBody>
          <a:bodyPr wrap="none">
            <a:spAutoFit/>
          </a:bodyPr>
          <a:lstStyle/>
          <a:p>
            <a:r>
              <a:rPr lang="en-GB" sz="1600" dirty="0">
                <a:hlinkClick r:id="rId5"/>
              </a:rPr>
              <a:t>ec.europa.eu/</a:t>
            </a:r>
            <a:endParaRPr lang="en-IE" sz="1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2635213"/>
            <a:ext cx="684199" cy="750146"/>
          </a:xfrm>
          <a:prstGeom prst="rect">
            <a:avLst/>
          </a:prstGeom>
        </p:spPr>
      </p:pic>
      <p:sp>
        <p:nvSpPr>
          <p:cNvPr id="7" name="Rectangle 6"/>
          <p:cNvSpPr/>
          <p:nvPr/>
        </p:nvSpPr>
        <p:spPr>
          <a:xfrm>
            <a:off x="1819504" y="2841009"/>
            <a:ext cx="1165704" cy="338554"/>
          </a:xfrm>
          <a:prstGeom prst="rect">
            <a:avLst/>
          </a:prstGeom>
        </p:spPr>
        <p:txBody>
          <a:bodyPr wrap="none">
            <a:spAutoFit/>
          </a:bodyPr>
          <a:lstStyle/>
          <a:p>
            <a:r>
              <a:rPr lang="en-GB" sz="1600" dirty="0">
                <a:hlinkClick r:id="rId6"/>
              </a:rPr>
              <a:t>europa.eu/</a:t>
            </a:r>
            <a:endParaRPr lang="en-GB" sz="1600"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722" y="3587900"/>
            <a:ext cx="640631" cy="702230"/>
          </a:xfrm>
          <a:prstGeom prst="rect">
            <a:avLst/>
          </a:prstGeom>
        </p:spPr>
      </p:pic>
      <p:sp>
        <p:nvSpPr>
          <p:cNvPr id="9" name="Rectangle 8"/>
          <p:cNvSpPr/>
          <p:nvPr/>
        </p:nvSpPr>
        <p:spPr>
          <a:xfrm>
            <a:off x="1819504" y="3736212"/>
            <a:ext cx="1975221" cy="338554"/>
          </a:xfrm>
          <a:prstGeom prst="rect">
            <a:avLst/>
          </a:prstGeom>
        </p:spPr>
        <p:txBody>
          <a:bodyPr wrap="none">
            <a:spAutoFit/>
          </a:bodyPr>
          <a:lstStyle/>
          <a:p>
            <a:r>
              <a:rPr lang="en-IE" sz="1600" dirty="0">
                <a:hlinkClick r:id="rId8"/>
              </a:rPr>
              <a:t>@</a:t>
            </a:r>
            <a:r>
              <a:rPr lang="en-IE" sz="1600" dirty="0" err="1">
                <a:hlinkClick r:id="rId8"/>
              </a:rPr>
              <a:t>EU_Commission</a:t>
            </a:r>
            <a:r>
              <a:rPr lang="en-IE" sz="1600" dirty="0">
                <a:hlinkClick r:id="rId8"/>
              </a:rPr>
              <a:t> </a:t>
            </a:r>
            <a:endParaRPr lang="en-GB" sz="1200" dirty="0"/>
          </a:p>
        </p:txBody>
      </p:sp>
      <p:sp>
        <p:nvSpPr>
          <p:cNvPr id="10" name="Rectangle 9"/>
          <p:cNvSpPr/>
          <p:nvPr/>
        </p:nvSpPr>
        <p:spPr>
          <a:xfrm>
            <a:off x="1819504" y="4710652"/>
            <a:ext cx="6096000" cy="338554"/>
          </a:xfrm>
          <a:prstGeom prst="rect">
            <a:avLst/>
          </a:prstGeom>
        </p:spPr>
        <p:txBody>
          <a:bodyPr>
            <a:spAutoFit/>
          </a:bodyPr>
          <a:lstStyle/>
          <a:p>
            <a:r>
              <a:rPr lang="en-IE" sz="1600" dirty="0">
                <a:hlinkClick r:id="rId9"/>
              </a:rPr>
              <a:t>@</a:t>
            </a:r>
            <a:r>
              <a:rPr lang="en-IE" sz="1600" dirty="0" err="1">
                <a:hlinkClick r:id="rId9"/>
              </a:rPr>
              <a:t>EuropeanCommission</a:t>
            </a:r>
            <a:r>
              <a:rPr lang="en-IE" sz="1600" dirty="0">
                <a:hlinkClick r:id="rId9"/>
              </a:rPr>
              <a:t> </a:t>
            </a:r>
            <a:endParaRPr lang="en-GB" sz="1200" dirty="0"/>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0922" y="4538287"/>
            <a:ext cx="620230" cy="681506"/>
          </a:xfrm>
          <a:prstGeom prst="rect">
            <a:avLst/>
          </a:prstGeom>
        </p:spPr>
      </p:pic>
      <p:sp>
        <p:nvSpPr>
          <p:cNvPr id="12" name="Rectangle 11"/>
          <p:cNvSpPr/>
          <p:nvPr/>
        </p:nvSpPr>
        <p:spPr>
          <a:xfrm>
            <a:off x="1819504" y="5661644"/>
            <a:ext cx="6096000" cy="338554"/>
          </a:xfrm>
          <a:prstGeom prst="rect">
            <a:avLst/>
          </a:prstGeom>
        </p:spPr>
        <p:txBody>
          <a:bodyPr>
            <a:spAutoFit/>
          </a:bodyPr>
          <a:lstStyle/>
          <a:p>
            <a:r>
              <a:rPr lang="en-IE" sz="1600" dirty="0">
                <a:hlinkClick r:id="rId11"/>
              </a:rPr>
              <a:t>European Commission</a:t>
            </a:r>
            <a:endParaRPr lang="en-GB" sz="1200" dirty="0">
              <a:hlinkClick r:id="rId11"/>
            </a:endParaRPr>
          </a:p>
        </p:txBody>
      </p:sp>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0922" y="5491270"/>
            <a:ext cx="620230" cy="681506"/>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63060" y="1661642"/>
            <a:ext cx="647562" cy="711537"/>
          </a:xfrm>
          <a:prstGeom prst="rect">
            <a:avLst/>
          </a:prstGeom>
        </p:spPr>
      </p:pic>
      <p:sp>
        <p:nvSpPr>
          <p:cNvPr id="15" name="Rectangle 14"/>
          <p:cNvSpPr/>
          <p:nvPr/>
        </p:nvSpPr>
        <p:spPr>
          <a:xfrm>
            <a:off x="6156397" y="1792054"/>
            <a:ext cx="3798073" cy="338554"/>
          </a:xfrm>
          <a:prstGeom prst="rect">
            <a:avLst/>
          </a:prstGeom>
        </p:spPr>
        <p:txBody>
          <a:bodyPr wrap="square">
            <a:spAutoFit/>
          </a:bodyPr>
          <a:lstStyle/>
          <a:p>
            <a:r>
              <a:rPr lang="en-IE" sz="1600" dirty="0">
                <a:hlinkClick r:id="rId14"/>
              </a:rPr>
              <a:t>europeancommission</a:t>
            </a:r>
            <a:r>
              <a:rPr lang="en-IE" sz="1600" dirty="0"/>
              <a:t> </a:t>
            </a:r>
            <a:endParaRPr lang="en-GB" sz="1200" dirty="0"/>
          </a:p>
        </p:txBody>
      </p:sp>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02348" y="2611751"/>
            <a:ext cx="568985" cy="623695"/>
          </a:xfrm>
          <a:prstGeom prst="rect">
            <a:avLst/>
          </a:prstGeom>
        </p:spPr>
      </p:pic>
      <p:sp>
        <p:nvSpPr>
          <p:cNvPr id="17" name="Rectangle 16">
            <a:hlinkClick r:id="rId16"/>
          </p:cNvPr>
          <p:cNvSpPr/>
          <p:nvPr/>
        </p:nvSpPr>
        <p:spPr>
          <a:xfrm>
            <a:off x="6156397" y="2749321"/>
            <a:ext cx="2465740" cy="338554"/>
          </a:xfrm>
          <a:prstGeom prst="rect">
            <a:avLst/>
          </a:prstGeom>
        </p:spPr>
        <p:txBody>
          <a:bodyPr wrap="none">
            <a:spAutoFit/>
          </a:bodyPr>
          <a:lstStyle/>
          <a:p>
            <a:r>
              <a:rPr lang="en-GB" sz="1600" dirty="0">
                <a:hlinkClick r:id="rId16"/>
              </a:rPr>
              <a:t>@</a:t>
            </a:r>
            <a:r>
              <a:rPr lang="en-GB" sz="1600" dirty="0" err="1">
                <a:hlinkClick r:id="rId16"/>
              </a:rPr>
              <a:t>EuropeanCommission</a:t>
            </a:r>
            <a:endParaRPr lang="en-GB" sz="1200" dirty="0"/>
          </a:p>
        </p:txBody>
      </p:sp>
      <p:sp>
        <p:nvSpPr>
          <p:cNvPr id="18" name="Rectangle 17"/>
          <p:cNvSpPr/>
          <p:nvPr/>
        </p:nvSpPr>
        <p:spPr>
          <a:xfrm>
            <a:off x="6270177" y="3733427"/>
            <a:ext cx="927242" cy="338554"/>
          </a:xfrm>
          <a:prstGeom prst="rect">
            <a:avLst/>
          </a:prstGeom>
        </p:spPr>
        <p:txBody>
          <a:bodyPr wrap="none">
            <a:spAutoFit/>
          </a:bodyPr>
          <a:lstStyle/>
          <a:p>
            <a:r>
              <a:rPr lang="en-IE" sz="1600" dirty="0">
                <a:hlinkClick r:id="rId17"/>
              </a:rPr>
              <a:t>EUTube</a:t>
            </a:r>
            <a:endParaRPr lang="en-IE" sz="1200" dirty="0"/>
          </a:p>
        </p:txBody>
      </p:sp>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99823" y="3542487"/>
            <a:ext cx="660728" cy="726004"/>
          </a:xfrm>
          <a:prstGeom prst="rect">
            <a:avLst/>
          </a:prstGeom>
        </p:spPr>
      </p:pic>
      <p:pic>
        <p:nvPicPr>
          <p:cNvPr id="20" name="Picture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81661" y="4514763"/>
            <a:ext cx="695271" cy="762124"/>
          </a:xfrm>
          <a:prstGeom prst="rect">
            <a:avLst/>
          </a:prstGeom>
        </p:spPr>
      </p:pic>
      <p:sp>
        <p:nvSpPr>
          <p:cNvPr id="21" name="Title 20"/>
          <p:cNvSpPr>
            <a:spLocks noGrp="1"/>
          </p:cNvSpPr>
          <p:nvPr>
            <p:ph type="title"/>
          </p:nvPr>
        </p:nvSpPr>
        <p:spPr>
          <a:xfrm>
            <a:off x="3028950" y="482860"/>
            <a:ext cx="8457372" cy="782357"/>
          </a:xfrm>
          <a:prstGeom prst="rect">
            <a:avLst/>
          </a:prstGeom>
        </p:spPr>
        <p:txBody>
          <a:bodyPr/>
          <a:lstStyle/>
          <a:p>
            <a:r>
              <a:rPr lang="en-US" dirty="0"/>
              <a:t>Keep in touch</a:t>
            </a:r>
          </a:p>
        </p:txBody>
      </p:sp>
    </p:spTree>
    <p:extLst>
      <p:ext uri="{BB962C8B-B14F-4D97-AF65-F5344CB8AC3E}">
        <p14:creationId xmlns:p14="http://schemas.microsoft.com/office/powerpoint/2010/main" val="1244639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5622" y="3494435"/>
            <a:ext cx="5706794" cy="2419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C Square Sans Pro" panose="020B0506040000020004" pitchFamily="34" charset="0"/>
            </a:endParaRPr>
          </a:p>
        </p:txBody>
      </p:sp>
      <p:grpSp>
        <p:nvGrpSpPr>
          <p:cNvPr id="3" name="Group 2">
            <a:extLst>
              <a:ext uri="{FF2B5EF4-FFF2-40B4-BE49-F238E27FC236}">
                <a16:creationId xmlns:a16="http://schemas.microsoft.com/office/drawing/2014/main" id="{FE785CDB-CE15-1596-CFB1-9C069B139A7F}"/>
              </a:ext>
            </a:extLst>
          </p:cNvPr>
          <p:cNvGrpSpPr/>
          <p:nvPr/>
        </p:nvGrpSpPr>
        <p:grpSpPr>
          <a:xfrm>
            <a:off x="8966777" y="3564284"/>
            <a:ext cx="3225223" cy="2533228"/>
            <a:chOff x="3101515" y="3168253"/>
            <a:chExt cx="2884615" cy="2432722"/>
          </a:xfrm>
        </p:grpSpPr>
        <p:pic>
          <p:nvPicPr>
            <p:cNvPr id="5" name="Picture 5">
              <a:extLst>
                <a:ext uri="{FF2B5EF4-FFF2-40B4-BE49-F238E27FC236}">
                  <a16:creationId xmlns:a16="http://schemas.microsoft.com/office/drawing/2014/main" id="{61D60B39-52ED-F23D-B205-F09F40C9D6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8716" y="3168253"/>
              <a:ext cx="1782419" cy="95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5614F0F5-4925-977E-A0DF-CA48CC5CC824}"/>
                </a:ext>
              </a:extLst>
            </p:cNvPr>
            <p:cNvSpPr txBox="1">
              <a:spLocks/>
            </p:cNvSpPr>
            <p:nvPr/>
          </p:nvSpPr>
          <p:spPr bwMode="auto">
            <a:xfrm>
              <a:off x="3101515" y="4403583"/>
              <a:ext cx="2884615" cy="1197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None/>
                <a:defRPr sz="1000" i="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defRPr/>
              </a:pPr>
              <a:r>
                <a:rPr lang="fr-FR" sz="1400" b="0" kern="0" dirty="0"/>
                <a:t>Avenue de Tervuren 36 </a:t>
              </a:r>
            </a:p>
            <a:p>
              <a:pPr>
                <a:defRPr/>
              </a:pPr>
              <a:r>
                <a:rPr lang="fr-FR" sz="1400" b="0" kern="0" dirty="0"/>
                <a:t>1040 Brussels – </a:t>
              </a:r>
              <a:r>
                <a:rPr lang="fr-FR" sz="1400" b="0" kern="0" dirty="0" err="1"/>
                <a:t>Belgium</a:t>
              </a:r>
              <a:endParaRPr lang="fr-FR" sz="1400" b="0" kern="0" dirty="0"/>
            </a:p>
            <a:p>
              <a:pPr>
                <a:defRPr/>
              </a:pPr>
              <a:r>
                <a:rPr lang="sl-SI" sz="1400" kern="0" dirty="0" err="1"/>
                <a:t>Phone</a:t>
              </a:r>
              <a:r>
                <a:rPr lang="fr-FR" sz="1400" b="0" kern="0" dirty="0"/>
                <a:t>: +32 2 736 22 77</a:t>
              </a:r>
            </a:p>
            <a:p>
              <a:pPr>
                <a:defRPr/>
              </a:pPr>
              <a:r>
                <a:rPr lang="fr-FR" sz="1400" b="0" kern="0" dirty="0"/>
                <a:t> </a:t>
              </a:r>
              <a:r>
                <a:rPr lang="fr-FR" sz="1400" b="0" kern="0" dirty="0">
                  <a:hlinkClick r:id="rId4"/>
                </a:rPr>
                <a:t>https://aesagroup.eu/</a:t>
              </a:r>
              <a:r>
                <a:rPr lang="fr-FR" sz="1400" b="0" kern="0" dirty="0"/>
                <a:t> </a:t>
              </a:r>
            </a:p>
          </p:txBody>
        </p:sp>
      </p:grpSp>
      <p:sp>
        <p:nvSpPr>
          <p:cNvPr id="12" name="Text Placeholder 5">
            <a:extLst>
              <a:ext uri="{FF2B5EF4-FFF2-40B4-BE49-F238E27FC236}">
                <a16:creationId xmlns:a16="http://schemas.microsoft.com/office/drawing/2014/main" id="{B7F163D2-0062-B023-8859-3A47873847B5}"/>
              </a:ext>
            </a:extLst>
          </p:cNvPr>
          <p:cNvSpPr txBox="1">
            <a:spLocks/>
          </p:cNvSpPr>
          <p:nvPr/>
        </p:nvSpPr>
        <p:spPr bwMode="auto">
          <a:xfrm>
            <a:off x="6625404" y="4656012"/>
            <a:ext cx="2503615" cy="1197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None/>
              <a:defRPr sz="1000" i="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spcAft>
                <a:spcPts val="0"/>
              </a:spcAft>
              <a:buNone/>
            </a:pPr>
            <a:r>
              <a:rPr lang="fr-FR" sz="1400" dirty="0"/>
              <a:t>17 Avenue André Marie Ampère, </a:t>
            </a:r>
            <a:r>
              <a:rPr lang="fr-FR" sz="1400" dirty="0" err="1"/>
              <a:t>Induspal</a:t>
            </a:r>
            <a:r>
              <a:rPr lang="fr-FR" sz="1400" dirty="0"/>
              <a:t> Lons</a:t>
            </a:r>
          </a:p>
          <a:p>
            <a:pPr marL="0" indent="0">
              <a:spcAft>
                <a:spcPts val="0"/>
              </a:spcAft>
              <a:buNone/>
            </a:pPr>
            <a:r>
              <a:rPr lang="fr-FR" sz="1400" dirty="0"/>
              <a:t>64140 Lons – France</a:t>
            </a:r>
          </a:p>
          <a:p>
            <a:pPr marL="0" indent="0">
              <a:spcAft>
                <a:spcPts val="0"/>
              </a:spcAft>
              <a:buNone/>
            </a:pPr>
            <a:r>
              <a:rPr lang="fr-FR" sz="1400" dirty="0"/>
              <a:t>Phone : +33 5 59 72 43 23</a:t>
            </a:r>
            <a:endParaRPr lang="sl-SI" sz="1400" dirty="0"/>
          </a:p>
          <a:p>
            <a:pPr marL="0" indent="0">
              <a:spcAft>
                <a:spcPts val="0"/>
              </a:spcAft>
              <a:buNone/>
            </a:pPr>
            <a:r>
              <a:rPr lang="en-GB" sz="1400" dirty="0">
                <a:hlinkClick r:id="rId5"/>
              </a:rPr>
              <a:t>https://thetrainingplace.eu</a:t>
            </a:r>
            <a:r>
              <a:rPr lang="en-GB" sz="1400" dirty="0"/>
              <a:t> </a:t>
            </a:r>
            <a:endParaRPr lang="en-GB" sz="1050" b="0" kern="0" dirty="0"/>
          </a:p>
        </p:txBody>
      </p:sp>
      <p:pic>
        <p:nvPicPr>
          <p:cNvPr id="13" name="Image 27">
            <a:extLst>
              <a:ext uri="{FF2B5EF4-FFF2-40B4-BE49-F238E27FC236}">
                <a16:creationId xmlns:a16="http://schemas.microsoft.com/office/drawing/2014/main" id="{11DCB934-9F4F-DFA5-8168-6BA225E06622}"/>
              </a:ext>
            </a:extLst>
          </p:cNvPr>
          <p:cNvPicPr>
            <a:picLocks noChangeAspect="1"/>
          </p:cNvPicPr>
          <p:nvPr/>
        </p:nvPicPr>
        <p:blipFill>
          <a:blip r:embed="rId6">
            <a:extLst>
              <a:ext uri="{28A0092B-C50C-407E-A947-70E740481C1C}">
                <a14:useLocalDpi xmlns:a14="http://schemas.microsoft.com/office/drawing/2010/main" val="0"/>
              </a:ext>
            </a:extLst>
          </a:blip>
          <a:srcRect l="8186" t="9293" r="16602" b="7048"/>
          <a:stretch>
            <a:fillRect/>
          </a:stretch>
        </p:blipFill>
        <p:spPr bwMode="auto">
          <a:xfrm>
            <a:off x="6625404" y="3280756"/>
            <a:ext cx="1282554" cy="1206189"/>
          </a:xfrm>
          <a:prstGeom prst="rect">
            <a:avLst/>
          </a:prstGeom>
          <a:noFill/>
          <a:ln>
            <a:noFill/>
          </a:ln>
        </p:spPr>
      </p:pic>
    </p:spTree>
    <p:extLst>
      <p:ext uri="{BB962C8B-B14F-4D97-AF65-F5344CB8AC3E}">
        <p14:creationId xmlns:p14="http://schemas.microsoft.com/office/powerpoint/2010/main" val="3808363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D42CA8-3D47-0F61-CB24-F636F38959FD}"/>
              </a:ext>
            </a:extLst>
          </p:cNvPr>
          <p:cNvSpPr>
            <a:spLocks noGrp="1"/>
          </p:cNvSpPr>
          <p:nvPr>
            <p:ph sz="half" idx="1"/>
          </p:nvPr>
        </p:nvSpPr>
        <p:spPr>
          <a:xfrm>
            <a:off x="838198" y="1825625"/>
            <a:ext cx="10648124" cy="3906435"/>
          </a:xfrm>
        </p:spPr>
        <p:txBody>
          <a:bodyPr/>
          <a:lstStyle/>
          <a:p>
            <a:pPr algn="just"/>
            <a:r>
              <a:rPr lang="en-US" b="1" dirty="0">
                <a:solidFill>
                  <a:srgbClr val="002060"/>
                </a:solidFill>
              </a:rPr>
              <a:t>Disease surveillance</a:t>
            </a:r>
            <a:r>
              <a:rPr lang="en-US" dirty="0">
                <a:solidFill>
                  <a:srgbClr val="002060"/>
                </a:solidFill>
              </a:rPr>
              <a:t>: the systematic ongoing collection, collation, and analysis of information related to animal health and the timely dissemination of information so that action can be taken.</a:t>
            </a:r>
          </a:p>
          <a:p>
            <a:pPr algn="just"/>
            <a:r>
              <a:rPr lang="en-US" b="1" dirty="0">
                <a:solidFill>
                  <a:srgbClr val="002060"/>
                </a:solidFill>
              </a:rPr>
              <a:t>Monitoring</a:t>
            </a:r>
            <a:r>
              <a:rPr lang="en-US" dirty="0">
                <a:solidFill>
                  <a:srgbClr val="002060"/>
                </a:solidFill>
              </a:rPr>
              <a:t>: intermittent performance and analysis of routine measurements and observations, aimed at detecting changes in the health status of a population.</a:t>
            </a:r>
          </a:p>
          <a:p>
            <a:pPr algn="just"/>
            <a:r>
              <a:rPr lang="en-US" dirty="0">
                <a:solidFill>
                  <a:srgbClr val="002060"/>
                </a:solidFill>
              </a:rPr>
              <a:t>Surveillance to detect a disease i.e. ASF and take actions</a:t>
            </a:r>
          </a:p>
          <a:p>
            <a:pPr algn="just"/>
            <a:r>
              <a:rPr lang="en-US" dirty="0">
                <a:solidFill>
                  <a:srgbClr val="002060"/>
                </a:solidFill>
              </a:rPr>
              <a:t>Monitoring to follow up an activity: i.e. Rabies vaccination efficiency</a:t>
            </a:r>
            <a:endParaRPr lang="lt-LT" dirty="0">
              <a:solidFill>
                <a:srgbClr val="002060"/>
              </a:solidFill>
            </a:endParaRPr>
          </a:p>
        </p:txBody>
      </p:sp>
      <p:sp>
        <p:nvSpPr>
          <p:cNvPr id="4" name="Title 3">
            <a:extLst>
              <a:ext uri="{FF2B5EF4-FFF2-40B4-BE49-F238E27FC236}">
                <a16:creationId xmlns:a16="http://schemas.microsoft.com/office/drawing/2014/main" id="{91685FBC-4711-72E1-9020-4230EC37CBB7}"/>
              </a:ext>
            </a:extLst>
          </p:cNvPr>
          <p:cNvSpPr>
            <a:spLocks noGrp="1"/>
          </p:cNvSpPr>
          <p:nvPr>
            <p:ph type="title"/>
          </p:nvPr>
        </p:nvSpPr>
        <p:spPr>
          <a:xfrm>
            <a:off x="0" y="540010"/>
            <a:ext cx="12192000" cy="782357"/>
          </a:xfrm>
        </p:spPr>
        <p:txBody>
          <a:bodyPr/>
          <a:lstStyle/>
          <a:p>
            <a:pPr algn="ctr"/>
            <a:r>
              <a:rPr lang="en-US" sz="3200" dirty="0">
                <a:solidFill>
                  <a:srgbClr val="002060"/>
                </a:solidFill>
              </a:rPr>
              <a:t>Definitions</a:t>
            </a:r>
            <a:endParaRPr lang="lt-LT" sz="3200" dirty="0">
              <a:solidFill>
                <a:srgbClr val="002060"/>
              </a:solidFill>
            </a:endParaRPr>
          </a:p>
        </p:txBody>
      </p:sp>
    </p:spTree>
    <p:extLst>
      <p:ext uri="{BB962C8B-B14F-4D97-AF65-F5344CB8AC3E}">
        <p14:creationId xmlns:p14="http://schemas.microsoft.com/office/powerpoint/2010/main" val="250708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091ED05-D5C8-4AD5-4B54-A41990EA20A1}"/>
              </a:ext>
            </a:extLst>
          </p:cNvPr>
          <p:cNvGraphicFramePr>
            <a:graphicFrameLocks noGrp="1"/>
          </p:cNvGraphicFramePr>
          <p:nvPr>
            <p:extLst>
              <p:ext uri="{D42A27DB-BD31-4B8C-83A1-F6EECF244321}">
                <p14:modId xmlns:p14="http://schemas.microsoft.com/office/powerpoint/2010/main" val="1804300680"/>
              </p:ext>
            </p:extLst>
          </p:nvPr>
        </p:nvGraphicFramePr>
        <p:xfrm>
          <a:off x="2353357" y="2184849"/>
          <a:ext cx="7190212" cy="3480525"/>
        </p:xfrm>
        <a:graphic>
          <a:graphicData uri="http://schemas.openxmlformats.org/drawingml/2006/table">
            <a:tbl>
              <a:tblPr firstRow="1" bandRow="1">
                <a:tableStyleId>{FABFCF23-3B69-468F-B69F-88F6DE6A72F2}</a:tableStyleId>
              </a:tblPr>
              <a:tblGrid>
                <a:gridCol w="3595106">
                  <a:extLst>
                    <a:ext uri="{9D8B030D-6E8A-4147-A177-3AD203B41FA5}">
                      <a16:colId xmlns:a16="http://schemas.microsoft.com/office/drawing/2014/main" val="2290286976"/>
                    </a:ext>
                  </a:extLst>
                </a:gridCol>
                <a:gridCol w="3595106">
                  <a:extLst>
                    <a:ext uri="{9D8B030D-6E8A-4147-A177-3AD203B41FA5}">
                      <a16:colId xmlns:a16="http://schemas.microsoft.com/office/drawing/2014/main" val="3231484023"/>
                    </a:ext>
                  </a:extLst>
                </a:gridCol>
              </a:tblGrid>
              <a:tr h="1160175">
                <a:tc>
                  <a:txBody>
                    <a:bodyPr/>
                    <a:lstStyle/>
                    <a:p>
                      <a:pPr algn="ctr"/>
                      <a:r>
                        <a:rPr lang="en-US" sz="2500" b="1" noProof="0" dirty="0">
                          <a:solidFill>
                            <a:srgbClr val="002060"/>
                          </a:solidFill>
                        </a:rPr>
                        <a:t>No Disease present</a:t>
                      </a:r>
                    </a:p>
                  </a:txBody>
                  <a:tcPr marL="80682" marR="80682" marT="40341" marB="40341" anchor="ctr"/>
                </a:tc>
                <a:tc>
                  <a:txBody>
                    <a:bodyPr/>
                    <a:lstStyle/>
                    <a:p>
                      <a:pPr algn="ctr"/>
                      <a:r>
                        <a:rPr lang="en-US" sz="2500" b="1" noProof="0" dirty="0">
                          <a:solidFill>
                            <a:srgbClr val="002060"/>
                          </a:solidFill>
                        </a:rPr>
                        <a:t>Disease Present</a:t>
                      </a:r>
                    </a:p>
                  </a:txBody>
                  <a:tcPr marL="80682" marR="80682" marT="40341" marB="40341" anchor="ctr"/>
                </a:tc>
                <a:extLst>
                  <a:ext uri="{0D108BD9-81ED-4DB2-BD59-A6C34878D82A}">
                    <a16:rowId xmlns:a16="http://schemas.microsoft.com/office/drawing/2014/main" val="2615698396"/>
                  </a:ext>
                </a:extLst>
              </a:tr>
              <a:tr h="1160175">
                <a:tc>
                  <a:txBody>
                    <a:bodyPr/>
                    <a:lstStyle/>
                    <a:p>
                      <a:pPr algn="ctr"/>
                      <a:r>
                        <a:rPr lang="en-US" sz="2100" noProof="0" dirty="0">
                          <a:solidFill>
                            <a:srgbClr val="002060"/>
                          </a:solidFill>
                        </a:rPr>
                        <a:t>Early detection</a:t>
                      </a:r>
                    </a:p>
                  </a:txBody>
                  <a:tcPr marL="80682" marR="80682" marT="40341" marB="40341" anchor="ctr"/>
                </a:tc>
                <a:tc>
                  <a:txBody>
                    <a:bodyPr/>
                    <a:lstStyle/>
                    <a:p>
                      <a:pPr algn="ctr"/>
                      <a:r>
                        <a:rPr lang="en-US" sz="2500" b="1" noProof="0" dirty="0">
                          <a:solidFill>
                            <a:srgbClr val="002060"/>
                          </a:solidFill>
                        </a:rPr>
                        <a:t>Find cases</a:t>
                      </a:r>
                    </a:p>
                  </a:txBody>
                  <a:tcPr marL="80682" marR="80682" marT="40341" marB="40341" anchor="ctr"/>
                </a:tc>
                <a:extLst>
                  <a:ext uri="{0D108BD9-81ED-4DB2-BD59-A6C34878D82A}">
                    <a16:rowId xmlns:a16="http://schemas.microsoft.com/office/drawing/2014/main" val="4080321242"/>
                  </a:ext>
                </a:extLst>
              </a:tr>
              <a:tr h="1160175">
                <a:tc>
                  <a:txBody>
                    <a:bodyPr/>
                    <a:lstStyle/>
                    <a:p>
                      <a:pPr algn="ctr"/>
                      <a:r>
                        <a:rPr lang="en-US" sz="2100" noProof="0">
                          <a:solidFill>
                            <a:srgbClr val="002060"/>
                          </a:solidFill>
                        </a:rPr>
                        <a:t>Proove freedom</a:t>
                      </a:r>
                    </a:p>
                  </a:txBody>
                  <a:tcPr marL="80682" marR="80682" marT="40341" marB="40341" anchor="ctr"/>
                </a:tc>
                <a:tc>
                  <a:txBody>
                    <a:bodyPr/>
                    <a:lstStyle/>
                    <a:p>
                      <a:pPr algn="ctr"/>
                      <a:r>
                        <a:rPr lang="en-US" sz="2100" noProof="0" dirty="0">
                          <a:solidFill>
                            <a:srgbClr val="002060"/>
                          </a:solidFill>
                        </a:rPr>
                        <a:t>Measure frequency</a:t>
                      </a:r>
                    </a:p>
                    <a:p>
                      <a:pPr algn="ctr"/>
                      <a:r>
                        <a:rPr lang="en-US" sz="2100" noProof="0" dirty="0">
                          <a:solidFill>
                            <a:srgbClr val="002060"/>
                          </a:solidFill>
                        </a:rPr>
                        <a:t>(monitor)</a:t>
                      </a:r>
                    </a:p>
                  </a:txBody>
                  <a:tcPr marL="80682" marR="80682" marT="40341" marB="40341" anchor="ctr"/>
                </a:tc>
                <a:extLst>
                  <a:ext uri="{0D108BD9-81ED-4DB2-BD59-A6C34878D82A}">
                    <a16:rowId xmlns:a16="http://schemas.microsoft.com/office/drawing/2014/main" val="3793883205"/>
                  </a:ext>
                </a:extLst>
              </a:tr>
            </a:tbl>
          </a:graphicData>
        </a:graphic>
      </p:graphicFrame>
      <p:sp>
        <p:nvSpPr>
          <p:cNvPr id="4" name="TextBox 3">
            <a:extLst>
              <a:ext uri="{FF2B5EF4-FFF2-40B4-BE49-F238E27FC236}">
                <a16:creationId xmlns:a16="http://schemas.microsoft.com/office/drawing/2014/main" id="{B0D267B4-03C1-D28C-4082-35F8E215D104}"/>
              </a:ext>
            </a:extLst>
          </p:cNvPr>
          <p:cNvSpPr txBox="1"/>
          <p:nvPr/>
        </p:nvSpPr>
        <p:spPr>
          <a:xfrm>
            <a:off x="2901274" y="391818"/>
            <a:ext cx="6094378" cy="1077218"/>
          </a:xfrm>
          <a:prstGeom prst="rect">
            <a:avLst/>
          </a:prstGeom>
          <a:noFill/>
        </p:spPr>
        <p:txBody>
          <a:bodyPr wrap="square">
            <a:spAutoFit/>
          </a:bodyPr>
          <a:lstStyle/>
          <a:p>
            <a:pPr lvl="0" algn="ctr">
              <a:spcBef>
                <a:spcPct val="0"/>
              </a:spcBef>
            </a:pP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Why do we sample?</a:t>
            </a:r>
          </a:p>
          <a:p>
            <a:pPr lvl="0" algn="ctr">
              <a:spcBef>
                <a:spcPct val="0"/>
              </a:spcBef>
            </a:pPr>
            <a:r>
              <a:rPr lang="en-US" alt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Purpose of surveillance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0F761E8-84DD-2DDB-8CF4-0E9DCE8C4D4D}"/>
              </a:ext>
            </a:extLst>
          </p:cNvPr>
          <p:cNvSpPr txBox="1"/>
          <p:nvPr/>
        </p:nvSpPr>
        <p:spPr>
          <a:xfrm>
            <a:off x="10149559" y="3990629"/>
            <a:ext cx="1491114" cy="336695"/>
          </a:xfrm>
          <a:prstGeom prst="rect">
            <a:avLst/>
          </a:prstGeom>
          <a:noFill/>
        </p:spPr>
        <p:txBody>
          <a:bodyPr wrap="none" rtlCol="0">
            <a:spAutoFit/>
          </a:bodyPr>
          <a:lstStyle/>
          <a:p>
            <a:r>
              <a:rPr lang="hu-HU" sz="1588" dirty="0">
                <a:solidFill>
                  <a:schemeClr val="bg1"/>
                </a:solidFill>
              </a:rPr>
              <a:t>@Mark Hovari</a:t>
            </a:r>
            <a:endParaRPr lang="en-US" sz="1588" dirty="0">
              <a:solidFill>
                <a:schemeClr val="bg1"/>
              </a:solidFill>
            </a:endParaRPr>
          </a:p>
        </p:txBody>
      </p:sp>
      <p:graphicFrame>
        <p:nvGraphicFramePr>
          <p:cNvPr id="11" name="Table 2">
            <a:extLst>
              <a:ext uri="{FF2B5EF4-FFF2-40B4-BE49-F238E27FC236}">
                <a16:creationId xmlns:a16="http://schemas.microsoft.com/office/drawing/2014/main" id="{7C696C51-2B0B-73BE-FD5A-A1283050270E}"/>
              </a:ext>
            </a:extLst>
          </p:cNvPr>
          <p:cNvGraphicFramePr>
            <a:graphicFrameLocks noGrp="1"/>
          </p:cNvGraphicFramePr>
          <p:nvPr>
            <p:extLst>
              <p:ext uri="{D42A27DB-BD31-4B8C-83A1-F6EECF244321}">
                <p14:modId xmlns:p14="http://schemas.microsoft.com/office/powerpoint/2010/main" val="2847971964"/>
              </p:ext>
            </p:extLst>
          </p:nvPr>
        </p:nvGraphicFramePr>
        <p:xfrm>
          <a:off x="1702713" y="4066188"/>
          <a:ext cx="7988392" cy="1210235"/>
        </p:xfrm>
        <a:graphic>
          <a:graphicData uri="http://schemas.openxmlformats.org/drawingml/2006/table">
            <a:tbl>
              <a:tblPr firstRow="1" bandRow="1">
                <a:tableStyleId>{FABFCF23-3B69-468F-B69F-88F6DE6A72F2}</a:tableStyleId>
              </a:tblPr>
              <a:tblGrid>
                <a:gridCol w="3948532">
                  <a:extLst>
                    <a:ext uri="{9D8B030D-6E8A-4147-A177-3AD203B41FA5}">
                      <a16:colId xmlns:a16="http://schemas.microsoft.com/office/drawing/2014/main" val="2290286976"/>
                    </a:ext>
                  </a:extLst>
                </a:gridCol>
                <a:gridCol w="1207193">
                  <a:extLst>
                    <a:ext uri="{9D8B030D-6E8A-4147-A177-3AD203B41FA5}">
                      <a16:colId xmlns:a16="http://schemas.microsoft.com/office/drawing/2014/main" val="3231484023"/>
                    </a:ext>
                  </a:extLst>
                </a:gridCol>
                <a:gridCol w="2832667">
                  <a:extLst>
                    <a:ext uri="{9D8B030D-6E8A-4147-A177-3AD203B41FA5}">
                      <a16:colId xmlns:a16="http://schemas.microsoft.com/office/drawing/2014/main" val="132142691"/>
                    </a:ext>
                  </a:extLst>
                </a:gridCol>
              </a:tblGrid>
              <a:tr h="1210235">
                <a:tc>
                  <a:txBody>
                    <a:bodyPr/>
                    <a:lstStyle/>
                    <a:p>
                      <a:pPr algn="ctr"/>
                      <a:r>
                        <a:rPr lang="en-US" sz="2000" b="1" noProof="0" dirty="0">
                          <a:solidFill>
                            <a:srgbClr val="002060"/>
                          </a:solidFill>
                          <a:latin typeface="Cambria" panose="02040503050406030204" pitchFamily="18" charset="0"/>
                          <a:ea typeface="Cambria" panose="02040503050406030204" pitchFamily="18" charset="0"/>
                        </a:rPr>
                        <a:t>Healthy Animals</a:t>
                      </a:r>
                    </a:p>
                  </a:txBody>
                  <a:tcPr marL="80682" marR="80682" marT="40341" marB="40341" anchor="ctr"/>
                </a:tc>
                <a:tc>
                  <a:txBody>
                    <a:bodyPr/>
                    <a:lstStyle/>
                    <a:p>
                      <a:pPr algn="ctr"/>
                      <a:r>
                        <a:rPr lang="en-US" sz="2000" b="1" noProof="0" dirty="0">
                          <a:solidFill>
                            <a:srgbClr val="002060"/>
                          </a:solidFill>
                          <a:latin typeface="Cambria" panose="02040503050406030204" pitchFamily="18" charset="0"/>
                          <a:ea typeface="Cambria" panose="02040503050406030204" pitchFamily="18" charset="0"/>
                        </a:rPr>
                        <a:t>Sick animals</a:t>
                      </a:r>
                    </a:p>
                  </a:txBody>
                  <a:tcPr marL="80682" marR="80682" marT="40341" marB="40341" anchor="ctr"/>
                </a:tc>
                <a:tc>
                  <a:txBody>
                    <a:bodyPr/>
                    <a:lstStyle/>
                    <a:p>
                      <a:pPr algn="ctr"/>
                      <a:r>
                        <a:rPr lang="en-US" sz="2000" b="1" noProof="0" dirty="0">
                          <a:solidFill>
                            <a:srgbClr val="002060"/>
                          </a:solidFill>
                          <a:latin typeface="Cambria" panose="02040503050406030204" pitchFamily="18" charset="0"/>
                          <a:ea typeface="Cambria" panose="02040503050406030204" pitchFamily="18" charset="0"/>
                        </a:rPr>
                        <a:t>Dead animals</a:t>
                      </a:r>
                    </a:p>
                  </a:txBody>
                  <a:tcPr marL="80682" marR="80682" marT="40341" marB="40341" anchor="ctr"/>
                </a:tc>
                <a:extLst>
                  <a:ext uri="{0D108BD9-81ED-4DB2-BD59-A6C34878D82A}">
                    <a16:rowId xmlns:a16="http://schemas.microsoft.com/office/drawing/2014/main" val="2615698396"/>
                  </a:ext>
                </a:extLst>
              </a:tr>
            </a:tbl>
          </a:graphicData>
        </a:graphic>
      </p:graphicFrame>
      <p:sp>
        <p:nvSpPr>
          <p:cNvPr id="8" name="Content Placeholder 2">
            <a:extLst>
              <a:ext uri="{FF2B5EF4-FFF2-40B4-BE49-F238E27FC236}">
                <a16:creationId xmlns:a16="http://schemas.microsoft.com/office/drawing/2014/main" id="{2C221BC7-9351-3E3C-EB6A-13C29688FECD}"/>
              </a:ext>
            </a:extLst>
          </p:cNvPr>
          <p:cNvSpPr txBox="1">
            <a:spLocks/>
          </p:cNvSpPr>
          <p:nvPr/>
        </p:nvSpPr>
        <p:spPr>
          <a:xfrm>
            <a:off x="1398741" y="1891368"/>
            <a:ext cx="9439480" cy="2404995"/>
          </a:xfrm>
          <a:prstGeom prst="rect">
            <a:avLst/>
          </a:prstGeom>
        </p:spPr>
        <p:txBody>
          <a:bodyPr/>
          <a:lstStyle>
            <a:lvl1pPr marL="342900" indent="-342900" algn="l" defTabSz="913765"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9pPr>
          </a:lstStyle>
          <a:p>
            <a:pPr algn="just"/>
            <a:r>
              <a:rPr lang="en-US" altLang="en-US" sz="2824" dirty="0">
                <a:solidFill>
                  <a:srgbClr val="002060"/>
                </a:solidFill>
                <a:latin typeface="Cambria" panose="02040503050406030204" pitchFamily="18" charset="0"/>
                <a:ea typeface="Cambria" panose="02040503050406030204" pitchFamily="18" charset="0"/>
              </a:rPr>
              <a:t>ASF is a disease that kills its host;</a:t>
            </a:r>
          </a:p>
          <a:p>
            <a:pPr algn="just"/>
            <a:r>
              <a:rPr lang="en-US" altLang="en-US" sz="2824" dirty="0">
                <a:solidFill>
                  <a:srgbClr val="002060"/>
                </a:solidFill>
                <a:latin typeface="Cambria" panose="02040503050406030204" pitchFamily="18" charset="0"/>
                <a:ea typeface="Cambria" panose="02040503050406030204" pitchFamily="18" charset="0"/>
              </a:rPr>
              <a:t>It is easy to spot a sick or dead pig;</a:t>
            </a:r>
          </a:p>
          <a:p>
            <a:pPr algn="just"/>
            <a:r>
              <a:rPr lang="en-US" altLang="en-US" sz="2824" dirty="0">
                <a:solidFill>
                  <a:srgbClr val="002060"/>
                </a:solidFill>
                <a:latin typeface="Cambria" panose="02040503050406030204" pitchFamily="18" charset="0"/>
                <a:ea typeface="Cambria" panose="02040503050406030204" pitchFamily="18" charset="0"/>
              </a:rPr>
              <a:t>Healthy-looking pigs don’t have ASF unless they are incubating;</a:t>
            </a:r>
          </a:p>
        </p:txBody>
      </p:sp>
      <p:sp>
        <p:nvSpPr>
          <p:cNvPr id="12" name="Rechteck 1">
            <a:extLst>
              <a:ext uri="{FF2B5EF4-FFF2-40B4-BE49-F238E27FC236}">
                <a16:creationId xmlns:a16="http://schemas.microsoft.com/office/drawing/2014/main" id="{E54CA704-C194-6CD0-23A5-BDB74A1A6611}"/>
              </a:ext>
            </a:extLst>
          </p:cNvPr>
          <p:cNvSpPr/>
          <p:nvPr/>
        </p:nvSpPr>
        <p:spPr>
          <a:xfrm>
            <a:off x="1699210" y="5924065"/>
            <a:ext cx="7988393" cy="29835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03433">
              <a:defRPr/>
            </a:pPr>
            <a:endParaRPr lang="de-DE" sz="1588">
              <a:solidFill>
                <a:srgbClr val="FFFFFF"/>
              </a:solidFill>
            </a:endParaRPr>
          </a:p>
        </p:txBody>
      </p:sp>
      <p:sp>
        <p:nvSpPr>
          <p:cNvPr id="13" name="Textfeld 7">
            <a:extLst>
              <a:ext uri="{FF2B5EF4-FFF2-40B4-BE49-F238E27FC236}">
                <a16:creationId xmlns:a16="http://schemas.microsoft.com/office/drawing/2014/main" id="{FB095B63-B0D5-0DF4-2156-07E9E5298AA4}"/>
              </a:ext>
            </a:extLst>
          </p:cNvPr>
          <p:cNvSpPr txBox="1">
            <a:spLocks noChangeArrowheads="1"/>
          </p:cNvSpPr>
          <p:nvPr/>
        </p:nvSpPr>
        <p:spPr bwMode="auto">
          <a:xfrm>
            <a:off x="5573644" y="6436734"/>
            <a:ext cx="335348" cy="41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r>
              <a:rPr lang="de-DE" altLang="de-DE" sz="2118" dirty="0">
                <a:solidFill>
                  <a:srgbClr val="0F5494"/>
                </a:solidFill>
                <a:latin typeface="Arial" panose="020B0604020202020204" pitchFamily="34" charset="0"/>
              </a:rPr>
              <a:t>0</a:t>
            </a:r>
          </a:p>
        </p:txBody>
      </p:sp>
      <p:sp>
        <p:nvSpPr>
          <p:cNvPr id="14" name="Textfeld 8">
            <a:extLst>
              <a:ext uri="{FF2B5EF4-FFF2-40B4-BE49-F238E27FC236}">
                <a16:creationId xmlns:a16="http://schemas.microsoft.com/office/drawing/2014/main" id="{27F8DADF-7150-38C1-1D56-FFB3D5EFF151}"/>
              </a:ext>
            </a:extLst>
          </p:cNvPr>
          <p:cNvSpPr txBox="1">
            <a:spLocks noChangeArrowheads="1"/>
          </p:cNvSpPr>
          <p:nvPr/>
        </p:nvSpPr>
        <p:spPr bwMode="auto">
          <a:xfrm>
            <a:off x="6133938" y="6436734"/>
            <a:ext cx="335348" cy="41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r>
              <a:rPr lang="de-DE" altLang="de-DE" sz="2118">
                <a:solidFill>
                  <a:srgbClr val="0F5494"/>
                </a:solidFill>
                <a:latin typeface="Arial" panose="020B0604020202020204" pitchFamily="34" charset="0"/>
              </a:rPr>
              <a:t>1</a:t>
            </a:r>
          </a:p>
        </p:txBody>
      </p:sp>
      <p:sp>
        <p:nvSpPr>
          <p:cNvPr id="15" name="Textfeld 9">
            <a:extLst>
              <a:ext uri="{FF2B5EF4-FFF2-40B4-BE49-F238E27FC236}">
                <a16:creationId xmlns:a16="http://schemas.microsoft.com/office/drawing/2014/main" id="{D732D25A-A2C6-C990-6CC7-D0ADAC4D68DF}"/>
              </a:ext>
            </a:extLst>
          </p:cNvPr>
          <p:cNvSpPr txBox="1">
            <a:spLocks noChangeArrowheads="1"/>
          </p:cNvSpPr>
          <p:nvPr/>
        </p:nvSpPr>
        <p:spPr bwMode="auto">
          <a:xfrm>
            <a:off x="6692831" y="6436734"/>
            <a:ext cx="335348" cy="41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r>
              <a:rPr lang="de-DE" altLang="de-DE" sz="2118" dirty="0">
                <a:solidFill>
                  <a:srgbClr val="0F5494"/>
                </a:solidFill>
                <a:latin typeface="Arial" panose="020B0604020202020204" pitchFamily="34" charset="0"/>
              </a:rPr>
              <a:t>2</a:t>
            </a:r>
          </a:p>
        </p:txBody>
      </p:sp>
      <p:sp>
        <p:nvSpPr>
          <p:cNvPr id="16" name="Rechteck 3">
            <a:extLst>
              <a:ext uri="{FF2B5EF4-FFF2-40B4-BE49-F238E27FC236}">
                <a16:creationId xmlns:a16="http://schemas.microsoft.com/office/drawing/2014/main" id="{2F97A345-1274-07DE-A361-DFA3BB0BC53A}"/>
              </a:ext>
            </a:extLst>
          </p:cNvPr>
          <p:cNvSpPr/>
          <p:nvPr/>
        </p:nvSpPr>
        <p:spPr>
          <a:xfrm>
            <a:off x="6016277" y="5935271"/>
            <a:ext cx="389404" cy="323569"/>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03433">
              <a:defRPr/>
            </a:pPr>
            <a:endParaRPr lang="de-DE" sz="1588">
              <a:solidFill>
                <a:srgbClr val="FFFFFF"/>
              </a:solidFill>
            </a:endParaRPr>
          </a:p>
        </p:txBody>
      </p:sp>
      <p:sp>
        <p:nvSpPr>
          <p:cNvPr id="17" name="Rechteck 19">
            <a:extLst>
              <a:ext uri="{FF2B5EF4-FFF2-40B4-BE49-F238E27FC236}">
                <a16:creationId xmlns:a16="http://schemas.microsoft.com/office/drawing/2014/main" id="{C422B1A8-568C-289D-663B-160C2E6BAC3E}"/>
              </a:ext>
            </a:extLst>
          </p:cNvPr>
          <p:cNvSpPr/>
          <p:nvPr/>
        </p:nvSpPr>
        <p:spPr>
          <a:xfrm>
            <a:off x="6393074" y="5942274"/>
            <a:ext cx="407614" cy="316566"/>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03433">
              <a:defRPr/>
            </a:pPr>
            <a:endParaRPr lang="de-DE" sz="1588">
              <a:solidFill>
                <a:srgbClr val="FFFFFF"/>
              </a:solidFill>
            </a:endParaRPr>
          </a:p>
        </p:txBody>
      </p:sp>
      <p:cxnSp>
        <p:nvCxnSpPr>
          <p:cNvPr id="18" name="Gerade Verbindung 17">
            <a:extLst>
              <a:ext uri="{FF2B5EF4-FFF2-40B4-BE49-F238E27FC236}">
                <a16:creationId xmlns:a16="http://schemas.microsoft.com/office/drawing/2014/main" id="{7EDE596B-523C-1803-17E6-2BA26D4DF47E}"/>
              </a:ext>
            </a:extLst>
          </p:cNvPr>
          <p:cNvCxnSpPr>
            <a:cxnSpLocks noChangeShapeType="1"/>
          </p:cNvCxnSpPr>
          <p:nvPr/>
        </p:nvCxnSpPr>
        <p:spPr bwMode="auto">
          <a:xfrm>
            <a:off x="5703911" y="5746171"/>
            <a:ext cx="0" cy="672353"/>
          </a:xfrm>
          <a:prstGeom prst="line">
            <a:avLst/>
          </a:prstGeom>
          <a:noFill/>
          <a:ln w="76200" algn="ctr">
            <a:solidFill>
              <a:srgbClr val="CC3300"/>
            </a:solidFill>
            <a:round/>
            <a:headEnd/>
            <a:tailEnd/>
          </a:ln>
          <a:extLst>
            <a:ext uri="{909E8E84-426E-40DD-AFC4-6F175D3DCCD1}">
              <a14:hiddenFill xmlns:a14="http://schemas.microsoft.com/office/drawing/2010/main">
                <a:noFill/>
              </a14:hiddenFill>
            </a:ext>
          </a:extLst>
        </p:spPr>
      </p:cxnSp>
      <p:sp>
        <p:nvSpPr>
          <p:cNvPr id="19" name="Rechteck 130">
            <a:extLst>
              <a:ext uri="{FF2B5EF4-FFF2-40B4-BE49-F238E27FC236}">
                <a16:creationId xmlns:a16="http://schemas.microsoft.com/office/drawing/2014/main" id="{AE21087A-D938-C36D-FA96-9FF11CAB16C7}"/>
              </a:ext>
            </a:extLst>
          </p:cNvPr>
          <p:cNvSpPr/>
          <p:nvPr/>
        </p:nvSpPr>
        <p:spPr>
          <a:xfrm>
            <a:off x="6800688" y="5924065"/>
            <a:ext cx="2524125" cy="334775"/>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03433">
              <a:defRPr/>
            </a:pPr>
            <a:endParaRPr lang="de-DE" sz="1588">
              <a:solidFill>
                <a:srgbClr val="FFFFFF"/>
              </a:solidFill>
            </a:endParaRPr>
          </a:p>
        </p:txBody>
      </p:sp>
      <p:pic>
        <p:nvPicPr>
          <p:cNvPr id="24" name="Picture 2" descr="Image result for asfv virus'">
            <a:extLst>
              <a:ext uri="{FF2B5EF4-FFF2-40B4-BE49-F238E27FC236}">
                <a16:creationId xmlns:a16="http://schemas.microsoft.com/office/drawing/2014/main" id="{4B1B1787-C46A-0118-B4DB-3B066FC60B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0768" y="5251712"/>
            <a:ext cx="599515" cy="63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descr="Image result for dead pig">
            <a:extLst>
              <a:ext uri="{FF2B5EF4-FFF2-40B4-BE49-F238E27FC236}">
                <a16:creationId xmlns:a16="http://schemas.microsoft.com/office/drawing/2014/main" id="{F4CCD6A2-82D7-70AF-71B1-B346863A0F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3074" y="5237268"/>
            <a:ext cx="808224" cy="6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Gerade Verbindung 17">
            <a:extLst>
              <a:ext uri="{FF2B5EF4-FFF2-40B4-BE49-F238E27FC236}">
                <a16:creationId xmlns:a16="http://schemas.microsoft.com/office/drawing/2014/main" id="{298B027F-F837-443E-ED14-B3E42E090756}"/>
              </a:ext>
            </a:extLst>
          </p:cNvPr>
          <p:cNvCxnSpPr>
            <a:cxnSpLocks noChangeShapeType="1"/>
          </p:cNvCxnSpPr>
          <p:nvPr/>
        </p:nvCxnSpPr>
        <p:spPr bwMode="auto">
          <a:xfrm>
            <a:off x="6800688" y="5737766"/>
            <a:ext cx="0" cy="672353"/>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sp>
        <p:nvSpPr>
          <p:cNvPr id="42" name="Textfeld 9">
            <a:extLst>
              <a:ext uri="{FF2B5EF4-FFF2-40B4-BE49-F238E27FC236}">
                <a16:creationId xmlns:a16="http://schemas.microsoft.com/office/drawing/2014/main" id="{5759B4E4-A507-45D3-A788-9D7AEEFD46FA}"/>
              </a:ext>
            </a:extLst>
          </p:cNvPr>
          <p:cNvSpPr txBox="1">
            <a:spLocks noChangeArrowheads="1"/>
          </p:cNvSpPr>
          <p:nvPr/>
        </p:nvSpPr>
        <p:spPr bwMode="auto">
          <a:xfrm>
            <a:off x="7258305" y="6470263"/>
            <a:ext cx="335348" cy="41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r>
              <a:rPr lang="hu-HU" altLang="de-DE" sz="2118" dirty="0">
                <a:solidFill>
                  <a:srgbClr val="0F5494"/>
                </a:solidFill>
                <a:latin typeface="Arial" panose="020B0604020202020204" pitchFamily="34" charset="0"/>
              </a:rPr>
              <a:t>3</a:t>
            </a:r>
            <a:endParaRPr lang="de-DE" altLang="de-DE" sz="2118" dirty="0">
              <a:solidFill>
                <a:srgbClr val="0F5494"/>
              </a:solidFill>
              <a:latin typeface="Arial" panose="020B0604020202020204" pitchFamily="34" charset="0"/>
            </a:endParaRPr>
          </a:p>
        </p:txBody>
      </p:sp>
      <p:sp>
        <p:nvSpPr>
          <p:cNvPr id="43" name="Textfeld 9">
            <a:extLst>
              <a:ext uri="{FF2B5EF4-FFF2-40B4-BE49-F238E27FC236}">
                <a16:creationId xmlns:a16="http://schemas.microsoft.com/office/drawing/2014/main" id="{7FCD9919-A323-FD60-1BF4-227A7D6E4666}"/>
              </a:ext>
            </a:extLst>
          </p:cNvPr>
          <p:cNvSpPr txBox="1">
            <a:spLocks noChangeArrowheads="1"/>
          </p:cNvSpPr>
          <p:nvPr/>
        </p:nvSpPr>
        <p:spPr bwMode="auto">
          <a:xfrm>
            <a:off x="7810617" y="6458691"/>
            <a:ext cx="335348" cy="41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r>
              <a:rPr lang="hu-HU" altLang="de-DE" sz="2118" dirty="0">
                <a:solidFill>
                  <a:srgbClr val="0F5494"/>
                </a:solidFill>
                <a:latin typeface="Arial" panose="020B0604020202020204" pitchFamily="34" charset="0"/>
              </a:rPr>
              <a:t>4</a:t>
            </a:r>
            <a:endParaRPr lang="de-DE" altLang="de-DE" sz="2118" dirty="0">
              <a:solidFill>
                <a:srgbClr val="0F5494"/>
              </a:solidFill>
              <a:latin typeface="Arial" panose="020B0604020202020204" pitchFamily="34" charset="0"/>
            </a:endParaRPr>
          </a:p>
        </p:txBody>
      </p:sp>
      <p:sp>
        <p:nvSpPr>
          <p:cNvPr id="3" name="TextBox 2">
            <a:extLst>
              <a:ext uri="{FF2B5EF4-FFF2-40B4-BE49-F238E27FC236}">
                <a16:creationId xmlns:a16="http://schemas.microsoft.com/office/drawing/2014/main" id="{DF66F2B5-E1BC-5508-4595-B65263DDB370}"/>
              </a:ext>
            </a:extLst>
          </p:cNvPr>
          <p:cNvSpPr txBox="1"/>
          <p:nvPr/>
        </p:nvSpPr>
        <p:spPr>
          <a:xfrm>
            <a:off x="3345885" y="376467"/>
            <a:ext cx="6094378" cy="584775"/>
          </a:xfrm>
          <a:prstGeom prst="rect">
            <a:avLst/>
          </a:prstGeom>
          <a:noFill/>
        </p:spPr>
        <p:txBody>
          <a:bodyPr wrap="square">
            <a:spAutoFit/>
          </a:bodyPr>
          <a:lstStyle/>
          <a:p>
            <a:pPr lvl="0" algn="ctr">
              <a:spcBef>
                <a:spcPct val="0"/>
              </a:spcBef>
            </a:pP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Which animals to sample?</a:t>
            </a:r>
            <a:endParaRPr lang="en-US" alt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22893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7"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3D8736-F1D5-0B6C-E4E4-B1DC032EE4E5}"/>
              </a:ext>
            </a:extLst>
          </p:cNvPr>
          <p:cNvSpPr txBox="1"/>
          <p:nvPr/>
        </p:nvSpPr>
        <p:spPr>
          <a:xfrm>
            <a:off x="1130030" y="2305615"/>
            <a:ext cx="9931940" cy="2246769"/>
          </a:xfrm>
          <a:prstGeom prst="rect">
            <a:avLst/>
          </a:prstGeom>
          <a:noFill/>
        </p:spPr>
        <p:txBody>
          <a:bodyPr wrap="square">
            <a:spAutoFit/>
          </a:bodyPr>
          <a:lstStyle/>
          <a:p>
            <a:pPr marL="285750" indent="-285750">
              <a:buFont typeface="Arial" panose="020B0604020202020204" pitchFamily="34" charset="0"/>
              <a:buChar char="•"/>
            </a:pPr>
            <a:r>
              <a:rPr lang="en-US" sz="2800" b="0" i="0" u="none" strike="noStrike" baseline="0" dirty="0">
                <a:solidFill>
                  <a:srgbClr val="002060"/>
                </a:solidFill>
                <a:latin typeface="Cambria" panose="02040503050406030204" pitchFamily="18" charset="0"/>
                <a:ea typeface="Cambria" panose="02040503050406030204" pitchFamily="18" charset="0"/>
              </a:rPr>
              <a:t>Early detection (very first cases);</a:t>
            </a:r>
          </a:p>
          <a:p>
            <a:pPr marL="285750" indent="-285750">
              <a:buFont typeface="Arial" panose="020B0604020202020204" pitchFamily="34" charset="0"/>
              <a:buChar char="•"/>
            </a:pPr>
            <a:r>
              <a:rPr lang="en-US" sz="2800" b="0" i="0" u="none" strike="noStrike" baseline="0" dirty="0">
                <a:solidFill>
                  <a:srgbClr val="002060"/>
                </a:solidFill>
                <a:latin typeface="Cambria" panose="02040503050406030204" pitchFamily="18" charset="0"/>
                <a:ea typeface="Cambria" panose="02040503050406030204" pitchFamily="18" charset="0"/>
              </a:rPr>
              <a:t>Estimate trends over time possibly through a correct prevalence;</a:t>
            </a:r>
          </a:p>
          <a:p>
            <a:pPr marL="285750" indent="-285750">
              <a:buFont typeface="Arial" panose="020B0604020202020204" pitchFamily="34" charset="0"/>
              <a:buChar char="•"/>
            </a:pPr>
            <a:r>
              <a:rPr lang="en-US" sz="2800" b="0" i="0" u="none" strike="noStrike" baseline="0" dirty="0">
                <a:solidFill>
                  <a:srgbClr val="002060"/>
                </a:solidFill>
                <a:latin typeface="Cambria" panose="02040503050406030204" pitchFamily="18" charset="0"/>
                <a:ea typeface="Cambria" panose="02040503050406030204" pitchFamily="18" charset="0"/>
              </a:rPr>
              <a:t>Set/adjust goals and targets based on trends and prevalence;</a:t>
            </a:r>
          </a:p>
          <a:p>
            <a:pPr marL="285750" indent="-285750">
              <a:buFont typeface="Arial" panose="020B0604020202020204" pitchFamily="34" charset="0"/>
              <a:buChar char="•"/>
            </a:pPr>
            <a:r>
              <a:rPr lang="en-US" sz="2800" b="0" i="0" u="none" strike="noStrike" baseline="0" dirty="0">
                <a:solidFill>
                  <a:srgbClr val="002060"/>
                </a:solidFill>
                <a:latin typeface="Cambria" panose="02040503050406030204" pitchFamily="18" charset="0"/>
                <a:ea typeface="Cambria" panose="02040503050406030204" pitchFamily="18" charset="0"/>
              </a:rPr>
              <a:t> Assess whether goals and targets are reached.</a:t>
            </a:r>
          </a:p>
        </p:txBody>
      </p:sp>
      <p:sp>
        <p:nvSpPr>
          <p:cNvPr id="5" name="TextBox 4">
            <a:extLst>
              <a:ext uri="{FF2B5EF4-FFF2-40B4-BE49-F238E27FC236}">
                <a16:creationId xmlns:a16="http://schemas.microsoft.com/office/drawing/2014/main" id="{76A06CF4-EB79-F085-14F0-293C47DABE6F}"/>
              </a:ext>
            </a:extLst>
          </p:cNvPr>
          <p:cNvSpPr txBox="1"/>
          <p:nvPr/>
        </p:nvSpPr>
        <p:spPr>
          <a:xfrm>
            <a:off x="4208024" y="695687"/>
            <a:ext cx="3632470" cy="584775"/>
          </a:xfrm>
          <a:prstGeom prst="rect">
            <a:avLst/>
          </a:prstGeom>
          <a:noFill/>
        </p:spPr>
        <p:txBody>
          <a:bodyPr wrap="square">
            <a:spAutoFit/>
          </a:bodyPr>
          <a:lstStyle/>
          <a:p>
            <a:r>
              <a:rPr lang="en-US" sz="3200" b="0" i="0" u="none" strike="noStrike" baseline="0" dirty="0">
                <a:solidFill>
                  <a:srgbClr val="002060"/>
                </a:solidFill>
                <a:latin typeface="Cambria" panose="02040503050406030204" pitchFamily="18" charset="0"/>
                <a:ea typeface="Cambria" panose="02040503050406030204" pitchFamily="18" charset="0"/>
              </a:rPr>
              <a:t>Aim of surveillance</a:t>
            </a: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3185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9B79FF-CF2A-5B80-763D-57607120F375}"/>
              </a:ext>
            </a:extLst>
          </p:cNvPr>
          <p:cNvSpPr txBox="1"/>
          <p:nvPr/>
        </p:nvSpPr>
        <p:spPr>
          <a:xfrm>
            <a:off x="838197" y="1825625"/>
            <a:ext cx="6233811" cy="4964281"/>
          </a:xfrm>
          <a:prstGeom prst="rect">
            <a:avLst/>
          </a:prstGeom>
        </p:spPr>
        <p:txBody>
          <a:bodyPr vert="horz" lIns="91440" tIns="45720" rIns="91440" bIns="45720" rtlCol="0">
            <a:normAutofit/>
          </a:bodyPr>
          <a:lstStyle/>
          <a:p>
            <a:pPr marL="228600" indent="-228600">
              <a:lnSpc>
                <a:spcPct val="90000"/>
              </a:lnSpc>
              <a:spcAft>
                <a:spcPts val="1800"/>
              </a:spcAft>
              <a:buClr>
                <a:schemeClr val="tx2"/>
              </a:buClr>
              <a:buFont typeface="Arial" panose="020B0604020202020204" pitchFamily="34" charset="0"/>
              <a:buChar char="•"/>
            </a:pPr>
            <a:r>
              <a:rPr lang="en-US" sz="2000" dirty="0">
                <a:solidFill>
                  <a:srgbClr val="002060"/>
                </a:solidFill>
                <a:latin typeface="Cambria" panose="02040503050406030204" pitchFamily="18" charset="0"/>
                <a:ea typeface="Cambria" panose="02040503050406030204" pitchFamily="18" charset="0"/>
              </a:rPr>
              <a:t>Population;</a:t>
            </a:r>
          </a:p>
          <a:p>
            <a:pPr marL="228600" indent="-228600">
              <a:lnSpc>
                <a:spcPct val="90000"/>
              </a:lnSpc>
              <a:spcAft>
                <a:spcPts val="1800"/>
              </a:spcAft>
              <a:buClr>
                <a:schemeClr val="tx2"/>
              </a:buClr>
              <a:buFont typeface="Arial" panose="020B0604020202020204" pitchFamily="34" charset="0"/>
              <a:buChar char="•"/>
            </a:pPr>
            <a:r>
              <a:rPr lang="en-US" sz="2000" dirty="0">
                <a:solidFill>
                  <a:srgbClr val="002060"/>
                </a:solidFill>
                <a:latin typeface="Cambria" panose="02040503050406030204" pitchFamily="18" charset="0"/>
                <a:ea typeface="Cambria" panose="02040503050406030204" pitchFamily="18" charset="0"/>
              </a:rPr>
              <a:t>Timing and temporal validity of the surveillance data;</a:t>
            </a:r>
          </a:p>
          <a:p>
            <a:pPr marL="228600" indent="-228600">
              <a:lnSpc>
                <a:spcPct val="90000"/>
              </a:lnSpc>
              <a:spcAft>
                <a:spcPts val="1800"/>
              </a:spcAft>
              <a:buClr>
                <a:schemeClr val="tx2"/>
              </a:buClr>
              <a:buFont typeface="Arial" panose="020B0604020202020204" pitchFamily="34" charset="0"/>
              <a:buChar char="•"/>
            </a:pPr>
            <a:r>
              <a:rPr lang="en-US" sz="2000" dirty="0">
                <a:solidFill>
                  <a:srgbClr val="002060"/>
                </a:solidFill>
                <a:latin typeface="Cambria" panose="02040503050406030204" pitchFamily="18" charset="0"/>
                <a:ea typeface="Cambria" panose="02040503050406030204" pitchFamily="18" charset="0"/>
              </a:rPr>
              <a:t>Case definition;</a:t>
            </a:r>
          </a:p>
          <a:p>
            <a:pPr marL="228600" indent="-228600">
              <a:lnSpc>
                <a:spcPct val="90000"/>
              </a:lnSpc>
              <a:spcAft>
                <a:spcPts val="1800"/>
              </a:spcAft>
              <a:buClr>
                <a:schemeClr val="tx2"/>
              </a:buClr>
              <a:buFont typeface="Arial" panose="020B0604020202020204" pitchFamily="34" charset="0"/>
              <a:buChar char="•"/>
            </a:pPr>
            <a:r>
              <a:rPr lang="en-US" sz="2000" dirty="0">
                <a:solidFill>
                  <a:srgbClr val="002060"/>
                </a:solidFill>
                <a:latin typeface="Cambria" panose="02040503050406030204" pitchFamily="18" charset="0"/>
                <a:ea typeface="Cambria" panose="02040503050406030204" pitchFamily="18" charset="0"/>
              </a:rPr>
              <a:t>Epidemiological unit;</a:t>
            </a:r>
          </a:p>
          <a:p>
            <a:pPr marL="228600" indent="-228600">
              <a:lnSpc>
                <a:spcPct val="90000"/>
              </a:lnSpc>
              <a:spcAft>
                <a:spcPts val="1800"/>
              </a:spcAft>
              <a:buClr>
                <a:schemeClr val="tx2"/>
              </a:buClr>
              <a:buFont typeface="Arial" panose="020B0604020202020204" pitchFamily="34" charset="0"/>
              <a:buChar char="•"/>
            </a:pPr>
            <a:r>
              <a:rPr lang="en-US" sz="2000" dirty="0">
                <a:solidFill>
                  <a:srgbClr val="002060"/>
                </a:solidFill>
                <a:latin typeface="Cambria" panose="02040503050406030204" pitchFamily="18" charset="0"/>
                <a:ea typeface="Cambria" panose="02040503050406030204" pitchFamily="18" charset="0"/>
              </a:rPr>
              <a:t>Clustering;</a:t>
            </a:r>
          </a:p>
          <a:p>
            <a:pPr marL="228600" indent="-228600">
              <a:lnSpc>
                <a:spcPct val="90000"/>
              </a:lnSpc>
              <a:spcAft>
                <a:spcPts val="1800"/>
              </a:spcAft>
              <a:buClr>
                <a:schemeClr val="tx2"/>
              </a:buClr>
              <a:buFont typeface="Arial" panose="020B0604020202020204" pitchFamily="34" charset="0"/>
              <a:buChar char="•"/>
            </a:pPr>
            <a:r>
              <a:rPr lang="en-US" sz="2000" dirty="0">
                <a:solidFill>
                  <a:srgbClr val="002060"/>
                </a:solidFill>
                <a:latin typeface="Cambria" panose="02040503050406030204" pitchFamily="18" charset="0"/>
                <a:ea typeface="Cambria" panose="02040503050406030204" pitchFamily="18" charset="0"/>
              </a:rPr>
              <a:t>Diagnostic tests;</a:t>
            </a:r>
          </a:p>
          <a:p>
            <a:pPr marL="228600" indent="-228600">
              <a:lnSpc>
                <a:spcPct val="90000"/>
              </a:lnSpc>
              <a:spcAft>
                <a:spcPts val="1800"/>
              </a:spcAft>
              <a:buClr>
                <a:schemeClr val="tx2"/>
              </a:buClr>
              <a:buFont typeface="Arial" panose="020B0604020202020204" pitchFamily="34" charset="0"/>
              <a:buChar char="•"/>
            </a:pPr>
            <a:r>
              <a:rPr lang="en-US" sz="2000" dirty="0">
                <a:solidFill>
                  <a:srgbClr val="002060"/>
                </a:solidFill>
                <a:latin typeface="Cambria" panose="02040503050406030204" pitchFamily="18" charset="0"/>
                <a:ea typeface="Cambria" panose="02040503050406030204" pitchFamily="18" charset="0"/>
              </a:rPr>
              <a:t>Analytical methodologies;</a:t>
            </a:r>
          </a:p>
          <a:p>
            <a:pPr marL="228600" indent="-228600">
              <a:lnSpc>
                <a:spcPct val="90000"/>
              </a:lnSpc>
              <a:spcAft>
                <a:spcPts val="1800"/>
              </a:spcAft>
              <a:buClr>
                <a:schemeClr val="tx2"/>
              </a:buClr>
              <a:buFont typeface="Arial" panose="020B0604020202020204" pitchFamily="34" charset="0"/>
              <a:buChar char="•"/>
            </a:pPr>
            <a:r>
              <a:rPr lang="en-US" sz="2000" dirty="0">
                <a:solidFill>
                  <a:srgbClr val="002060"/>
                </a:solidFill>
                <a:latin typeface="Cambria" panose="02040503050406030204" pitchFamily="18" charset="0"/>
                <a:ea typeface="Cambria" panose="02040503050406030204" pitchFamily="18" charset="0"/>
              </a:rPr>
              <a:t>Scope of the surveillance system;</a:t>
            </a:r>
          </a:p>
          <a:p>
            <a:pPr marL="228600" indent="-228600">
              <a:lnSpc>
                <a:spcPct val="90000"/>
              </a:lnSpc>
              <a:spcAft>
                <a:spcPts val="1800"/>
              </a:spcAft>
              <a:buClr>
                <a:schemeClr val="tx2"/>
              </a:buClr>
              <a:buFont typeface="Arial" panose="020B0604020202020204" pitchFamily="34" charset="0"/>
              <a:buChar char="•"/>
            </a:pPr>
            <a:r>
              <a:rPr lang="en-US" sz="2000" dirty="0">
                <a:solidFill>
                  <a:srgbClr val="002060"/>
                </a:solidFill>
                <a:latin typeface="Cambria" panose="02040503050406030204" pitchFamily="18" charset="0"/>
                <a:ea typeface="Cambria" panose="02040503050406030204" pitchFamily="18" charset="0"/>
              </a:rPr>
              <a:t>Follow up actions.</a:t>
            </a:r>
          </a:p>
        </p:txBody>
      </p:sp>
      <p:pic>
        <p:nvPicPr>
          <p:cNvPr id="4" name="Picture 3">
            <a:extLst>
              <a:ext uri="{FF2B5EF4-FFF2-40B4-BE49-F238E27FC236}">
                <a16:creationId xmlns:a16="http://schemas.microsoft.com/office/drawing/2014/main" id="{6D627E58-B196-07A4-6655-D260DB2CFC7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72008" y="1913174"/>
            <a:ext cx="5177941" cy="3906435"/>
          </a:xfrm>
          <a:prstGeom prst="rect">
            <a:avLst/>
          </a:prstGeom>
          <a:noFill/>
        </p:spPr>
      </p:pic>
      <p:sp>
        <p:nvSpPr>
          <p:cNvPr id="2" name="Rectangle 1">
            <a:extLst>
              <a:ext uri="{FF2B5EF4-FFF2-40B4-BE49-F238E27FC236}">
                <a16:creationId xmlns:a16="http://schemas.microsoft.com/office/drawing/2014/main" id="{399D0E4F-BD8A-E5EA-24C6-90769AB98D04}"/>
              </a:ext>
            </a:extLst>
          </p:cNvPr>
          <p:cNvSpPr/>
          <p:nvPr/>
        </p:nvSpPr>
        <p:spPr>
          <a:xfrm>
            <a:off x="2279920" y="160520"/>
            <a:ext cx="8457372" cy="782357"/>
          </a:xfrm>
          <a:prstGeom prst="rect">
            <a:avLst/>
          </a:prstGeom>
        </p:spPr>
        <p:txBody>
          <a:bodyPr vert="horz" lIns="91440" tIns="45720" rIns="91440" bIns="0" rtlCol="0" anchor="b" anchorCtr="0">
            <a:normAutofit/>
          </a:bodyPr>
          <a:lstStyle/>
          <a:p>
            <a:pPr algn="ctr">
              <a:lnSpc>
                <a:spcPct val="90000"/>
              </a:lnSpc>
              <a:spcBef>
                <a:spcPct val="0"/>
              </a:spcBef>
              <a:spcAft>
                <a:spcPts val="600"/>
              </a:spcAft>
            </a:pPr>
            <a:r>
              <a:rPr lang="en-US" sz="3200" b="1" dirty="0">
                <a:solidFill>
                  <a:srgbClr val="002060"/>
                </a:solidFill>
                <a:latin typeface="Cambria" panose="02040503050406030204" pitchFamily="18" charset="0"/>
                <a:ea typeface="Cambria" panose="02040503050406030204" pitchFamily="18" charset="0"/>
                <a:cs typeface="+mj-cs"/>
              </a:rPr>
              <a:t>Surveillance: design</a:t>
            </a:r>
            <a:endParaRPr lang="en-US" sz="3200" dirty="0">
              <a:solidFill>
                <a:srgbClr val="002060"/>
              </a:solidFill>
              <a:latin typeface="Cambria" panose="02040503050406030204" pitchFamily="18" charset="0"/>
              <a:ea typeface="Cambria" panose="02040503050406030204" pitchFamily="18" charset="0"/>
              <a:cs typeface="+mj-cs"/>
            </a:endParaRPr>
          </a:p>
        </p:txBody>
      </p:sp>
    </p:spTree>
    <p:extLst>
      <p:ext uri="{BB962C8B-B14F-4D97-AF65-F5344CB8AC3E}">
        <p14:creationId xmlns:p14="http://schemas.microsoft.com/office/powerpoint/2010/main" val="360344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ED76C6C-47AD-96D8-DFD1-6145D1FC11F4}"/>
              </a:ext>
            </a:extLst>
          </p:cNvPr>
          <p:cNvSpPr txBox="1">
            <a:spLocks/>
          </p:cNvSpPr>
          <p:nvPr/>
        </p:nvSpPr>
        <p:spPr>
          <a:xfrm>
            <a:off x="687761" y="1559019"/>
            <a:ext cx="10681766" cy="2251200"/>
          </a:xfrm>
          <a:prstGeom prst="rect">
            <a:avLst/>
          </a:prstGeom>
        </p:spPr>
        <p:txBody>
          <a:bodyPr/>
          <a:lstStyle>
            <a:lvl1pPr marL="342900" indent="-342900" algn="l" defTabSz="913765"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9pPr>
          </a:lstStyle>
          <a:p>
            <a:pPr marL="0" indent="0">
              <a:buNone/>
            </a:pPr>
            <a:endParaRPr lang="en-US" altLang="en-US" sz="2824" dirty="0">
              <a:solidFill>
                <a:srgbClr val="002060"/>
              </a:solidFill>
              <a:latin typeface="Cambria" panose="02040503050406030204" pitchFamily="18" charset="0"/>
              <a:ea typeface="Cambria" panose="02040503050406030204" pitchFamily="18" charset="0"/>
            </a:endParaRPr>
          </a:p>
        </p:txBody>
      </p:sp>
      <p:sp>
        <p:nvSpPr>
          <p:cNvPr id="8" name="Content Placeholder 2">
            <a:extLst>
              <a:ext uri="{FF2B5EF4-FFF2-40B4-BE49-F238E27FC236}">
                <a16:creationId xmlns:a16="http://schemas.microsoft.com/office/drawing/2014/main" id="{532FB070-955B-F2B0-39A4-708F31B93726}"/>
              </a:ext>
            </a:extLst>
          </p:cNvPr>
          <p:cNvSpPr txBox="1">
            <a:spLocks/>
          </p:cNvSpPr>
          <p:nvPr/>
        </p:nvSpPr>
        <p:spPr>
          <a:xfrm>
            <a:off x="687762" y="1559019"/>
            <a:ext cx="5625488" cy="4284367"/>
          </a:xfrm>
          <a:prstGeom prst="rect">
            <a:avLst/>
          </a:prstGeom>
        </p:spPr>
        <p:txBody>
          <a:bodyPr/>
          <a:lstStyle>
            <a:lvl1pPr marL="342900" indent="-342900" algn="l" defTabSz="913765"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9pPr>
          </a:lstStyle>
          <a:p>
            <a:pPr marL="0" indent="0" algn="ctr">
              <a:buNone/>
            </a:pPr>
            <a:r>
              <a:rPr lang="en-US" altLang="en-US" sz="2824" b="1" dirty="0">
                <a:solidFill>
                  <a:srgbClr val="002060"/>
                </a:solidFill>
                <a:latin typeface="Cambria" panose="02040503050406030204" pitchFamily="18" charset="0"/>
                <a:ea typeface="Cambria" panose="02040503050406030204" pitchFamily="18" charset="0"/>
              </a:rPr>
              <a:t>Passive surveillance</a:t>
            </a:r>
          </a:p>
          <a:p>
            <a:pPr marL="0" indent="0" algn="ctr">
              <a:buNone/>
            </a:pPr>
            <a:endParaRPr lang="en-US" altLang="en-US" sz="2824" b="1" dirty="0">
              <a:solidFill>
                <a:srgbClr val="002060"/>
              </a:solidFill>
              <a:latin typeface="Cambria" panose="02040503050406030204" pitchFamily="18" charset="0"/>
              <a:ea typeface="Cambria" panose="02040503050406030204" pitchFamily="18" charset="0"/>
            </a:endParaRPr>
          </a:p>
          <a:p>
            <a:pPr algn="just"/>
            <a:r>
              <a:rPr lang="en-US" sz="2000" b="1" dirty="0">
                <a:solidFill>
                  <a:srgbClr val="002060"/>
                </a:solidFill>
                <a:latin typeface="Cambria" panose="02040503050406030204" pitchFamily="18" charset="0"/>
                <a:ea typeface="Cambria" panose="02040503050406030204" pitchFamily="18" charset="0"/>
              </a:rPr>
              <a:t>Passive disease reporting </a:t>
            </a:r>
            <a:br>
              <a:rPr lang="en-US" sz="2000" dirty="0">
                <a:solidFill>
                  <a:srgbClr val="002060"/>
                </a:solidFill>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(reporting of sick or dead pigs)</a:t>
            </a:r>
          </a:p>
          <a:p>
            <a:pPr algn="just"/>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Slaughtering for own consumption / Slaughterhouse surveillance</a:t>
            </a:r>
            <a:br>
              <a:rPr lang="en-US" sz="2000" dirty="0">
                <a:solidFill>
                  <a:srgbClr val="002060"/>
                </a:solidFill>
                <a:latin typeface="Cambria" panose="02040503050406030204" pitchFamily="18" charset="0"/>
                <a:ea typeface="Cambria" panose="02040503050406030204" pitchFamily="18" charset="0"/>
              </a:rPr>
            </a:br>
            <a:r>
              <a:rPr lang="en-US" sz="2000" dirty="0">
                <a:solidFill>
                  <a:srgbClr val="002060"/>
                </a:solidFill>
                <a:latin typeface="Cambria" panose="02040503050406030204" pitchFamily="18" charset="0"/>
                <a:ea typeface="Cambria" panose="02040503050406030204" pitchFamily="18" charset="0"/>
              </a:rPr>
              <a:t>(Clinical examination of pigs, ASF lesions)</a:t>
            </a:r>
          </a:p>
          <a:p>
            <a:pPr algn="just"/>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Wild boar surveillance </a:t>
            </a:r>
            <a:br>
              <a:rPr lang="en-US" sz="2000" dirty="0">
                <a:solidFill>
                  <a:srgbClr val="002060"/>
                </a:solidFill>
                <a:latin typeface="Cambria" panose="02040503050406030204" pitchFamily="18" charset="0"/>
                <a:ea typeface="Cambria" panose="02040503050406030204" pitchFamily="18" charset="0"/>
              </a:rPr>
            </a:br>
            <a:r>
              <a:rPr lang="en-US" sz="2000" dirty="0">
                <a:solidFill>
                  <a:srgbClr val="002060"/>
                </a:solidFill>
                <a:latin typeface="Cambria" panose="02040503050406030204" pitchFamily="18" charset="0"/>
                <a:ea typeface="Cambria" panose="02040503050406030204" pitchFamily="18" charset="0"/>
              </a:rPr>
              <a:t>(finding and sampling of dead wild boar carcasses)</a:t>
            </a:r>
          </a:p>
        </p:txBody>
      </p:sp>
      <p:sp>
        <p:nvSpPr>
          <p:cNvPr id="11" name="Content Placeholder 2">
            <a:extLst>
              <a:ext uri="{FF2B5EF4-FFF2-40B4-BE49-F238E27FC236}">
                <a16:creationId xmlns:a16="http://schemas.microsoft.com/office/drawing/2014/main" id="{6C273AF6-5F1B-A0C3-FF90-E8F6F6EEC37D}"/>
              </a:ext>
            </a:extLst>
          </p:cNvPr>
          <p:cNvSpPr txBox="1">
            <a:spLocks/>
          </p:cNvSpPr>
          <p:nvPr/>
        </p:nvSpPr>
        <p:spPr>
          <a:xfrm>
            <a:off x="6313250" y="1578362"/>
            <a:ext cx="5190987" cy="579909"/>
          </a:xfrm>
          <a:prstGeom prst="rect">
            <a:avLst/>
          </a:prstGeom>
        </p:spPr>
        <p:txBody>
          <a:bodyPr/>
          <a:lstStyle>
            <a:lvl1pPr marL="342900" indent="-342900" algn="l" defTabSz="913765"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90204" pitchFamily="34" charset="0"/>
              <a:buChar char="•"/>
              <a:defRPr sz="2100" kern="1200">
                <a:solidFill>
                  <a:schemeClr val="tx1"/>
                </a:solidFill>
                <a:latin typeface="+mn-lt"/>
                <a:ea typeface="+mn-ea"/>
                <a:cs typeface="+mn-cs"/>
              </a:defRPr>
            </a:lvl9pPr>
          </a:lstStyle>
          <a:p>
            <a:pPr marL="0" indent="0" algn="ctr">
              <a:buNone/>
            </a:pPr>
            <a:r>
              <a:rPr lang="en-US" altLang="en-US" sz="2824" b="1" dirty="0">
                <a:solidFill>
                  <a:srgbClr val="002060"/>
                </a:solidFill>
                <a:latin typeface="Cambria" panose="02040503050406030204" pitchFamily="18" charset="0"/>
                <a:ea typeface="Cambria" panose="02040503050406030204" pitchFamily="18" charset="0"/>
              </a:rPr>
              <a:t>Active surveillance</a:t>
            </a:r>
          </a:p>
          <a:p>
            <a:pPr marL="0" indent="0" algn="ctr">
              <a:buNone/>
            </a:pPr>
            <a:endParaRPr lang="en-US" altLang="en-US" sz="2824" b="1" dirty="0">
              <a:solidFill>
                <a:srgbClr val="002060"/>
              </a:solidFill>
              <a:latin typeface="Cambria" panose="02040503050406030204" pitchFamily="18" charset="0"/>
              <a:ea typeface="Cambria" panose="02040503050406030204" pitchFamily="18" charset="0"/>
            </a:endParaRPr>
          </a:p>
          <a:p>
            <a:pPr algn="just"/>
            <a:r>
              <a:rPr lang="en-US" sz="2400" dirty="0">
                <a:solidFill>
                  <a:srgbClr val="002060"/>
                </a:solidFill>
                <a:latin typeface="Cambria" panose="02040503050406030204" pitchFamily="18" charset="0"/>
                <a:ea typeface="Cambria" panose="02040503050406030204" pitchFamily="18" charset="0"/>
              </a:rPr>
              <a:t>Risk-based disease surveys</a:t>
            </a:r>
            <a:br>
              <a:rPr lang="en-US" sz="2400" dirty="0">
                <a:solidFill>
                  <a:srgbClr val="002060"/>
                </a:solidFill>
                <a:latin typeface="Cambria" panose="02040503050406030204" pitchFamily="18" charset="0"/>
                <a:ea typeface="Cambria" panose="02040503050406030204" pitchFamily="18" charset="0"/>
              </a:rPr>
            </a:br>
            <a:r>
              <a:rPr lang="en-US" sz="2400" dirty="0">
                <a:solidFill>
                  <a:srgbClr val="002060"/>
                </a:solidFill>
                <a:latin typeface="Cambria" panose="02040503050406030204" pitchFamily="18" charset="0"/>
                <a:ea typeface="Cambria" panose="02040503050406030204" pitchFamily="18" charset="0"/>
              </a:rPr>
              <a:t>(Surveillance is based on known risk factors)</a:t>
            </a:r>
          </a:p>
          <a:p>
            <a:pPr algn="just"/>
            <a:endParaRPr lang="en-US" sz="2400" dirty="0">
              <a:solidFill>
                <a:srgbClr val="002060"/>
              </a:solidFill>
              <a:latin typeface="Cambria" panose="02040503050406030204" pitchFamily="18" charset="0"/>
              <a:ea typeface="Cambria" panose="02040503050406030204" pitchFamily="18" charset="0"/>
            </a:endParaRPr>
          </a:p>
          <a:p>
            <a:pPr algn="just"/>
            <a:r>
              <a:rPr lang="en-US" sz="2400" dirty="0">
                <a:solidFill>
                  <a:srgbClr val="002060"/>
                </a:solidFill>
                <a:latin typeface="Cambria" panose="02040503050406030204" pitchFamily="18" charset="0"/>
                <a:ea typeface="Cambria" panose="02040503050406030204" pitchFamily="18" charset="0"/>
              </a:rPr>
              <a:t>Opportunistic sampling</a:t>
            </a:r>
            <a:br>
              <a:rPr lang="en-US" sz="2400" dirty="0">
                <a:solidFill>
                  <a:srgbClr val="002060"/>
                </a:solidFill>
                <a:latin typeface="Cambria" panose="02040503050406030204" pitchFamily="18" charset="0"/>
                <a:ea typeface="Cambria" panose="02040503050406030204" pitchFamily="18" charset="0"/>
              </a:rPr>
            </a:br>
            <a:r>
              <a:rPr lang="en-US" sz="2400" dirty="0">
                <a:solidFill>
                  <a:srgbClr val="002060"/>
                </a:solidFill>
                <a:latin typeface="Cambria" panose="02040503050406030204" pitchFamily="18" charset="0"/>
                <a:ea typeface="Cambria" panose="02040503050406030204" pitchFamily="18" charset="0"/>
              </a:rPr>
              <a:t>(farm visit for other purposes, but sampling of sick/dead pigs)</a:t>
            </a:r>
            <a:br>
              <a:rPr lang="en-US" sz="2400" dirty="0">
                <a:solidFill>
                  <a:srgbClr val="002060"/>
                </a:solidFill>
                <a:latin typeface="Cambria" panose="02040503050406030204" pitchFamily="18" charset="0"/>
                <a:ea typeface="Cambria" panose="02040503050406030204" pitchFamily="18" charset="0"/>
              </a:rPr>
            </a:br>
            <a:endParaRPr lang="en-US" altLang="en-US" sz="2400"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DC412A53-7A0D-09C5-C3AC-89FDD68A6B69}"/>
              </a:ext>
            </a:extLst>
          </p:cNvPr>
          <p:cNvSpPr txBox="1"/>
          <p:nvPr/>
        </p:nvSpPr>
        <p:spPr>
          <a:xfrm>
            <a:off x="3407112" y="429839"/>
            <a:ext cx="6094378" cy="584775"/>
          </a:xfrm>
          <a:prstGeom prst="rect">
            <a:avLst/>
          </a:prstGeom>
          <a:noFill/>
        </p:spPr>
        <p:txBody>
          <a:bodyPr wrap="square">
            <a:spAutoFit/>
          </a:bodyPr>
          <a:lstStyle/>
          <a:p>
            <a:pPr lvl="0" algn="ctr">
              <a:spcBef>
                <a:spcPct val="0"/>
              </a:spcBef>
            </a:pPr>
            <a:r>
              <a:rPr lang="hu-HU" alt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How to know where ASF is…</a:t>
            </a:r>
            <a:endParaRPr lang="en-US" alt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07969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5">
            <a:extLst>
              <a:ext uri="{FF2B5EF4-FFF2-40B4-BE49-F238E27FC236}">
                <a16:creationId xmlns:a16="http://schemas.microsoft.com/office/drawing/2014/main" id="{3E5B276D-0AB1-AC27-380A-5ABB04784EF8}"/>
              </a:ext>
            </a:extLst>
          </p:cNvPr>
          <p:cNvGrpSpPr/>
          <p:nvPr/>
        </p:nvGrpSpPr>
        <p:grpSpPr>
          <a:xfrm>
            <a:off x="2804606" y="61281"/>
            <a:ext cx="8826631" cy="5865813"/>
            <a:chOff x="1685925" y="682626"/>
            <a:chExt cx="8826631" cy="5865813"/>
          </a:xfrm>
        </p:grpSpPr>
        <p:grpSp>
          <p:nvGrpSpPr>
            <p:cNvPr id="8194" name="Gruppieren 431">
              <a:extLst>
                <a:ext uri="{FF2B5EF4-FFF2-40B4-BE49-F238E27FC236}">
                  <a16:creationId xmlns:a16="http://schemas.microsoft.com/office/drawing/2014/main" id="{8FBE4C8E-CEC0-FB9E-D12A-6C57367D6199}"/>
                </a:ext>
              </a:extLst>
            </p:cNvPr>
            <p:cNvGrpSpPr>
              <a:grpSpLocks/>
            </p:cNvGrpSpPr>
            <p:nvPr/>
          </p:nvGrpSpPr>
          <p:grpSpPr bwMode="auto">
            <a:xfrm>
              <a:off x="1685925" y="682626"/>
              <a:ext cx="8826631" cy="5865813"/>
              <a:chOff x="247998" y="683053"/>
              <a:chExt cx="8826496" cy="5865385"/>
            </a:xfrm>
          </p:grpSpPr>
          <p:grpSp>
            <p:nvGrpSpPr>
              <p:cNvPr id="8198" name="Gruppieren 1">
                <a:extLst>
                  <a:ext uri="{FF2B5EF4-FFF2-40B4-BE49-F238E27FC236}">
                    <a16:creationId xmlns:a16="http://schemas.microsoft.com/office/drawing/2014/main" id="{A23E8C8D-FFFE-3C8F-C64F-877426F9A7BC}"/>
                  </a:ext>
                </a:extLst>
              </p:cNvPr>
              <p:cNvGrpSpPr>
                <a:grpSpLocks/>
              </p:cNvGrpSpPr>
              <p:nvPr/>
            </p:nvGrpSpPr>
            <p:grpSpPr bwMode="auto">
              <a:xfrm>
                <a:off x="4846805" y="1287468"/>
                <a:ext cx="1868311" cy="1539875"/>
                <a:chOff x="5903515" y="511746"/>
                <a:chExt cx="2101692" cy="1539918"/>
              </a:xfrm>
            </p:grpSpPr>
            <p:sp>
              <p:nvSpPr>
                <p:cNvPr id="3" name="Ellipse 2">
                  <a:extLst>
                    <a:ext uri="{FF2B5EF4-FFF2-40B4-BE49-F238E27FC236}">
                      <a16:creationId xmlns:a16="http://schemas.microsoft.com/office/drawing/2014/main" id="{9BDCAFE4-3611-12FA-194A-D92BD8A08B12}"/>
                    </a:ext>
                  </a:extLst>
                </p:cNvPr>
                <p:cNvSpPr/>
                <p:nvPr/>
              </p:nvSpPr>
              <p:spPr>
                <a:xfrm rot="18934494">
                  <a:off x="5910782" y="512125"/>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 name="Ellipse 3">
                  <a:extLst>
                    <a:ext uri="{FF2B5EF4-FFF2-40B4-BE49-F238E27FC236}">
                      <a16:creationId xmlns:a16="http://schemas.microsoft.com/office/drawing/2014/main" id="{DCADB5BC-C952-CD47-E8EE-7A673868F12D}"/>
                    </a:ext>
                  </a:extLst>
                </p:cNvPr>
                <p:cNvSpPr/>
                <p:nvPr/>
              </p:nvSpPr>
              <p:spPr>
                <a:xfrm rot="18934494">
                  <a:off x="6125075" y="513712"/>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Ellipse 4">
                  <a:extLst>
                    <a:ext uri="{FF2B5EF4-FFF2-40B4-BE49-F238E27FC236}">
                      <a16:creationId xmlns:a16="http://schemas.microsoft.com/office/drawing/2014/main" id="{429CE1D8-0989-169B-59CC-09E233079AFB}"/>
                    </a:ext>
                  </a:extLst>
                </p:cNvPr>
                <p:cNvSpPr/>
                <p:nvPr/>
              </p:nvSpPr>
              <p:spPr>
                <a:xfrm rot="18934494">
                  <a:off x="6339368" y="516887"/>
                  <a:ext cx="150005" cy="1476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Ellipse 5">
                  <a:extLst>
                    <a:ext uri="{FF2B5EF4-FFF2-40B4-BE49-F238E27FC236}">
                      <a16:creationId xmlns:a16="http://schemas.microsoft.com/office/drawing/2014/main" id="{8659B1BB-872A-A0FB-E844-5CF13F960E37}"/>
                    </a:ext>
                  </a:extLst>
                </p:cNvPr>
                <p:cNvSpPr/>
                <p:nvPr/>
              </p:nvSpPr>
              <p:spPr>
                <a:xfrm rot="18934494">
                  <a:off x="6555446" y="518475"/>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Ellipse 6">
                  <a:extLst>
                    <a:ext uri="{FF2B5EF4-FFF2-40B4-BE49-F238E27FC236}">
                      <a16:creationId xmlns:a16="http://schemas.microsoft.com/office/drawing/2014/main" id="{E6C6EFEF-9333-8071-D20E-122DCED77219}"/>
                    </a:ext>
                  </a:extLst>
                </p:cNvPr>
                <p:cNvSpPr/>
                <p:nvPr/>
              </p:nvSpPr>
              <p:spPr>
                <a:xfrm rot="18934494">
                  <a:off x="6771526" y="520062"/>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Ellipse 7">
                  <a:extLst>
                    <a:ext uri="{FF2B5EF4-FFF2-40B4-BE49-F238E27FC236}">
                      <a16:creationId xmlns:a16="http://schemas.microsoft.com/office/drawing/2014/main" id="{BCF34FD6-8E4F-2BDC-434F-0C9BE890AE3A}"/>
                    </a:ext>
                  </a:extLst>
                </p:cNvPr>
                <p:cNvSpPr/>
                <p:nvPr/>
              </p:nvSpPr>
              <p:spPr>
                <a:xfrm rot="18934494">
                  <a:off x="6987604" y="523236"/>
                  <a:ext cx="148220"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Ellipse 8">
                  <a:extLst>
                    <a:ext uri="{FF2B5EF4-FFF2-40B4-BE49-F238E27FC236}">
                      <a16:creationId xmlns:a16="http://schemas.microsoft.com/office/drawing/2014/main" id="{E6FB3816-A830-26CB-89E5-12D4DCA9F3D1}"/>
                    </a:ext>
                  </a:extLst>
                </p:cNvPr>
                <p:cNvSpPr/>
                <p:nvPr/>
              </p:nvSpPr>
              <p:spPr>
                <a:xfrm rot="18934494">
                  <a:off x="7201897" y="524824"/>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Ellipse 9">
                  <a:extLst>
                    <a:ext uri="{FF2B5EF4-FFF2-40B4-BE49-F238E27FC236}">
                      <a16:creationId xmlns:a16="http://schemas.microsoft.com/office/drawing/2014/main" id="{C26D3CB9-3C30-33F3-684C-152F856F3700}"/>
                    </a:ext>
                  </a:extLst>
                </p:cNvPr>
                <p:cNvSpPr/>
                <p:nvPr/>
              </p:nvSpPr>
              <p:spPr>
                <a:xfrm rot="18934494">
                  <a:off x="7417976" y="527999"/>
                  <a:ext cx="150005" cy="1476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Ellipse 10">
                  <a:extLst>
                    <a:ext uri="{FF2B5EF4-FFF2-40B4-BE49-F238E27FC236}">
                      <a16:creationId xmlns:a16="http://schemas.microsoft.com/office/drawing/2014/main" id="{8CE7D99B-64E0-0AAA-A7F5-44FA77F61A1D}"/>
                    </a:ext>
                  </a:extLst>
                </p:cNvPr>
                <p:cNvSpPr/>
                <p:nvPr/>
              </p:nvSpPr>
              <p:spPr>
                <a:xfrm rot="18934494">
                  <a:off x="7634055" y="529586"/>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Ellipse 11">
                  <a:extLst>
                    <a:ext uri="{FF2B5EF4-FFF2-40B4-BE49-F238E27FC236}">
                      <a16:creationId xmlns:a16="http://schemas.microsoft.com/office/drawing/2014/main" id="{5E526C62-78A8-6957-32B5-E5CB1FB2464A}"/>
                    </a:ext>
                  </a:extLst>
                </p:cNvPr>
                <p:cNvSpPr/>
                <p:nvPr/>
              </p:nvSpPr>
              <p:spPr>
                <a:xfrm rot="18934494">
                  <a:off x="7850134" y="531174"/>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Ellipse 12">
                  <a:extLst>
                    <a:ext uri="{FF2B5EF4-FFF2-40B4-BE49-F238E27FC236}">
                      <a16:creationId xmlns:a16="http://schemas.microsoft.com/office/drawing/2014/main" id="{9BB68620-6951-5C41-8A25-E33EDDB59E52}"/>
                    </a:ext>
                  </a:extLst>
                </p:cNvPr>
                <p:cNvSpPr/>
                <p:nvPr/>
              </p:nvSpPr>
              <p:spPr>
                <a:xfrm rot="18934494">
                  <a:off x="5903639" y="664518"/>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 name="Ellipse 13">
                  <a:extLst>
                    <a:ext uri="{FF2B5EF4-FFF2-40B4-BE49-F238E27FC236}">
                      <a16:creationId xmlns:a16="http://schemas.microsoft.com/office/drawing/2014/main" id="{F4BB121F-A92C-62E8-321F-63840015E90E}"/>
                    </a:ext>
                  </a:extLst>
                </p:cNvPr>
                <p:cNvSpPr/>
                <p:nvPr/>
              </p:nvSpPr>
              <p:spPr>
                <a:xfrm rot="18934494">
                  <a:off x="6119717" y="666105"/>
                  <a:ext cx="148220"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 name="Ellipse 14">
                  <a:extLst>
                    <a:ext uri="{FF2B5EF4-FFF2-40B4-BE49-F238E27FC236}">
                      <a16:creationId xmlns:a16="http://schemas.microsoft.com/office/drawing/2014/main" id="{DA600036-6AD1-A4C5-A0B8-9A9A74F8095D}"/>
                    </a:ext>
                  </a:extLst>
                </p:cNvPr>
                <p:cNvSpPr/>
                <p:nvPr/>
              </p:nvSpPr>
              <p:spPr>
                <a:xfrm rot="18934494">
                  <a:off x="6335796" y="669280"/>
                  <a:ext cx="146434" cy="1476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6" name="Ellipse 15">
                  <a:extLst>
                    <a:ext uri="{FF2B5EF4-FFF2-40B4-BE49-F238E27FC236}">
                      <a16:creationId xmlns:a16="http://schemas.microsoft.com/office/drawing/2014/main" id="{7B289785-4104-9BC2-37B4-DDC164BA832F}"/>
                    </a:ext>
                  </a:extLst>
                </p:cNvPr>
                <p:cNvSpPr/>
                <p:nvPr/>
              </p:nvSpPr>
              <p:spPr>
                <a:xfrm rot="18934494">
                  <a:off x="6550090" y="670868"/>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Ellipse 16">
                  <a:extLst>
                    <a:ext uri="{FF2B5EF4-FFF2-40B4-BE49-F238E27FC236}">
                      <a16:creationId xmlns:a16="http://schemas.microsoft.com/office/drawing/2014/main" id="{796D4953-71ED-D74E-D939-6AC7B3E08FB5}"/>
                    </a:ext>
                  </a:extLst>
                </p:cNvPr>
                <p:cNvSpPr/>
                <p:nvPr/>
              </p:nvSpPr>
              <p:spPr>
                <a:xfrm rot="18934494">
                  <a:off x="6766168" y="672455"/>
                  <a:ext cx="148220"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 name="Ellipse 17">
                  <a:extLst>
                    <a:ext uri="{FF2B5EF4-FFF2-40B4-BE49-F238E27FC236}">
                      <a16:creationId xmlns:a16="http://schemas.microsoft.com/office/drawing/2014/main" id="{3C820AFB-BD03-E1A0-7C0C-2D4D0AC0BDD6}"/>
                    </a:ext>
                  </a:extLst>
                </p:cNvPr>
                <p:cNvSpPr/>
                <p:nvPr/>
              </p:nvSpPr>
              <p:spPr>
                <a:xfrm rot="18934494">
                  <a:off x="6982247" y="675630"/>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9" name="Ellipse 18">
                  <a:extLst>
                    <a:ext uri="{FF2B5EF4-FFF2-40B4-BE49-F238E27FC236}">
                      <a16:creationId xmlns:a16="http://schemas.microsoft.com/office/drawing/2014/main" id="{B4C220A4-BEC4-BFF4-394F-065B61F9304E}"/>
                    </a:ext>
                  </a:extLst>
                </p:cNvPr>
                <p:cNvSpPr/>
                <p:nvPr/>
              </p:nvSpPr>
              <p:spPr>
                <a:xfrm rot="18934494">
                  <a:off x="7198326" y="677218"/>
                  <a:ext cx="146434"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 name="Ellipse 19">
                  <a:extLst>
                    <a:ext uri="{FF2B5EF4-FFF2-40B4-BE49-F238E27FC236}">
                      <a16:creationId xmlns:a16="http://schemas.microsoft.com/office/drawing/2014/main" id="{3A79EE40-BEEE-F10B-7CC4-66B8273875B8}"/>
                    </a:ext>
                  </a:extLst>
                </p:cNvPr>
                <p:cNvSpPr/>
                <p:nvPr/>
              </p:nvSpPr>
              <p:spPr>
                <a:xfrm rot="18934494">
                  <a:off x="7412619" y="680392"/>
                  <a:ext cx="148220" cy="1476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 name="Ellipse 20">
                  <a:extLst>
                    <a:ext uri="{FF2B5EF4-FFF2-40B4-BE49-F238E27FC236}">
                      <a16:creationId xmlns:a16="http://schemas.microsoft.com/office/drawing/2014/main" id="{AE401ADE-5A22-681E-3B69-E6D59324FDEA}"/>
                    </a:ext>
                  </a:extLst>
                </p:cNvPr>
                <p:cNvSpPr/>
                <p:nvPr/>
              </p:nvSpPr>
              <p:spPr>
                <a:xfrm rot="18934494">
                  <a:off x="7626912" y="681979"/>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2" name="Ellipse 21">
                  <a:extLst>
                    <a:ext uri="{FF2B5EF4-FFF2-40B4-BE49-F238E27FC236}">
                      <a16:creationId xmlns:a16="http://schemas.microsoft.com/office/drawing/2014/main" id="{66870069-3966-FD82-62B9-C3A46FDB8099}"/>
                    </a:ext>
                  </a:extLst>
                </p:cNvPr>
                <p:cNvSpPr/>
                <p:nvPr/>
              </p:nvSpPr>
              <p:spPr>
                <a:xfrm rot="18934494">
                  <a:off x="7842991" y="683567"/>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 name="Ellipse 22">
                  <a:extLst>
                    <a:ext uri="{FF2B5EF4-FFF2-40B4-BE49-F238E27FC236}">
                      <a16:creationId xmlns:a16="http://schemas.microsoft.com/office/drawing/2014/main" id="{FDB88591-BE0C-B2E8-EB91-E05D899C9A89}"/>
                    </a:ext>
                  </a:extLst>
                </p:cNvPr>
                <p:cNvSpPr/>
                <p:nvPr/>
              </p:nvSpPr>
              <p:spPr>
                <a:xfrm rot="18934494">
                  <a:off x="5907210" y="816911"/>
                  <a:ext cx="146434"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4" name="Ellipse 23">
                  <a:extLst>
                    <a:ext uri="{FF2B5EF4-FFF2-40B4-BE49-F238E27FC236}">
                      <a16:creationId xmlns:a16="http://schemas.microsoft.com/office/drawing/2014/main" id="{F3460E54-A4B6-F660-BE48-9438B38B05D4}"/>
                    </a:ext>
                  </a:extLst>
                </p:cNvPr>
                <p:cNvSpPr/>
                <p:nvPr/>
              </p:nvSpPr>
              <p:spPr>
                <a:xfrm rot="18934494">
                  <a:off x="6121503" y="818498"/>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5" name="Ellipse 24">
                  <a:extLst>
                    <a:ext uri="{FF2B5EF4-FFF2-40B4-BE49-F238E27FC236}">
                      <a16:creationId xmlns:a16="http://schemas.microsoft.com/office/drawing/2014/main" id="{D6AB850C-5400-6AB5-3FA9-385E1E1792EB}"/>
                    </a:ext>
                  </a:extLst>
                </p:cNvPr>
                <p:cNvSpPr/>
                <p:nvPr/>
              </p:nvSpPr>
              <p:spPr>
                <a:xfrm rot="18934494">
                  <a:off x="6337582" y="821673"/>
                  <a:ext cx="148220" cy="1476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 name="Ellipse 25">
                  <a:extLst>
                    <a:ext uri="{FF2B5EF4-FFF2-40B4-BE49-F238E27FC236}">
                      <a16:creationId xmlns:a16="http://schemas.microsoft.com/office/drawing/2014/main" id="{B703872C-8132-C86E-2A4C-23F398D7B41A}"/>
                    </a:ext>
                  </a:extLst>
                </p:cNvPr>
                <p:cNvSpPr/>
                <p:nvPr/>
              </p:nvSpPr>
              <p:spPr>
                <a:xfrm rot="18934494">
                  <a:off x="6553661" y="823261"/>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7" name="Ellipse 26">
                  <a:extLst>
                    <a:ext uri="{FF2B5EF4-FFF2-40B4-BE49-F238E27FC236}">
                      <a16:creationId xmlns:a16="http://schemas.microsoft.com/office/drawing/2014/main" id="{3F91E29A-AEEC-6B6B-AD7C-02EB3A709336}"/>
                    </a:ext>
                  </a:extLst>
                </p:cNvPr>
                <p:cNvSpPr/>
                <p:nvPr/>
              </p:nvSpPr>
              <p:spPr>
                <a:xfrm rot="18934494">
                  <a:off x="6767954" y="824848"/>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8" name="Ellipse 27">
                  <a:extLst>
                    <a:ext uri="{FF2B5EF4-FFF2-40B4-BE49-F238E27FC236}">
                      <a16:creationId xmlns:a16="http://schemas.microsoft.com/office/drawing/2014/main" id="{F749F86A-7C8A-4A8B-EEEC-FC587B2682DE}"/>
                    </a:ext>
                  </a:extLst>
                </p:cNvPr>
                <p:cNvSpPr/>
                <p:nvPr/>
              </p:nvSpPr>
              <p:spPr>
                <a:xfrm rot="18934494">
                  <a:off x="6984032" y="828023"/>
                  <a:ext cx="148220"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9" name="Ellipse 28">
                  <a:extLst>
                    <a:ext uri="{FF2B5EF4-FFF2-40B4-BE49-F238E27FC236}">
                      <a16:creationId xmlns:a16="http://schemas.microsoft.com/office/drawing/2014/main" id="{1E941968-922C-2B1B-42DA-04680EB051C5}"/>
                    </a:ext>
                  </a:extLst>
                </p:cNvPr>
                <p:cNvSpPr/>
                <p:nvPr/>
              </p:nvSpPr>
              <p:spPr>
                <a:xfrm rot="18934494">
                  <a:off x="7198326" y="829611"/>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0" name="Ellipse 29">
                  <a:extLst>
                    <a:ext uri="{FF2B5EF4-FFF2-40B4-BE49-F238E27FC236}">
                      <a16:creationId xmlns:a16="http://schemas.microsoft.com/office/drawing/2014/main" id="{7F882FE5-3DC9-0116-ED3A-AFCBD365CDEA}"/>
                    </a:ext>
                  </a:extLst>
                </p:cNvPr>
                <p:cNvSpPr/>
                <p:nvPr/>
              </p:nvSpPr>
              <p:spPr>
                <a:xfrm rot="18934494">
                  <a:off x="7414405" y="832786"/>
                  <a:ext cx="150005" cy="14763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1" name="Ellipse 30">
                  <a:extLst>
                    <a:ext uri="{FF2B5EF4-FFF2-40B4-BE49-F238E27FC236}">
                      <a16:creationId xmlns:a16="http://schemas.microsoft.com/office/drawing/2014/main" id="{517F9610-25F3-5AE4-968C-CCC0659D8002}"/>
                    </a:ext>
                  </a:extLst>
                </p:cNvPr>
                <p:cNvSpPr/>
                <p:nvPr/>
              </p:nvSpPr>
              <p:spPr>
                <a:xfrm rot="18934494">
                  <a:off x="7630483" y="834373"/>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2" name="Ellipse 31">
                  <a:extLst>
                    <a:ext uri="{FF2B5EF4-FFF2-40B4-BE49-F238E27FC236}">
                      <a16:creationId xmlns:a16="http://schemas.microsoft.com/office/drawing/2014/main" id="{171FDBCF-9733-CECF-C546-5941F932E858}"/>
                    </a:ext>
                  </a:extLst>
                </p:cNvPr>
                <p:cNvSpPr/>
                <p:nvPr/>
              </p:nvSpPr>
              <p:spPr>
                <a:xfrm rot="18934494">
                  <a:off x="7846563" y="835960"/>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3" name="Ellipse 32">
                  <a:extLst>
                    <a:ext uri="{FF2B5EF4-FFF2-40B4-BE49-F238E27FC236}">
                      <a16:creationId xmlns:a16="http://schemas.microsoft.com/office/drawing/2014/main" id="{5103261E-0CA5-4062-71C3-6CCA63400E3C}"/>
                    </a:ext>
                  </a:extLst>
                </p:cNvPr>
                <p:cNvSpPr/>
                <p:nvPr/>
              </p:nvSpPr>
              <p:spPr>
                <a:xfrm rot="18934494">
                  <a:off x="5910782" y="969304"/>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4" name="Ellipse 33">
                  <a:extLst>
                    <a:ext uri="{FF2B5EF4-FFF2-40B4-BE49-F238E27FC236}">
                      <a16:creationId xmlns:a16="http://schemas.microsoft.com/office/drawing/2014/main" id="{BF0EB56C-8AAF-259F-85D1-213BD486E89A}"/>
                    </a:ext>
                  </a:extLst>
                </p:cNvPr>
                <p:cNvSpPr/>
                <p:nvPr/>
              </p:nvSpPr>
              <p:spPr>
                <a:xfrm rot="18934494">
                  <a:off x="6125075" y="970891"/>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5" name="Ellipse 34">
                  <a:extLst>
                    <a:ext uri="{FF2B5EF4-FFF2-40B4-BE49-F238E27FC236}">
                      <a16:creationId xmlns:a16="http://schemas.microsoft.com/office/drawing/2014/main" id="{803FBCC0-8FBC-2D70-520A-AD9220A4F292}"/>
                    </a:ext>
                  </a:extLst>
                </p:cNvPr>
                <p:cNvSpPr/>
                <p:nvPr/>
              </p:nvSpPr>
              <p:spPr>
                <a:xfrm rot="18934494">
                  <a:off x="6339368" y="974066"/>
                  <a:ext cx="150005" cy="1476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 name="Ellipse 35">
                  <a:extLst>
                    <a:ext uri="{FF2B5EF4-FFF2-40B4-BE49-F238E27FC236}">
                      <a16:creationId xmlns:a16="http://schemas.microsoft.com/office/drawing/2014/main" id="{470D2274-52FD-3452-9E35-F5793CAF51FB}"/>
                    </a:ext>
                  </a:extLst>
                </p:cNvPr>
                <p:cNvSpPr/>
                <p:nvPr/>
              </p:nvSpPr>
              <p:spPr>
                <a:xfrm rot="18934494">
                  <a:off x="6555446" y="975654"/>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7" name="Ellipse 36">
                  <a:extLst>
                    <a:ext uri="{FF2B5EF4-FFF2-40B4-BE49-F238E27FC236}">
                      <a16:creationId xmlns:a16="http://schemas.microsoft.com/office/drawing/2014/main" id="{5746F9D6-FAA4-E3BF-17B4-9E4522FD762A}"/>
                    </a:ext>
                  </a:extLst>
                </p:cNvPr>
                <p:cNvSpPr/>
                <p:nvPr/>
              </p:nvSpPr>
              <p:spPr>
                <a:xfrm rot="18934494">
                  <a:off x="6771526" y="977241"/>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8" name="Ellipse 37">
                  <a:extLst>
                    <a:ext uri="{FF2B5EF4-FFF2-40B4-BE49-F238E27FC236}">
                      <a16:creationId xmlns:a16="http://schemas.microsoft.com/office/drawing/2014/main" id="{414FE987-A1F7-476E-584D-45F99E1A43E2}"/>
                    </a:ext>
                  </a:extLst>
                </p:cNvPr>
                <p:cNvSpPr/>
                <p:nvPr/>
              </p:nvSpPr>
              <p:spPr>
                <a:xfrm rot="18934494">
                  <a:off x="6987604" y="980416"/>
                  <a:ext cx="148220"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9" name="Ellipse 38">
                  <a:extLst>
                    <a:ext uri="{FF2B5EF4-FFF2-40B4-BE49-F238E27FC236}">
                      <a16:creationId xmlns:a16="http://schemas.microsoft.com/office/drawing/2014/main" id="{C82414B1-3F62-1CAF-C10B-E0FC7F06128E}"/>
                    </a:ext>
                  </a:extLst>
                </p:cNvPr>
                <p:cNvSpPr/>
                <p:nvPr/>
              </p:nvSpPr>
              <p:spPr>
                <a:xfrm rot="18934494">
                  <a:off x="7201897" y="982004"/>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0" name="Ellipse 39">
                  <a:extLst>
                    <a:ext uri="{FF2B5EF4-FFF2-40B4-BE49-F238E27FC236}">
                      <a16:creationId xmlns:a16="http://schemas.microsoft.com/office/drawing/2014/main" id="{463B8060-E959-9537-2326-5EB26F7AA77B}"/>
                    </a:ext>
                  </a:extLst>
                </p:cNvPr>
                <p:cNvSpPr/>
                <p:nvPr/>
              </p:nvSpPr>
              <p:spPr>
                <a:xfrm rot="18934494">
                  <a:off x="7417976" y="985179"/>
                  <a:ext cx="150005" cy="1476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1" name="Ellipse 40">
                  <a:extLst>
                    <a:ext uri="{FF2B5EF4-FFF2-40B4-BE49-F238E27FC236}">
                      <a16:creationId xmlns:a16="http://schemas.microsoft.com/office/drawing/2014/main" id="{A87FC6D0-4F99-2B02-09BB-96E1760EAAAA}"/>
                    </a:ext>
                  </a:extLst>
                </p:cNvPr>
                <p:cNvSpPr/>
                <p:nvPr/>
              </p:nvSpPr>
              <p:spPr>
                <a:xfrm rot="18934494">
                  <a:off x="7634055" y="986766"/>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2" name="Ellipse 41">
                  <a:extLst>
                    <a:ext uri="{FF2B5EF4-FFF2-40B4-BE49-F238E27FC236}">
                      <a16:creationId xmlns:a16="http://schemas.microsoft.com/office/drawing/2014/main" id="{3B42F008-0FB3-C31D-0A9A-3BCC9889E04E}"/>
                    </a:ext>
                  </a:extLst>
                </p:cNvPr>
                <p:cNvSpPr/>
                <p:nvPr/>
              </p:nvSpPr>
              <p:spPr>
                <a:xfrm rot="18934494">
                  <a:off x="7850134" y="988354"/>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3" name="Ellipse 42">
                  <a:extLst>
                    <a:ext uri="{FF2B5EF4-FFF2-40B4-BE49-F238E27FC236}">
                      <a16:creationId xmlns:a16="http://schemas.microsoft.com/office/drawing/2014/main" id="{96857BC0-4144-B0C8-E1FE-473F1A865F99}"/>
                    </a:ext>
                  </a:extLst>
                </p:cNvPr>
                <p:cNvSpPr/>
                <p:nvPr/>
              </p:nvSpPr>
              <p:spPr>
                <a:xfrm rot="18934494">
                  <a:off x="5912567" y="1121698"/>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4" name="Ellipse 43">
                  <a:extLst>
                    <a:ext uri="{FF2B5EF4-FFF2-40B4-BE49-F238E27FC236}">
                      <a16:creationId xmlns:a16="http://schemas.microsoft.com/office/drawing/2014/main" id="{29E5BEEC-CBEA-3870-50FD-8AABA72E1C4B}"/>
                    </a:ext>
                  </a:extLst>
                </p:cNvPr>
                <p:cNvSpPr/>
                <p:nvPr/>
              </p:nvSpPr>
              <p:spPr>
                <a:xfrm rot="18934494">
                  <a:off x="6128646" y="1123285"/>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5" name="Ellipse 44">
                  <a:extLst>
                    <a:ext uri="{FF2B5EF4-FFF2-40B4-BE49-F238E27FC236}">
                      <a16:creationId xmlns:a16="http://schemas.microsoft.com/office/drawing/2014/main" id="{EF8C4682-401A-1ECC-0CCF-A9E9F5ADC046}"/>
                    </a:ext>
                  </a:extLst>
                </p:cNvPr>
                <p:cNvSpPr/>
                <p:nvPr/>
              </p:nvSpPr>
              <p:spPr>
                <a:xfrm rot="18934494">
                  <a:off x="6344725" y="1126459"/>
                  <a:ext cx="148220" cy="1476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6" name="Ellipse 45">
                  <a:extLst>
                    <a:ext uri="{FF2B5EF4-FFF2-40B4-BE49-F238E27FC236}">
                      <a16:creationId xmlns:a16="http://schemas.microsoft.com/office/drawing/2014/main" id="{52533D00-80DF-F01E-5FB8-E1B5F9168500}"/>
                    </a:ext>
                  </a:extLst>
                </p:cNvPr>
                <p:cNvSpPr/>
                <p:nvPr/>
              </p:nvSpPr>
              <p:spPr>
                <a:xfrm rot="18934494">
                  <a:off x="6559018" y="1128047"/>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7" name="Ellipse 46">
                  <a:extLst>
                    <a:ext uri="{FF2B5EF4-FFF2-40B4-BE49-F238E27FC236}">
                      <a16:creationId xmlns:a16="http://schemas.microsoft.com/office/drawing/2014/main" id="{E8618802-427F-E4BC-5BDC-9CCDF1C10280}"/>
                    </a:ext>
                  </a:extLst>
                </p:cNvPr>
                <p:cNvSpPr/>
                <p:nvPr/>
              </p:nvSpPr>
              <p:spPr>
                <a:xfrm rot="18934494">
                  <a:off x="6775097" y="1129634"/>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8" name="Ellipse 47">
                  <a:extLst>
                    <a:ext uri="{FF2B5EF4-FFF2-40B4-BE49-F238E27FC236}">
                      <a16:creationId xmlns:a16="http://schemas.microsoft.com/office/drawing/2014/main" id="{E973DADA-3495-E846-59AF-84A3B77479BA}"/>
                    </a:ext>
                  </a:extLst>
                </p:cNvPr>
                <p:cNvSpPr/>
                <p:nvPr/>
              </p:nvSpPr>
              <p:spPr>
                <a:xfrm rot="18934494">
                  <a:off x="6991176" y="1132809"/>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9" name="Ellipse 48">
                  <a:extLst>
                    <a:ext uri="{FF2B5EF4-FFF2-40B4-BE49-F238E27FC236}">
                      <a16:creationId xmlns:a16="http://schemas.microsoft.com/office/drawing/2014/main" id="{27170924-12C6-C3BA-7A3D-8C2B93002A2B}"/>
                    </a:ext>
                  </a:extLst>
                </p:cNvPr>
                <p:cNvSpPr/>
                <p:nvPr/>
              </p:nvSpPr>
              <p:spPr>
                <a:xfrm rot="18934494">
                  <a:off x="7207255" y="1134397"/>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0" name="Ellipse 49">
                  <a:extLst>
                    <a:ext uri="{FF2B5EF4-FFF2-40B4-BE49-F238E27FC236}">
                      <a16:creationId xmlns:a16="http://schemas.microsoft.com/office/drawing/2014/main" id="{D63DF6B8-F29A-FB25-29D4-F98970AC9A11}"/>
                    </a:ext>
                  </a:extLst>
                </p:cNvPr>
                <p:cNvSpPr/>
                <p:nvPr/>
              </p:nvSpPr>
              <p:spPr>
                <a:xfrm rot="18934494">
                  <a:off x="7421548" y="1137572"/>
                  <a:ext cx="148219" cy="1476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1" name="Ellipse 50">
                  <a:extLst>
                    <a:ext uri="{FF2B5EF4-FFF2-40B4-BE49-F238E27FC236}">
                      <a16:creationId xmlns:a16="http://schemas.microsoft.com/office/drawing/2014/main" id="{76AC5E71-2411-B207-BF8F-703F73138223}"/>
                    </a:ext>
                  </a:extLst>
                </p:cNvPr>
                <p:cNvSpPr/>
                <p:nvPr/>
              </p:nvSpPr>
              <p:spPr>
                <a:xfrm rot="18934494">
                  <a:off x="7637626" y="1139159"/>
                  <a:ext cx="148220"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2" name="Ellipse 51">
                  <a:extLst>
                    <a:ext uri="{FF2B5EF4-FFF2-40B4-BE49-F238E27FC236}">
                      <a16:creationId xmlns:a16="http://schemas.microsoft.com/office/drawing/2014/main" id="{CD1099D6-52AD-F151-080E-86D3E3E5164B}"/>
                    </a:ext>
                  </a:extLst>
                </p:cNvPr>
                <p:cNvSpPr/>
                <p:nvPr/>
              </p:nvSpPr>
              <p:spPr>
                <a:xfrm rot="18934494">
                  <a:off x="7853706" y="1140747"/>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3" name="Ellipse 52">
                  <a:extLst>
                    <a:ext uri="{FF2B5EF4-FFF2-40B4-BE49-F238E27FC236}">
                      <a16:creationId xmlns:a16="http://schemas.microsoft.com/office/drawing/2014/main" id="{9FA94C59-6585-BB6A-43C2-5F2115FEB037}"/>
                    </a:ext>
                  </a:extLst>
                </p:cNvPr>
                <p:cNvSpPr/>
                <p:nvPr/>
              </p:nvSpPr>
              <p:spPr>
                <a:xfrm rot="18934494">
                  <a:off x="5907210" y="1274091"/>
                  <a:ext cx="146434"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4" name="Ellipse 53">
                  <a:extLst>
                    <a:ext uri="{FF2B5EF4-FFF2-40B4-BE49-F238E27FC236}">
                      <a16:creationId xmlns:a16="http://schemas.microsoft.com/office/drawing/2014/main" id="{93C4C7CA-FF35-39E5-33B4-837C4DA56CE5}"/>
                    </a:ext>
                  </a:extLst>
                </p:cNvPr>
                <p:cNvSpPr/>
                <p:nvPr/>
              </p:nvSpPr>
              <p:spPr>
                <a:xfrm rot="18934494">
                  <a:off x="6121503" y="1275678"/>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5" name="Ellipse 54">
                  <a:extLst>
                    <a:ext uri="{FF2B5EF4-FFF2-40B4-BE49-F238E27FC236}">
                      <a16:creationId xmlns:a16="http://schemas.microsoft.com/office/drawing/2014/main" id="{144A2BE1-1529-1048-5A05-33699F40C961}"/>
                    </a:ext>
                  </a:extLst>
                </p:cNvPr>
                <p:cNvSpPr/>
                <p:nvPr/>
              </p:nvSpPr>
              <p:spPr>
                <a:xfrm rot="18934494">
                  <a:off x="6337582" y="1278853"/>
                  <a:ext cx="148220" cy="1476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6" name="Ellipse 55">
                  <a:extLst>
                    <a:ext uri="{FF2B5EF4-FFF2-40B4-BE49-F238E27FC236}">
                      <a16:creationId xmlns:a16="http://schemas.microsoft.com/office/drawing/2014/main" id="{EC347E7C-8A15-0193-F10A-DE36E59B667C}"/>
                    </a:ext>
                  </a:extLst>
                </p:cNvPr>
                <p:cNvSpPr/>
                <p:nvPr/>
              </p:nvSpPr>
              <p:spPr>
                <a:xfrm rot="18934494">
                  <a:off x="6553661" y="1280441"/>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7" name="Ellipse 56">
                  <a:extLst>
                    <a:ext uri="{FF2B5EF4-FFF2-40B4-BE49-F238E27FC236}">
                      <a16:creationId xmlns:a16="http://schemas.microsoft.com/office/drawing/2014/main" id="{24529EAD-DA41-047A-1BD7-2C5F249DBD13}"/>
                    </a:ext>
                  </a:extLst>
                </p:cNvPr>
                <p:cNvSpPr/>
                <p:nvPr/>
              </p:nvSpPr>
              <p:spPr>
                <a:xfrm rot="18934494">
                  <a:off x="6767954" y="1282027"/>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8" name="Ellipse 57">
                  <a:extLst>
                    <a:ext uri="{FF2B5EF4-FFF2-40B4-BE49-F238E27FC236}">
                      <a16:creationId xmlns:a16="http://schemas.microsoft.com/office/drawing/2014/main" id="{6151FF95-8B12-9FA0-8A5E-0B498138203C}"/>
                    </a:ext>
                  </a:extLst>
                </p:cNvPr>
                <p:cNvSpPr/>
                <p:nvPr/>
              </p:nvSpPr>
              <p:spPr>
                <a:xfrm rot="18934494">
                  <a:off x="6984032" y="1285202"/>
                  <a:ext cx="148220"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9" name="Ellipse 58">
                  <a:extLst>
                    <a:ext uri="{FF2B5EF4-FFF2-40B4-BE49-F238E27FC236}">
                      <a16:creationId xmlns:a16="http://schemas.microsoft.com/office/drawing/2014/main" id="{9105365F-A6DB-1F68-B066-DAFD09EFDF76}"/>
                    </a:ext>
                  </a:extLst>
                </p:cNvPr>
                <p:cNvSpPr/>
                <p:nvPr/>
              </p:nvSpPr>
              <p:spPr>
                <a:xfrm rot="18934494">
                  <a:off x="7198326" y="1286790"/>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0" name="Ellipse 59">
                  <a:extLst>
                    <a:ext uri="{FF2B5EF4-FFF2-40B4-BE49-F238E27FC236}">
                      <a16:creationId xmlns:a16="http://schemas.microsoft.com/office/drawing/2014/main" id="{2017E57F-C652-8177-00C1-96A1E075FB09}"/>
                    </a:ext>
                  </a:extLst>
                </p:cNvPr>
                <p:cNvSpPr/>
                <p:nvPr/>
              </p:nvSpPr>
              <p:spPr>
                <a:xfrm rot="18934494">
                  <a:off x="7414405" y="1289965"/>
                  <a:ext cx="150005" cy="1476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1" name="Ellipse 60">
                  <a:extLst>
                    <a:ext uri="{FF2B5EF4-FFF2-40B4-BE49-F238E27FC236}">
                      <a16:creationId xmlns:a16="http://schemas.microsoft.com/office/drawing/2014/main" id="{58C571D2-EDE3-32C1-B7E5-A4890E7B7F63}"/>
                    </a:ext>
                  </a:extLst>
                </p:cNvPr>
                <p:cNvSpPr/>
                <p:nvPr/>
              </p:nvSpPr>
              <p:spPr>
                <a:xfrm rot="18934494">
                  <a:off x="7630483" y="1291552"/>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2" name="Ellipse 61">
                  <a:extLst>
                    <a:ext uri="{FF2B5EF4-FFF2-40B4-BE49-F238E27FC236}">
                      <a16:creationId xmlns:a16="http://schemas.microsoft.com/office/drawing/2014/main" id="{C0AD84FA-5951-FB91-8813-C35205B4262F}"/>
                    </a:ext>
                  </a:extLst>
                </p:cNvPr>
                <p:cNvSpPr/>
                <p:nvPr/>
              </p:nvSpPr>
              <p:spPr>
                <a:xfrm rot="18934494">
                  <a:off x="7846563" y="1293140"/>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3" name="Ellipse 62">
                  <a:extLst>
                    <a:ext uri="{FF2B5EF4-FFF2-40B4-BE49-F238E27FC236}">
                      <a16:creationId xmlns:a16="http://schemas.microsoft.com/office/drawing/2014/main" id="{8110C8E3-A0DC-E7FA-28ED-F4B79B49B677}"/>
                    </a:ext>
                  </a:extLst>
                </p:cNvPr>
                <p:cNvSpPr/>
                <p:nvPr/>
              </p:nvSpPr>
              <p:spPr>
                <a:xfrm rot="18934494">
                  <a:off x="5910782" y="1426484"/>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4" name="Ellipse 63">
                  <a:extLst>
                    <a:ext uri="{FF2B5EF4-FFF2-40B4-BE49-F238E27FC236}">
                      <a16:creationId xmlns:a16="http://schemas.microsoft.com/office/drawing/2014/main" id="{143B0D60-3C25-4B01-0969-0A95077A2D92}"/>
                    </a:ext>
                  </a:extLst>
                </p:cNvPr>
                <p:cNvSpPr/>
                <p:nvPr/>
              </p:nvSpPr>
              <p:spPr>
                <a:xfrm rot="18934494">
                  <a:off x="6125075" y="1428071"/>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5" name="Ellipse 64">
                  <a:extLst>
                    <a:ext uri="{FF2B5EF4-FFF2-40B4-BE49-F238E27FC236}">
                      <a16:creationId xmlns:a16="http://schemas.microsoft.com/office/drawing/2014/main" id="{11A8886C-6168-C503-DBE1-DD902BB68EED}"/>
                    </a:ext>
                  </a:extLst>
                </p:cNvPr>
                <p:cNvSpPr/>
                <p:nvPr/>
              </p:nvSpPr>
              <p:spPr>
                <a:xfrm rot="18934494">
                  <a:off x="6339368" y="1431246"/>
                  <a:ext cx="150005" cy="1476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6" name="Ellipse 65">
                  <a:extLst>
                    <a:ext uri="{FF2B5EF4-FFF2-40B4-BE49-F238E27FC236}">
                      <a16:creationId xmlns:a16="http://schemas.microsoft.com/office/drawing/2014/main" id="{7E2A612D-13C2-3EE5-1F5E-EC28D76EA38D}"/>
                    </a:ext>
                  </a:extLst>
                </p:cNvPr>
                <p:cNvSpPr/>
                <p:nvPr/>
              </p:nvSpPr>
              <p:spPr>
                <a:xfrm rot="18934494">
                  <a:off x="6555446" y="1432834"/>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7" name="Ellipse 66">
                  <a:extLst>
                    <a:ext uri="{FF2B5EF4-FFF2-40B4-BE49-F238E27FC236}">
                      <a16:creationId xmlns:a16="http://schemas.microsoft.com/office/drawing/2014/main" id="{0C45CC6C-069A-F7CA-5A6D-16202AD088FA}"/>
                    </a:ext>
                  </a:extLst>
                </p:cNvPr>
                <p:cNvSpPr/>
                <p:nvPr/>
              </p:nvSpPr>
              <p:spPr>
                <a:xfrm rot="18934494">
                  <a:off x="6771526" y="1434421"/>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8" name="Ellipse 67">
                  <a:extLst>
                    <a:ext uri="{FF2B5EF4-FFF2-40B4-BE49-F238E27FC236}">
                      <a16:creationId xmlns:a16="http://schemas.microsoft.com/office/drawing/2014/main" id="{A003C39B-D96B-890A-C75A-27D2199F1B1C}"/>
                    </a:ext>
                  </a:extLst>
                </p:cNvPr>
                <p:cNvSpPr/>
                <p:nvPr/>
              </p:nvSpPr>
              <p:spPr>
                <a:xfrm rot="18934494">
                  <a:off x="6987604" y="1437596"/>
                  <a:ext cx="148220"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9" name="Ellipse 68">
                  <a:extLst>
                    <a:ext uri="{FF2B5EF4-FFF2-40B4-BE49-F238E27FC236}">
                      <a16:creationId xmlns:a16="http://schemas.microsoft.com/office/drawing/2014/main" id="{80EC7331-60AB-B2CD-389C-AC351AC371D4}"/>
                    </a:ext>
                  </a:extLst>
                </p:cNvPr>
                <p:cNvSpPr/>
                <p:nvPr/>
              </p:nvSpPr>
              <p:spPr>
                <a:xfrm rot="18934494">
                  <a:off x="7201897" y="1439183"/>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0" name="Ellipse 69">
                  <a:extLst>
                    <a:ext uri="{FF2B5EF4-FFF2-40B4-BE49-F238E27FC236}">
                      <a16:creationId xmlns:a16="http://schemas.microsoft.com/office/drawing/2014/main" id="{EE173114-4BFF-17F8-3730-889CE531BDCF}"/>
                    </a:ext>
                  </a:extLst>
                </p:cNvPr>
                <p:cNvSpPr/>
                <p:nvPr/>
              </p:nvSpPr>
              <p:spPr>
                <a:xfrm rot="18934494">
                  <a:off x="7417976" y="1442358"/>
                  <a:ext cx="150005" cy="1476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1" name="Ellipse 70">
                  <a:extLst>
                    <a:ext uri="{FF2B5EF4-FFF2-40B4-BE49-F238E27FC236}">
                      <a16:creationId xmlns:a16="http://schemas.microsoft.com/office/drawing/2014/main" id="{389305A6-E6B4-1B23-E92C-2E53C64FE121}"/>
                    </a:ext>
                  </a:extLst>
                </p:cNvPr>
                <p:cNvSpPr/>
                <p:nvPr/>
              </p:nvSpPr>
              <p:spPr>
                <a:xfrm rot="18934494">
                  <a:off x="7634055" y="1443945"/>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2" name="Ellipse 71">
                  <a:extLst>
                    <a:ext uri="{FF2B5EF4-FFF2-40B4-BE49-F238E27FC236}">
                      <a16:creationId xmlns:a16="http://schemas.microsoft.com/office/drawing/2014/main" id="{7AF9B8F9-FB66-983D-5B47-77ECF4A824DE}"/>
                    </a:ext>
                  </a:extLst>
                </p:cNvPr>
                <p:cNvSpPr/>
                <p:nvPr/>
              </p:nvSpPr>
              <p:spPr>
                <a:xfrm rot="18934494">
                  <a:off x="7850134" y="1445533"/>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3" name="Ellipse 72">
                  <a:extLst>
                    <a:ext uri="{FF2B5EF4-FFF2-40B4-BE49-F238E27FC236}">
                      <a16:creationId xmlns:a16="http://schemas.microsoft.com/office/drawing/2014/main" id="{903D2159-CEE7-86B6-DCBE-7E5230060752}"/>
                    </a:ext>
                  </a:extLst>
                </p:cNvPr>
                <p:cNvSpPr/>
                <p:nvPr/>
              </p:nvSpPr>
              <p:spPr>
                <a:xfrm rot="18934494">
                  <a:off x="5912567" y="1578877"/>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4" name="Ellipse 73">
                  <a:extLst>
                    <a:ext uri="{FF2B5EF4-FFF2-40B4-BE49-F238E27FC236}">
                      <a16:creationId xmlns:a16="http://schemas.microsoft.com/office/drawing/2014/main" id="{DB93AF93-A46C-3B4C-83E7-3847A9B2CC9E}"/>
                    </a:ext>
                  </a:extLst>
                </p:cNvPr>
                <p:cNvSpPr/>
                <p:nvPr/>
              </p:nvSpPr>
              <p:spPr>
                <a:xfrm rot="18934494">
                  <a:off x="6128646" y="1580464"/>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5" name="Ellipse 74">
                  <a:extLst>
                    <a:ext uri="{FF2B5EF4-FFF2-40B4-BE49-F238E27FC236}">
                      <a16:creationId xmlns:a16="http://schemas.microsoft.com/office/drawing/2014/main" id="{76767D4C-F47B-BED0-3A35-9D1452C69E42}"/>
                    </a:ext>
                  </a:extLst>
                </p:cNvPr>
                <p:cNvSpPr/>
                <p:nvPr/>
              </p:nvSpPr>
              <p:spPr>
                <a:xfrm rot="18934494">
                  <a:off x="6344725" y="1583639"/>
                  <a:ext cx="148220" cy="1476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6" name="Ellipse 75">
                  <a:extLst>
                    <a:ext uri="{FF2B5EF4-FFF2-40B4-BE49-F238E27FC236}">
                      <a16:creationId xmlns:a16="http://schemas.microsoft.com/office/drawing/2014/main" id="{99F38373-22B7-2495-D127-1CBA4F12B762}"/>
                    </a:ext>
                  </a:extLst>
                </p:cNvPr>
                <p:cNvSpPr/>
                <p:nvPr/>
              </p:nvSpPr>
              <p:spPr>
                <a:xfrm rot="18934494">
                  <a:off x="6559018" y="1585227"/>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7" name="Ellipse 76">
                  <a:extLst>
                    <a:ext uri="{FF2B5EF4-FFF2-40B4-BE49-F238E27FC236}">
                      <a16:creationId xmlns:a16="http://schemas.microsoft.com/office/drawing/2014/main" id="{9994391D-2F57-2CFF-0E95-6560AA3FE3EA}"/>
                    </a:ext>
                  </a:extLst>
                </p:cNvPr>
                <p:cNvSpPr/>
                <p:nvPr/>
              </p:nvSpPr>
              <p:spPr>
                <a:xfrm rot="18934494">
                  <a:off x="6775097" y="1586814"/>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8" name="Ellipse 77">
                  <a:extLst>
                    <a:ext uri="{FF2B5EF4-FFF2-40B4-BE49-F238E27FC236}">
                      <a16:creationId xmlns:a16="http://schemas.microsoft.com/office/drawing/2014/main" id="{B8055F52-176C-BBD1-A432-25377FA93AA8}"/>
                    </a:ext>
                  </a:extLst>
                </p:cNvPr>
                <p:cNvSpPr/>
                <p:nvPr/>
              </p:nvSpPr>
              <p:spPr>
                <a:xfrm rot="18934494">
                  <a:off x="6991176" y="1589989"/>
                  <a:ext cx="150005"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9" name="Ellipse 78">
                  <a:extLst>
                    <a:ext uri="{FF2B5EF4-FFF2-40B4-BE49-F238E27FC236}">
                      <a16:creationId xmlns:a16="http://schemas.microsoft.com/office/drawing/2014/main" id="{C5D44B16-3528-4A78-A782-56ED4D7E7432}"/>
                    </a:ext>
                  </a:extLst>
                </p:cNvPr>
                <p:cNvSpPr/>
                <p:nvPr/>
              </p:nvSpPr>
              <p:spPr>
                <a:xfrm rot="18934494">
                  <a:off x="7207255" y="1591577"/>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0" name="Ellipse 79">
                  <a:extLst>
                    <a:ext uri="{FF2B5EF4-FFF2-40B4-BE49-F238E27FC236}">
                      <a16:creationId xmlns:a16="http://schemas.microsoft.com/office/drawing/2014/main" id="{76221959-CD41-3CE8-7926-304FFC8EE787}"/>
                    </a:ext>
                  </a:extLst>
                </p:cNvPr>
                <p:cNvSpPr/>
                <p:nvPr/>
              </p:nvSpPr>
              <p:spPr>
                <a:xfrm rot="18934494">
                  <a:off x="7421548" y="1594751"/>
                  <a:ext cx="148219" cy="1476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1" name="Ellipse 80">
                  <a:extLst>
                    <a:ext uri="{FF2B5EF4-FFF2-40B4-BE49-F238E27FC236}">
                      <a16:creationId xmlns:a16="http://schemas.microsoft.com/office/drawing/2014/main" id="{59D03E0D-0AE2-A252-301E-353043C0FC9E}"/>
                    </a:ext>
                  </a:extLst>
                </p:cNvPr>
                <p:cNvSpPr/>
                <p:nvPr/>
              </p:nvSpPr>
              <p:spPr>
                <a:xfrm rot="18934494">
                  <a:off x="7637626" y="1596338"/>
                  <a:ext cx="148220"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2" name="Ellipse 81">
                  <a:extLst>
                    <a:ext uri="{FF2B5EF4-FFF2-40B4-BE49-F238E27FC236}">
                      <a16:creationId xmlns:a16="http://schemas.microsoft.com/office/drawing/2014/main" id="{FD23DC10-1458-6EB6-F692-85CB3C3FB2A7}"/>
                    </a:ext>
                  </a:extLst>
                </p:cNvPr>
                <p:cNvSpPr/>
                <p:nvPr/>
              </p:nvSpPr>
              <p:spPr>
                <a:xfrm rot="18934494">
                  <a:off x="7853706" y="1597926"/>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3" name="Ellipse 82">
                  <a:extLst>
                    <a:ext uri="{FF2B5EF4-FFF2-40B4-BE49-F238E27FC236}">
                      <a16:creationId xmlns:a16="http://schemas.microsoft.com/office/drawing/2014/main" id="{0E32E11F-00A8-0FF1-1A0D-BB5AB11CCD2E}"/>
                    </a:ext>
                  </a:extLst>
                </p:cNvPr>
                <p:cNvSpPr/>
                <p:nvPr/>
              </p:nvSpPr>
              <p:spPr>
                <a:xfrm rot="18934494">
                  <a:off x="5916139" y="1731270"/>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4" name="Ellipse 83">
                  <a:extLst>
                    <a:ext uri="{FF2B5EF4-FFF2-40B4-BE49-F238E27FC236}">
                      <a16:creationId xmlns:a16="http://schemas.microsoft.com/office/drawing/2014/main" id="{CB3B8A25-6683-BF93-4F20-D2DDEABB94B8}"/>
                    </a:ext>
                  </a:extLst>
                </p:cNvPr>
                <p:cNvSpPr/>
                <p:nvPr/>
              </p:nvSpPr>
              <p:spPr>
                <a:xfrm rot="18934494">
                  <a:off x="6132218" y="1732857"/>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5" name="Ellipse 84">
                  <a:extLst>
                    <a:ext uri="{FF2B5EF4-FFF2-40B4-BE49-F238E27FC236}">
                      <a16:creationId xmlns:a16="http://schemas.microsoft.com/office/drawing/2014/main" id="{15E0EA43-6059-217F-4880-C62CED76C32A}"/>
                    </a:ext>
                  </a:extLst>
                </p:cNvPr>
                <p:cNvSpPr/>
                <p:nvPr/>
              </p:nvSpPr>
              <p:spPr>
                <a:xfrm rot="18934494">
                  <a:off x="6348296" y="1736032"/>
                  <a:ext cx="148220" cy="1476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6" name="Ellipse 85">
                  <a:extLst>
                    <a:ext uri="{FF2B5EF4-FFF2-40B4-BE49-F238E27FC236}">
                      <a16:creationId xmlns:a16="http://schemas.microsoft.com/office/drawing/2014/main" id="{91AD6CEC-62EA-FD0C-B574-96A4A363320C}"/>
                    </a:ext>
                  </a:extLst>
                </p:cNvPr>
                <p:cNvSpPr/>
                <p:nvPr/>
              </p:nvSpPr>
              <p:spPr>
                <a:xfrm rot="18934494">
                  <a:off x="6564376" y="1737620"/>
                  <a:ext cx="146434"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7" name="Ellipse 86">
                  <a:extLst>
                    <a:ext uri="{FF2B5EF4-FFF2-40B4-BE49-F238E27FC236}">
                      <a16:creationId xmlns:a16="http://schemas.microsoft.com/office/drawing/2014/main" id="{E3D42F0F-E491-543D-2BDE-B2145B82566B}"/>
                    </a:ext>
                  </a:extLst>
                </p:cNvPr>
                <p:cNvSpPr/>
                <p:nvPr/>
              </p:nvSpPr>
              <p:spPr>
                <a:xfrm rot="18934494">
                  <a:off x="6778669" y="1739207"/>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8" name="Ellipse 87">
                  <a:extLst>
                    <a:ext uri="{FF2B5EF4-FFF2-40B4-BE49-F238E27FC236}">
                      <a16:creationId xmlns:a16="http://schemas.microsoft.com/office/drawing/2014/main" id="{FA8187E1-707E-4C96-ECCF-F3178B50765B}"/>
                    </a:ext>
                  </a:extLst>
                </p:cNvPr>
                <p:cNvSpPr/>
                <p:nvPr/>
              </p:nvSpPr>
              <p:spPr>
                <a:xfrm rot="18934494">
                  <a:off x="6994747" y="1742382"/>
                  <a:ext cx="148220"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9" name="Ellipse 88">
                  <a:extLst>
                    <a:ext uri="{FF2B5EF4-FFF2-40B4-BE49-F238E27FC236}">
                      <a16:creationId xmlns:a16="http://schemas.microsoft.com/office/drawing/2014/main" id="{AFA5CCD3-7326-B569-304D-9BB42F821ACB}"/>
                    </a:ext>
                  </a:extLst>
                </p:cNvPr>
                <p:cNvSpPr/>
                <p:nvPr/>
              </p:nvSpPr>
              <p:spPr>
                <a:xfrm rot="18934494">
                  <a:off x="7210827" y="1743970"/>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0" name="Ellipse 89">
                  <a:extLst>
                    <a:ext uri="{FF2B5EF4-FFF2-40B4-BE49-F238E27FC236}">
                      <a16:creationId xmlns:a16="http://schemas.microsoft.com/office/drawing/2014/main" id="{AD639984-C249-D936-C94B-C7F5CA19BAAB}"/>
                    </a:ext>
                  </a:extLst>
                </p:cNvPr>
                <p:cNvSpPr/>
                <p:nvPr/>
              </p:nvSpPr>
              <p:spPr>
                <a:xfrm rot="18934494">
                  <a:off x="7426905" y="1747145"/>
                  <a:ext cx="146434" cy="1476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1" name="Ellipse 90">
                  <a:extLst>
                    <a:ext uri="{FF2B5EF4-FFF2-40B4-BE49-F238E27FC236}">
                      <a16:creationId xmlns:a16="http://schemas.microsoft.com/office/drawing/2014/main" id="{07CD9B29-DEA6-8099-BB95-EC5D040F1B9D}"/>
                    </a:ext>
                  </a:extLst>
                </p:cNvPr>
                <p:cNvSpPr/>
                <p:nvPr/>
              </p:nvSpPr>
              <p:spPr>
                <a:xfrm rot="18934494">
                  <a:off x="7641198" y="1748732"/>
                  <a:ext cx="148220"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2" name="Ellipse 91">
                  <a:extLst>
                    <a:ext uri="{FF2B5EF4-FFF2-40B4-BE49-F238E27FC236}">
                      <a16:creationId xmlns:a16="http://schemas.microsoft.com/office/drawing/2014/main" id="{EF1B3110-F3F6-B833-8192-BAFC55CD98CE}"/>
                    </a:ext>
                  </a:extLst>
                </p:cNvPr>
                <p:cNvSpPr/>
                <p:nvPr/>
              </p:nvSpPr>
              <p:spPr>
                <a:xfrm rot="18934494">
                  <a:off x="7855491" y="1750320"/>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3" name="Ellipse 92">
                  <a:extLst>
                    <a:ext uri="{FF2B5EF4-FFF2-40B4-BE49-F238E27FC236}">
                      <a16:creationId xmlns:a16="http://schemas.microsoft.com/office/drawing/2014/main" id="{4A4D8C12-05CC-8B3F-50D1-8A82BCA54A41}"/>
                    </a:ext>
                  </a:extLst>
                </p:cNvPr>
                <p:cNvSpPr/>
                <p:nvPr/>
              </p:nvSpPr>
              <p:spPr>
                <a:xfrm rot="18934494">
                  <a:off x="5910782" y="1883664"/>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4" name="Ellipse 93">
                  <a:extLst>
                    <a:ext uri="{FF2B5EF4-FFF2-40B4-BE49-F238E27FC236}">
                      <a16:creationId xmlns:a16="http://schemas.microsoft.com/office/drawing/2014/main" id="{B535CC67-6C20-0AD9-45A3-76A796C588EE}"/>
                    </a:ext>
                  </a:extLst>
                </p:cNvPr>
                <p:cNvSpPr/>
                <p:nvPr/>
              </p:nvSpPr>
              <p:spPr>
                <a:xfrm rot="18934494">
                  <a:off x="6125075" y="1885250"/>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5" name="Ellipse 94">
                  <a:extLst>
                    <a:ext uri="{FF2B5EF4-FFF2-40B4-BE49-F238E27FC236}">
                      <a16:creationId xmlns:a16="http://schemas.microsoft.com/office/drawing/2014/main" id="{AD1FB93A-5575-93F4-7641-6E0C3661B5A3}"/>
                    </a:ext>
                  </a:extLst>
                </p:cNvPr>
                <p:cNvSpPr/>
                <p:nvPr/>
              </p:nvSpPr>
              <p:spPr>
                <a:xfrm rot="18934494">
                  <a:off x="6339368" y="1888425"/>
                  <a:ext cx="150005" cy="1476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6" name="Ellipse 95">
                  <a:extLst>
                    <a:ext uri="{FF2B5EF4-FFF2-40B4-BE49-F238E27FC236}">
                      <a16:creationId xmlns:a16="http://schemas.microsoft.com/office/drawing/2014/main" id="{7CCE6A28-22E0-16B1-6F41-050D27991F5A}"/>
                    </a:ext>
                  </a:extLst>
                </p:cNvPr>
                <p:cNvSpPr/>
                <p:nvPr/>
              </p:nvSpPr>
              <p:spPr>
                <a:xfrm rot="18934494">
                  <a:off x="6555446" y="1890013"/>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7" name="Ellipse 96">
                  <a:extLst>
                    <a:ext uri="{FF2B5EF4-FFF2-40B4-BE49-F238E27FC236}">
                      <a16:creationId xmlns:a16="http://schemas.microsoft.com/office/drawing/2014/main" id="{E5EC24EA-2363-B6E1-521E-19448C3AD79C}"/>
                    </a:ext>
                  </a:extLst>
                </p:cNvPr>
                <p:cNvSpPr/>
                <p:nvPr/>
              </p:nvSpPr>
              <p:spPr>
                <a:xfrm rot="18934494">
                  <a:off x="6771526" y="1891600"/>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8" name="Ellipse 97">
                  <a:extLst>
                    <a:ext uri="{FF2B5EF4-FFF2-40B4-BE49-F238E27FC236}">
                      <a16:creationId xmlns:a16="http://schemas.microsoft.com/office/drawing/2014/main" id="{496A5FEE-54FD-EC74-9B65-55279AE69786}"/>
                    </a:ext>
                  </a:extLst>
                </p:cNvPr>
                <p:cNvSpPr/>
                <p:nvPr/>
              </p:nvSpPr>
              <p:spPr>
                <a:xfrm rot="18934494">
                  <a:off x="6987604" y="1894775"/>
                  <a:ext cx="148220"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9" name="Ellipse 98">
                  <a:extLst>
                    <a:ext uri="{FF2B5EF4-FFF2-40B4-BE49-F238E27FC236}">
                      <a16:creationId xmlns:a16="http://schemas.microsoft.com/office/drawing/2014/main" id="{DBAE8221-036E-8A88-956A-4124493665CA}"/>
                    </a:ext>
                  </a:extLst>
                </p:cNvPr>
                <p:cNvSpPr/>
                <p:nvPr/>
              </p:nvSpPr>
              <p:spPr>
                <a:xfrm rot="18934494">
                  <a:off x="7201897" y="1896363"/>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0" name="Ellipse 99">
                  <a:extLst>
                    <a:ext uri="{FF2B5EF4-FFF2-40B4-BE49-F238E27FC236}">
                      <a16:creationId xmlns:a16="http://schemas.microsoft.com/office/drawing/2014/main" id="{920C938B-1E0C-1641-F4D5-5B97DA751788}"/>
                    </a:ext>
                  </a:extLst>
                </p:cNvPr>
                <p:cNvSpPr/>
                <p:nvPr/>
              </p:nvSpPr>
              <p:spPr>
                <a:xfrm rot="18934494">
                  <a:off x="7417976" y="1899538"/>
                  <a:ext cx="150005" cy="1476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1" name="Ellipse 100">
                  <a:extLst>
                    <a:ext uri="{FF2B5EF4-FFF2-40B4-BE49-F238E27FC236}">
                      <a16:creationId xmlns:a16="http://schemas.microsoft.com/office/drawing/2014/main" id="{E2D13CB7-03B9-A940-C3E3-380E0EC65E32}"/>
                    </a:ext>
                  </a:extLst>
                </p:cNvPr>
                <p:cNvSpPr/>
                <p:nvPr/>
              </p:nvSpPr>
              <p:spPr>
                <a:xfrm rot="18934494">
                  <a:off x="7634055" y="1901125"/>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2" name="Ellipse 101">
                  <a:extLst>
                    <a:ext uri="{FF2B5EF4-FFF2-40B4-BE49-F238E27FC236}">
                      <a16:creationId xmlns:a16="http://schemas.microsoft.com/office/drawing/2014/main" id="{F39A65AD-3640-48E7-4BE5-CD32E535132B}"/>
                    </a:ext>
                  </a:extLst>
                </p:cNvPr>
                <p:cNvSpPr/>
                <p:nvPr/>
              </p:nvSpPr>
              <p:spPr>
                <a:xfrm rot="18934494">
                  <a:off x="7850134" y="1902713"/>
                  <a:ext cx="1482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103" name="Rechteck 102">
                <a:extLst>
                  <a:ext uri="{FF2B5EF4-FFF2-40B4-BE49-F238E27FC236}">
                    <a16:creationId xmlns:a16="http://schemas.microsoft.com/office/drawing/2014/main" id="{D02997A4-FD85-AD50-F3C3-753AAFCE3768}"/>
                  </a:ext>
                </a:extLst>
              </p:cNvPr>
              <p:cNvSpPr/>
              <p:nvPr/>
            </p:nvSpPr>
            <p:spPr>
              <a:xfrm>
                <a:off x="247998" y="1127521"/>
                <a:ext cx="2251040" cy="193502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8200" name="Gruppieren 617">
                <a:extLst>
                  <a:ext uri="{FF2B5EF4-FFF2-40B4-BE49-F238E27FC236}">
                    <a16:creationId xmlns:a16="http://schemas.microsoft.com/office/drawing/2014/main" id="{A8656D6C-5AFF-D5F3-8282-9264F2065249}"/>
                  </a:ext>
                </a:extLst>
              </p:cNvPr>
              <p:cNvGrpSpPr>
                <a:grpSpLocks/>
              </p:cNvGrpSpPr>
              <p:nvPr/>
            </p:nvGrpSpPr>
            <p:grpSpPr bwMode="auto">
              <a:xfrm rot="-2665506">
                <a:off x="649849" y="683053"/>
                <a:ext cx="1268563" cy="1313051"/>
                <a:chOff x="883140" y="871339"/>
                <a:chExt cx="1428276" cy="1312732"/>
              </a:xfrm>
            </p:grpSpPr>
            <p:sp>
              <p:nvSpPr>
                <p:cNvPr id="105" name="Ellipse 104">
                  <a:extLst>
                    <a:ext uri="{FF2B5EF4-FFF2-40B4-BE49-F238E27FC236}">
                      <a16:creationId xmlns:a16="http://schemas.microsoft.com/office/drawing/2014/main" id="{0CF6CF6B-0B31-D678-8FC5-EA91B5FA26ED}"/>
                    </a:ext>
                  </a:extLst>
                </p:cNvPr>
                <p:cNvSpPr/>
                <p:nvPr/>
              </p:nvSpPr>
              <p:spPr>
                <a:xfrm>
                  <a:off x="882511" y="867652"/>
                  <a:ext cx="148349"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6" name="Ellipse 105">
                  <a:extLst>
                    <a:ext uri="{FF2B5EF4-FFF2-40B4-BE49-F238E27FC236}">
                      <a16:creationId xmlns:a16="http://schemas.microsoft.com/office/drawing/2014/main" id="{AEE101E2-DBA2-54BF-9DBD-36E32B8C53B1}"/>
                    </a:ext>
                  </a:extLst>
                </p:cNvPr>
                <p:cNvSpPr/>
                <p:nvPr/>
              </p:nvSpPr>
              <p:spPr>
                <a:xfrm>
                  <a:off x="1029276" y="1016155"/>
                  <a:ext cx="150137"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7" name="Ellipse 106">
                  <a:extLst>
                    <a:ext uri="{FF2B5EF4-FFF2-40B4-BE49-F238E27FC236}">
                      <a16:creationId xmlns:a16="http://schemas.microsoft.com/office/drawing/2014/main" id="{144AE805-63CD-DB08-D7D0-27D8CE71DB14}"/>
                    </a:ext>
                  </a:extLst>
                </p:cNvPr>
                <p:cNvSpPr/>
                <p:nvPr/>
              </p:nvSpPr>
              <p:spPr>
                <a:xfrm>
                  <a:off x="1182679" y="1169656"/>
                  <a:ext cx="150137"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8" name="Ellipse 107">
                  <a:extLst>
                    <a:ext uri="{FF2B5EF4-FFF2-40B4-BE49-F238E27FC236}">
                      <a16:creationId xmlns:a16="http://schemas.microsoft.com/office/drawing/2014/main" id="{181D5CF0-117F-1FBA-C44F-4CE9855AF40E}"/>
                    </a:ext>
                  </a:extLst>
                </p:cNvPr>
                <p:cNvSpPr/>
                <p:nvPr/>
              </p:nvSpPr>
              <p:spPr>
                <a:xfrm>
                  <a:off x="1341190" y="1304604"/>
                  <a:ext cx="148349"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9" name="Ellipse 108">
                  <a:extLst>
                    <a:ext uri="{FF2B5EF4-FFF2-40B4-BE49-F238E27FC236}">
                      <a16:creationId xmlns:a16="http://schemas.microsoft.com/office/drawing/2014/main" id="{533C81E8-A2AB-14EC-9899-008837C1155E}"/>
                    </a:ext>
                  </a:extLst>
                </p:cNvPr>
                <p:cNvSpPr/>
                <p:nvPr/>
              </p:nvSpPr>
              <p:spPr>
                <a:xfrm>
                  <a:off x="1513460" y="1450081"/>
                  <a:ext cx="14835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0" name="Ellipse 109">
                  <a:extLst>
                    <a:ext uri="{FF2B5EF4-FFF2-40B4-BE49-F238E27FC236}">
                      <a16:creationId xmlns:a16="http://schemas.microsoft.com/office/drawing/2014/main" id="{0DD43C2B-8640-77E0-F630-7EDED6C80BA2}"/>
                    </a:ext>
                  </a:extLst>
                </p:cNvPr>
                <p:cNvSpPr/>
                <p:nvPr/>
              </p:nvSpPr>
              <p:spPr>
                <a:xfrm>
                  <a:off x="1660737" y="1597473"/>
                  <a:ext cx="146562"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1" name="Ellipse 110">
                  <a:extLst>
                    <a:ext uri="{FF2B5EF4-FFF2-40B4-BE49-F238E27FC236}">
                      <a16:creationId xmlns:a16="http://schemas.microsoft.com/office/drawing/2014/main" id="{0222EBE2-B209-BDF6-F705-DC43F9027704}"/>
                    </a:ext>
                  </a:extLst>
                </p:cNvPr>
                <p:cNvSpPr/>
                <p:nvPr/>
              </p:nvSpPr>
              <p:spPr>
                <a:xfrm>
                  <a:off x="1832676" y="1736774"/>
                  <a:ext cx="14835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2" name="Ellipse 111">
                  <a:extLst>
                    <a:ext uri="{FF2B5EF4-FFF2-40B4-BE49-F238E27FC236}">
                      <a16:creationId xmlns:a16="http://schemas.microsoft.com/office/drawing/2014/main" id="{4E191FB6-C1A8-7972-E877-53C5E3FC042E}"/>
                    </a:ext>
                  </a:extLst>
                </p:cNvPr>
                <p:cNvSpPr/>
                <p:nvPr/>
              </p:nvSpPr>
              <p:spPr>
                <a:xfrm>
                  <a:off x="1992411" y="1891341"/>
                  <a:ext cx="14835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3" name="Ellipse 112">
                  <a:extLst>
                    <a:ext uri="{FF2B5EF4-FFF2-40B4-BE49-F238E27FC236}">
                      <a16:creationId xmlns:a16="http://schemas.microsoft.com/office/drawing/2014/main" id="{E6FC2538-1D43-1E52-DEAE-B39A28608EB2}"/>
                    </a:ext>
                  </a:extLst>
                </p:cNvPr>
                <p:cNvSpPr/>
                <p:nvPr/>
              </p:nvSpPr>
              <p:spPr>
                <a:xfrm>
                  <a:off x="2154190" y="2026243"/>
                  <a:ext cx="150137"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8201" name="Gruppieren 628">
                <a:extLst>
                  <a:ext uri="{FF2B5EF4-FFF2-40B4-BE49-F238E27FC236}">
                    <a16:creationId xmlns:a16="http://schemas.microsoft.com/office/drawing/2014/main" id="{2D1B11D5-9F41-AAAD-350E-19E3D9A8B4B1}"/>
                  </a:ext>
                </a:extLst>
              </p:cNvPr>
              <p:cNvGrpSpPr>
                <a:grpSpLocks/>
              </p:cNvGrpSpPr>
              <p:nvPr/>
            </p:nvGrpSpPr>
            <p:grpSpPr bwMode="auto">
              <a:xfrm rot="-2665506">
                <a:off x="675196" y="763991"/>
                <a:ext cx="1408673" cy="1459175"/>
                <a:chOff x="884477" y="869650"/>
                <a:chExt cx="1584372" cy="1458820"/>
              </a:xfrm>
            </p:grpSpPr>
            <p:sp>
              <p:nvSpPr>
                <p:cNvPr id="116" name="Ellipse 115">
                  <a:extLst>
                    <a:ext uri="{FF2B5EF4-FFF2-40B4-BE49-F238E27FC236}">
                      <a16:creationId xmlns:a16="http://schemas.microsoft.com/office/drawing/2014/main" id="{8AA8B6D9-E7C2-16C7-8C87-2298B73C4C1D}"/>
                    </a:ext>
                  </a:extLst>
                </p:cNvPr>
                <p:cNvSpPr/>
                <p:nvPr/>
              </p:nvSpPr>
              <p:spPr>
                <a:xfrm>
                  <a:off x="881872" y="862721"/>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7" name="Ellipse 116">
                  <a:extLst>
                    <a:ext uri="{FF2B5EF4-FFF2-40B4-BE49-F238E27FC236}">
                      <a16:creationId xmlns:a16="http://schemas.microsoft.com/office/drawing/2014/main" id="{189A3AA1-C377-A0B4-FE51-5668DD326F18}"/>
                    </a:ext>
                  </a:extLst>
                </p:cNvPr>
                <p:cNvSpPr/>
                <p:nvPr/>
              </p:nvSpPr>
              <p:spPr>
                <a:xfrm>
                  <a:off x="1033915" y="1021844"/>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8" name="Ellipse 117">
                  <a:extLst>
                    <a:ext uri="{FF2B5EF4-FFF2-40B4-BE49-F238E27FC236}">
                      <a16:creationId xmlns:a16="http://schemas.microsoft.com/office/drawing/2014/main" id="{8F679168-62B3-1CA0-4C8F-2F2F752E14F4}"/>
                    </a:ext>
                  </a:extLst>
                </p:cNvPr>
                <p:cNvSpPr/>
                <p:nvPr/>
              </p:nvSpPr>
              <p:spPr>
                <a:xfrm>
                  <a:off x="1179457" y="1164192"/>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9" name="Ellipse 118">
                  <a:extLst>
                    <a:ext uri="{FF2B5EF4-FFF2-40B4-BE49-F238E27FC236}">
                      <a16:creationId xmlns:a16="http://schemas.microsoft.com/office/drawing/2014/main" id="{D514941B-4811-D8E0-AA4E-E1EC8B22FB14}"/>
                    </a:ext>
                  </a:extLst>
                </p:cNvPr>
                <p:cNvSpPr/>
                <p:nvPr/>
              </p:nvSpPr>
              <p:spPr>
                <a:xfrm>
                  <a:off x="1337623" y="1306427"/>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0" name="Ellipse 119">
                  <a:extLst>
                    <a:ext uri="{FF2B5EF4-FFF2-40B4-BE49-F238E27FC236}">
                      <a16:creationId xmlns:a16="http://schemas.microsoft.com/office/drawing/2014/main" id="{3A15792E-CD03-C834-B447-C9F013EBC52A}"/>
                    </a:ext>
                  </a:extLst>
                </p:cNvPr>
                <p:cNvSpPr/>
                <p:nvPr/>
              </p:nvSpPr>
              <p:spPr>
                <a:xfrm>
                  <a:off x="1510914" y="1446283"/>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1" name="Ellipse 120">
                  <a:extLst>
                    <a:ext uri="{FF2B5EF4-FFF2-40B4-BE49-F238E27FC236}">
                      <a16:creationId xmlns:a16="http://schemas.microsoft.com/office/drawing/2014/main" id="{71C71EC5-1AD2-A384-917A-C1A20AACDAFB}"/>
                    </a:ext>
                  </a:extLst>
                </p:cNvPr>
                <p:cNvSpPr/>
                <p:nvPr/>
              </p:nvSpPr>
              <p:spPr>
                <a:xfrm>
                  <a:off x="1657067" y="1596497"/>
                  <a:ext cx="146409"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2" name="Ellipse 121">
                  <a:extLst>
                    <a:ext uri="{FF2B5EF4-FFF2-40B4-BE49-F238E27FC236}">
                      <a16:creationId xmlns:a16="http://schemas.microsoft.com/office/drawing/2014/main" id="{F6AB927F-9AAA-D85E-D92F-AF63258B0394}"/>
                    </a:ext>
                  </a:extLst>
                </p:cNvPr>
                <p:cNvSpPr/>
                <p:nvPr/>
              </p:nvSpPr>
              <p:spPr>
                <a:xfrm>
                  <a:off x="1829248" y="1741068"/>
                  <a:ext cx="149980" cy="147591"/>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3" name="Ellipse 122">
                  <a:extLst>
                    <a:ext uri="{FF2B5EF4-FFF2-40B4-BE49-F238E27FC236}">
                      <a16:creationId xmlns:a16="http://schemas.microsoft.com/office/drawing/2014/main" id="{052A1944-DDB5-111A-614C-DE394F968578}"/>
                    </a:ext>
                  </a:extLst>
                </p:cNvPr>
                <p:cNvSpPr/>
                <p:nvPr/>
              </p:nvSpPr>
              <p:spPr>
                <a:xfrm>
                  <a:off x="1990055" y="1879143"/>
                  <a:ext cx="144623"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4" name="Ellipse 123">
                  <a:extLst>
                    <a:ext uri="{FF2B5EF4-FFF2-40B4-BE49-F238E27FC236}">
                      <a16:creationId xmlns:a16="http://schemas.microsoft.com/office/drawing/2014/main" id="{DB046351-FE52-41AA-4AF1-2259BB6C854E}"/>
                    </a:ext>
                  </a:extLst>
                </p:cNvPr>
                <p:cNvSpPr/>
                <p:nvPr/>
              </p:nvSpPr>
              <p:spPr>
                <a:xfrm>
                  <a:off x="2149980" y="2023023"/>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5" name="Ellipse 124">
                  <a:extLst>
                    <a:ext uri="{FF2B5EF4-FFF2-40B4-BE49-F238E27FC236}">
                      <a16:creationId xmlns:a16="http://schemas.microsoft.com/office/drawing/2014/main" id="{AB3D5A17-D39F-511D-6105-B7C3AF27E839}"/>
                    </a:ext>
                  </a:extLst>
                </p:cNvPr>
                <p:cNvSpPr/>
                <p:nvPr/>
              </p:nvSpPr>
              <p:spPr>
                <a:xfrm>
                  <a:off x="2306922" y="2168636"/>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8202" name="Gruppieren 639">
                <a:extLst>
                  <a:ext uri="{FF2B5EF4-FFF2-40B4-BE49-F238E27FC236}">
                    <a16:creationId xmlns:a16="http://schemas.microsoft.com/office/drawing/2014/main" id="{5F284C84-D433-C7B1-9081-C23891D66863}"/>
                  </a:ext>
                </a:extLst>
              </p:cNvPr>
              <p:cNvGrpSpPr>
                <a:grpSpLocks/>
              </p:cNvGrpSpPr>
              <p:nvPr/>
            </p:nvGrpSpPr>
            <p:grpSpPr bwMode="auto">
              <a:xfrm rot="-2665506">
                <a:off x="676605" y="916394"/>
                <a:ext cx="1408673" cy="1459175"/>
                <a:chOff x="884477" y="869650"/>
                <a:chExt cx="1584372" cy="1458820"/>
              </a:xfrm>
            </p:grpSpPr>
            <p:sp>
              <p:nvSpPr>
                <p:cNvPr id="127" name="Ellipse 126">
                  <a:extLst>
                    <a:ext uri="{FF2B5EF4-FFF2-40B4-BE49-F238E27FC236}">
                      <a16:creationId xmlns:a16="http://schemas.microsoft.com/office/drawing/2014/main" id="{0CB304F1-B1F7-20BD-1FC7-86B08B66B00B}"/>
                    </a:ext>
                  </a:extLst>
                </p:cNvPr>
                <p:cNvSpPr/>
                <p:nvPr/>
              </p:nvSpPr>
              <p:spPr>
                <a:xfrm>
                  <a:off x="882076" y="867324"/>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8" name="Ellipse 127">
                  <a:extLst>
                    <a:ext uri="{FF2B5EF4-FFF2-40B4-BE49-F238E27FC236}">
                      <a16:creationId xmlns:a16="http://schemas.microsoft.com/office/drawing/2014/main" id="{556B2A59-D136-87EB-D129-BB98FB7872DC}"/>
                    </a:ext>
                  </a:extLst>
                </p:cNvPr>
                <p:cNvSpPr/>
                <p:nvPr/>
              </p:nvSpPr>
              <p:spPr>
                <a:xfrm>
                  <a:off x="1034070" y="1021959"/>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9" name="Ellipse 128">
                  <a:extLst>
                    <a:ext uri="{FF2B5EF4-FFF2-40B4-BE49-F238E27FC236}">
                      <a16:creationId xmlns:a16="http://schemas.microsoft.com/office/drawing/2014/main" id="{1B97A6B8-0001-01ED-7582-FBBC26E375B2}"/>
                    </a:ext>
                  </a:extLst>
                </p:cNvPr>
                <p:cNvSpPr/>
                <p:nvPr/>
              </p:nvSpPr>
              <p:spPr>
                <a:xfrm>
                  <a:off x="1186012" y="1172105"/>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0" name="Ellipse 129">
                  <a:extLst>
                    <a:ext uri="{FF2B5EF4-FFF2-40B4-BE49-F238E27FC236}">
                      <a16:creationId xmlns:a16="http://schemas.microsoft.com/office/drawing/2014/main" id="{1B5A0B9B-D2EE-DDF9-7308-88B1983AA9CE}"/>
                    </a:ext>
                  </a:extLst>
                </p:cNvPr>
                <p:cNvSpPr/>
                <p:nvPr/>
              </p:nvSpPr>
              <p:spPr>
                <a:xfrm>
                  <a:off x="1337777" y="1306542"/>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1" name="Ellipse 130">
                  <a:extLst>
                    <a:ext uri="{FF2B5EF4-FFF2-40B4-BE49-F238E27FC236}">
                      <a16:creationId xmlns:a16="http://schemas.microsoft.com/office/drawing/2014/main" id="{A6468DA3-CD67-1D10-6212-35D6C32F8A82}"/>
                    </a:ext>
                  </a:extLst>
                </p:cNvPr>
                <p:cNvSpPr/>
                <p:nvPr/>
              </p:nvSpPr>
              <p:spPr>
                <a:xfrm>
                  <a:off x="1516194" y="1453086"/>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2" name="Ellipse 131">
                  <a:extLst>
                    <a:ext uri="{FF2B5EF4-FFF2-40B4-BE49-F238E27FC236}">
                      <a16:creationId xmlns:a16="http://schemas.microsoft.com/office/drawing/2014/main" id="{F105E36A-CEB5-E1B1-7ADB-937801405B10}"/>
                    </a:ext>
                  </a:extLst>
                </p:cNvPr>
                <p:cNvSpPr/>
                <p:nvPr/>
              </p:nvSpPr>
              <p:spPr>
                <a:xfrm>
                  <a:off x="1660741" y="1596012"/>
                  <a:ext cx="148194"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3" name="Ellipse 132">
                  <a:extLst>
                    <a:ext uri="{FF2B5EF4-FFF2-40B4-BE49-F238E27FC236}">
                      <a16:creationId xmlns:a16="http://schemas.microsoft.com/office/drawing/2014/main" id="{C8A58860-586A-362B-EA50-D8DDB2C5E5FF}"/>
                    </a:ext>
                  </a:extLst>
                </p:cNvPr>
                <p:cNvSpPr/>
                <p:nvPr/>
              </p:nvSpPr>
              <p:spPr>
                <a:xfrm>
                  <a:off x="1834707" y="1740582"/>
                  <a:ext cx="148195" cy="147591"/>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4" name="Ellipse 133">
                  <a:extLst>
                    <a:ext uri="{FF2B5EF4-FFF2-40B4-BE49-F238E27FC236}">
                      <a16:creationId xmlns:a16="http://schemas.microsoft.com/office/drawing/2014/main" id="{DF2313ED-095F-3471-B534-C317C120A1B8}"/>
                    </a:ext>
                  </a:extLst>
                </p:cNvPr>
                <p:cNvSpPr/>
                <p:nvPr/>
              </p:nvSpPr>
              <p:spPr>
                <a:xfrm>
                  <a:off x="1995423" y="1885039"/>
                  <a:ext cx="148195" cy="147591"/>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5" name="Ellipse 134">
                  <a:extLst>
                    <a:ext uri="{FF2B5EF4-FFF2-40B4-BE49-F238E27FC236}">
                      <a16:creationId xmlns:a16="http://schemas.microsoft.com/office/drawing/2014/main" id="{6EB0640B-4014-543D-3B26-3BDAB962D3AB}"/>
                    </a:ext>
                  </a:extLst>
                </p:cNvPr>
                <p:cNvSpPr/>
                <p:nvPr/>
              </p:nvSpPr>
              <p:spPr>
                <a:xfrm>
                  <a:off x="2159060" y="2030914"/>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6" name="Ellipse 135">
                  <a:extLst>
                    <a:ext uri="{FF2B5EF4-FFF2-40B4-BE49-F238E27FC236}">
                      <a16:creationId xmlns:a16="http://schemas.microsoft.com/office/drawing/2014/main" id="{CDE04B5E-9587-4D35-5882-E0E4D2D3349A}"/>
                    </a:ext>
                  </a:extLst>
                </p:cNvPr>
                <p:cNvSpPr/>
                <p:nvPr/>
              </p:nvSpPr>
              <p:spPr>
                <a:xfrm>
                  <a:off x="2309602" y="2168728"/>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8203" name="Gruppieren 650">
                <a:extLst>
                  <a:ext uri="{FF2B5EF4-FFF2-40B4-BE49-F238E27FC236}">
                    <a16:creationId xmlns:a16="http://schemas.microsoft.com/office/drawing/2014/main" id="{6F2170E4-2563-0C4A-4971-22D36A92ED3A}"/>
                  </a:ext>
                </a:extLst>
              </p:cNvPr>
              <p:cNvGrpSpPr>
                <a:grpSpLocks/>
              </p:cNvGrpSpPr>
              <p:nvPr/>
            </p:nvGrpSpPr>
            <p:grpSpPr bwMode="auto">
              <a:xfrm rot="-2665506">
                <a:off x="680673" y="1069635"/>
                <a:ext cx="1410668" cy="1459150"/>
                <a:chOff x="883140" y="871339"/>
                <a:chExt cx="1588272" cy="1458795"/>
              </a:xfrm>
            </p:grpSpPr>
            <p:sp>
              <p:nvSpPr>
                <p:cNvPr id="138" name="Ellipse 137">
                  <a:extLst>
                    <a:ext uri="{FF2B5EF4-FFF2-40B4-BE49-F238E27FC236}">
                      <a16:creationId xmlns:a16="http://schemas.microsoft.com/office/drawing/2014/main" id="{DA996FB1-56EE-C1D1-EE1B-97F5ED057E77}"/>
                    </a:ext>
                  </a:extLst>
                </p:cNvPr>
                <p:cNvSpPr/>
                <p:nvPr/>
              </p:nvSpPr>
              <p:spPr>
                <a:xfrm>
                  <a:off x="882534" y="867633"/>
                  <a:ext cx="148349"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9" name="Ellipse 138">
                  <a:extLst>
                    <a:ext uri="{FF2B5EF4-FFF2-40B4-BE49-F238E27FC236}">
                      <a16:creationId xmlns:a16="http://schemas.microsoft.com/office/drawing/2014/main" id="{663423BF-A495-A2CF-804D-D3FA99B70B9A}"/>
                    </a:ext>
                  </a:extLst>
                </p:cNvPr>
                <p:cNvSpPr/>
                <p:nvPr/>
              </p:nvSpPr>
              <p:spPr>
                <a:xfrm>
                  <a:off x="1033178" y="1023957"/>
                  <a:ext cx="150137"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0" name="Ellipse 139">
                  <a:extLst>
                    <a:ext uri="{FF2B5EF4-FFF2-40B4-BE49-F238E27FC236}">
                      <a16:creationId xmlns:a16="http://schemas.microsoft.com/office/drawing/2014/main" id="{68644CDB-BAB2-88B0-9163-203127FFC140}"/>
                    </a:ext>
                  </a:extLst>
                </p:cNvPr>
                <p:cNvSpPr/>
                <p:nvPr/>
              </p:nvSpPr>
              <p:spPr>
                <a:xfrm>
                  <a:off x="1186532" y="1172970"/>
                  <a:ext cx="150137"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1" name="Ellipse 140">
                  <a:extLst>
                    <a:ext uri="{FF2B5EF4-FFF2-40B4-BE49-F238E27FC236}">
                      <a16:creationId xmlns:a16="http://schemas.microsoft.com/office/drawing/2014/main" id="{069C5C84-BA87-03CA-B6E2-ADD7BB1394C1}"/>
                    </a:ext>
                  </a:extLst>
                </p:cNvPr>
                <p:cNvSpPr/>
                <p:nvPr/>
              </p:nvSpPr>
              <p:spPr>
                <a:xfrm>
                  <a:off x="1343841" y="1313539"/>
                  <a:ext cx="14835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2" name="Ellipse 141">
                  <a:extLst>
                    <a:ext uri="{FF2B5EF4-FFF2-40B4-BE49-F238E27FC236}">
                      <a16:creationId xmlns:a16="http://schemas.microsoft.com/office/drawing/2014/main" id="{E3B24EB2-CF23-B6A6-BD79-62934698F590}"/>
                    </a:ext>
                  </a:extLst>
                </p:cNvPr>
                <p:cNvSpPr/>
                <p:nvPr/>
              </p:nvSpPr>
              <p:spPr>
                <a:xfrm>
                  <a:off x="1517313" y="1453396"/>
                  <a:ext cx="148349"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3" name="Ellipse 142">
                  <a:extLst>
                    <a:ext uri="{FF2B5EF4-FFF2-40B4-BE49-F238E27FC236}">
                      <a16:creationId xmlns:a16="http://schemas.microsoft.com/office/drawing/2014/main" id="{D20D9E2B-6A91-8473-4657-6F8ED5C623E6}"/>
                    </a:ext>
                  </a:extLst>
                </p:cNvPr>
                <p:cNvSpPr/>
                <p:nvPr/>
              </p:nvSpPr>
              <p:spPr>
                <a:xfrm>
                  <a:off x="1665891" y="1604143"/>
                  <a:ext cx="146562"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4" name="Ellipse 143">
                  <a:extLst>
                    <a:ext uri="{FF2B5EF4-FFF2-40B4-BE49-F238E27FC236}">
                      <a16:creationId xmlns:a16="http://schemas.microsoft.com/office/drawing/2014/main" id="{47C507CB-942F-0218-DBA2-10C5B40845AC}"/>
                    </a:ext>
                  </a:extLst>
                </p:cNvPr>
                <p:cNvSpPr/>
                <p:nvPr/>
              </p:nvSpPr>
              <p:spPr>
                <a:xfrm>
                  <a:off x="1835813" y="1742355"/>
                  <a:ext cx="144775"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5" name="Ellipse 144">
                  <a:extLst>
                    <a:ext uri="{FF2B5EF4-FFF2-40B4-BE49-F238E27FC236}">
                      <a16:creationId xmlns:a16="http://schemas.microsoft.com/office/drawing/2014/main" id="{282DD657-428E-3A52-5A63-37D25F464904}"/>
                    </a:ext>
                  </a:extLst>
                </p:cNvPr>
                <p:cNvSpPr/>
                <p:nvPr/>
              </p:nvSpPr>
              <p:spPr>
                <a:xfrm>
                  <a:off x="1993455" y="1892989"/>
                  <a:ext cx="150137"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6" name="Ellipse 145">
                  <a:extLst>
                    <a:ext uri="{FF2B5EF4-FFF2-40B4-BE49-F238E27FC236}">
                      <a16:creationId xmlns:a16="http://schemas.microsoft.com/office/drawing/2014/main" id="{3A779B48-45B3-B0D7-BBA9-A21484369516}"/>
                    </a:ext>
                  </a:extLst>
                </p:cNvPr>
                <p:cNvSpPr/>
                <p:nvPr/>
              </p:nvSpPr>
              <p:spPr>
                <a:xfrm>
                  <a:off x="2159549" y="2027868"/>
                  <a:ext cx="148349"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7" name="Ellipse 146">
                  <a:extLst>
                    <a:ext uri="{FF2B5EF4-FFF2-40B4-BE49-F238E27FC236}">
                      <a16:creationId xmlns:a16="http://schemas.microsoft.com/office/drawing/2014/main" id="{3CF3F69E-7F9C-9011-5337-6B6340CFC07E}"/>
                    </a:ext>
                  </a:extLst>
                </p:cNvPr>
                <p:cNvSpPr/>
                <p:nvPr/>
              </p:nvSpPr>
              <p:spPr>
                <a:xfrm>
                  <a:off x="2312850" y="2172393"/>
                  <a:ext cx="14835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8204" name="Gruppieren 661">
                <a:extLst>
                  <a:ext uri="{FF2B5EF4-FFF2-40B4-BE49-F238E27FC236}">
                    <a16:creationId xmlns:a16="http://schemas.microsoft.com/office/drawing/2014/main" id="{0D42832B-8F8F-DD36-7950-37B2A61A06B5}"/>
                  </a:ext>
                </a:extLst>
              </p:cNvPr>
              <p:cNvGrpSpPr>
                <a:grpSpLocks/>
              </p:cNvGrpSpPr>
              <p:nvPr/>
            </p:nvGrpSpPr>
            <p:grpSpPr bwMode="auto">
              <a:xfrm rot="-2665506">
                <a:off x="683660" y="1221183"/>
                <a:ext cx="1408673" cy="1459175"/>
                <a:chOff x="884477" y="869650"/>
                <a:chExt cx="1584372" cy="1458820"/>
              </a:xfrm>
            </p:grpSpPr>
            <p:sp>
              <p:nvSpPr>
                <p:cNvPr id="149" name="Ellipse 148">
                  <a:extLst>
                    <a:ext uri="{FF2B5EF4-FFF2-40B4-BE49-F238E27FC236}">
                      <a16:creationId xmlns:a16="http://schemas.microsoft.com/office/drawing/2014/main" id="{39C44047-6410-CC0B-44AD-CECFB75518BD}"/>
                    </a:ext>
                  </a:extLst>
                </p:cNvPr>
                <p:cNvSpPr/>
                <p:nvPr/>
              </p:nvSpPr>
              <p:spPr>
                <a:xfrm>
                  <a:off x="874838" y="857335"/>
                  <a:ext cx="151765"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0" name="Ellipse 149">
                  <a:extLst>
                    <a:ext uri="{FF2B5EF4-FFF2-40B4-BE49-F238E27FC236}">
                      <a16:creationId xmlns:a16="http://schemas.microsoft.com/office/drawing/2014/main" id="{6F50B337-786F-8C66-1FA7-1516289F4939}"/>
                    </a:ext>
                  </a:extLst>
                </p:cNvPr>
                <p:cNvSpPr/>
                <p:nvPr/>
              </p:nvSpPr>
              <p:spPr>
                <a:xfrm>
                  <a:off x="1033616" y="1007437"/>
                  <a:ext cx="148194"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1" name="Ellipse 150">
                  <a:extLst>
                    <a:ext uri="{FF2B5EF4-FFF2-40B4-BE49-F238E27FC236}">
                      <a16:creationId xmlns:a16="http://schemas.microsoft.com/office/drawing/2014/main" id="{B6342E7F-F350-EA76-2E68-540B6970131C}"/>
                    </a:ext>
                  </a:extLst>
                </p:cNvPr>
                <p:cNvSpPr/>
                <p:nvPr/>
              </p:nvSpPr>
              <p:spPr>
                <a:xfrm>
                  <a:off x="1185353" y="1162627"/>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2" name="Ellipse 151">
                  <a:extLst>
                    <a:ext uri="{FF2B5EF4-FFF2-40B4-BE49-F238E27FC236}">
                      <a16:creationId xmlns:a16="http://schemas.microsoft.com/office/drawing/2014/main" id="{A3B4B45C-6566-B2C3-3F61-C9B9EA1485C3}"/>
                    </a:ext>
                  </a:extLst>
                </p:cNvPr>
                <p:cNvSpPr/>
                <p:nvPr/>
              </p:nvSpPr>
              <p:spPr>
                <a:xfrm>
                  <a:off x="1346249" y="1299796"/>
                  <a:ext cx="148194"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3" name="Ellipse 152">
                  <a:extLst>
                    <a:ext uri="{FF2B5EF4-FFF2-40B4-BE49-F238E27FC236}">
                      <a16:creationId xmlns:a16="http://schemas.microsoft.com/office/drawing/2014/main" id="{05EBF84A-E2EC-99FB-13E8-EE44A944DCA4}"/>
                    </a:ext>
                  </a:extLst>
                </p:cNvPr>
                <p:cNvSpPr/>
                <p:nvPr/>
              </p:nvSpPr>
              <p:spPr>
                <a:xfrm>
                  <a:off x="1517040" y="1441919"/>
                  <a:ext cx="148195"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4" name="Ellipse 153">
                  <a:extLst>
                    <a:ext uri="{FF2B5EF4-FFF2-40B4-BE49-F238E27FC236}">
                      <a16:creationId xmlns:a16="http://schemas.microsoft.com/office/drawing/2014/main" id="{4B49F830-1521-636B-87C6-D8A1C01EBA68}"/>
                    </a:ext>
                  </a:extLst>
                </p:cNvPr>
                <p:cNvSpPr/>
                <p:nvPr/>
              </p:nvSpPr>
              <p:spPr>
                <a:xfrm>
                  <a:off x="1663423" y="1593221"/>
                  <a:ext cx="151765"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5" name="Ellipse 154">
                  <a:extLst>
                    <a:ext uri="{FF2B5EF4-FFF2-40B4-BE49-F238E27FC236}">
                      <a16:creationId xmlns:a16="http://schemas.microsoft.com/office/drawing/2014/main" id="{6C6F1141-DF02-AFA2-B07A-E23C8D223A82}"/>
                    </a:ext>
                  </a:extLst>
                </p:cNvPr>
                <p:cNvSpPr/>
                <p:nvPr/>
              </p:nvSpPr>
              <p:spPr>
                <a:xfrm>
                  <a:off x="1834699" y="1731988"/>
                  <a:ext cx="148194"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6" name="Ellipse 155">
                  <a:extLst>
                    <a:ext uri="{FF2B5EF4-FFF2-40B4-BE49-F238E27FC236}">
                      <a16:creationId xmlns:a16="http://schemas.microsoft.com/office/drawing/2014/main" id="{A23D9885-2795-C291-14F8-B20EB45BDF7F}"/>
                    </a:ext>
                  </a:extLst>
                </p:cNvPr>
                <p:cNvSpPr/>
                <p:nvPr/>
              </p:nvSpPr>
              <p:spPr>
                <a:xfrm>
                  <a:off x="1995185" y="1879245"/>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7" name="Ellipse 156">
                  <a:extLst>
                    <a:ext uri="{FF2B5EF4-FFF2-40B4-BE49-F238E27FC236}">
                      <a16:creationId xmlns:a16="http://schemas.microsoft.com/office/drawing/2014/main" id="{23E84C0D-313F-2204-FF92-8AB86E856681}"/>
                    </a:ext>
                  </a:extLst>
                </p:cNvPr>
                <p:cNvSpPr/>
                <p:nvPr/>
              </p:nvSpPr>
              <p:spPr>
                <a:xfrm>
                  <a:off x="2159996" y="2018840"/>
                  <a:ext cx="151765" cy="147590"/>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8" name="Ellipse 157">
                  <a:extLst>
                    <a:ext uri="{FF2B5EF4-FFF2-40B4-BE49-F238E27FC236}">
                      <a16:creationId xmlns:a16="http://schemas.microsoft.com/office/drawing/2014/main" id="{6E2CD72B-DCD9-7277-ADF7-DD594F4FECAE}"/>
                    </a:ext>
                  </a:extLst>
                </p:cNvPr>
                <p:cNvSpPr/>
                <p:nvPr/>
              </p:nvSpPr>
              <p:spPr>
                <a:xfrm>
                  <a:off x="2316593" y="2165915"/>
                  <a:ext cx="149980" cy="1491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8205" name="Gruppieren 672">
                <a:extLst>
                  <a:ext uri="{FF2B5EF4-FFF2-40B4-BE49-F238E27FC236}">
                    <a16:creationId xmlns:a16="http://schemas.microsoft.com/office/drawing/2014/main" id="{82E2FE83-743E-1DAA-782E-A9E5E7E71AC8}"/>
                  </a:ext>
                </a:extLst>
              </p:cNvPr>
              <p:cNvGrpSpPr>
                <a:grpSpLocks/>
              </p:cNvGrpSpPr>
              <p:nvPr/>
            </p:nvGrpSpPr>
            <p:grpSpPr bwMode="auto">
              <a:xfrm rot="-2665506">
                <a:off x="676605" y="1373591"/>
                <a:ext cx="1408673" cy="1459175"/>
                <a:chOff x="884477" y="869650"/>
                <a:chExt cx="1584372" cy="1458820"/>
              </a:xfrm>
            </p:grpSpPr>
            <p:sp>
              <p:nvSpPr>
                <p:cNvPr id="160" name="Ellipse 159">
                  <a:extLst>
                    <a:ext uri="{FF2B5EF4-FFF2-40B4-BE49-F238E27FC236}">
                      <a16:creationId xmlns:a16="http://schemas.microsoft.com/office/drawing/2014/main" id="{55FDFC38-8F89-782D-B46B-B6CA1891637E}"/>
                    </a:ext>
                  </a:extLst>
                </p:cNvPr>
                <p:cNvSpPr/>
                <p:nvPr/>
              </p:nvSpPr>
              <p:spPr>
                <a:xfrm>
                  <a:off x="882725" y="867529"/>
                  <a:ext cx="149980" cy="147591"/>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61" name="Ellipse 160">
                  <a:extLst>
                    <a:ext uri="{FF2B5EF4-FFF2-40B4-BE49-F238E27FC236}">
                      <a16:creationId xmlns:a16="http://schemas.microsoft.com/office/drawing/2014/main" id="{53707C0F-7FF6-270C-12AF-F19B4AAE6F43}"/>
                    </a:ext>
                  </a:extLst>
                </p:cNvPr>
                <p:cNvSpPr/>
                <p:nvPr/>
              </p:nvSpPr>
              <p:spPr>
                <a:xfrm>
                  <a:off x="1034094" y="1021937"/>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62" name="Ellipse 161">
                  <a:extLst>
                    <a:ext uri="{FF2B5EF4-FFF2-40B4-BE49-F238E27FC236}">
                      <a16:creationId xmlns:a16="http://schemas.microsoft.com/office/drawing/2014/main" id="{C0790371-0915-8866-34E5-AB454C0B6660}"/>
                    </a:ext>
                  </a:extLst>
                </p:cNvPr>
                <p:cNvSpPr/>
                <p:nvPr/>
              </p:nvSpPr>
              <p:spPr>
                <a:xfrm>
                  <a:off x="1186661" y="1172310"/>
                  <a:ext cx="149980" cy="147591"/>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63" name="Ellipse 162">
                  <a:extLst>
                    <a:ext uri="{FF2B5EF4-FFF2-40B4-BE49-F238E27FC236}">
                      <a16:creationId xmlns:a16="http://schemas.microsoft.com/office/drawing/2014/main" id="{E224BC69-13BE-9B7D-9F50-EE6DE5806D83}"/>
                    </a:ext>
                  </a:extLst>
                </p:cNvPr>
                <p:cNvSpPr/>
                <p:nvPr/>
              </p:nvSpPr>
              <p:spPr>
                <a:xfrm>
                  <a:off x="1339332" y="1307076"/>
                  <a:ext cx="148194"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64" name="Ellipse 163">
                  <a:extLst>
                    <a:ext uri="{FF2B5EF4-FFF2-40B4-BE49-F238E27FC236}">
                      <a16:creationId xmlns:a16="http://schemas.microsoft.com/office/drawing/2014/main" id="{201BDE50-273E-1844-D895-A2BFE0772265}"/>
                    </a:ext>
                  </a:extLst>
                </p:cNvPr>
                <p:cNvSpPr/>
                <p:nvPr/>
              </p:nvSpPr>
              <p:spPr>
                <a:xfrm>
                  <a:off x="1516217" y="1453064"/>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65" name="Ellipse 164">
                  <a:extLst>
                    <a:ext uri="{FF2B5EF4-FFF2-40B4-BE49-F238E27FC236}">
                      <a16:creationId xmlns:a16="http://schemas.microsoft.com/office/drawing/2014/main" id="{BC12BD0D-5F6A-8173-0CAA-CEAB9F2D5C52}"/>
                    </a:ext>
                  </a:extLst>
                </p:cNvPr>
                <p:cNvSpPr/>
                <p:nvPr/>
              </p:nvSpPr>
              <p:spPr>
                <a:xfrm>
                  <a:off x="1660765" y="1595990"/>
                  <a:ext cx="148194"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66" name="Ellipse 165">
                  <a:extLst>
                    <a:ext uri="{FF2B5EF4-FFF2-40B4-BE49-F238E27FC236}">
                      <a16:creationId xmlns:a16="http://schemas.microsoft.com/office/drawing/2014/main" id="{F94C0C7A-C266-EF50-BACB-DCF5D8BAD45D}"/>
                    </a:ext>
                  </a:extLst>
                </p:cNvPr>
                <p:cNvSpPr/>
                <p:nvPr/>
              </p:nvSpPr>
              <p:spPr>
                <a:xfrm>
                  <a:off x="1834081" y="1738090"/>
                  <a:ext cx="148194"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67" name="Ellipse 166">
                  <a:extLst>
                    <a:ext uri="{FF2B5EF4-FFF2-40B4-BE49-F238E27FC236}">
                      <a16:creationId xmlns:a16="http://schemas.microsoft.com/office/drawing/2014/main" id="{22689B2C-7393-47DA-0370-2F2B2D82E2D0}"/>
                    </a:ext>
                  </a:extLst>
                </p:cNvPr>
                <p:cNvSpPr/>
                <p:nvPr/>
              </p:nvSpPr>
              <p:spPr>
                <a:xfrm>
                  <a:off x="1994721" y="1875814"/>
                  <a:ext cx="148195"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68" name="Ellipse 167">
                  <a:extLst>
                    <a:ext uri="{FF2B5EF4-FFF2-40B4-BE49-F238E27FC236}">
                      <a16:creationId xmlns:a16="http://schemas.microsoft.com/office/drawing/2014/main" id="{7BF3F37A-16E2-485B-3D8B-1D1F5562E043}"/>
                    </a:ext>
                  </a:extLst>
                </p:cNvPr>
                <p:cNvSpPr/>
                <p:nvPr/>
              </p:nvSpPr>
              <p:spPr>
                <a:xfrm>
                  <a:off x="2159083" y="2030892"/>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69" name="Ellipse 168">
                  <a:extLst>
                    <a:ext uri="{FF2B5EF4-FFF2-40B4-BE49-F238E27FC236}">
                      <a16:creationId xmlns:a16="http://schemas.microsoft.com/office/drawing/2014/main" id="{0C30BC00-E5B9-E434-721F-31179A668864}"/>
                    </a:ext>
                  </a:extLst>
                </p:cNvPr>
                <p:cNvSpPr/>
                <p:nvPr/>
              </p:nvSpPr>
              <p:spPr>
                <a:xfrm>
                  <a:off x="2309625" y="2168707"/>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8206" name="Gruppieren 683">
                <a:extLst>
                  <a:ext uri="{FF2B5EF4-FFF2-40B4-BE49-F238E27FC236}">
                    <a16:creationId xmlns:a16="http://schemas.microsoft.com/office/drawing/2014/main" id="{01250DFC-B92F-7C3E-2908-D05947100819}"/>
                  </a:ext>
                </a:extLst>
              </p:cNvPr>
              <p:cNvGrpSpPr>
                <a:grpSpLocks/>
              </p:cNvGrpSpPr>
              <p:nvPr/>
            </p:nvGrpSpPr>
            <p:grpSpPr bwMode="auto">
              <a:xfrm rot="-2665506">
                <a:off x="680673" y="1526844"/>
                <a:ext cx="1410668" cy="1459150"/>
                <a:chOff x="883140" y="871339"/>
                <a:chExt cx="1588272" cy="1458795"/>
              </a:xfrm>
            </p:grpSpPr>
            <p:sp>
              <p:nvSpPr>
                <p:cNvPr id="171" name="Ellipse 170">
                  <a:extLst>
                    <a:ext uri="{FF2B5EF4-FFF2-40B4-BE49-F238E27FC236}">
                      <a16:creationId xmlns:a16="http://schemas.microsoft.com/office/drawing/2014/main" id="{C1BCB689-F166-D162-B967-C4E83103D691}"/>
                    </a:ext>
                  </a:extLst>
                </p:cNvPr>
                <p:cNvSpPr/>
                <p:nvPr/>
              </p:nvSpPr>
              <p:spPr>
                <a:xfrm>
                  <a:off x="882568" y="867603"/>
                  <a:ext cx="148349"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2" name="Ellipse 171">
                  <a:extLst>
                    <a:ext uri="{FF2B5EF4-FFF2-40B4-BE49-F238E27FC236}">
                      <a16:creationId xmlns:a16="http://schemas.microsoft.com/office/drawing/2014/main" id="{B51F5359-73AE-CF5B-35C1-C65D9B35E38C}"/>
                    </a:ext>
                  </a:extLst>
                </p:cNvPr>
                <p:cNvSpPr/>
                <p:nvPr/>
              </p:nvSpPr>
              <p:spPr>
                <a:xfrm>
                  <a:off x="1033212" y="1023927"/>
                  <a:ext cx="150137"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3" name="Ellipse 172">
                  <a:extLst>
                    <a:ext uri="{FF2B5EF4-FFF2-40B4-BE49-F238E27FC236}">
                      <a16:creationId xmlns:a16="http://schemas.microsoft.com/office/drawing/2014/main" id="{7FCCF2B2-BC0B-00EB-CA25-DFC4943C6FEB}"/>
                    </a:ext>
                  </a:extLst>
                </p:cNvPr>
                <p:cNvSpPr/>
                <p:nvPr/>
              </p:nvSpPr>
              <p:spPr>
                <a:xfrm>
                  <a:off x="1186565" y="1172940"/>
                  <a:ext cx="150137"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4" name="Ellipse 173">
                  <a:extLst>
                    <a:ext uri="{FF2B5EF4-FFF2-40B4-BE49-F238E27FC236}">
                      <a16:creationId xmlns:a16="http://schemas.microsoft.com/office/drawing/2014/main" id="{06E7047D-5096-6B28-60DD-A8FC013C9DC1}"/>
                    </a:ext>
                  </a:extLst>
                </p:cNvPr>
                <p:cNvSpPr/>
                <p:nvPr/>
              </p:nvSpPr>
              <p:spPr>
                <a:xfrm>
                  <a:off x="1343875" y="1313509"/>
                  <a:ext cx="14835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5" name="Ellipse 174">
                  <a:extLst>
                    <a:ext uri="{FF2B5EF4-FFF2-40B4-BE49-F238E27FC236}">
                      <a16:creationId xmlns:a16="http://schemas.microsoft.com/office/drawing/2014/main" id="{95BCBB1F-2294-F4D8-10E9-9FF3E5B8F266}"/>
                    </a:ext>
                  </a:extLst>
                </p:cNvPr>
                <p:cNvSpPr/>
                <p:nvPr/>
              </p:nvSpPr>
              <p:spPr>
                <a:xfrm>
                  <a:off x="1517347" y="1453365"/>
                  <a:ext cx="148349"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6" name="Ellipse 175">
                  <a:extLst>
                    <a:ext uri="{FF2B5EF4-FFF2-40B4-BE49-F238E27FC236}">
                      <a16:creationId xmlns:a16="http://schemas.microsoft.com/office/drawing/2014/main" id="{9FE42F6F-8AC0-4B69-AB27-3FC4C7FA7758}"/>
                    </a:ext>
                  </a:extLst>
                </p:cNvPr>
                <p:cNvSpPr/>
                <p:nvPr/>
              </p:nvSpPr>
              <p:spPr>
                <a:xfrm>
                  <a:off x="1665925" y="1604112"/>
                  <a:ext cx="146562"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7" name="Ellipse 176">
                  <a:extLst>
                    <a:ext uri="{FF2B5EF4-FFF2-40B4-BE49-F238E27FC236}">
                      <a16:creationId xmlns:a16="http://schemas.microsoft.com/office/drawing/2014/main" id="{BA7A941B-D2CD-9D73-E52C-7901F7FADC59}"/>
                    </a:ext>
                  </a:extLst>
                </p:cNvPr>
                <p:cNvSpPr/>
                <p:nvPr/>
              </p:nvSpPr>
              <p:spPr>
                <a:xfrm>
                  <a:off x="1835847" y="1742324"/>
                  <a:ext cx="144775"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8" name="Ellipse 177">
                  <a:extLst>
                    <a:ext uri="{FF2B5EF4-FFF2-40B4-BE49-F238E27FC236}">
                      <a16:creationId xmlns:a16="http://schemas.microsoft.com/office/drawing/2014/main" id="{22F44B72-702E-0161-1579-0E607A06E83B}"/>
                    </a:ext>
                  </a:extLst>
                </p:cNvPr>
                <p:cNvSpPr/>
                <p:nvPr/>
              </p:nvSpPr>
              <p:spPr>
                <a:xfrm>
                  <a:off x="1993489" y="1892958"/>
                  <a:ext cx="150137"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9" name="Ellipse 178">
                  <a:extLst>
                    <a:ext uri="{FF2B5EF4-FFF2-40B4-BE49-F238E27FC236}">
                      <a16:creationId xmlns:a16="http://schemas.microsoft.com/office/drawing/2014/main" id="{7028AF93-34A5-9CA7-4ABD-C324A29D2D8D}"/>
                    </a:ext>
                  </a:extLst>
                </p:cNvPr>
                <p:cNvSpPr/>
                <p:nvPr/>
              </p:nvSpPr>
              <p:spPr>
                <a:xfrm>
                  <a:off x="2159583" y="2027837"/>
                  <a:ext cx="148349"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0" name="Ellipse 179">
                  <a:extLst>
                    <a:ext uri="{FF2B5EF4-FFF2-40B4-BE49-F238E27FC236}">
                      <a16:creationId xmlns:a16="http://schemas.microsoft.com/office/drawing/2014/main" id="{244B5021-2A3E-ED9C-5F5A-DC663287AEF9}"/>
                    </a:ext>
                  </a:extLst>
                </p:cNvPr>
                <p:cNvSpPr/>
                <p:nvPr/>
              </p:nvSpPr>
              <p:spPr>
                <a:xfrm>
                  <a:off x="2318615" y="2177033"/>
                  <a:ext cx="148350" cy="147590"/>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8207" name="Gruppieren 694">
                <a:extLst>
                  <a:ext uri="{FF2B5EF4-FFF2-40B4-BE49-F238E27FC236}">
                    <a16:creationId xmlns:a16="http://schemas.microsoft.com/office/drawing/2014/main" id="{94FC6668-B6B1-BD4F-D64E-95EA9B0307C1}"/>
                  </a:ext>
                </a:extLst>
              </p:cNvPr>
              <p:cNvGrpSpPr>
                <a:grpSpLocks/>
              </p:cNvGrpSpPr>
              <p:nvPr/>
            </p:nvGrpSpPr>
            <p:grpSpPr bwMode="auto">
              <a:xfrm rot="-2665506">
                <a:off x="683660" y="1678392"/>
                <a:ext cx="1408673" cy="1459175"/>
                <a:chOff x="884477" y="869650"/>
                <a:chExt cx="1584372" cy="1458820"/>
              </a:xfrm>
            </p:grpSpPr>
            <p:sp>
              <p:nvSpPr>
                <p:cNvPr id="182" name="Ellipse 181">
                  <a:extLst>
                    <a:ext uri="{FF2B5EF4-FFF2-40B4-BE49-F238E27FC236}">
                      <a16:creationId xmlns:a16="http://schemas.microsoft.com/office/drawing/2014/main" id="{1B6EE924-C545-D4B8-3A08-66F7B886F129}"/>
                    </a:ext>
                  </a:extLst>
                </p:cNvPr>
                <p:cNvSpPr/>
                <p:nvPr/>
              </p:nvSpPr>
              <p:spPr>
                <a:xfrm>
                  <a:off x="874871" y="857305"/>
                  <a:ext cx="151765"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3" name="Ellipse 182">
                  <a:extLst>
                    <a:ext uri="{FF2B5EF4-FFF2-40B4-BE49-F238E27FC236}">
                      <a16:creationId xmlns:a16="http://schemas.microsoft.com/office/drawing/2014/main" id="{0ACB0A4A-72CD-C7C7-57D2-B11DC36CE801}"/>
                    </a:ext>
                  </a:extLst>
                </p:cNvPr>
                <p:cNvSpPr/>
                <p:nvPr/>
              </p:nvSpPr>
              <p:spPr>
                <a:xfrm>
                  <a:off x="1033649" y="1007406"/>
                  <a:ext cx="148194"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4" name="Ellipse 183">
                  <a:extLst>
                    <a:ext uri="{FF2B5EF4-FFF2-40B4-BE49-F238E27FC236}">
                      <a16:creationId xmlns:a16="http://schemas.microsoft.com/office/drawing/2014/main" id="{10853DE1-99F1-9A2B-1101-477D6191FFC2}"/>
                    </a:ext>
                  </a:extLst>
                </p:cNvPr>
                <p:cNvSpPr/>
                <p:nvPr/>
              </p:nvSpPr>
              <p:spPr>
                <a:xfrm>
                  <a:off x="1184062" y="1156997"/>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5" name="Ellipse 184">
                  <a:extLst>
                    <a:ext uri="{FF2B5EF4-FFF2-40B4-BE49-F238E27FC236}">
                      <a16:creationId xmlns:a16="http://schemas.microsoft.com/office/drawing/2014/main" id="{C3AE7AA4-D262-F276-137D-7D7B7D3055F1}"/>
                    </a:ext>
                  </a:extLst>
                </p:cNvPr>
                <p:cNvSpPr/>
                <p:nvPr/>
              </p:nvSpPr>
              <p:spPr>
                <a:xfrm>
                  <a:off x="1346283" y="1299765"/>
                  <a:ext cx="148194"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6" name="Ellipse 185">
                  <a:extLst>
                    <a:ext uri="{FF2B5EF4-FFF2-40B4-BE49-F238E27FC236}">
                      <a16:creationId xmlns:a16="http://schemas.microsoft.com/office/drawing/2014/main" id="{4182EF9A-8F29-ABA5-694F-02DB98FD85C6}"/>
                    </a:ext>
                  </a:extLst>
                </p:cNvPr>
                <p:cNvSpPr/>
                <p:nvPr/>
              </p:nvSpPr>
              <p:spPr>
                <a:xfrm>
                  <a:off x="1517074" y="1441888"/>
                  <a:ext cx="148195"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7" name="Ellipse 186">
                  <a:extLst>
                    <a:ext uri="{FF2B5EF4-FFF2-40B4-BE49-F238E27FC236}">
                      <a16:creationId xmlns:a16="http://schemas.microsoft.com/office/drawing/2014/main" id="{B759E0C9-94F9-5431-2E66-612C1D50210D}"/>
                    </a:ext>
                  </a:extLst>
                </p:cNvPr>
                <p:cNvSpPr/>
                <p:nvPr/>
              </p:nvSpPr>
              <p:spPr>
                <a:xfrm>
                  <a:off x="1663457" y="1593190"/>
                  <a:ext cx="151765"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8" name="Ellipse 187">
                  <a:extLst>
                    <a:ext uri="{FF2B5EF4-FFF2-40B4-BE49-F238E27FC236}">
                      <a16:creationId xmlns:a16="http://schemas.microsoft.com/office/drawing/2014/main" id="{432CDDF1-A13A-7093-E82A-5C9B394D586D}"/>
                    </a:ext>
                  </a:extLst>
                </p:cNvPr>
                <p:cNvSpPr/>
                <p:nvPr/>
              </p:nvSpPr>
              <p:spPr>
                <a:xfrm>
                  <a:off x="1834733" y="1731958"/>
                  <a:ext cx="148194"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9" name="Ellipse 188">
                  <a:extLst>
                    <a:ext uri="{FF2B5EF4-FFF2-40B4-BE49-F238E27FC236}">
                      <a16:creationId xmlns:a16="http://schemas.microsoft.com/office/drawing/2014/main" id="{E6F9AAE1-633C-229C-1A38-D03CA0899C92}"/>
                    </a:ext>
                  </a:extLst>
                </p:cNvPr>
                <p:cNvSpPr/>
                <p:nvPr/>
              </p:nvSpPr>
              <p:spPr>
                <a:xfrm>
                  <a:off x="1995219" y="1879215"/>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90" name="Ellipse 189">
                  <a:extLst>
                    <a:ext uri="{FF2B5EF4-FFF2-40B4-BE49-F238E27FC236}">
                      <a16:creationId xmlns:a16="http://schemas.microsoft.com/office/drawing/2014/main" id="{A1DE06CC-997D-2F85-C9F8-37919E2D8740}"/>
                    </a:ext>
                  </a:extLst>
                </p:cNvPr>
                <p:cNvSpPr/>
                <p:nvPr/>
              </p:nvSpPr>
              <p:spPr>
                <a:xfrm>
                  <a:off x="2159379" y="2016338"/>
                  <a:ext cx="151766"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91" name="Ellipse 190">
                  <a:extLst>
                    <a:ext uri="{FF2B5EF4-FFF2-40B4-BE49-F238E27FC236}">
                      <a16:creationId xmlns:a16="http://schemas.microsoft.com/office/drawing/2014/main" id="{95975601-5B42-7980-72FB-BA92718C2601}"/>
                    </a:ext>
                  </a:extLst>
                </p:cNvPr>
                <p:cNvSpPr/>
                <p:nvPr/>
              </p:nvSpPr>
              <p:spPr>
                <a:xfrm>
                  <a:off x="2317596" y="2163062"/>
                  <a:ext cx="151766"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8208" name="Gruppieren 705">
                <a:extLst>
                  <a:ext uri="{FF2B5EF4-FFF2-40B4-BE49-F238E27FC236}">
                    <a16:creationId xmlns:a16="http://schemas.microsoft.com/office/drawing/2014/main" id="{83EAC1F3-7A5C-0125-AFC3-8172DDAE09A7}"/>
                  </a:ext>
                </a:extLst>
              </p:cNvPr>
              <p:cNvGrpSpPr>
                <a:grpSpLocks/>
              </p:cNvGrpSpPr>
              <p:nvPr/>
            </p:nvGrpSpPr>
            <p:grpSpPr bwMode="auto">
              <a:xfrm rot="-2665506">
                <a:off x="686484" y="1830795"/>
                <a:ext cx="1408673" cy="1459175"/>
                <a:chOff x="884477" y="869650"/>
                <a:chExt cx="1584372" cy="1458820"/>
              </a:xfrm>
            </p:grpSpPr>
            <p:sp>
              <p:nvSpPr>
                <p:cNvPr id="193" name="Ellipse 192">
                  <a:extLst>
                    <a:ext uri="{FF2B5EF4-FFF2-40B4-BE49-F238E27FC236}">
                      <a16:creationId xmlns:a16="http://schemas.microsoft.com/office/drawing/2014/main" id="{5F55F79B-2F34-8E68-945F-93DCDFC1D24B}"/>
                    </a:ext>
                  </a:extLst>
                </p:cNvPr>
                <p:cNvSpPr/>
                <p:nvPr/>
              </p:nvSpPr>
              <p:spPr>
                <a:xfrm>
                  <a:off x="880864" y="859967"/>
                  <a:ext cx="151766" cy="147590"/>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94" name="Ellipse 193">
                  <a:extLst>
                    <a:ext uri="{FF2B5EF4-FFF2-40B4-BE49-F238E27FC236}">
                      <a16:creationId xmlns:a16="http://schemas.microsoft.com/office/drawing/2014/main" id="{779E04EA-B2CD-CE85-A8A9-13B5098E62E8}"/>
                    </a:ext>
                  </a:extLst>
                </p:cNvPr>
                <p:cNvSpPr/>
                <p:nvPr/>
              </p:nvSpPr>
              <p:spPr>
                <a:xfrm>
                  <a:off x="1035217" y="1008752"/>
                  <a:ext cx="148195"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95" name="Ellipse 194">
                  <a:extLst>
                    <a:ext uri="{FF2B5EF4-FFF2-40B4-BE49-F238E27FC236}">
                      <a16:creationId xmlns:a16="http://schemas.microsoft.com/office/drawing/2014/main" id="{07BE1F7B-5EC1-F581-4D14-4ED93818F7B4}"/>
                    </a:ext>
                  </a:extLst>
                </p:cNvPr>
                <p:cNvSpPr/>
                <p:nvPr/>
              </p:nvSpPr>
              <p:spPr>
                <a:xfrm>
                  <a:off x="1187160" y="1158899"/>
                  <a:ext cx="148194"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96" name="Ellipse 195">
                  <a:extLst>
                    <a:ext uri="{FF2B5EF4-FFF2-40B4-BE49-F238E27FC236}">
                      <a16:creationId xmlns:a16="http://schemas.microsoft.com/office/drawing/2014/main" id="{65CBCA94-E2DF-776B-8EDB-27F2EAD4073E}"/>
                    </a:ext>
                  </a:extLst>
                </p:cNvPr>
                <p:cNvSpPr/>
                <p:nvPr/>
              </p:nvSpPr>
              <p:spPr>
                <a:xfrm>
                  <a:off x="1344076" y="1302268"/>
                  <a:ext cx="148194"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97" name="Ellipse 196">
                  <a:extLst>
                    <a:ext uri="{FF2B5EF4-FFF2-40B4-BE49-F238E27FC236}">
                      <a16:creationId xmlns:a16="http://schemas.microsoft.com/office/drawing/2014/main" id="{3ED88B91-C679-CFD3-425E-365AD6D5E91A}"/>
                    </a:ext>
                  </a:extLst>
                </p:cNvPr>
                <p:cNvSpPr/>
                <p:nvPr/>
              </p:nvSpPr>
              <p:spPr>
                <a:xfrm>
                  <a:off x="1517213" y="1451656"/>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98" name="Ellipse 197">
                  <a:extLst>
                    <a:ext uri="{FF2B5EF4-FFF2-40B4-BE49-F238E27FC236}">
                      <a16:creationId xmlns:a16="http://schemas.microsoft.com/office/drawing/2014/main" id="{A14727B6-50D8-9D06-4254-4B3634167542}"/>
                    </a:ext>
                  </a:extLst>
                </p:cNvPr>
                <p:cNvSpPr/>
                <p:nvPr/>
              </p:nvSpPr>
              <p:spPr>
                <a:xfrm>
                  <a:off x="1665356" y="1600714"/>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99" name="Ellipse 198">
                  <a:extLst>
                    <a:ext uri="{FF2B5EF4-FFF2-40B4-BE49-F238E27FC236}">
                      <a16:creationId xmlns:a16="http://schemas.microsoft.com/office/drawing/2014/main" id="{2CC732E4-C6EE-BD31-7005-4F30B6BD8419}"/>
                    </a:ext>
                  </a:extLst>
                </p:cNvPr>
                <p:cNvSpPr/>
                <p:nvPr/>
              </p:nvSpPr>
              <p:spPr>
                <a:xfrm>
                  <a:off x="1837600" y="1736660"/>
                  <a:ext cx="148195"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0" name="Ellipse 199">
                  <a:extLst>
                    <a:ext uri="{FF2B5EF4-FFF2-40B4-BE49-F238E27FC236}">
                      <a16:creationId xmlns:a16="http://schemas.microsoft.com/office/drawing/2014/main" id="{DA1D8E6B-AAB2-C463-4EED-16DA8498E0B1}"/>
                    </a:ext>
                  </a:extLst>
                </p:cNvPr>
                <p:cNvSpPr/>
                <p:nvPr/>
              </p:nvSpPr>
              <p:spPr>
                <a:xfrm>
                  <a:off x="1996506" y="1878872"/>
                  <a:ext cx="151766"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1" name="Ellipse 200">
                  <a:extLst>
                    <a:ext uri="{FF2B5EF4-FFF2-40B4-BE49-F238E27FC236}">
                      <a16:creationId xmlns:a16="http://schemas.microsoft.com/office/drawing/2014/main" id="{C35DEDF4-F93C-ABF4-FDC2-65B88F3070C1}"/>
                    </a:ext>
                  </a:extLst>
                </p:cNvPr>
                <p:cNvSpPr/>
                <p:nvPr/>
              </p:nvSpPr>
              <p:spPr>
                <a:xfrm>
                  <a:off x="2162528" y="2022728"/>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2" name="Ellipse 201">
                  <a:extLst>
                    <a:ext uri="{FF2B5EF4-FFF2-40B4-BE49-F238E27FC236}">
                      <a16:creationId xmlns:a16="http://schemas.microsoft.com/office/drawing/2014/main" id="{6A21A389-983C-2BC7-62B3-81154981456F}"/>
                    </a:ext>
                  </a:extLst>
                </p:cNvPr>
                <p:cNvSpPr/>
                <p:nvPr/>
              </p:nvSpPr>
              <p:spPr>
                <a:xfrm>
                  <a:off x="2319470" y="2168342"/>
                  <a:ext cx="149980" cy="14917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203" name="Ellipse 202">
                <a:extLst>
                  <a:ext uri="{FF2B5EF4-FFF2-40B4-BE49-F238E27FC236}">
                    <a16:creationId xmlns:a16="http://schemas.microsoft.com/office/drawing/2014/main" id="{0BD4B28B-B39E-9EC8-BD67-C5C12999AD7F}"/>
                  </a:ext>
                </a:extLst>
              </p:cNvPr>
              <p:cNvSpPr/>
              <p:nvPr/>
            </p:nvSpPr>
            <p:spPr>
              <a:xfrm rot="18934494">
                <a:off x="414683" y="2656172"/>
                <a:ext cx="133348" cy="149214"/>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4" name="Ellipse 203">
                <a:extLst>
                  <a:ext uri="{FF2B5EF4-FFF2-40B4-BE49-F238E27FC236}">
                    <a16:creationId xmlns:a16="http://schemas.microsoft.com/office/drawing/2014/main" id="{62FC489F-5BBF-CA57-BF08-2A8E9AF6FC52}"/>
                  </a:ext>
                </a:extLst>
              </p:cNvPr>
              <p:cNvSpPr/>
              <p:nvPr/>
            </p:nvSpPr>
            <p:spPr>
              <a:xfrm rot="18934494">
                <a:off x="622642" y="2665696"/>
                <a:ext cx="133348" cy="149214"/>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5" name="Ellipse 204">
                <a:extLst>
                  <a:ext uri="{FF2B5EF4-FFF2-40B4-BE49-F238E27FC236}">
                    <a16:creationId xmlns:a16="http://schemas.microsoft.com/office/drawing/2014/main" id="{AC76631C-71AF-7306-5ED9-607EB59B8D15}"/>
                  </a:ext>
                </a:extLst>
              </p:cNvPr>
              <p:cNvSpPr/>
              <p:nvPr/>
            </p:nvSpPr>
            <p:spPr>
              <a:xfrm rot="18934494">
                <a:off x="832189" y="2678395"/>
                <a:ext cx="131761" cy="149214"/>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6" name="Ellipse 205">
                <a:extLst>
                  <a:ext uri="{FF2B5EF4-FFF2-40B4-BE49-F238E27FC236}">
                    <a16:creationId xmlns:a16="http://schemas.microsoft.com/office/drawing/2014/main" id="{91B8D482-1410-A89D-3CE4-35F99D1B1438}"/>
                  </a:ext>
                </a:extLst>
              </p:cNvPr>
              <p:cNvSpPr/>
              <p:nvPr/>
            </p:nvSpPr>
            <p:spPr>
              <a:xfrm rot="18934494">
                <a:off x="1032211" y="2670458"/>
                <a:ext cx="133348" cy="149214"/>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7" name="Ellipse 206">
                <a:extLst>
                  <a:ext uri="{FF2B5EF4-FFF2-40B4-BE49-F238E27FC236}">
                    <a16:creationId xmlns:a16="http://schemas.microsoft.com/office/drawing/2014/main" id="{E969FC42-F375-4DF9-8EA9-4C9986512659}"/>
                  </a:ext>
                </a:extLst>
              </p:cNvPr>
              <p:cNvSpPr/>
              <p:nvPr/>
            </p:nvSpPr>
            <p:spPr>
              <a:xfrm rot="18934494">
                <a:off x="1224296" y="2656172"/>
                <a:ext cx="133348" cy="149214"/>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8" name="Ellipse 207">
                <a:extLst>
                  <a:ext uri="{FF2B5EF4-FFF2-40B4-BE49-F238E27FC236}">
                    <a16:creationId xmlns:a16="http://schemas.microsoft.com/office/drawing/2014/main" id="{D7B22527-D016-2490-9BD1-E48998CC7A3F}"/>
                  </a:ext>
                </a:extLst>
              </p:cNvPr>
              <p:cNvSpPr/>
              <p:nvPr/>
            </p:nvSpPr>
            <p:spPr>
              <a:xfrm rot="18934494">
                <a:off x="1416380" y="2675221"/>
                <a:ext cx="131761" cy="149214"/>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9" name="Ellipse 208">
                <a:extLst>
                  <a:ext uri="{FF2B5EF4-FFF2-40B4-BE49-F238E27FC236}">
                    <a16:creationId xmlns:a16="http://schemas.microsoft.com/office/drawing/2014/main" id="{4223DA78-8DF7-DF41-507C-E3F4A2F71D43}"/>
                  </a:ext>
                </a:extLst>
              </p:cNvPr>
              <p:cNvSpPr/>
              <p:nvPr/>
            </p:nvSpPr>
            <p:spPr>
              <a:xfrm rot="18934494">
                <a:off x="1632277" y="2651409"/>
                <a:ext cx="133348" cy="149214"/>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0" name="Ellipse 209">
                <a:extLst>
                  <a:ext uri="{FF2B5EF4-FFF2-40B4-BE49-F238E27FC236}">
                    <a16:creationId xmlns:a16="http://schemas.microsoft.com/office/drawing/2014/main" id="{29EE9287-5827-AB49-8059-2F1AE5364BCE}"/>
                  </a:ext>
                </a:extLst>
              </p:cNvPr>
              <p:cNvSpPr/>
              <p:nvPr/>
            </p:nvSpPr>
            <p:spPr>
              <a:xfrm rot="18934494">
                <a:off x="1816424" y="2654584"/>
                <a:ext cx="131761" cy="147627"/>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1" name="Ellipse 210">
                <a:extLst>
                  <a:ext uri="{FF2B5EF4-FFF2-40B4-BE49-F238E27FC236}">
                    <a16:creationId xmlns:a16="http://schemas.microsoft.com/office/drawing/2014/main" id="{538203E4-BF5F-B417-2E3F-46B7618D073C}"/>
                  </a:ext>
                </a:extLst>
              </p:cNvPr>
              <p:cNvSpPr/>
              <p:nvPr/>
            </p:nvSpPr>
            <p:spPr>
              <a:xfrm rot="18934494">
                <a:off x="2033909" y="2648235"/>
                <a:ext cx="133348" cy="149214"/>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8218" name="Gruppieren 212">
                <a:extLst>
                  <a:ext uri="{FF2B5EF4-FFF2-40B4-BE49-F238E27FC236}">
                    <a16:creationId xmlns:a16="http://schemas.microsoft.com/office/drawing/2014/main" id="{FB5B5548-3D70-39A7-C23E-9BA3C8B4E26F}"/>
                  </a:ext>
                </a:extLst>
              </p:cNvPr>
              <p:cNvGrpSpPr>
                <a:grpSpLocks/>
              </p:cNvGrpSpPr>
              <p:nvPr/>
            </p:nvGrpSpPr>
            <p:grpSpPr bwMode="auto">
              <a:xfrm>
                <a:off x="4824226" y="4494302"/>
                <a:ext cx="1866900" cy="1539875"/>
                <a:chOff x="4445594" y="4004853"/>
                <a:chExt cx="2101692" cy="1539918"/>
              </a:xfrm>
            </p:grpSpPr>
            <p:sp>
              <p:nvSpPr>
                <p:cNvPr id="214" name="Ellipse 213">
                  <a:extLst>
                    <a:ext uri="{FF2B5EF4-FFF2-40B4-BE49-F238E27FC236}">
                      <a16:creationId xmlns:a16="http://schemas.microsoft.com/office/drawing/2014/main" id="{1166606D-FFA0-8310-206E-726CE1CE7CC6}"/>
                    </a:ext>
                  </a:extLst>
                </p:cNvPr>
                <p:cNvSpPr/>
                <p:nvPr/>
              </p:nvSpPr>
              <p:spPr>
                <a:xfrm rot="18934494">
                  <a:off x="4453266" y="4004914"/>
                  <a:ext cx="148331"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5" name="Ellipse 214">
                  <a:extLst>
                    <a:ext uri="{FF2B5EF4-FFF2-40B4-BE49-F238E27FC236}">
                      <a16:creationId xmlns:a16="http://schemas.microsoft.com/office/drawing/2014/main" id="{7E6050D6-4433-3A3F-0199-A09CFCBADC34}"/>
                    </a:ext>
                  </a:extLst>
                </p:cNvPr>
                <p:cNvSpPr/>
                <p:nvPr/>
              </p:nvSpPr>
              <p:spPr>
                <a:xfrm rot="18934494">
                  <a:off x="4667721" y="4006501"/>
                  <a:ext cx="148331"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6" name="Ellipse 215">
                  <a:extLst>
                    <a:ext uri="{FF2B5EF4-FFF2-40B4-BE49-F238E27FC236}">
                      <a16:creationId xmlns:a16="http://schemas.microsoft.com/office/drawing/2014/main" id="{D23C7303-055B-BBDB-43DF-6D9D3F422F85}"/>
                    </a:ext>
                  </a:extLst>
                </p:cNvPr>
                <p:cNvSpPr/>
                <p:nvPr/>
              </p:nvSpPr>
              <p:spPr>
                <a:xfrm rot="18934494">
                  <a:off x="4882176" y="4009676"/>
                  <a:ext cx="150119" cy="147631"/>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7" name="Ellipse 216">
                  <a:extLst>
                    <a:ext uri="{FF2B5EF4-FFF2-40B4-BE49-F238E27FC236}">
                      <a16:creationId xmlns:a16="http://schemas.microsoft.com/office/drawing/2014/main" id="{09F29D3D-3401-DED8-77C6-7B402DBC8198}"/>
                    </a:ext>
                  </a:extLst>
                </p:cNvPr>
                <p:cNvSpPr/>
                <p:nvPr/>
              </p:nvSpPr>
              <p:spPr>
                <a:xfrm rot="18934494">
                  <a:off x="5098418" y="4011264"/>
                  <a:ext cx="1501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8" name="Ellipse 217">
                  <a:extLst>
                    <a:ext uri="{FF2B5EF4-FFF2-40B4-BE49-F238E27FC236}">
                      <a16:creationId xmlns:a16="http://schemas.microsoft.com/office/drawing/2014/main" id="{0EEFC2E9-8C70-DBAB-4DC6-B1AC07896EB8}"/>
                    </a:ext>
                  </a:extLst>
                </p:cNvPr>
                <p:cNvSpPr/>
                <p:nvPr/>
              </p:nvSpPr>
              <p:spPr>
                <a:xfrm rot="18934494">
                  <a:off x="5314660" y="4012851"/>
                  <a:ext cx="148331"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9" name="Ellipse 218">
                  <a:extLst>
                    <a:ext uri="{FF2B5EF4-FFF2-40B4-BE49-F238E27FC236}">
                      <a16:creationId xmlns:a16="http://schemas.microsoft.com/office/drawing/2014/main" id="{B22ACCEF-3120-7979-2386-8FA88F4F36CD}"/>
                    </a:ext>
                  </a:extLst>
                </p:cNvPr>
                <p:cNvSpPr/>
                <p:nvPr/>
              </p:nvSpPr>
              <p:spPr>
                <a:xfrm rot="18934494">
                  <a:off x="5529115" y="4016025"/>
                  <a:ext cx="1501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20" name="Ellipse 219">
                  <a:extLst>
                    <a:ext uri="{FF2B5EF4-FFF2-40B4-BE49-F238E27FC236}">
                      <a16:creationId xmlns:a16="http://schemas.microsoft.com/office/drawing/2014/main" id="{607BEAE2-BC22-04D3-9889-8E90CF543212}"/>
                    </a:ext>
                  </a:extLst>
                </p:cNvPr>
                <p:cNvSpPr/>
                <p:nvPr/>
              </p:nvSpPr>
              <p:spPr>
                <a:xfrm rot="18934494">
                  <a:off x="5745357" y="4017613"/>
                  <a:ext cx="1501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21" name="Ellipse 220">
                  <a:extLst>
                    <a:ext uri="{FF2B5EF4-FFF2-40B4-BE49-F238E27FC236}">
                      <a16:creationId xmlns:a16="http://schemas.microsoft.com/office/drawing/2014/main" id="{6B2BF722-41DC-76E1-CF28-39F1A3A6398A}"/>
                    </a:ext>
                  </a:extLst>
                </p:cNvPr>
                <p:cNvSpPr/>
                <p:nvPr/>
              </p:nvSpPr>
              <p:spPr>
                <a:xfrm rot="18934494">
                  <a:off x="5961600" y="4020788"/>
                  <a:ext cx="148331" cy="147630"/>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22" name="Ellipse 221">
                  <a:extLst>
                    <a:ext uri="{FF2B5EF4-FFF2-40B4-BE49-F238E27FC236}">
                      <a16:creationId xmlns:a16="http://schemas.microsoft.com/office/drawing/2014/main" id="{2357A7B1-1C8A-1A83-AABF-44DF1FA59B7C}"/>
                    </a:ext>
                  </a:extLst>
                </p:cNvPr>
                <p:cNvSpPr/>
                <p:nvPr/>
              </p:nvSpPr>
              <p:spPr>
                <a:xfrm rot="18934494">
                  <a:off x="6176055" y="4022375"/>
                  <a:ext cx="1501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23" name="Ellipse 222">
                  <a:extLst>
                    <a:ext uri="{FF2B5EF4-FFF2-40B4-BE49-F238E27FC236}">
                      <a16:creationId xmlns:a16="http://schemas.microsoft.com/office/drawing/2014/main" id="{1308F54A-57C8-7141-76DB-97B8D6D2D7F4}"/>
                    </a:ext>
                  </a:extLst>
                </p:cNvPr>
                <p:cNvSpPr/>
                <p:nvPr/>
              </p:nvSpPr>
              <p:spPr>
                <a:xfrm rot="18934494">
                  <a:off x="6392296" y="4023963"/>
                  <a:ext cx="148332"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24" name="Ellipse 223">
                  <a:extLst>
                    <a:ext uri="{FF2B5EF4-FFF2-40B4-BE49-F238E27FC236}">
                      <a16:creationId xmlns:a16="http://schemas.microsoft.com/office/drawing/2014/main" id="{997D1D5A-69D9-207D-3C35-E3596DE39EF1}"/>
                    </a:ext>
                  </a:extLst>
                </p:cNvPr>
                <p:cNvSpPr/>
                <p:nvPr/>
              </p:nvSpPr>
              <p:spPr>
                <a:xfrm rot="18934494">
                  <a:off x="4446117" y="4157307"/>
                  <a:ext cx="1501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25" name="Ellipse 224">
                  <a:extLst>
                    <a:ext uri="{FF2B5EF4-FFF2-40B4-BE49-F238E27FC236}">
                      <a16:creationId xmlns:a16="http://schemas.microsoft.com/office/drawing/2014/main" id="{114804AE-8460-7646-964A-EB83290A2C6A}"/>
                    </a:ext>
                  </a:extLst>
                </p:cNvPr>
                <p:cNvSpPr/>
                <p:nvPr/>
              </p:nvSpPr>
              <p:spPr>
                <a:xfrm rot="18934494">
                  <a:off x="4662359" y="4158894"/>
                  <a:ext cx="148332"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26" name="Ellipse 225">
                  <a:extLst>
                    <a:ext uri="{FF2B5EF4-FFF2-40B4-BE49-F238E27FC236}">
                      <a16:creationId xmlns:a16="http://schemas.microsoft.com/office/drawing/2014/main" id="{222BE647-1895-6961-3FAB-6809AB896155}"/>
                    </a:ext>
                  </a:extLst>
                </p:cNvPr>
                <p:cNvSpPr/>
                <p:nvPr/>
              </p:nvSpPr>
              <p:spPr>
                <a:xfrm rot="18934494">
                  <a:off x="4876814" y="4162069"/>
                  <a:ext cx="148332" cy="147631"/>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27" name="Ellipse 226">
                  <a:extLst>
                    <a:ext uri="{FF2B5EF4-FFF2-40B4-BE49-F238E27FC236}">
                      <a16:creationId xmlns:a16="http://schemas.microsoft.com/office/drawing/2014/main" id="{F9245779-BBB9-890F-210A-10D46F43E358}"/>
                    </a:ext>
                  </a:extLst>
                </p:cNvPr>
                <p:cNvSpPr/>
                <p:nvPr/>
              </p:nvSpPr>
              <p:spPr>
                <a:xfrm rot="18934494">
                  <a:off x="5093057" y="4163657"/>
                  <a:ext cx="148331"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28" name="Ellipse 227">
                  <a:extLst>
                    <a:ext uri="{FF2B5EF4-FFF2-40B4-BE49-F238E27FC236}">
                      <a16:creationId xmlns:a16="http://schemas.microsoft.com/office/drawing/2014/main" id="{5F81D118-F7E8-4EEC-A834-F61BBF7E4AED}"/>
                    </a:ext>
                  </a:extLst>
                </p:cNvPr>
                <p:cNvSpPr/>
                <p:nvPr/>
              </p:nvSpPr>
              <p:spPr>
                <a:xfrm rot="18934494">
                  <a:off x="5309298" y="4165244"/>
                  <a:ext cx="146544"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29" name="Ellipse 228">
                  <a:extLst>
                    <a:ext uri="{FF2B5EF4-FFF2-40B4-BE49-F238E27FC236}">
                      <a16:creationId xmlns:a16="http://schemas.microsoft.com/office/drawing/2014/main" id="{7BB6B9DF-DC2D-3EC7-9B82-14A4325D08C3}"/>
                    </a:ext>
                  </a:extLst>
                </p:cNvPr>
                <p:cNvSpPr/>
                <p:nvPr/>
              </p:nvSpPr>
              <p:spPr>
                <a:xfrm rot="18934494">
                  <a:off x="5523753" y="4168419"/>
                  <a:ext cx="148332"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0" name="Ellipse 229">
                  <a:extLst>
                    <a:ext uri="{FF2B5EF4-FFF2-40B4-BE49-F238E27FC236}">
                      <a16:creationId xmlns:a16="http://schemas.microsoft.com/office/drawing/2014/main" id="{C82672FE-DE62-F7CB-95FC-9845612DB977}"/>
                    </a:ext>
                  </a:extLst>
                </p:cNvPr>
                <p:cNvSpPr/>
                <p:nvPr/>
              </p:nvSpPr>
              <p:spPr>
                <a:xfrm rot="18934494">
                  <a:off x="5739996" y="4170007"/>
                  <a:ext cx="148331"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1" name="Ellipse 230">
                  <a:extLst>
                    <a:ext uri="{FF2B5EF4-FFF2-40B4-BE49-F238E27FC236}">
                      <a16:creationId xmlns:a16="http://schemas.microsoft.com/office/drawing/2014/main" id="{AE9F93C0-B4BF-1636-ADEA-EB1F33979106}"/>
                    </a:ext>
                  </a:extLst>
                </p:cNvPr>
                <p:cNvSpPr/>
                <p:nvPr/>
              </p:nvSpPr>
              <p:spPr>
                <a:xfrm rot="18934494">
                  <a:off x="5954451" y="4173181"/>
                  <a:ext cx="148331" cy="14763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2" name="Ellipse 231">
                  <a:extLst>
                    <a:ext uri="{FF2B5EF4-FFF2-40B4-BE49-F238E27FC236}">
                      <a16:creationId xmlns:a16="http://schemas.microsoft.com/office/drawing/2014/main" id="{86983C27-0E0E-CBA1-6644-EC7527D1A17D}"/>
                    </a:ext>
                  </a:extLst>
                </p:cNvPr>
                <p:cNvSpPr/>
                <p:nvPr/>
              </p:nvSpPr>
              <p:spPr>
                <a:xfrm rot="18934494">
                  <a:off x="6168906" y="4174768"/>
                  <a:ext cx="150119"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3" name="Ellipse 232">
                  <a:extLst>
                    <a:ext uri="{FF2B5EF4-FFF2-40B4-BE49-F238E27FC236}">
                      <a16:creationId xmlns:a16="http://schemas.microsoft.com/office/drawing/2014/main" id="{BD925439-6235-404E-3C04-839B69FED453}"/>
                    </a:ext>
                  </a:extLst>
                </p:cNvPr>
                <p:cNvSpPr/>
                <p:nvPr/>
              </p:nvSpPr>
              <p:spPr>
                <a:xfrm rot="18934494">
                  <a:off x="6385148" y="4176356"/>
                  <a:ext cx="150119"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4" name="Ellipse 233">
                  <a:extLst>
                    <a:ext uri="{FF2B5EF4-FFF2-40B4-BE49-F238E27FC236}">
                      <a16:creationId xmlns:a16="http://schemas.microsoft.com/office/drawing/2014/main" id="{5FB68F2C-236D-22B3-B5F1-7C2DBBAAA943}"/>
                    </a:ext>
                  </a:extLst>
                </p:cNvPr>
                <p:cNvSpPr/>
                <p:nvPr/>
              </p:nvSpPr>
              <p:spPr>
                <a:xfrm rot="18934494">
                  <a:off x="4449692" y="4309700"/>
                  <a:ext cx="146544"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5" name="Ellipse 234">
                  <a:extLst>
                    <a:ext uri="{FF2B5EF4-FFF2-40B4-BE49-F238E27FC236}">
                      <a16:creationId xmlns:a16="http://schemas.microsoft.com/office/drawing/2014/main" id="{E376ADE5-9BC3-EA7F-7DB7-5674D73B2BD2}"/>
                    </a:ext>
                  </a:extLst>
                </p:cNvPr>
                <p:cNvSpPr/>
                <p:nvPr/>
              </p:nvSpPr>
              <p:spPr>
                <a:xfrm rot="18934494">
                  <a:off x="4664147" y="4311287"/>
                  <a:ext cx="148331"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6" name="Ellipse 235">
                  <a:extLst>
                    <a:ext uri="{FF2B5EF4-FFF2-40B4-BE49-F238E27FC236}">
                      <a16:creationId xmlns:a16="http://schemas.microsoft.com/office/drawing/2014/main" id="{2DCACD2F-A1B1-B9A9-AB97-A0C01A7C86DD}"/>
                    </a:ext>
                  </a:extLst>
                </p:cNvPr>
                <p:cNvSpPr/>
                <p:nvPr/>
              </p:nvSpPr>
              <p:spPr>
                <a:xfrm rot="18934494">
                  <a:off x="4880388" y="4314462"/>
                  <a:ext cx="148332" cy="147631"/>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7" name="Ellipse 236">
                  <a:extLst>
                    <a:ext uri="{FF2B5EF4-FFF2-40B4-BE49-F238E27FC236}">
                      <a16:creationId xmlns:a16="http://schemas.microsoft.com/office/drawing/2014/main" id="{D63577AD-A4ED-41B5-058B-83BEB3F0E4A1}"/>
                    </a:ext>
                  </a:extLst>
                </p:cNvPr>
                <p:cNvSpPr/>
                <p:nvPr/>
              </p:nvSpPr>
              <p:spPr>
                <a:xfrm rot="18934494">
                  <a:off x="5096631" y="4316050"/>
                  <a:ext cx="146544"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8" name="Ellipse 237">
                  <a:extLst>
                    <a:ext uri="{FF2B5EF4-FFF2-40B4-BE49-F238E27FC236}">
                      <a16:creationId xmlns:a16="http://schemas.microsoft.com/office/drawing/2014/main" id="{A880877A-9B48-073A-618E-81F2C4EE9C72}"/>
                    </a:ext>
                  </a:extLst>
                </p:cNvPr>
                <p:cNvSpPr/>
                <p:nvPr/>
              </p:nvSpPr>
              <p:spPr>
                <a:xfrm rot="18934494">
                  <a:off x="5311086" y="4317637"/>
                  <a:ext cx="148331"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9" name="Ellipse 238">
                  <a:extLst>
                    <a:ext uri="{FF2B5EF4-FFF2-40B4-BE49-F238E27FC236}">
                      <a16:creationId xmlns:a16="http://schemas.microsoft.com/office/drawing/2014/main" id="{AB5188E4-5071-48D1-5D54-6451649CD1CC}"/>
                    </a:ext>
                  </a:extLst>
                </p:cNvPr>
                <p:cNvSpPr/>
                <p:nvPr/>
              </p:nvSpPr>
              <p:spPr>
                <a:xfrm rot="18934494">
                  <a:off x="5525541" y="4320812"/>
                  <a:ext cx="1501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40" name="Ellipse 239">
                  <a:extLst>
                    <a:ext uri="{FF2B5EF4-FFF2-40B4-BE49-F238E27FC236}">
                      <a16:creationId xmlns:a16="http://schemas.microsoft.com/office/drawing/2014/main" id="{4A7A85DE-9956-C607-6F83-957B4528EFBC}"/>
                    </a:ext>
                  </a:extLst>
                </p:cNvPr>
                <p:cNvSpPr/>
                <p:nvPr/>
              </p:nvSpPr>
              <p:spPr>
                <a:xfrm rot="18934494">
                  <a:off x="5741783" y="4322400"/>
                  <a:ext cx="148332"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41" name="Ellipse 240">
                  <a:extLst>
                    <a:ext uri="{FF2B5EF4-FFF2-40B4-BE49-F238E27FC236}">
                      <a16:creationId xmlns:a16="http://schemas.microsoft.com/office/drawing/2014/main" id="{A349B4D5-86E9-7C3C-22E7-FE9ACEF7D3FD}"/>
                    </a:ext>
                  </a:extLst>
                </p:cNvPr>
                <p:cNvSpPr/>
                <p:nvPr/>
              </p:nvSpPr>
              <p:spPr>
                <a:xfrm rot="18934494">
                  <a:off x="5956238" y="4325575"/>
                  <a:ext cx="150119" cy="147630"/>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42" name="Ellipse 241">
                  <a:extLst>
                    <a:ext uri="{FF2B5EF4-FFF2-40B4-BE49-F238E27FC236}">
                      <a16:creationId xmlns:a16="http://schemas.microsoft.com/office/drawing/2014/main" id="{AFF6F0FD-A361-D67F-A9E1-3D8EE0A83E95}"/>
                    </a:ext>
                  </a:extLst>
                </p:cNvPr>
                <p:cNvSpPr/>
                <p:nvPr/>
              </p:nvSpPr>
              <p:spPr>
                <a:xfrm rot="18934494">
                  <a:off x="6172481" y="4327162"/>
                  <a:ext cx="1501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43" name="Ellipse 242">
                  <a:extLst>
                    <a:ext uri="{FF2B5EF4-FFF2-40B4-BE49-F238E27FC236}">
                      <a16:creationId xmlns:a16="http://schemas.microsoft.com/office/drawing/2014/main" id="{9B6958D0-D50A-FC8E-C6D1-F7B2F4B094EA}"/>
                    </a:ext>
                  </a:extLst>
                </p:cNvPr>
                <p:cNvSpPr/>
                <p:nvPr/>
              </p:nvSpPr>
              <p:spPr>
                <a:xfrm rot="18934494">
                  <a:off x="6388722" y="4328749"/>
                  <a:ext cx="148332"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44" name="Ellipse 243">
                  <a:extLst>
                    <a:ext uri="{FF2B5EF4-FFF2-40B4-BE49-F238E27FC236}">
                      <a16:creationId xmlns:a16="http://schemas.microsoft.com/office/drawing/2014/main" id="{219A7C35-57BA-F335-A5CB-722E842121F0}"/>
                    </a:ext>
                  </a:extLst>
                </p:cNvPr>
                <p:cNvSpPr/>
                <p:nvPr/>
              </p:nvSpPr>
              <p:spPr>
                <a:xfrm rot="18934494">
                  <a:off x="4453266" y="4462094"/>
                  <a:ext cx="148331"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45" name="Ellipse 244">
                  <a:extLst>
                    <a:ext uri="{FF2B5EF4-FFF2-40B4-BE49-F238E27FC236}">
                      <a16:creationId xmlns:a16="http://schemas.microsoft.com/office/drawing/2014/main" id="{29425511-058E-E186-5B87-66F091504ABD}"/>
                    </a:ext>
                  </a:extLst>
                </p:cNvPr>
                <p:cNvSpPr/>
                <p:nvPr/>
              </p:nvSpPr>
              <p:spPr>
                <a:xfrm rot="18934494">
                  <a:off x="4667721" y="4463680"/>
                  <a:ext cx="148331"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46" name="Ellipse 245">
                  <a:extLst>
                    <a:ext uri="{FF2B5EF4-FFF2-40B4-BE49-F238E27FC236}">
                      <a16:creationId xmlns:a16="http://schemas.microsoft.com/office/drawing/2014/main" id="{D6E67DFF-85A7-D8D5-01A8-A7B5853BC32D}"/>
                    </a:ext>
                  </a:extLst>
                </p:cNvPr>
                <p:cNvSpPr/>
                <p:nvPr/>
              </p:nvSpPr>
              <p:spPr>
                <a:xfrm rot="18934494">
                  <a:off x="4882176" y="4466855"/>
                  <a:ext cx="150119" cy="1476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47" name="Ellipse 246">
                  <a:extLst>
                    <a:ext uri="{FF2B5EF4-FFF2-40B4-BE49-F238E27FC236}">
                      <a16:creationId xmlns:a16="http://schemas.microsoft.com/office/drawing/2014/main" id="{01716CB9-609E-44A4-FC76-2D929F323AA1}"/>
                    </a:ext>
                  </a:extLst>
                </p:cNvPr>
                <p:cNvSpPr/>
                <p:nvPr/>
              </p:nvSpPr>
              <p:spPr>
                <a:xfrm rot="18934494">
                  <a:off x="5098418" y="4468443"/>
                  <a:ext cx="1501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48" name="Ellipse 247">
                  <a:extLst>
                    <a:ext uri="{FF2B5EF4-FFF2-40B4-BE49-F238E27FC236}">
                      <a16:creationId xmlns:a16="http://schemas.microsoft.com/office/drawing/2014/main" id="{3D698CED-A9F0-03B1-8BFC-58FF7656E01E}"/>
                    </a:ext>
                  </a:extLst>
                </p:cNvPr>
                <p:cNvSpPr/>
                <p:nvPr/>
              </p:nvSpPr>
              <p:spPr>
                <a:xfrm rot="18934494">
                  <a:off x="5314660" y="4470030"/>
                  <a:ext cx="148331"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49" name="Ellipse 248">
                  <a:extLst>
                    <a:ext uri="{FF2B5EF4-FFF2-40B4-BE49-F238E27FC236}">
                      <a16:creationId xmlns:a16="http://schemas.microsoft.com/office/drawing/2014/main" id="{863FFAA1-31F5-EBFA-A401-D399B9335D05}"/>
                    </a:ext>
                  </a:extLst>
                </p:cNvPr>
                <p:cNvSpPr/>
                <p:nvPr/>
              </p:nvSpPr>
              <p:spPr>
                <a:xfrm rot="18934494">
                  <a:off x="5529115" y="4473205"/>
                  <a:ext cx="1501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50" name="Ellipse 249">
                  <a:extLst>
                    <a:ext uri="{FF2B5EF4-FFF2-40B4-BE49-F238E27FC236}">
                      <a16:creationId xmlns:a16="http://schemas.microsoft.com/office/drawing/2014/main" id="{630F5B10-BC17-22DC-02CF-00FA414E8EEF}"/>
                    </a:ext>
                  </a:extLst>
                </p:cNvPr>
                <p:cNvSpPr/>
                <p:nvPr/>
              </p:nvSpPr>
              <p:spPr>
                <a:xfrm rot="18934494">
                  <a:off x="5745357" y="4474793"/>
                  <a:ext cx="1501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51" name="Ellipse 250">
                  <a:extLst>
                    <a:ext uri="{FF2B5EF4-FFF2-40B4-BE49-F238E27FC236}">
                      <a16:creationId xmlns:a16="http://schemas.microsoft.com/office/drawing/2014/main" id="{542E6A72-134E-44E4-781F-8185F217B3A0}"/>
                    </a:ext>
                  </a:extLst>
                </p:cNvPr>
                <p:cNvSpPr/>
                <p:nvPr/>
              </p:nvSpPr>
              <p:spPr>
                <a:xfrm rot="18934494">
                  <a:off x="5961600" y="4477968"/>
                  <a:ext cx="148331" cy="147630"/>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52" name="Ellipse 251">
                  <a:extLst>
                    <a:ext uri="{FF2B5EF4-FFF2-40B4-BE49-F238E27FC236}">
                      <a16:creationId xmlns:a16="http://schemas.microsoft.com/office/drawing/2014/main" id="{025450D3-711E-AB17-9D1B-02B5E22B793E}"/>
                    </a:ext>
                  </a:extLst>
                </p:cNvPr>
                <p:cNvSpPr/>
                <p:nvPr/>
              </p:nvSpPr>
              <p:spPr>
                <a:xfrm rot="18934494">
                  <a:off x="6176055" y="4479555"/>
                  <a:ext cx="1501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53" name="Ellipse 252">
                  <a:extLst>
                    <a:ext uri="{FF2B5EF4-FFF2-40B4-BE49-F238E27FC236}">
                      <a16:creationId xmlns:a16="http://schemas.microsoft.com/office/drawing/2014/main" id="{B94C22B6-21CB-B376-540D-FCA5BA6D496C}"/>
                    </a:ext>
                  </a:extLst>
                </p:cNvPr>
                <p:cNvSpPr/>
                <p:nvPr/>
              </p:nvSpPr>
              <p:spPr>
                <a:xfrm rot="18934494">
                  <a:off x="6392296" y="4481143"/>
                  <a:ext cx="148332"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54" name="Ellipse 253">
                  <a:extLst>
                    <a:ext uri="{FF2B5EF4-FFF2-40B4-BE49-F238E27FC236}">
                      <a16:creationId xmlns:a16="http://schemas.microsoft.com/office/drawing/2014/main" id="{A8D6DF75-FAC6-2D21-A53D-B670D288959E}"/>
                    </a:ext>
                  </a:extLst>
                </p:cNvPr>
                <p:cNvSpPr/>
                <p:nvPr/>
              </p:nvSpPr>
              <p:spPr>
                <a:xfrm rot="18934494">
                  <a:off x="4455053" y="4614487"/>
                  <a:ext cx="150119"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55" name="Ellipse 254">
                  <a:extLst>
                    <a:ext uri="{FF2B5EF4-FFF2-40B4-BE49-F238E27FC236}">
                      <a16:creationId xmlns:a16="http://schemas.microsoft.com/office/drawing/2014/main" id="{D748599D-DFC0-6A78-F02F-B18D0F4825C2}"/>
                    </a:ext>
                  </a:extLst>
                </p:cNvPr>
                <p:cNvSpPr/>
                <p:nvPr/>
              </p:nvSpPr>
              <p:spPr>
                <a:xfrm rot="18934494">
                  <a:off x="4671295" y="4616074"/>
                  <a:ext cx="148331"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56" name="Ellipse 255">
                  <a:extLst>
                    <a:ext uri="{FF2B5EF4-FFF2-40B4-BE49-F238E27FC236}">
                      <a16:creationId xmlns:a16="http://schemas.microsoft.com/office/drawing/2014/main" id="{0C24DBFA-F714-97E4-1B2F-4EE97CE5D006}"/>
                    </a:ext>
                  </a:extLst>
                </p:cNvPr>
                <p:cNvSpPr/>
                <p:nvPr/>
              </p:nvSpPr>
              <p:spPr>
                <a:xfrm rot="18934494">
                  <a:off x="4885750" y="4619248"/>
                  <a:ext cx="150119" cy="147631"/>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57" name="Ellipse 256">
                  <a:extLst>
                    <a:ext uri="{FF2B5EF4-FFF2-40B4-BE49-F238E27FC236}">
                      <a16:creationId xmlns:a16="http://schemas.microsoft.com/office/drawing/2014/main" id="{D9A0A82D-5F70-1147-28FB-5B421470E209}"/>
                    </a:ext>
                  </a:extLst>
                </p:cNvPr>
                <p:cNvSpPr/>
                <p:nvPr/>
              </p:nvSpPr>
              <p:spPr>
                <a:xfrm rot="18934494">
                  <a:off x="5101992" y="4620836"/>
                  <a:ext cx="1501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58" name="Ellipse 257">
                  <a:extLst>
                    <a:ext uri="{FF2B5EF4-FFF2-40B4-BE49-F238E27FC236}">
                      <a16:creationId xmlns:a16="http://schemas.microsoft.com/office/drawing/2014/main" id="{9082653A-E5F5-90E2-C720-B7A6C48D52BA}"/>
                    </a:ext>
                  </a:extLst>
                </p:cNvPr>
                <p:cNvSpPr/>
                <p:nvPr/>
              </p:nvSpPr>
              <p:spPr>
                <a:xfrm rot="18934494">
                  <a:off x="5318235" y="4622423"/>
                  <a:ext cx="148331"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59" name="Ellipse 258">
                  <a:extLst>
                    <a:ext uri="{FF2B5EF4-FFF2-40B4-BE49-F238E27FC236}">
                      <a16:creationId xmlns:a16="http://schemas.microsoft.com/office/drawing/2014/main" id="{9AFF4CA6-4361-544B-A90A-F228A9F4756E}"/>
                    </a:ext>
                  </a:extLst>
                </p:cNvPr>
                <p:cNvSpPr/>
                <p:nvPr/>
              </p:nvSpPr>
              <p:spPr>
                <a:xfrm rot="18934494">
                  <a:off x="5532690" y="4625598"/>
                  <a:ext cx="1501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0" name="Ellipse 259">
                  <a:extLst>
                    <a:ext uri="{FF2B5EF4-FFF2-40B4-BE49-F238E27FC236}">
                      <a16:creationId xmlns:a16="http://schemas.microsoft.com/office/drawing/2014/main" id="{AA6B14D4-C7AB-F061-16BA-9474747E39F2}"/>
                    </a:ext>
                  </a:extLst>
                </p:cNvPr>
                <p:cNvSpPr/>
                <p:nvPr/>
              </p:nvSpPr>
              <p:spPr>
                <a:xfrm rot="18934494">
                  <a:off x="5748931" y="4627186"/>
                  <a:ext cx="148332"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1" name="Ellipse 260">
                  <a:extLst>
                    <a:ext uri="{FF2B5EF4-FFF2-40B4-BE49-F238E27FC236}">
                      <a16:creationId xmlns:a16="http://schemas.microsoft.com/office/drawing/2014/main" id="{16476B7C-B11C-B897-F219-01F08FFB0254}"/>
                    </a:ext>
                  </a:extLst>
                </p:cNvPr>
                <p:cNvSpPr/>
                <p:nvPr/>
              </p:nvSpPr>
              <p:spPr>
                <a:xfrm rot="18934494">
                  <a:off x="5965174" y="4630361"/>
                  <a:ext cx="146544" cy="1476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2" name="Ellipse 261">
                  <a:extLst>
                    <a:ext uri="{FF2B5EF4-FFF2-40B4-BE49-F238E27FC236}">
                      <a16:creationId xmlns:a16="http://schemas.microsoft.com/office/drawing/2014/main" id="{084BC0E5-12FF-3196-963B-9DB6672C8D93}"/>
                    </a:ext>
                  </a:extLst>
                </p:cNvPr>
                <p:cNvSpPr/>
                <p:nvPr/>
              </p:nvSpPr>
              <p:spPr>
                <a:xfrm rot="18934494">
                  <a:off x="6179629" y="4631948"/>
                  <a:ext cx="148331"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3" name="Ellipse 262">
                  <a:extLst>
                    <a:ext uri="{FF2B5EF4-FFF2-40B4-BE49-F238E27FC236}">
                      <a16:creationId xmlns:a16="http://schemas.microsoft.com/office/drawing/2014/main" id="{CECA2441-B1C4-1C65-DF5D-AEFA6C21B89A}"/>
                    </a:ext>
                  </a:extLst>
                </p:cNvPr>
                <p:cNvSpPr/>
                <p:nvPr/>
              </p:nvSpPr>
              <p:spPr>
                <a:xfrm rot="18934494">
                  <a:off x="6395871" y="4633536"/>
                  <a:ext cx="148332"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4" name="Ellipse 263">
                  <a:extLst>
                    <a:ext uri="{FF2B5EF4-FFF2-40B4-BE49-F238E27FC236}">
                      <a16:creationId xmlns:a16="http://schemas.microsoft.com/office/drawing/2014/main" id="{CBEA1D43-618F-7E78-E8D4-64195A56359A}"/>
                    </a:ext>
                  </a:extLst>
                </p:cNvPr>
                <p:cNvSpPr/>
                <p:nvPr/>
              </p:nvSpPr>
              <p:spPr>
                <a:xfrm rot="18934494">
                  <a:off x="4449692" y="4766880"/>
                  <a:ext cx="146544"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5" name="Ellipse 264">
                  <a:extLst>
                    <a:ext uri="{FF2B5EF4-FFF2-40B4-BE49-F238E27FC236}">
                      <a16:creationId xmlns:a16="http://schemas.microsoft.com/office/drawing/2014/main" id="{CB112355-1456-09BA-9AF7-3382FD12C871}"/>
                    </a:ext>
                  </a:extLst>
                </p:cNvPr>
                <p:cNvSpPr/>
                <p:nvPr/>
              </p:nvSpPr>
              <p:spPr>
                <a:xfrm rot="18934494">
                  <a:off x="4664147" y="4768467"/>
                  <a:ext cx="148331"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6" name="Ellipse 265">
                  <a:extLst>
                    <a:ext uri="{FF2B5EF4-FFF2-40B4-BE49-F238E27FC236}">
                      <a16:creationId xmlns:a16="http://schemas.microsoft.com/office/drawing/2014/main" id="{4C4ED129-1F6E-014C-2F2D-920C9955E8D8}"/>
                    </a:ext>
                  </a:extLst>
                </p:cNvPr>
                <p:cNvSpPr/>
                <p:nvPr/>
              </p:nvSpPr>
              <p:spPr>
                <a:xfrm rot="18934494">
                  <a:off x="4880388" y="4771642"/>
                  <a:ext cx="148332" cy="147631"/>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7" name="Ellipse 266">
                  <a:extLst>
                    <a:ext uri="{FF2B5EF4-FFF2-40B4-BE49-F238E27FC236}">
                      <a16:creationId xmlns:a16="http://schemas.microsoft.com/office/drawing/2014/main" id="{AA04C6B3-F1D5-8309-F56D-55775CB752E1}"/>
                    </a:ext>
                  </a:extLst>
                </p:cNvPr>
                <p:cNvSpPr/>
                <p:nvPr/>
              </p:nvSpPr>
              <p:spPr>
                <a:xfrm rot="18934494">
                  <a:off x="5096631" y="4773230"/>
                  <a:ext cx="146544"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8" name="Ellipse 267">
                  <a:extLst>
                    <a:ext uri="{FF2B5EF4-FFF2-40B4-BE49-F238E27FC236}">
                      <a16:creationId xmlns:a16="http://schemas.microsoft.com/office/drawing/2014/main" id="{2DBFF903-67ED-D758-9F6E-A8A87F1C6C28}"/>
                    </a:ext>
                  </a:extLst>
                </p:cNvPr>
                <p:cNvSpPr/>
                <p:nvPr/>
              </p:nvSpPr>
              <p:spPr>
                <a:xfrm rot="18934494">
                  <a:off x="5311086" y="4774816"/>
                  <a:ext cx="148331"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9" name="Ellipse 268">
                  <a:extLst>
                    <a:ext uri="{FF2B5EF4-FFF2-40B4-BE49-F238E27FC236}">
                      <a16:creationId xmlns:a16="http://schemas.microsoft.com/office/drawing/2014/main" id="{B4E034AF-3274-F5E5-7272-36606ED6CAF1}"/>
                    </a:ext>
                  </a:extLst>
                </p:cNvPr>
                <p:cNvSpPr/>
                <p:nvPr/>
              </p:nvSpPr>
              <p:spPr>
                <a:xfrm rot="18934494">
                  <a:off x="5525541" y="4777991"/>
                  <a:ext cx="1501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70" name="Ellipse 269">
                  <a:extLst>
                    <a:ext uri="{FF2B5EF4-FFF2-40B4-BE49-F238E27FC236}">
                      <a16:creationId xmlns:a16="http://schemas.microsoft.com/office/drawing/2014/main" id="{54900DB3-4B70-2731-490A-09DEFCCA20B1}"/>
                    </a:ext>
                  </a:extLst>
                </p:cNvPr>
                <p:cNvSpPr/>
                <p:nvPr/>
              </p:nvSpPr>
              <p:spPr>
                <a:xfrm rot="18934494">
                  <a:off x="5741783" y="4779579"/>
                  <a:ext cx="148332"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71" name="Ellipse 270">
                  <a:extLst>
                    <a:ext uri="{FF2B5EF4-FFF2-40B4-BE49-F238E27FC236}">
                      <a16:creationId xmlns:a16="http://schemas.microsoft.com/office/drawing/2014/main" id="{0C5CB81D-D2B3-0299-AF80-5B4B734C9361}"/>
                    </a:ext>
                  </a:extLst>
                </p:cNvPr>
                <p:cNvSpPr/>
                <p:nvPr/>
              </p:nvSpPr>
              <p:spPr>
                <a:xfrm rot="18934494">
                  <a:off x="5956238" y="4782754"/>
                  <a:ext cx="150119" cy="1476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72" name="Ellipse 271">
                  <a:extLst>
                    <a:ext uri="{FF2B5EF4-FFF2-40B4-BE49-F238E27FC236}">
                      <a16:creationId xmlns:a16="http://schemas.microsoft.com/office/drawing/2014/main" id="{A82B9A07-397A-81FD-4280-A5A5C728E1DE}"/>
                    </a:ext>
                  </a:extLst>
                </p:cNvPr>
                <p:cNvSpPr/>
                <p:nvPr/>
              </p:nvSpPr>
              <p:spPr>
                <a:xfrm rot="18934494">
                  <a:off x="6172481" y="4784341"/>
                  <a:ext cx="1501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73" name="Ellipse 272">
                  <a:extLst>
                    <a:ext uri="{FF2B5EF4-FFF2-40B4-BE49-F238E27FC236}">
                      <a16:creationId xmlns:a16="http://schemas.microsoft.com/office/drawing/2014/main" id="{12B73002-1F68-6F5B-4335-6EE53CE18C3A}"/>
                    </a:ext>
                  </a:extLst>
                </p:cNvPr>
                <p:cNvSpPr/>
                <p:nvPr/>
              </p:nvSpPr>
              <p:spPr>
                <a:xfrm rot="18934494">
                  <a:off x="6388722" y="4785929"/>
                  <a:ext cx="148332"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74" name="Ellipse 273">
                  <a:extLst>
                    <a:ext uri="{FF2B5EF4-FFF2-40B4-BE49-F238E27FC236}">
                      <a16:creationId xmlns:a16="http://schemas.microsoft.com/office/drawing/2014/main" id="{43595648-593A-5E33-15DC-F86826669A78}"/>
                    </a:ext>
                  </a:extLst>
                </p:cNvPr>
                <p:cNvSpPr/>
                <p:nvPr/>
              </p:nvSpPr>
              <p:spPr>
                <a:xfrm rot="18934494">
                  <a:off x="4453266" y="4919273"/>
                  <a:ext cx="148331"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75" name="Ellipse 274">
                  <a:extLst>
                    <a:ext uri="{FF2B5EF4-FFF2-40B4-BE49-F238E27FC236}">
                      <a16:creationId xmlns:a16="http://schemas.microsoft.com/office/drawing/2014/main" id="{8E0A0356-2A5D-3172-14DD-277CBF5D90E4}"/>
                    </a:ext>
                  </a:extLst>
                </p:cNvPr>
                <p:cNvSpPr/>
                <p:nvPr/>
              </p:nvSpPr>
              <p:spPr>
                <a:xfrm rot="18934494">
                  <a:off x="4667721" y="4920860"/>
                  <a:ext cx="148331"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76" name="Ellipse 275">
                  <a:extLst>
                    <a:ext uri="{FF2B5EF4-FFF2-40B4-BE49-F238E27FC236}">
                      <a16:creationId xmlns:a16="http://schemas.microsoft.com/office/drawing/2014/main" id="{DD60A078-FEC7-D4C9-94D1-F2D71DDB0EB4}"/>
                    </a:ext>
                  </a:extLst>
                </p:cNvPr>
                <p:cNvSpPr/>
                <p:nvPr/>
              </p:nvSpPr>
              <p:spPr>
                <a:xfrm rot="18934494">
                  <a:off x="4882176" y="4924035"/>
                  <a:ext cx="150119" cy="147631"/>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77" name="Ellipse 276">
                  <a:extLst>
                    <a:ext uri="{FF2B5EF4-FFF2-40B4-BE49-F238E27FC236}">
                      <a16:creationId xmlns:a16="http://schemas.microsoft.com/office/drawing/2014/main" id="{6D133544-15B6-CB89-044E-96AC59EFAACE}"/>
                    </a:ext>
                  </a:extLst>
                </p:cNvPr>
                <p:cNvSpPr/>
                <p:nvPr/>
              </p:nvSpPr>
              <p:spPr>
                <a:xfrm rot="18934494">
                  <a:off x="5098418" y="4925623"/>
                  <a:ext cx="1501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78" name="Ellipse 277">
                  <a:extLst>
                    <a:ext uri="{FF2B5EF4-FFF2-40B4-BE49-F238E27FC236}">
                      <a16:creationId xmlns:a16="http://schemas.microsoft.com/office/drawing/2014/main" id="{2D2C29BD-92ED-4BC4-8520-4D97C5DC6299}"/>
                    </a:ext>
                  </a:extLst>
                </p:cNvPr>
                <p:cNvSpPr/>
                <p:nvPr/>
              </p:nvSpPr>
              <p:spPr>
                <a:xfrm rot="18934494">
                  <a:off x="5314660" y="4927210"/>
                  <a:ext cx="148331"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79" name="Ellipse 278">
                  <a:extLst>
                    <a:ext uri="{FF2B5EF4-FFF2-40B4-BE49-F238E27FC236}">
                      <a16:creationId xmlns:a16="http://schemas.microsoft.com/office/drawing/2014/main" id="{6FABD38A-C9F8-13EB-CEAF-A5C763D239A5}"/>
                    </a:ext>
                  </a:extLst>
                </p:cNvPr>
                <p:cNvSpPr/>
                <p:nvPr/>
              </p:nvSpPr>
              <p:spPr>
                <a:xfrm rot="18934494">
                  <a:off x="5529115" y="4930385"/>
                  <a:ext cx="1501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80" name="Ellipse 279">
                  <a:extLst>
                    <a:ext uri="{FF2B5EF4-FFF2-40B4-BE49-F238E27FC236}">
                      <a16:creationId xmlns:a16="http://schemas.microsoft.com/office/drawing/2014/main" id="{4155DBB4-297A-46DD-C75B-25DF98117AAD}"/>
                    </a:ext>
                  </a:extLst>
                </p:cNvPr>
                <p:cNvSpPr/>
                <p:nvPr/>
              </p:nvSpPr>
              <p:spPr>
                <a:xfrm rot="18934494">
                  <a:off x="5745357" y="4931972"/>
                  <a:ext cx="1501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81" name="Ellipse 280">
                  <a:extLst>
                    <a:ext uri="{FF2B5EF4-FFF2-40B4-BE49-F238E27FC236}">
                      <a16:creationId xmlns:a16="http://schemas.microsoft.com/office/drawing/2014/main" id="{F3FE0CE7-FB75-08FE-ADF4-6DC1D2033B2B}"/>
                    </a:ext>
                  </a:extLst>
                </p:cNvPr>
                <p:cNvSpPr/>
                <p:nvPr/>
              </p:nvSpPr>
              <p:spPr>
                <a:xfrm rot="18934494">
                  <a:off x="5961600" y="4935147"/>
                  <a:ext cx="148331" cy="1476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82" name="Ellipse 281">
                  <a:extLst>
                    <a:ext uri="{FF2B5EF4-FFF2-40B4-BE49-F238E27FC236}">
                      <a16:creationId xmlns:a16="http://schemas.microsoft.com/office/drawing/2014/main" id="{1FD5A9A9-3427-2A23-5203-09CD7FCCC84E}"/>
                    </a:ext>
                  </a:extLst>
                </p:cNvPr>
                <p:cNvSpPr/>
                <p:nvPr/>
              </p:nvSpPr>
              <p:spPr>
                <a:xfrm rot="18934494">
                  <a:off x="6176055" y="4936734"/>
                  <a:ext cx="1501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83" name="Ellipse 282">
                  <a:extLst>
                    <a:ext uri="{FF2B5EF4-FFF2-40B4-BE49-F238E27FC236}">
                      <a16:creationId xmlns:a16="http://schemas.microsoft.com/office/drawing/2014/main" id="{D421907A-2171-4C62-F1B6-8B7C3C32F05E}"/>
                    </a:ext>
                  </a:extLst>
                </p:cNvPr>
                <p:cNvSpPr/>
                <p:nvPr/>
              </p:nvSpPr>
              <p:spPr>
                <a:xfrm rot="18934494">
                  <a:off x="6392296" y="4938322"/>
                  <a:ext cx="148332"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84" name="Ellipse 283">
                  <a:extLst>
                    <a:ext uri="{FF2B5EF4-FFF2-40B4-BE49-F238E27FC236}">
                      <a16:creationId xmlns:a16="http://schemas.microsoft.com/office/drawing/2014/main" id="{63708657-9F82-A899-38CC-E9387D4CB5A4}"/>
                    </a:ext>
                  </a:extLst>
                </p:cNvPr>
                <p:cNvSpPr/>
                <p:nvPr/>
              </p:nvSpPr>
              <p:spPr>
                <a:xfrm rot="18934494">
                  <a:off x="4455053" y="5071666"/>
                  <a:ext cx="1501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85" name="Ellipse 284">
                  <a:extLst>
                    <a:ext uri="{FF2B5EF4-FFF2-40B4-BE49-F238E27FC236}">
                      <a16:creationId xmlns:a16="http://schemas.microsoft.com/office/drawing/2014/main" id="{D3A20FC6-59B9-15FC-10CC-FE31E294B02D}"/>
                    </a:ext>
                  </a:extLst>
                </p:cNvPr>
                <p:cNvSpPr/>
                <p:nvPr/>
              </p:nvSpPr>
              <p:spPr>
                <a:xfrm rot="18934494">
                  <a:off x="4671295" y="5073253"/>
                  <a:ext cx="148331"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86" name="Ellipse 285">
                  <a:extLst>
                    <a:ext uri="{FF2B5EF4-FFF2-40B4-BE49-F238E27FC236}">
                      <a16:creationId xmlns:a16="http://schemas.microsoft.com/office/drawing/2014/main" id="{53584CE5-CD67-8B03-E8FD-9D3D29ABE194}"/>
                    </a:ext>
                  </a:extLst>
                </p:cNvPr>
                <p:cNvSpPr/>
                <p:nvPr/>
              </p:nvSpPr>
              <p:spPr>
                <a:xfrm rot="18934494">
                  <a:off x="4885750" y="5076428"/>
                  <a:ext cx="150119" cy="147631"/>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87" name="Ellipse 286">
                  <a:extLst>
                    <a:ext uri="{FF2B5EF4-FFF2-40B4-BE49-F238E27FC236}">
                      <a16:creationId xmlns:a16="http://schemas.microsoft.com/office/drawing/2014/main" id="{8EFB489A-0616-E266-12B6-6D96E8C26E41}"/>
                    </a:ext>
                  </a:extLst>
                </p:cNvPr>
                <p:cNvSpPr/>
                <p:nvPr/>
              </p:nvSpPr>
              <p:spPr>
                <a:xfrm rot="18934494">
                  <a:off x="5101992" y="5078016"/>
                  <a:ext cx="1501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88" name="Ellipse 287">
                  <a:extLst>
                    <a:ext uri="{FF2B5EF4-FFF2-40B4-BE49-F238E27FC236}">
                      <a16:creationId xmlns:a16="http://schemas.microsoft.com/office/drawing/2014/main" id="{5C3F3E09-A58D-11DE-A9D6-CD681F1FCC8F}"/>
                    </a:ext>
                  </a:extLst>
                </p:cNvPr>
                <p:cNvSpPr/>
                <p:nvPr/>
              </p:nvSpPr>
              <p:spPr>
                <a:xfrm rot="18934494">
                  <a:off x="5318235" y="5079603"/>
                  <a:ext cx="148331"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89" name="Ellipse 288">
                  <a:extLst>
                    <a:ext uri="{FF2B5EF4-FFF2-40B4-BE49-F238E27FC236}">
                      <a16:creationId xmlns:a16="http://schemas.microsoft.com/office/drawing/2014/main" id="{252EB1E1-36E6-A7DA-0FEE-41B00C25C710}"/>
                    </a:ext>
                  </a:extLst>
                </p:cNvPr>
                <p:cNvSpPr/>
                <p:nvPr/>
              </p:nvSpPr>
              <p:spPr>
                <a:xfrm rot="18934494">
                  <a:off x="5532690" y="5082778"/>
                  <a:ext cx="150119"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90" name="Ellipse 289">
                  <a:extLst>
                    <a:ext uri="{FF2B5EF4-FFF2-40B4-BE49-F238E27FC236}">
                      <a16:creationId xmlns:a16="http://schemas.microsoft.com/office/drawing/2014/main" id="{2518D674-9787-CDF5-A52F-EA4173C39927}"/>
                    </a:ext>
                  </a:extLst>
                </p:cNvPr>
                <p:cNvSpPr/>
                <p:nvPr/>
              </p:nvSpPr>
              <p:spPr>
                <a:xfrm rot="18934494">
                  <a:off x="5748931" y="5084366"/>
                  <a:ext cx="148332"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91" name="Ellipse 290">
                  <a:extLst>
                    <a:ext uri="{FF2B5EF4-FFF2-40B4-BE49-F238E27FC236}">
                      <a16:creationId xmlns:a16="http://schemas.microsoft.com/office/drawing/2014/main" id="{39B435FC-57B7-0F7E-2EB8-AFA3088201E3}"/>
                    </a:ext>
                  </a:extLst>
                </p:cNvPr>
                <p:cNvSpPr/>
                <p:nvPr/>
              </p:nvSpPr>
              <p:spPr>
                <a:xfrm rot="18934494">
                  <a:off x="5965174" y="5087540"/>
                  <a:ext cx="146544" cy="14763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92" name="Ellipse 291">
                  <a:extLst>
                    <a:ext uri="{FF2B5EF4-FFF2-40B4-BE49-F238E27FC236}">
                      <a16:creationId xmlns:a16="http://schemas.microsoft.com/office/drawing/2014/main" id="{51E4DF53-CABD-24D1-7C24-57737C8C467E}"/>
                    </a:ext>
                  </a:extLst>
                </p:cNvPr>
                <p:cNvSpPr/>
                <p:nvPr/>
              </p:nvSpPr>
              <p:spPr>
                <a:xfrm rot="18934494">
                  <a:off x="6179629" y="5089127"/>
                  <a:ext cx="148331"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93" name="Ellipse 292">
                  <a:extLst>
                    <a:ext uri="{FF2B5EF4-FFF2-40B4-BE49-F238E27FC236}">
                      <a16:creationId xmlns:a16="http://schemas.microsoft.com/office/drawing/2014/main" id="{3E704D7A-20D6-4D53-1983-3251B0AC2613}"/>
                    </a:ext>
                  </a:extLst>
                </p:cNvPr>
                <p:cNvSpPr/>
                <p:nvPr/>
              </p:nvSpPr>
              <p:spPr>
                <a:xfrm rot="18934494">
                  <a:off x="6395871" y="5090715"/>
                  <a:ext cx="148332"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94" name="Ellipse 293">
                  <a:extLst>
                    <a:ext uri="{FF2B5EF4-FFF2-40B4-BE49-F238E27FC236}">
                      <a16:creationId xmlns:a16="http://schemas.microsoft.com/office/drawing/2014/main" id="{DDD2B9D6-485A-79EA-0F66-09788CD36BBB}"/>
                    </a:ext>
                  </a:extLst>
                </p:cNvPr>
                <p:cNvSpPr/>
                <p:nvPr/>
              </p:nvSpPr>
              <p:spPr>
                <a:xfrm rot="18934494">
                  <a:off x="4458627" y="5224059"/>
                  <a:ext cx="1501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95" name="Ellipse 294">
                  <a:extLst>
                    <a:ext uri="{FF2B5EF4-FFF2-40B4-BE49-F238E27FC236}">
                      <a16:creationId xmlns:a16="http://schemas.microsoft.com/office/drawing/2014/main" id="{CDF86BCF-6AE0-AE0C-F86F-7909821F8B20}"/>
                    </a:ext>
                  </a:extLst>
                </p:cNvPr>
                <p:cNvSpPr/>
                <p:nvPr/>
              </p:nvSpPr>
              <p:spPr>
                <a:xfrm rot="18934494">
                  <a:off x="4674870" y="5225646"/>
                  <a:ext cx="150119"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96" name="Ellipse 295">
                  <a:extLst>
                    <a:ext uri="{FF2B5EF4-FFF2-40B4-BE49-F238E27FC236}">
                      <a16:creationId xmlns:a16="http://schemas.microsoft.com/office/drawing/2014/main" id="{D3EB4D55-8E18-EC4B-865E-6A94F46DA19C}"/>
                    </a:ext>
                  </a:extLst>
                </p:cNvPr>
                <p:cNvSpPr/>
                <p:nvPr/>
              </p:nvSpPr>
              <p:spPr>
                <a:xfrm rot="18934494">
                  <a:off x="4891111" y="5228821"/>
                  <a:ext cx="148332" cy="147631"/>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97" name="Ellipse 296">
                  <a:extLst>
                    <a:ext uri="{FF2B5EF4-FFF2-40B4-BE49-F238E27FC236}">
                      <a16:creationId xmlns:a16="http://schemas.microsoft.com/office/drawing/2014/main" id="{4338D1E3-F3CC-FE0B-59EE-8A912F2E05AA}"/>
                    </a:ext>
                  </a:extLst>
                </p:cNvPr>
                <p:cNvSpPr/>
                <p:nvPr/>
              </p:nvSpPr>
              <p:spPr>
                <a:xfrm rot="18934494">
                  <a:off x="5105566" y="5230409"/>
                  <a:ext cx="148332"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98" name="Ellipse 297">
                  <a:extLst>
                    <a:ext uri="{FF2B5EF4-FFF2-40B4-BE49-F238E27FC236}">
                      <a16:creationId xmlns:a16="http://schemas.microsoft.com/office/drawing/2014/main" id="{A0FCEF76-2F42-AF20-3CF8-6E8E8507E522}"/>
                    </a:ext>
                  </a:extLst>
                </p:cNvPr>
                <p:cNvSpPr/>
                <p:nvPr/>
              </p:nvSpPr>
              <p:spPr>
                <a:xfrm rot="18934494">
                  <a:off x="5321809" y="5231996"/>
                  <a:ext cx="148331"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99" name="Ellipse 298">
                  <a:extLst>
                    <a:ext uri="{FF2B5EF4-FFF2-40B4-BE49-F238E27FC236}">
                      <a16:creationId xmlns:a16="http://schemas.microsoft.com/office/drawing/2014/main" id="{EAF18797-1B20-8138-9134-B75370AE4C86}"/>
                    </a:ext>
                  </a:extLst>
                </p:cNvPr>
                <p:cNvSpPr/>
                <p:nvPr/>
              </p:nvSpPr>
              <p:spPr>
                <a:xfrm rot="18934494">
                  <a:off x="5538050" y="5235171"/>
                  <a:ext cx="146544"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00" name="Ellipse 299">
                  <a:extLst>
                    <a:ext uri="{FF2B5EF4-FFF2-40B4-BE49-F238E27FC236}">
                      <a16:creationId xmlns:a16="http://schemas.microsoft.com/office/drawing/2014/main" id="{FF00BE83-AA71-8DBC-D2A0-1183B6B29171}"/>
                    </a:ext>
                  </a:extLst>
                </p:cNvPr>
                <p:cNvSpPr/>
                <p:nvPr/>
              </p:nvSpPr>
              <p:spPr>
                <a:xfrm rot="18934494">
                  <a:off x="5752506" y="5236759"/>
                  <a:ext cx="148332"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01" name="Ellipse 300">
                  <a:extLst>
                    <a:ext uri="{FF2B5EF4-FFF2-40B4-BE49-F238E27FC236}">
                      <a16:creationId xmlns:a16="http://schemas.microsoft.com/office/drawing/2014/main" id="{B97E43CB-6597-BA3C-2065-28395525FD37}"/>
                    </a:ext>
                  </a:extLst>
                </p:cNvPr>
                <p:cNvSpPr/>
                <p:nvPr/>
              </p:nvSpPr>
              <p:spPr>
                <a:xfrm rot="18934494">
                  <a:off x="5968748" y="5239934"/>
                  <a:ext cx="148331" cy="1476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02" name="Ellipse 301">
                  <a:extLst>
                    <a:ext uri="{FF2B5EF4-FFF2-40B4-BE49-F238E27FC236}">
                      <a16:creationId xmlns:a16="http://schemas.microsoft.com/office/drawing/2014/main" id="{E87E1DB0-DEAE-E03E-93A1-266562328134}"/>
                    </a:ext>
                  </a:extLst>
                </p:cNvPr>
                <p:cNvSpPr/>
                <p:nvPr/>
              </p:nvSpPr>
              <p:spPr>
                <a:xfrm rot="18934494">
                  <a:off x="6183203" y="5241521"/>
                  <a:ext cx="148331"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03" name="Ellipse 302">
                  <a:extLst>
                    <a:ext uri="{FF2B5EF4-FFF2-40B4-BE49-F238E27FC236}">
                      <a16:creationId xmlns:a16="http://schemas.microsoft.com/office/drawing/2014/main" id="{2F49A690-8BFB-02E3-755E-726409E2C308}"/>
                    </a:ext>
                  </a:extLst>
                </p:cNvPr>
                <p:cNvSpPr/>
                <p:nvPr/>
              </p:nvSpPr>
              <p:spPr>
                <a:xfrm rot="18934494">
                  <a:off x="6397658" y="5243109"/>
                  <a:ext cx="1501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04" name="Ellipse 303">
                  <a:extLst>
                    <a:ext uri="{FF2B5EF4-FFF2-40B4-BE49-F238E27FC236}">
                      <a16:creationId xmlns:a16="http://schemas.microsoft.com/office/drawing/2014/main" id="{FB679867-6229-6605-E39A-564EBC8A2C06}"/>
                    </a:ext>
                  </a:extLst>
                </p:cNvPr>
                <p:cNvSpPr/>
                <p:nvPr/>
              </p:nvSpPr>
              <p:spPr>
                <a:xfrm rot="18934494">
                  <a:off x="4453266" y="5376453"/>
                  <a:ext cx="148331"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05" name="Ellipse 304">
                  <a:extLst>
                    <a:ext uri="{FF2B5EF4-FFF2-40B4-BE49-F238E27FC236}">
                      <a16:creationId xmlns:a16="http://schemas.microsoft.com/office/drawing/2014/main" id="{6E8E2650-212F-5772-4F47-32466CA9AFF0}"/>
                    </a:ext>
                  </a:extLst>
                </p:cNvPr>
                <p:cNvSpPr/>
                <p:nvPr/>
              </p:nvSpPr>
              <p:spPr>
                <a:xfrm rot="18934494">
                  <a:off x="4667721" y="5378039"/>
                  <a:ext cx="148331"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06" name="Ellipse 305">
                  <a:extLst>
                    <a:ext uri="{FF2B5EF4-FFF2-40B4-BE49-F238E27FC236}">
                      <a16:creationId xmlns:a16="http://schemas.microsoft.com/office/drawing/2014/main" id="{7ABCD722-E3EC-8AB3-F51A-4A2ECBECA057}"/>
                    </a:ext>
                  </a:extLst>
                </p:cNvPr>
                <p:cNvSpPr/>
                <p:nvPr/>
              </p:nvSpPr>
              <p:spPr>
                <a:xfrm rot="18934494">
                  <a:off x="4882176" y="5381214"/>
                  <a:ext cx="150119" cy="147631"/>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07" name="Ellipse 306">
                  <a:extLst>
                    <a:ext uri="{FF2B5EF4-FFF2-40B4-BE49-F238E27FC236}">
                      <a16:creationId xmlns:a16="http://schemas.microsoft.com/office/drawing/2014/main" id="{8526A2A0-F46A-D645-ECA4-E497D0A8714A}"/>
                    </a:ext>
                  </a:extLst>
                </p:cNvPr>
                <p:cNvSpPr/>
                <p:nvPr/>
              </p:nvSpPr>
              <p:spPr>
                <a:xfrm rot="18934494">
                  <a:off x="5098418" y="5382802"/>
                  <a:ext cx="1501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08" name="Ellipse 307">
                  <a:extLst>
                    <a:ext uri="{FF2B5EF4-FFF2-40B4-BE49-F238E27FC236}">
                      <a16:creationId xmlns:a16="http://schemas.microsoft.com/office/drawing/2014/main" id="{44948302-2763-50AB-BB59-F528808A6A6F}"/>
                    </a:ext>
                  </a:extLst>
                </p:cNvPr>
                <p:cNvSpPr/>
                <p:nvPr/>
              </p:nvSpPr>
              <p:spPr>
                <a:xfrm rot="18934494">
                  <a:off x="5314660" y="5384389"/>
                  <a:ext cx="148331"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09" name="Ellipse 308">
                  <a:extLst>
                    <a:ext uri="{FF2B5EF4-FFF2-40B4-BE49-F238E27FC236}">
                      <a16:creationId xmlns:a16="http://schemas.microsoft.com/office/drawing/2014/main" id="{41F6E6AB-CC21-2F69-63FC-31715990FCAC}"/>
                    </a:ext>
                  </a:extLst>
                </p:cNvPr>
                <p:cNvSpPr/>
                <p:nvPr/>
              </p:nvSpPr>
              <p:spPr>
                <a:xfrm rot="18934494">
                  <a:off x="5529115" y="5387564"/>
                  <a:ext cx="150119"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10" name="Ellipse 309">
                  <a:extLst>
                    <a:ext uri="{FF2B5EF4-FFF2-40B4-BE49-F238E27FC236}">
                      <a16:creationId xmlns:a16="http://schemas.microsoft.com/office/drawing/2014/main" id="{420956A0-B0DA-8770-326D-5E42D34CE666}"/>
                    </a:ext>
                  </a:extLst>
                </p:cNvPr>
                <p:cNvSpPr/>
                <p:nvPr/>
              </p:nvSpPr>
              <p:spPr>
                <a:xfrm rot="18934494">
                  <a:off x="5745357" y="5389152"/>
                  <a:ext cx="150119"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11" name="Ellipse 310">
                  <a:extLst>
                    <a:ext uri="{FF2B5EF4-FFF2-40B4-BE49-F238E27FC236}">
                      <a16:creationId xmlns:a16="http://schemas.microsoft.com/office/drawing/2014/main" id="{9BBCD72E-7518-8870-1441-CE5653B040BB}"/>
                    </a:ext>
                  </a:extLst>
                </p:cNvPr>
                <p:cNvSpPr/>
                <p:nvPr/>
              </p:nvSpPr>
              <p:spPr>
                <a:xfrm rot="18934494">
                  <a:off x="5959812" y="5392327"/>
                  <a:ext cx="150119" cy="14763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12" name="Ellipse 311">
                  <a:extLst>
                    <a:ext uri="{FF2B5EF4-FFF2-40B4-BE49-F238E27FC236}">
                      <a16:creationId xmlns:a16="http://schemas.microsoft.com/office/drawing/2014/main" id="{7F6F3082-40CF-A346-DC2A-9F35F8DFCEF9}"/>
                    </a:ext>
                  </a:extLst>
                </p:cNvPr>
                <p:cNvSpPr/>
                <p:nvPr/>
              </p:nvSpPr>
              <p:spPr>
                <a:xfrm rot="18934494">
                  <a:off x="6176055" y="5393914"/>
                  <a:ext cx="150119"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13" name="Ellipse 312">
                  <a:extLst>
                    <a:ext uri="{FF2B5EF4-FFF2-40B4-BE49-F238E27FC236}">
                      <a16:creationId xmlns:a16="http://schemas.microsoft.com/office/drawing/2014/main" id="{B770E6FF-E38F-2124-11F0-E6A5FD545DE6}"/>
                    </a:ext>
                  </a:extLst>
                </p:cNvPr>
                <p:cNvSpPr/>
                <p:nvPr/>
              </p:nvSpPr>
              <p:spPr>
                <a:xfrm rot="18934494">
                  <a:off x="6392296" y="5395502"/>
                  <a:ext cx="148332"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314" name="Rechteck 313">
                <a:extLst>
                  <a:ext uri="{FF2B5EF4-FFF2-40B4-BE49-F238E27FC236}">
                    <a16:creationId xmlns:a16="http://schemas.microsoft.com/office/drawing/2014/main" id="{82429043-60ED-5527-B763-D6D5732FE488}"/>
                  </a:ext>
                </a:extLst>
              </p:cNvPr>
              <p:cNvSpPr/>
              <p:nvPr/>
            </p:nvSpPr>
            <p:spPr>
              <a:xfrm>
                <a:off x="4642131" y="1102122"/>
                <a:ext cx="2249454" cy="225726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8220" name="Gruppieren 314">
                <a:extLst>
                  <a:ext uri="{FF2B5EF4-FFF2-40B4-BE49-F238E27FC236}">
                    <a16:creationId xmlns:a16="http://schemas.microsoft.com/office/drawing/2014/main" id="{B2B820FD-9096-BE4E-5A7A-30007E908BDF}"/>
                  </a:ext>
                </a:extLst>
              </p:cNvPr>
              <p:cNvGrpSpPr>
                <a:grpSpLocks/>
              </p:cNvGrpSpPr>
              <p:nvPr/>
            </p:nvGrpSpPr>
            <p:grpSpPr bwMode="auto">
              <a:xfrm>
                <a:off x="458247" y="4492713"/>
                <a:ext cx="1868311" cy="1539875"/>
                <a:chOff x="688497" y="3396713"/>
                <a:chExt cx="2101692" cy="1539918"/>
              </a:xfrm>
            </p:grpSpPr>
            <p:sp>
              <p:nvSpPr>
                <p:cNvPr id="316" name="Ellipse 315">
                  <a:extLst>
                    <a:ext uri="{FF2B5EF4-FFF2-40B4-BE49-F238E27FC236}">
                      <a16:creationId xmlns:a16="http://schemas.microsoft.com/office/drawing/2014/main" id="{6DAEAF5D-8429-16D8-883A-2D506290BE2C}"/>
                    </a:ext>
                  </a:extLst>
                </p:cNvPr>
                <p:cNvSpPr/>
                <p:nvPr/>
              </p:nvSpPr>
              <p:spPr>
                <a:xfrm rot="18934494">
                  <a:off x="694850" y="3396775"/>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17" name="Ellipse 316">
                  <a:extLst>
                    <a:ext uri="{FF2B5EF4-FFF2-40B4-BE49-F238E27FC236}">
                      <a16:creationId xmlns:a16="http://schemas.microsoft.com/office/drawing/2014/main" id="{B19B33DA-B346-455E-BD6A-FE834554BFBB}"/>
                    </a:ext>
                  </a:extLst>
                </p:cNvPr>
                <p:cNvSpPr/>
                <p:nvPr/>
              </p:nvSpPr>
              <p:spPr>
                <a:xfrm rot="18934494">
                  <a:off x="909144" y="3398363"/>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18" name="Ellipse 317">
                  <a:extLst>
                    <a:ext uri="{FF2B5EF4-FFF2-40B4-BE49-F238E27FC236}">
                      <a16:creationId xmlns:a16="http://schemas.microsoft.com/office/drawing/2014/main" id="{38D1A58B-0FE7-2C4F-4277-4D2EDC21042B}"/>
                    </a:ext>
                  </a:extLst>
                </p:cNvPr>
                <p:cNvSpPr/>
                <p:nvPr/>
              </p:nvSpPr>
              <p:spPr>
                <a:xfrm rot="18934494">
                  <a:off x="1123437" y="3401538"/>
                  <a:ext cx="150005" cy="147630"/>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19" name="Ellipse 318">
                  <a:extLst>
                    <a:ext uri="{FF2B5EF4-FFF2-40B4-BE49-F238E27FC236}">
                      <a16:creationId xmlns:a16="http://schemas.microsoft.com/office/drawing/2014/main" id="{D71DCB03-3206-C7C8-87D7-49903153E6AB}"/>
                    </a:ext>
                  </a:extLst>
                </p:cNvPr>
                <p:cNvSpPr/>
                <p:nvPr/>
              </p:nvSpPr>
              <p:spPr>
                <a:xfrm rot="18934494">
                  <a:off x="1339516" y="3403125"/>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20" name="Ellipse 319">
                  <a:extLst>
                    <a:ext uri="{FF2B5EF4-FFF2-40B4-BE49-F238E27FC236}">
                      <a16:creationId xmlns:a16="http://schemas.microsoft.com/office/drawing/2014/main" id="{9DFDA3EF-BF02-4C64-F8EE-C4DE2F33E8A1}"/>
                    </a:ext>
                  </a:extLst>
                </p:cNvPr>
                <p:cNvSpPr/>
                <p:nvPr/>
              </p:nvSpPr>
              <p:spPr>
                <a:xfrm rot="18934494">
                  <a:off x="1555594" y="3404713"/>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21" name="Ellipse 320">
                  <a:extLst>
                    <a:ext uri="{FF2B5EF4-FFF2-40B4-BE49-F238E27FC236}">
                      <a16:creationId xmlns:a16="http://schemas.microsoft.com/office/drawing/2014/main" id="{8B5F0973-8C68-2F39-417F-9E4EA77B6F64}"/>
                    </a:ext>
                  </a:extLst>
                </p:cNvPr>
                <p:cNvSpPr/>
                <p:nvPr/>
              </p:nvSpPr>
              <p:spPr>
                <a:xfrm rot="18934494">
                  <a:off x="1771674" y="3407887"/>
                  <a:ext cx="1482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22" name="Ellipse 321">
                  <a:extLst>
                    <a:ext uri="{FF2B5EF4-FFF2-40B4-BE49-F238E27FC236}">
                      <a16:creationId xmlns:a16="http://schemas.microsoft.com/office/drawing/2014/main" id="{5852D5E1-87DF-947F-C21D-353F29569B2A}"/>
                    </a:ext>
                  </a:extLst>
                </p:cNvPr>
                <p:cNvSpPr/>
                <p:nvPr/>
              </p:nvSpPr>
              <p:spPr>
                <a:xfrm rot="18934494">
                  <a:off x="1985967" y="3409474"/>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23" name="Ellipse 322">
                  <a:extLst>
                    <a:ext uri="{FF2B5EF4-FFF2-40B4-BE49-F238E27FC236}">
                      <a16:creationId xmlns:a16="http://schemas.microsoft.com/office/drawing/2014/main" id="{0F5D666E-DCD5-039C-21B2-3FB86E422B51}"/>
                    </a:ext>
                  </a:extLst>
                </p:cNvPr>
                <p:cNvSpPr/>
                <p:nvPr/>
              </p:nvSpPr>
              <p:spPr>
                <a:xfrm rot="18934494">
                  <a:off x="2202045" y="3412649"/>
                  <a:ext cx="150005" cy="147631"/>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24" name="Ellipse 323">
                  <a:extLst>
                    <a:ext uri="{FF2B5EF4-FFF2-40B4-BE49-F238E27FC236}">
                      <a16:creationId xmlns:a16="http://schemas.microsoft.com/office/drawing/2014/main" id="{9FECD454-DFA6-F80F-8E09-23E393B800EB}"/>
                    </a:ext>
                  </a:extLst>
                </p:cNvPr>
                <p:cNvSpPr/>
                <p:nvPr/>
              </p:nvSpPr>
              <p:spPr>
                <a:xfrm rot="18934494">
                  <a:off x="2418124" y="3414237"/>
                  <a:ext cx="150005"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25" name="Ellipse 324">
                  <a:extLst>
                    <a:ext uri="{FF2B5EF4-FFF2-40B4-BE49-F238E27FC236}">
                      <a16:creationId xmlns:a16="http://schemas.microsoft.com/office/drawing/2014/main" id="{37BCE7D2-1776-328C-B8E0-16B32FCE8BFC}"/>
                    </a:ext>
                  </a:extLst>
                </p:cNvPr>
                <p:cNvSpPr/>
                <p:nvPr/>
              </p:nvSpPr>
              <p:spPr>
                <a:xfrm rot="18934494">
                  <a:off x="2634203" y="3415824"/>
                  <a:ext cx="148220"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26" name="Ellipse 325">
                  <a:extLst>
                    <a:ext uri="{FF2B5EF4-FFF2-40B4-BE49-F238E27FC236}">
                      <a16:creationId xmlns:a16="http://schemas.microsoft.com/office/drawing/2014/main" id="{3DA6D97A-C114-5BB3-282E-23D195E3D89D}"/>
                    </a:ext>
                  </a:extLst>
                </p:cNvPr>
                <p:cNvSpPr/>
                <p:nvPr/>
              </p:nvSpPr>
              <p:spPr>
                <a:xfrm rot="18934494">
                  <a:off x="687707" y="3549168"/>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27" name="Ellipse 326">
                  <a:extLst>
                    <a:ext uri="{FF2B5EF4-FFF2-40B4-BE49-F238E27FC236}">
                      <a16:creationId xmlns:a16="http://schemas.microsoft.com/office/drawing/2014/main" id="{13442F80-5022-EE79-2A8F-A63ECD522CAA}"/>
                    </a:ext>
                  </a:extLst>
                </p:cNvPr>
                <p:cNvSpPr/>
                <p:nvPr/>
              </p:nvSpPr>
              <p:spPr>
                <a:xfrm rot="18934494">
                  <a:off x="903787" y="3550756"/>
                  <a:ext cx="1482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28" name="Ellipse 327">
                  <a:extLst>
                    <a:ext uri="{FF2B5EF4-FFF2-40B4-BE49-F238E27FC236}">
                      <a16:creationId xmlns:a16="http://schemas.microsoft.com/office/drawing/2014/main" id="{ED391FEF-3193-2B88-6863-696D6C5E595F}"/>
                    </a:ext>
                  </a:extLst>
                </p:cNvPr>
                <p:cNvSpPr/>
                <p:nvPr/>
              </p:nvSpPr>
              <p:spPr>
                <a:xfrm rot="18934494">
                  <a:off x="1119865" y="3553931"/>
                  <a:ext cx="146434" cy="147630"/>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29" name="Ellipse 328">
                  <a:extLst>
                    <a:ext uri="{FF2B5EF4-FFF2-40B4-BE49-F238E27FC236}">
                      <a16:creationId xmlns:a16="http://schemas.microsoft.com/office/drawing/2014/main" id="{0382EB77-D4D8-4818-9BD0-24C2B27F8C80}"/>
                    </a:ext>
                  </a:extLst>
                </p:cNvPr>
                <p:cNvSpPr/>
                <p:nvPr/>
              </p:nvSpPr>
              <p:spPr>
                <a:xfrm rot="18934494">
                  <a:off x="1334158" y="3555518"/>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30" name="Ellipse 329">
                  <a:extLst>
                    <a:ext uri="{FF2B5EF4-FFF2-40B4-BE49-F238E27FC236}">
                      <a16:creationId xmlns:a16="http://schemas.microsoft.com/office/drawing/2014/main" id="{269BC2B8-1467-DDEA-4081-35CB27B770F8}"/>
                    </a:ext>
                  </a:extLst>
                </p:cNvPr>
                <p:cNvSpPr/>
                <p:nvPr/>
              </p:nvSpPr>
              <p:spPr>
                <a:xfrm rot="18934494">
                  <a:off x="1550238" y="3557106"/>
                  <a:ext cx="1482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31" name="Ellipse 330">
                  <a:extLst>
                    <a:ext uri="{FF2B5EF4-FFF2-40B4-BE49-F238E27FC236}">
                      <a16:creationId xmlns:a16="http://schemas.microsoft.com/office/drawing/2014/main" id="{9D6F39F9-4BAC-F862-8DF9-326CFCF1360A}"/>
                    </a:ext>
                  </a:extLst>
                </p:cNvPr>
                <p:cNvSpPr/>
                <p:nvPr/>
              </p:nvSpPr>
              <p:spPr>
                <a:xfrm rot="18934494">
                  <a:off x="1766316" y="3560281"/>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32" name="Ellipse 331">
                  <a:extLst>
                    <a:ext uri="{FF2B5EF4-FFF2-40B4-BE49-F238E27FC236}">
                      <a16:creationId xmlns:a16="http://schemas.microsoft.com/office/drawing/2014/main" id="{DB8AF0AF-3D8D-69ED-A542-EA0E11296534}"/>
                    </a:ext>
                  </a:extLst>
                </p:cNvPr>
                <p:cNvSpPr/>
                <p:nvPr/>
              </p:nvSpPr>
              <p:spPr>
                <a:xfrm rot="18934494">
                  <a:off x="1982395" y="3561868"/>
                  <a:ext cx="146434"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33" name="Ellipse 332">
                  <a:extLst>
                    <a:ext uri="{FF2B5EF4-FFF2-40B4-BE49-F238E27FC236}">
                      <a16:creationId xmlns:a16="http://schemas.microsoft.com/office/drawing/2014/main" id="{2AB90D8B-AA60-60BE-1EBF-18D7C203D87A}"/>
                    </a:ext>
                  </a:extLst>
                </p:cNvPr>
                <p:cNvSpPr/>
                <p:nvPr/>
              </p:nvSpPr>
              <p:spPr>
                <a:xfrm rot="18934494">
                  <a:off x="2196688" y="3565042"/>
                  <a:ext cx="148219" cy="147631"/>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34" name="Ellipse 333">
                  <a:extLst>
                    <a:ext uri="{FF2B5EF4-FFF2-40B4-BE49-F238E27FC236}">
                      <a16:creationId xmlns:a16="http://schemas.microsoft.com/office/drawing/2014/main" id="{7DFD2E30-51A8-D723-9F82-978F2F39CCC8}"/>
                    </a:ext>
                  </a:extLst>
                </p:cNvPr>
                <p:cNvSpPr/>
                <p:nvPr/>
              </p:nvSpPr>
              <p:spPr>
                <a:xfrm rot="18934494">
                  <a:off x="2410981" y="3566630"/>
                  <a:ext cx="150005" cy="149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35" name="Ellipse 334">
                  <a:extLst>
                    <a:ext uri="{FF2B5EF4-FFF2-40B4-BE49-F238E27FC236}">
                      <a16:creationId xmlns:a16="http://schemas.microsoft.com/office/drawing/2014/main" id="{1927B10A-FC2C-EB93-9057-DD4214FBEBB8}"/>
                    </a:ext>
                  </a:extLst>
                </p:cNvPr>
                <p:cNvSpPr/>
                <p:nvPr/>
              </p:nvSpPr>
              <p:spPr>
                <a:xfrm rot="18934494">
                  <a:off x="2627060" y="3568217"/>
                  <a:ext cx="150005"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36" name="Ellipse 335">
                  <a:extLst>
                    <a:ext uri="{FF2B5EF4-FFF2-40B4-BE49-F238E27FC236}">
                      <a16:creationId xmlns:a16="http://schemas.microsoft.com/office/drawing/2014/main" id="{09FC7DCE-4352-958A-B6CC-FC043E87042F}"/>
                    </a:ext>
                  </a:extLst>
                </p:cNvPr>
                <p:cNvSpPr/>
                <p:nvPr/>
              </p:nvSpPr>
              <p:spPr>
                <a:xfrm rot="18934494">
                  <a:off x="691279" y="3701561"/>
                  <a:ext cx="146434"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37" name="Ellipse 336">
                  <a:extLst>
                    <a:ext uri="{FF2B5EF4-FFF2-40B4-BE49-F238E27FC236}">
                      <a16:creationId xmlns:a16="http://schemas.microsoft.com/office/drawing/2014/main" id="{471AA9A4-BB24-AE4E-3C3C-E177855E18F1}"/>
                    </a:ext>
                  </a:extLst>
                </p:cNvPr>
                <p:cNvSpPr/>
                <p:nvPr/>
              </p:nvSpPr>
              <p:spPr>
                <a:xfrm rot="18934494">
                  <a:off x="905572" y="3703149"/>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38" name="Ellipse 337">
                  <a:extLst>
                    <a:ext uri="{FF2B5EF4-FFF2-40B4-BE49-F238E27FC236}">
                      <a16:creationId xmlns:a16="http://schemas.microsoft.com/office/drawing/2014/main" id="{6E11CF82-67A0-F726-E5D8-043C73E1B767}"/>
                    </a:ext>
                  </a:extLst>
                </p:cNvPr>
                <p:cNvSpPr/>
                <p:nvPr/>
              </p:nvSpPr>
              <p:spPr>
                <a:xfrm rot="18934494">
                  <a:off x="1121651" y="3706324"/>
                  <a:ext cx="148219" cy="147630"/>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39" name="Ellipse 338">
                  <a:extLst>
                    <a:ext uri="{FF2B5EF4-FFF2-40B4-BE49-F238E27FC236}">
                      <a16:creationId xmlns:a16="http://schemas.microsoft.com/office/drawing/2014/main" id="{DD38421D-F94E-4DEA-E5EE-8EB9ED10C617}"/>
                    </a:ext>
                  </a:extLst>
                </p:cNvPr>
                <p:cNvSpPr/>
                <p:nvPr/>
              </p:nvSpPr>
              <p:spPr>
                <a:xfrm rot="18934494">
                  <a:off x="1337730" y="3707911"/>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40" name="Ellipse 339">
                  <a:extLst>
                    <a:ext uri="{FF2B5EF4-FFF2-40B4-BE49-F238E27FC236}">
                      <a16:creationId xmlns:a16="http://schemas.microsoft.com/office/drawing/2014/main" id="{94A42A49-8DDD-9DAC-09B8-98DD1480E69B}"/>
                    </a:ext>
                  </a:extLst>
                </p:cNvPr>
                <p:cNvSpPr/>
                <p:nvPr/>
              </p:nvSpPr>
              <p:spPr>
                <a:xfrm rot="18934494">
                  <a:off x="1552023" y="3709499"/>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41" name="Ellipse 340">
                  <a:extLst>
                    <a:ext uri="{FF2B5EF4-FFF2-40B4-BE49-F238E27FC236}">
                      <a16:creationId xmlns:a16="http://schemas.microsoft.com/office/drawing/2014/main" id="{14490C7A-E685-647D-1878-E893C8021411}"/>
                    </a:ext>
                  </a:extLst>
                </p:cNvPr>
                <p:cNvSpPr/>
                <p:nvPr/>
              </p:nvSpPr>
              <p:spPr>
                <a:xfrm rot="18934494">
                  <a:off x="1768102" y="3712674"/>
                  <a:ext cx="1482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42" name="Ellipse 341">
                  <a:extLst>
                    <a:ext uri="{FF2B5EF4-FFF2-40B4-BE49-F238E27FC236}">
                      <a16:creationId xmlns:a16="http://schemas.microsoft.com/office/drawing/2014/main" id="{8CF430CA-BBCF-8D8B-6CAC-59D37F81E220}"/>
                    </a:ext>
                  </a:extLst>
                </p:cNvPr>
                <p:cNvSpPr/>
                <p:nvPr/>
              </p:nvSpPr>
              <p:spPr>
                <a:xfrm rot="18934494">
                  <a:off x="1982395" y="3714261"/>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43" name="Ellipse 342">
                  <a:extLst>
                    <a:ext uri="{FF2B5EF4-FFF2-40B4-BE49-F238E27FC236}">
                      <a16:creationId xmlns:a16="http://schemas.microsoft.com/office/drawing/2014/main" id="{C9188700-633D-EEC8-D840-F83A9C7D27C5}"/>
                    </a:ext>
                  </a:extLst>
                </p:cNvPr>
                <p:cNvSpPr/>
                <p:nvPr/>
              </p:nvSpPr>
              <p:spPr>
                <a:xfrm rot="18934494">
                  <a:off x="2198474" y="3717436"/>
                  <a:ext cx="150005" cy="147631"/>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44" name="Ellipse 343">
                  <a:extLst>
                    <a:ext uri="{FF2B5EF4-FFF2-40B4-BE49-F238E27FC236}">
                      <a16:creationId xmlns:a16="http://schemas.microsoft.com/office/drawing/2014/main" id="{39D279C5-D96D-AEE7-1365-25D4149F3254}"/>
                    </a:ext>
                  </a:extLst>
                </p:cNvPr>
                <p:cNvSpPr/>
                <p:nvPr/>
              </p:nvSpPr>
              <p:spPr>
                <a:xfrm rot="18934494">
                  <a:off x="2414553" y="3719024"/>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45" name="Ellipse 344">
                  <a:extLst>
                    <a:ext uri="{FF2B5EF4-FFF2-40B4-BE49-F238E27FC236}">
                      <a16:creationId xmlns:a16="http://schemas.microsoft.com/office/drawing/2014/main" id="{5FDF5F6E-8B3E-3A49-B302-78E69CB6D898}"/>
                    </a:ext>
                  </a:extLst>
                </p:cNvPr>
                <p:cNvSpPr/>
                <p:nvPr/>
              </p:nvSpPr>
              <p:spPr>
                <a:xfrm rot="18934494">
                  <a:off x="2630631" y="3720610"/>
                  <a:ext cx="148220"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46" name="Ellipse 345">
                  <a:extLst>
                    <a:ext uri="{FF2B5EF4-FFF2-40B4-BE49-F238E27FC236}">
                      <a16:creationId xmlns:a16="http://schemas.microsoft.com/office/drawing/2014/main" id="{69422D15-ED97-B3AC-3CB2-9C1E4357F90B}"/>
                    </a:ext>
                  </a:extLst>
                </p:cNvPr>
                <p:cNvSpPr/>
                <p:nvPr/>
              </p:nvSpPr>
              <p:spPr>
                <a:xfrm rot="18934494">
                  <a:off x="694850" y="3853955"/>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47" name="Ellipse 346">
                  <a:extLst>
                    <a:ext uri="{FF2B5EF4-FFF2-40B4-BE49-F238E27FC236}">
                      <a16:creationId xmlns:a16="http://schemas.microsoft.com/office/drawing/2014/main" id="{43C1974C-28FC-2407-E6B5-C59D98321201}"/>
                    </a:ext>
                  </a:extLst>
                </p:cNvPr>
                <p:cNvSpPr/>
                <p:nvPr/>
              </p:nvSpPr>
              <p:spPr>
                <a:xfrm rot="18934494">
                  <a:off x="909144" y="3855542"/>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48" name="Ellipse 347">
                  <a:extLst>
                    <a:ext uri="{FF2B5EF4-FFF2-40B4-BE49-F238E27FC236}">
                      <a16:creationId xmlns:a16="http://schemas.microsoft.com/office/drawing/2014/main" id="{5455C67A-E4E4-936B-AB2B-CECB3E87BA96}"/>
                    </a:ext>
                  </a:extLst>
                </p:cNvPr>
                <p:cNvSpPr/>
                <p:nvPr/>
              </p:nvSpPr>
              <p:spPr>
                <a:xfrm rot="18934494">
                  <a:off x="1123437" y="3858717"/>
                  <a:ext cx="150005" cy="147630"/>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49" name="Ellipse 348">
                  <a:extLst>
                    <a:ext uri="{FF2B5EF4-FFF2-40B4-BE49-F238E27FC236}">
                      <a16:creationId xmlns:a16="http://schemas.microsoft.com/office/drawing/2014/main" id="{B1A8F214-AA50-D883-84CE-1043400D49D8}"/>
                    </a:ext>
                  </a:extLst>
                </p:cNvPr>
                <p:cNvSpPr/>
                <p:nvPr/>
              </p:nvSpPr>
              <p:spPr>
                <a:xfrm rot="18934494">
                  <a:off x="1339516" y="3860304"/>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50" name="Ellipse 349">
                  <a:extLst>
                    <a:ext uri="{FF2B5EF4-FFF2-40B4-BE49-F238E27FC236}">
                      <a16:creationId xmlns:a16="http://schemas.microsoft.com/office/drawing/2014/main" id="{C58AED92-E383-82F8-1CD8-F0D78425E7BA}"/>
                    </a:ext>
                  </a:extLst>
                </p:cNvPr>
                <p:cNvSpPr/>
                <p:nvPr/>
              </p:nvSpPr>
              <p:spPr>
                <a:xfrm rot="18934494">
                  <a:off x="1555594" y="3861892"/>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51" name="Ellipse 350">
                  <a:extLst>
                    <a:ext uri="{FF2B5EF4-FFF2-40B4-BE49-F238E27FC236}">
                      <a16:creationId xmlns:a16="http://schemas.microsoft.com/office/drawing/2014/main" id="{E07A89D9-0121-C274-1D2E-7A96D34C4242}"/>
                    </a:ext>
                  </a:extLst>
                </p:cNvPr>
                <p:cNvSpPr/>
                <p:nvPr/>
              </p:nvSpPr>
              <p:spPr>
                <a:xfrm rot="18934494">
                  <a:off x="1771674" y="3865067"/>
                  <a:ext cx="1482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52" name="Ellipse 351">
                  <a:extLst>
                    <a:ext uri="{FF2B5EF4-FFF2-40B4-BE49-F238E27FC236}">
                      <a16:creationId xmlns:a16="http://schemas.microsoft.com/office/drawing/2014/main" id="{B33DC750-9189-5DB3-6470-5D05C3E40530}"/>
                    </a:ext>
                  </a:extLst>
                </p:cNvPr>
                <p:cNvSpPr/>
                <p:nvPr/>
              </p:nvSpPr>
              <p:spPr>
                <a:xfrm rot="18934494">
                  <a:off x="1985967" y="3866654"/>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53" name="Ellipse 352">
                  <a:extLst>
                    <a:ext uri="{FF2B5EF4-FFF2-40B4-BE49-F238E27FC236}">
                      <a16:creationId xmlns:a16="http://schemas.microsoft.com/office/drawing/2014/main" id="{FF08CF96-2EF3-214D-4A76-9994022F6DE4}"/>
                    </a:ext>
                  </a:extLst>
                </p:cNvPr>
                <p:cNvSpPr/>
                <p:nvPr/>
              </p:nvSpPr>
              <p:spPr>
                <a:xfrm rot="18934494">
                  <a:off x="2202045" y="3869829"/>
                  <a:ext cx="150005" cy="147631"/>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54" name="Ellipse 353">
                  <a:extLst>
                    <a:ext uri="{FF2B5EF4-FFF2-40B4-BE49-F238E27FC236}">
                      <a16:creationId xmlns:a16="http://schemas.microsoft.com/office/drawing/2014/main" id="{424E0EED-FECF-C000-B87C-4E6D23F9D26A}"/>
                    </a:ext>
                  </a:extLst>
                </p:cNvPr>
                <p:cNvSpPr/>
                <p:nvPr/>
              </p:nvSpPr>
              <p:spPr>
                <a:xfrm rot="18934494">
                  <a:off x="2418124" y="3871417"/>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55" name="Ellipse 354">
                  <a:extLst>
                    <a:ext uri="{FF2B5EF4-FFF2-40B4-BE49-F238E27FC236}">
                      <a16:creationId xmlns:a16="http://schemas.microsoft.com/office/drawing/2014/main" id="{D72F3D07-5752-1F37-5F1C-11A1619E27F3}"/>
                    </a:ext>
                  </a:extLst>
                </p:cNvPr>
                <p:cNvSpPr/>
                <p:nvPr/>
              </p:nvSpPr>
              <p:spPr>
                <a:xfrm rot="18934494">
                  <a:off x="2634203" y="3873004"/>
                  <a:ext cx="148220"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56" name="Ellipse 355">
                  <a:extLst>
                    <a:ext uri="{FF2B5EF4-FFF2-40B4-BE49-F238E27FC236}">
                      <a16:creationId xmlns:a16="http://schemas.microsoft.com/office/drawing/2014/main" id="{B49D9A82-EFFB-8CA4-86FA-BD3147E99930}"/>
                    </a:ext>
                  </a:extLst>
                </p:cNvPr>
                <p:cNvSpPr/>
                <p:nvPr/>
              </p:nvSpPr>
              <p:spPr>
                <a:xfrm rot="18934494">
                  <a:off x="696637" y="4006348"/>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57" name="Ellipse 356">
                  <a:extLst>
                    <a:ext uri="{FF2B5EF4-FFF2-40B4-BE49-F238E27FC236}">
                      <a16:creationId xmlns:a16="http://schemas.microsoft.com/office/drawing/2014/main" id="{796EB1B3-6276-8235-AC5C-D043CE9CF61C}"/>
                    </a:ext>
                  </a:extLst>
                </p:cNvPr>
                <p:cNvSpPr/>
                <p:nvPr/>
              </p:nvSpPr>
              <p:spPr>
                <a:xfrm rot="18934494">
                  <a:off x="912715" y="4007936"/>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58" name="Ellipse 357">
                  <a:extLst>
                    <a:ext uri="{FF2B5EF4-FFF2-40B4-BE49-F238E27FC236}">
                      <a16:creationId xmlns:a16="http://schemas.microsoft.com/office/drawing/2014/main" id="{4D6F25CB-D51A-9205-0594-961041C79CB0}"/>
                    </a:ext>
                  </a:extLst>
                </p:cNvPr>
                <p:cNvSpPr/>
                <p:nvPr/>
              </p:nvSpPr>
              <p:spPr>
                <a:xfrm rot="18934494">
                  <a:off x="1128794" y="4011110"/>
                  <a:ext cx="148219" cy="147630"/>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59" name="Ellipse 358">
                  <a:extLst>
                    <a:ext uri="{FF2B5EF4-FFF2-40B4-BE49-F238E27FC236}">
                      <a16:creationId xmlns:a16="http://schemas.microsoft.com/office/drawing/2014/main" id="{713E0C0F-E352-9360-325B-FB6BFECDAE6D}"/>
                    </a:ext>
                  </a:extLst>
                </p:cNvPr>
                <p:cNvSpPr/>
                <p:nvPr/>
              </p:nvSpPr>
              <p:spPr>
                <a:xfrm rot="18934494">
                  <a:off x="1343088" y="4012697"/>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0" name="Ellipse 359">
                  <a:extLst>
                    <a:ext uri="{FF2B5EF4-FFF2-40B4-BE49-F238E27FC236}">
                      <a16:creationId xmlns:a16="http://schemas.microsoft.com/office/drawing/2014/main" id="{C6D76D46-81F2-05CB-1519-34876F431CB0}"/>
                    </a:ext>
                  </a:extLst>
                </p:cNvPr>
                <p:cNvSpPr/>
                <p:nvPr/>
              </p:nvSpPr>
              <p:spPr>
                <a:xfrm rot="18934494">
                  <a:off x="1559166" y="4014285"/>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1" name="Ellipse 360">
                  <a:extLst>
                    <a:ext uri="{FF2B5EF4-FFF2-40B4-BE49-F238E27FC236}">
                      <a16:creationId xmlns:a16="http://schemas.microsoft.com/office/drawing/2014/main" id="{EE1C8D11-F8A5-C50D-E546-296E5EE536AB}"/>
                    </a:ext>
                  </a:extLst>
                </p:cNvPr>
                <p:cNvSpPr/>
                <p:nvPr/>
              </p:nvSpPr>
              <p:spPr>
                <a:xfrm rot="18934494">
                  <a:off x="1775245" y="4017460"/>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2" name="Ellipse 361">
                  <a:extLst>
                    <a:ext uri="{FF2B5EF4-FFF2-40B4-BE49-F238E27FC236}">
                      <a16:creationId xmlns:a16="http://schemas.microsoft.com/office/drawing/2014/main" id="{E776A6CC-A9DF-F784-5DE0-7E5820BC080D}"/>
                    </a:ext>
                  </a:extLst>
                </p:cNvPr>
                <p:cNvSpPr/>
                <p:nvPr/>
              </p:nvSpPr>
              <p:spPr>
                <a:xfrm rot="18934494">
                  <a:off x="1991324" y="4019047"/>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3" name="Ellipse 362">
                  <a:extLst>
                    <a:ext uri="{FF2B5EF4-FFF2-40B4-BE49-F238E27FC236}">
                      <a16:creationId xmlns:a16="http://schemas.microsoft.com/office/drawing/2014/main" id="{7B7905BC-08A7-4FDF-CBD4-87F4FEA53491}"/>
                    </a:ext>
                  </a:extLst>
                </p:cNvPr>
                <p:cNvSpPr/>
                <p:nvPr/>
              </p:nvSpPr>
              <p:spPr>
                <a:xfrm rot="18934494">
                  <a:off x="2205617" y="4022222"/>
                  <a:ext cx="148220" cy="147631"/>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4" name="Ellipse 363">
                  <a:extLst>
                    <a:ext uri="{FF2B5EF4-FFF2-40B4-BE49-F238E27FC236}">
                      <a16:creationId xmlns:a16="http://schemas.microsoft.com/office/drawing/2014/main" id="{5F66B6BE-6AF1-80DC-3228-D1A31CBDFC8D}"/>
                    </a:ext>
                  </a:extLst>
                </p:cNvPr>
                <p:cNvSpPr/>
                <p:nvPr/>
              </p:nvSpPr>
              <p:spPr>
                <a:xfrm rot="18934494">
                  <a:off x="2421696" y="4023810"/>
                  <a:ext cx="1482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5" name="Ellipse 364">
                  <a:extLst>
                    <a:ext uri="{FF2B5EF4-FFF2-40B4-BE49-F238E27FC236}">
                      <a16:creationId xmlns:a16="http://schemas.microsoft.com/office/drawing/2014/main" id="{3C68F2E0-7AF1-F25C-7FE7-A86187163DDD}"/>
                    </a:ext>
                  </a:extLst>
                </p:cNvPr>
                <p:cNvSpPr/>
                <p:nvPr/>
              </p:nvSpPr>
              <p:spPr>
                <a:xfrm rot="18934494">
                  <a:off x="2637774" y="4025397"/>
                  <a:ext cx="148220"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6" name="Ellipse 365">
                  <a:extLst>
                    <a:ext uri="{FF2B5EF4-FFF2-40B4-BE49-F238E27FC236}">
                      <a16:creationId xmlns:a16="http://schemas.microsoft.com/office/drawing/2014/main" id="{21E06666-F669-1C4F-85DB-4BC0DD105709}"/>
                    </a:ext>
                  </a:extLst>
                </p:cNvPr>
                <p:cNvSpPr/>
                <p:nvPr/>
              </p:nvSpPr>
              <p:spPr>
                <a:xfrm rot="18934494">
                  <a:off x="691279" y="4158741"/>
                  <a:ext cx="146434"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7" name="Ellipse 366">
                  <a:extLst>
                    <a:ext uri="{FF2B5EF4-FFF2-40B4-BE49-F238E27FC236}">
                      <a16:creationId xmlns:a16="http://schemas.microsoft.com/office/drawing/2014/main" id="{C1A3BD37-AB9F-5E64-7F89-3CB5EB239385}"/>
                    </a:ext>
                  </a:extLst>
                </p:cNvPr>
                <p:cNvSpPr/>
                <p:nvPr/>
              </p:nvSpPr>
              <p:spPr>
                <a:xfrm rot="18934494">
                  <a:off x="905572" y="4160329"/>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8" name="Ellipse 367">
                  <a:extLst>
                    <a:ext uri="{FF2B5EF4-FFF2-40B4-BE49-F238E27FC236}">
                      <a16:creationId xmlns:a16="http://schemas.microsoft.com/office/drawing/2014/main" id="{99960207-6154-81BB-7B29-E57E0F08989C}"/>
                    </a:ext>
                  </a:extLst>
                </p:cNvPr>
                <p:cNvSpPr/>
                <p:nvPr/>
              </p:nvSpPr>
              <p:spPr>
                <a:xfrm rot="18934494">
                  <a:off x="1121651" y="4163504"/>
                  <a:ext cx="148219" cy="147630"/>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9" name="Ellipse 368">
                  <a:extLst>
                    <a:ext uri="{FF2B5EF4-FFF2-40B4-BE49-F238E27FC236}">
                      <a16:creationId xmlns:a16="http://schemas.microsoft.com/office/drawing/2014/main" id="{E395E3AA-D9C5-D48F-E463-D66FBA2BA828}"/>
                    </a:ext>
                  </a:extLst>
                </p:cNvPr>
                <p:cNvSpPr/>
                <p:nvPr/>
              </p:nvSpPr>
              <p:spPr>
                <a:xfrm rot="18934494">
                  <a:off x="1337730" y="4165091"/>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70" name="Ellipse 369">
                  <a:extLst>
                    <a:ext uri="{FF2B5EF4-FFF2-40B4-BE49-F238E27FC236}">
                      <a16:creationId xmlns:a16="http://schemas.microsoft.com/office/drawing/2014/main" id="{ED8CBD43-EB4B-524B-1998-DFBD9516F31F}"/>
                    </a:ext>
                  </a:extLst>
                </p:cNvPr>
                <p:cNvSpPr/>
                <p:nvPr/>
              </p:nvSpPr>
              <p:spPr>
                <a:xfrm rot="18934494">
                  <a:off x="1552023" y="4166678"/>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71" name="Ellipse 370">
                  <a:extLst>
                    <a:ext uri="{FF2B5EF4-FFF2-40B4-BE49-F238E27FC236}">
                      <a16:creationId xmlns:a16="http://schemas.microsoft.com/office/drawing/2014/main" id="{208EFA35-89C8-8177-F64E-DCBB2FD95749}"/>
                    </a:ext>
                  </a:extLst>
                </p:cNvPr>
                <p:cNvSpPr/>
                <p:nvPr/>
              </p:nvSpPr>
              <p:spPr>
                <a:xfrm rot="18934494">
                  <a:off x="1768102" y="4169853"/>
                  <a:ext cx="1482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72" name="Ellipse 371">
                  <a:extLst>
                    <a:ext uri="{FF2B5EF4-FFF2-40B4-BE49-F238E27FC236}">
                      <a16:creationId xmlns:a16="http://schemas.microsoft.com/office/drawing/2014/main" id="{6E8290DC-E0BE-7443-7D7A-4E4975DAC73A}"/>
                    </a:ext>
                  </a:extLst>
                </p:cNvPr>
                <p:cNvSpPr/>
                <p:nvPr/>
              </p:nvSpPr>
              <p:spPr>
                <a:xfrm rot="18934494">
                  <a:off x="1982395" y="4171440"/>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73" name="Ellipse 372">
                  <a:extLst>
                    <a:ext uri="{FF2B5EF4-FFF2-40B4-BE49-F238E27FC236}">
                      <a16:creationId xmlns:a16="http://schemas.microsoft.com/office/drawing/2014/main" id="{41AB228F-40D5-F1AF-29E9-6457F6852CB6}"/>
                    </a:ext>
                  </a:extLst>
                </p:cNvPr>
                <p:cNvSpPr/>
                <p:nvPr/>
              </p:nvSpPr>
              <p:spPr>
                <a:xfrm rot="18934494">
                  <a:off x="2198474" y="4174615"/>
                  <a:ext cx="150005" cy="147631"/>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74" name="Ellipse 373">
                  <a:extLst>
                    <a:ext uri="{FF2B5EF4-FFF2-40B4-BE49-F238E27FC236}">
                      <a16:creationId xmlns:a16="http://schemas.microsoft.com/office/drawing/2014/main" id="{A42668A9-E6B8-9F87-E22C-3453FDF31BA4}"/>
                    </a:ext>
                  </a:extLst>
                </p:cNvPr>
                <p:cNvSpPr/>
                <p:nvPr/>
              </p:nvSpPr>
              <p:spPr>
                <a:xfrm rot="18934494">
                  <a:off x="2414553" y="4176203"/>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75" name="Ellipse 374">
                  <a:extLst>
                    <a:ext uri="{FF2B5EF4-FFF2-40B4-BE49-F238E27FC236}">
                      <a16:creationId xmlns:a16="http://schemas.microsoft.com/office/drawing/2014/main" id="{4B2CA59E-727E-2BA2-D26B-02B3599BB2E2}"/>
                    </a:ext>
                  </a:extLst>
                </p:cNvPr>
                <p:cNvSpPr/>
                <p:nvPr/>
              </p:nvSpPr>
              <p:spPr>
                <a:xfrm rot="18934494">
                  <a:off x="2630631" y="4177790"/>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76" name="Ellipse 375">
                  <a:extLst>
                    <a:ext uri="{FF2B5EF4-FFF2-40B4-BE49-F238E27FC236}">
                      <a16:creationId xmlns:a16="http://schemas.microsoft.com/office/drawing/2014/main" id="{CF8E0D09-0164-96E7-DA00-315BC60352DD}"/>
                    </a:ext>
                  </a:extLst>
                </p:cNvPr>
                <p:cNvSpPr/>
                <p:nvPr/>
              </p:nvSpPr>
              <p:spPr>
                <a:xfrm rot="18934494">
                  <a:off x="694850" y="4311134"/>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77" name="Ellipse 376">
                  <a:extLst>
                    <a:ext uri="{FF2B5EF4-FFF2-40B4-BE49-F238E27FC236}">
                      <a16:creationId xmlns:a16="http://schemas.microsoft.com/office/drawing/2014/main" id="{02E5EC4F-36A4-8A46-198F-7F12F5C1FA3F}"/>
                    </a:ext>
                  </a:extLst>
                </p:cNvPr>
                <p:cNvSpPr/>
                <p:nvPr/>
              </p:nvSpPr>
              <p:spPr>
                <a:xfrm rot="18934494">
                  <a:off x="909144" y="4312722"/>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78" name="Ellipse 377">
                  <a:extLst>
                    <a:ext uri="{FF2B5EF4-FFF2-40B4-BE49-F238E27FC236}">
                      <a16:creationId xmlns:a16="http://schemas.microsoft.com/office/drawing/2014/main" id="{8962A62C-026B-68A0-5EEC-454D524F5160}"/>
                    </a:ext>
                  </a:extLst>
                </p:cNvPr>
                <p:cNvSpPr/>
                <p:nvPr/>
              </p:nvSpPr>
              <p:spPr>
                <a:xfrm rot="18934494">
                  <a:off x="1123437" y="4315897"/>
                  <a:ext cx="150005" cy="147630"/>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79" name="Ellipse 378">
                  <a:extLst>
                    <a:ext uri="{FF2B5EF4-FFF2-40B4-BE49-F238E27FC236}">
                      <a16:creationId xmlns:a16="http://schemas.microsoft.com/office/drawing/2014/main" id="{7E762A54-FDF7-DF2E-468A-1341121FEDF2}"/>
                    </a:ext>
                  </a:extLst>
                </p:cNvPr>
                <p:cNvSpPr/>
                <p:nvPr/>
              </p:nvSpPr>
              <p:spPr>
                <a:xfrm rot="18934494">
                  <a:off x="1339516" y="4317484"/>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80" name="Ellipse 379">
                  <a:extLst>
                    <a:ext uri="{FF2B5EF4-FFF2-40B4-BE49-F238E27FC236}">
                      <a16:creationId xmlns:a16="http://schemas.microsoft.com/office/drawing/2014/main" id="{D322ED00-35DF-260F-D05E-222982980B6E}"/>
                    </a:ext>
                  </a:extLst>
                </p:cNvPr>
                <p:cNvSpPr/>
                <p:nvPr/>
              </p:nvSpPr>
              <p:spPr>
                <a:xfrm rot="18934494">
                  <a:off x="1555594" y="4319072"/>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81" name="Ellipse 380">
                  <a:extLst>
                    <a:ext uri="{FF2B5EF4-FFF2-40B4-BE49-F238E27FC236}">
                      <a16:creationId xmlns:a16="http://schemas.microsoft.com/office/drawing/2014/main" id="{8FABC29A-71A7-F252-9CBB-FDCC379E84EE}"/>
                    </a:ext>
                  </a:extLst>
                </p:cNvPr>
                <p:cNvSpPr/>
                <p:nvPr/>
              </p:nvSpPr>
              <p:spPr>
                <a:xfrm rot="18934494">
                  <a:off x="1771674" y="4322247"/>
                  <a:ext cx="1482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82" name="Ellipse 381">
                  <a:extLst>
                    <a:ext uri="{FF2B5EF4-FFF2-40B4-BE49-F238E27FC236}">
                      <a16:creationId xmlns:a16="http://schemas.microsoft.com/office/drawing/2014/main" id="{C5F97919-8D0E-CEC6-1721-2ACAE8BE5506}"/>
                    </a:ext>
                  </a:extLst>
                </p:cNvPr>
                <p:cNvSpPr/>
                <p:nvPr/>
              </p:nvSpPr>
              <p:spPr>
                <a:xfrm rot="18934494">
                  <a:off x="1985967" y="4323833"/>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83" name="Ellipse 382">
                  <a:extLst>
                    <a:ext uri="{FF2B5EF4-FFF2-40B4-BE49-F238E27FC236}">
                      <a16:creationId xmlns:a16="http://schemas.microsoft.com/office/drawing/2014/main" id="{28D41AA3-27F8-1DF6-E2DF-BA319CCAEBE3}"/>
                    </a:ext>
                  </a:extLst>
                </p:cNvPr>
                <p:cNvSpPr/>
                <p:nvPr/>
              </p:nvSpPr>
              <p:spPr>
                <a:xfrm rot="18934494">
                  <a:off x="2202045" y="4327008"/>
                  <a:ext cx="150005" cy="147631"/>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84" name="Ellipse 383">
                  <a:extLst>
                    <a:ext uri="{FF2B5EF4-FFF2-40B4-BE49-F238E27FC236}">
                      <a16:creationId xmlns:a16="http://schemas.microsoft.com/office/drawing/2014/main" id="{9FD93197-E492-C6C5-674A-D443A04C5F9C}"/>
                    </a:ext>
                  </a:extLst>
                </p:cNvPr>
                <p:cNvSpPr/>
                <p:nvPr/>
              </p:nvSpPr>
              <p:spPr>
                <a:xfrm rot="18934494">
                  <a:off x="2418124" y="4328596"/>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85" name="Ellipse 384">
                  <a:extLst>
                    <a:ext uri="{FF2B5EF4-FFF2-40B4-BE49-F238E27FC236}">
                      <a16:creationId xmlns:a16="http://schemas.microsoft.com/office/drawing/2014/main" id="{2D01ED77-8B85-BA0E-8A4F-FD4E6126A51E}"/>
                    </a:ext>
                  </a:extLst>
                </p:cNvPr>
                <p:cNvSpPr/>
                <p:nvPr/>
              </p:nvSpPr>
              <p:spPr>
                <a:xfrm rot="18934494">
                  <a:off x="2634203" y="4330183"/>
                  <a:ext cx="148220" cy="14921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86" name="Ellipse 385">
                  <a:extLst>
                    <a:ext uri="{FF2B5EF4-FFF2-40B4-BE49-F238E27FC236}">
                      <a16:creationId xmlns:a16="http://schemas.microsoft.com/office/drawing/2014/main" id="{D6DE9BC3-C474-E71E-17A2-2BCDB4DE05E5}"/>
                    </a:ext>
                  </a:extLst>
                </p:cNvPr>
                <p:cNvSpPr/>
                <p:nvPr/>
              </p:nvSpPr>
              <p:spPr>
                <a:xfrm rot="18934494">
                  <a:off x="696637" y="4463527"/>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87" name="Ellipse 386">
                  <a:extLst>
                    <a:ext uri="{FF2B5EF4-FFF2-40B4-BE49-F238E27FC236}">
                      <a16:creationId xmlns:a16="http://schemas.microsoft.com/office/drawing/2014/main" id="{0974E4B9-EF3C-C64A-9C55-089FC70E8A7E}"/>
                    </a:ext>
                  </a:extLst>
                </p:cNvPr>
                <p:cNvSpPr/>
                <p:nvPr/>
              </p:nvSpPr>
              <p:spPr>
                <a:xfrm rot="18934494">
                  <a:off x="912715" y="4465115"/>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88" name="Ellipse 387">
                  <a:extLst>
                    <a:ext uri="{FF2B5EF4-FFF2-40B4-BE49-F238E27FC236}">
                      <a16:creationId xmlns:a16="http://schemas.microsoft.com/office/drawing/2014/main" id="{BBB8EDDF-9F86-B85A-0B2B-86F25938D16A}"/>
                    </a:ext>
                  </a:extLst>
                </p:cNvPr>
                <p:cNvSpPr/>
                <p:nvPr/>
              </p:nvSpPr>
              <p:spPr>
                <a:xfrm rot="18934494">
                  <a:off x="1128794" y="4468290"/>
                  <a:ext cx="148219" cy="147630"/>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89" name="Ellipse 388">
                  <a:extLst>
                    <a:ext uri="{FF2B5EF4-FFF2-40B4-BE49-F238E27FC236}">
                      <a16:creationId xmlns:a16="http://schemas.microsoft.com/office/drawing/2014/main" id="{21926D82-D464-788C-5113-C4181B0C798C}"/>
                    </a:ext>
                  </a:extLst>
                </p:cNvPr>
                <p:cNvSpPr/>
                <p:nvPr/>
              </p:nvSpPr>
              <p:spPr>
                <a:xfrm rot="18934494">
                  <a:off x="1343088" y="4469877"/>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90" name="Ellipse 389">
                  <a:extLst>
                    <a:ext uri="{FF2B5EF4-FFF2-40B4-BE49-F238E27FC236}">
                      <a16:creationId xmlns:a16="http://schemas.microsoft.com/office/drawing/2014/main" id="{76D8DA6B-84C3-7100-4BBB-1AC5FC06A6E3}"/>
                    </a:ext>
                  </a:extLst>
                </p:cNvPr>
                <p:cNvSpPr/>
                <p:nvPr/>
              </p:nvSpPr>
              <p:spPr>
                <a:xfrm rot="18934494">
                  <a:off x="1559166" y="4471465"/>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91" name="Ellipse 390">
                  <a:extLst>
                    <a:ext uri="{FF2B5EF4-FFF2-40B4-BE49-F238E27FC236}">
                      <a16:creationId xmlns:a16="http://schemas.microsoft.com/office/drawing/2014/main" id="{53508708-4DDA-30CA-E174-0CD72D37AEDC}"/>
                    </a:ext>
                  </a:extLst>
                </p:cNvPr>
                <p:cNvSpPr/>
                <p:nvPr/>
              </p:nvSpPr>
              <p:spPr>
                <a:xfrm rot="18934494">
                  <a:off x="1775245" y="4474640"/>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92" name="Ellipse 391">
                  <a:extLst>
                    <a:ext uri="{FF2B5EF4-FFF2-40B4-BE49-F238E27FC236}">
                      <a16:creationId xmlns:a16="http://schemas.microsoft.com/office/drawing/2014/main" id="{4527CC39-DD64-704F-9917-13C83119A836}"/>
                    </a:ext>
                  </a:extLst>
                </p:cNvPr>
                <p:cNvSpPr/>
                <p:nvPr/>
              </p:nvSpPr>
              <p:spPr>
                <a:xfrm rot="18934494">
                  <a:off x="1991324" y="4476227"/>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93" name="Ellipse 392">
                  <a:extLst>
                    <a:ext uri="{FF2B5EF4-FFF2-40B4-BE49-F238E27FC236}">
                      <a16:creationId xmlns:a16="http://schemas.microsoft.com/office/drawing/2014/main" id="{34D70F9F-2ABC-E1EB-E4A8-EDB940A539A1}"/>
                    </a:ext>
                  </a:extLst>
                </p:cNvPr>
                <p:cNvSpPr/>
                <p:nvPr/>
              </p:nvSpPr>
              <p:spPr>
                <a:xfrm rot="18934494">
                  <a:off x="2205617" y="4479401"/>
                  <a:ext cx="148220" cy="147631"/>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94" name="Ellipse 393">
                  <a:extLst>
                    <a:ext uri="{FF2B5EF4-FFF2-40B4-BE49-F238E27FC236}">
                      <a16:creationId xmlns:a16="http://schemas.microsoft.com/office/drawing/2014/main" id="{B0A9A915-D333-B62A-B79D-F09C5510CDE3}"/>
                    </a:ext>
                  </a:extLst>
                </p:cNvPr>
                <p:cNvSpPr/>
                <p:nvPr/>
              </p:nvSpPr>
              <p:spPr>
                <a:xfrm rot="18934494">
                  <a:off x="2421696" y="4480989"/>
                  <a:ext cx="1482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95" name="Ellipse 394">
                  <a:extLst>
                    <a:ext uri="{FF2B5EF4-FFF2-40B4-BE49-F238E27FC236}">
                      <a16:creationId xmlns:a16="http://schemas.microsoft.com/office/drawing/2014/main" id="{DE19FF94-8BAB-46B1-9CFB-27BC6096EE9A}"/>
                    </a:ext>
                  </a:extLst>
                </p:cNvPr>
                <p:cNvSpPr/>
                <p:nvPr/>
              </p:nvSpPr>
              <p:spPr>
                <a:xfrm rot="18934494">
                  <a:off x="2637774" y="4482576"/>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96" name="Ellipse 395">
                  <a:extLst>
                    <a:ext uri="{FF2B5EF4-FFF2-40B4-BE49-F238E27FC236}">
                      <a16:creationId xmlns:a16="http://schemas.microsoft.com/office/drawing/2014/main" id="{DBE6B663-BDC6-5C4C-7475-3DF46B05BC60}"/>
                    </a:ext>
                  </a:extLst>
                </p:cNvPr>
                <p:cNvSpPr/>
                <p:nvPr/>
              </p:nvSpPr>
              <p:spPr>
                <a:xfrm rot="18934494">
                  <a:off x="700208" y="4615920"/>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97" name="Ellipse 396">
                  <a:extLst>
                    <a:ext uri="{FF2B5EF4-FFF2-40B4-BE49-F238E27FC236}">
                      <a16:creationId xmlns:a16="http://schemas.microsoft.com/office/drawing/2014/main" id="{28D66ABD-2E7F-9D2A-EC4D-E6D34922936C}"/>
                    </a:ext>
                  </a:extLst>
                </p:cNvPr>
                <p:cNvSpPr/>
                <p:nvPr/>
              </p:nvSpPr>
              <p:spPr>
                <a:xfrm rot="18934494">
                  <a:off x="916287" y="4617508"/>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98" name="Ellipse 397">
                  <a:extLst>
                    <a:ext uri="{FF2B5EF4-FFF2-40B4-BE49-F238E27FC236}">
                      <a16:creationId xmlns:a16="http://schemas.microsoft.com/office/drawing/2014/main" id="{447B1CFE-FD74-F88C-4E44-72FABA2BAED7}"/>
                    </a:ext>
                  </a:extLst>
                </p:cNvPr>
                <p:cNvSpPr/>
                <p:nvPr/>
              </p:nvSpPr>
              <p:spPr>
                <a:xfrm rot="18934494">
                  <a:off x="1132366" y="4620683"/>
                  <a:ext cx="148219" cy="147630"/>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99" name="Ellipse 398">
                  <a:extLst>
                    <a:ext uri="{FF2B5EF4-FFF2-40B4-BE49-F238E27FC236}">
                      <a16:creationId xmlns:a16="http://schemas.microsoft.com/office/drawing/2014/main" id="{35BC64D9-BA03-3AF6-B246-F37A8DF1845C}"/>
                    </a:ext>
                  </a:extLst>
                </p:cNvPr>
                <p:cNvSpPr/>
                <p:nvPr/>
              </p:nvSpPr>
              <p:spPr>
                <a:xfrm rot="18934494">
                  <a:off x="1348444" y="4622270"/>
                  <a:ext cx="146434"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00" name="Ellipse 399">
                  <a:extLst>
                    <a:ext uri="{FF2B5EF4-FFF2-40B4-BE49-F238E27FC236}">
                      <a16:creationId xmlns:a16="http://schemas.microsoft.com/office/drawing/2014/main" id="{8C40632A-978F-49E6-64FA-7C94C84689D1}"/>
                    </a:ext>
                  </a:extLst>
                </p:cNvPr>
                <p:cNvSpPr/>
                <p:nvPr/>
              </p:nvSpPr>
              <p:spPr>
                <a:xfrm rot="18934494">
                  <a:off x="1562737" y="4623858"/>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01" name="Ellipse 400">
                  <a:extLst>
                    <a:ext uri="{FF2B5EF4-FFF2-40B4-BE49-F238E27FC236}">
                      <a16:creationId xmlns:a16="http://schemas.microsoft.com/office/drawing/2014/main" id="{6FD1F75B-CE4E-E44B-4FB1-651424BFB6ED}"/>
                    </a:ext>
                  </a:extLst>
                </p:cNvPr>
                <p:cNvSpPr/>
                <p:nvPr/>
              </p:nvSpPr>
              <p:spPr>
                <a:xfrm rot="18934494">
                  <a:off x="1778817" y="4627033"/>
                  <a:ext cx="1482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02" name="Ellipse 401">
                  <a:extLst>
                    <a:ext uri="{FF2B5EF4-FFF2-40B4-BE49-F238E27FC236}">
                      <a16:creationId xmlns:a16="http://schemas.microsoft.com/office/drawing/2014/main" id="{E60B4186-9F4F-6024-E5E5-D8E183D938F5}"/>
                    </a:ext>
                  </a:extLst>
                </p:cNvPr>
                <p:cNvSpPr/>
                <p:nvPr/>
              </p:nvSpPr>
              <p:spPr>
                <a:xfrm rot="18934494">
                  <a:off x="1994895" y="4628620"/>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03" name="Ellipse 402">
                  <a:extLst>
                    <a:ext uri="{FF2B5EF4-FFF2-40B4-BE49-F238E27FC236}">
                      <a16:creationId xmlns:a16="http://schemas.microsoft.com/office/drawing/2014/main" id="{B0196FA0-6907-5CAD-3445-5101F1D00187}"/>
                    </a:ext>
                  </a:extLst>
                </p:cNvPr>
                <p:cNvSpPr/>
                <p:nvPr/>
              </p:nvSpPr>
              <p:spPr>
                <a:xfrm rot="18934494">
                  <a:off x="2210975" y="4631795"/>
                  <a:ext cx="146434" cy="147631"/>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04" name="Ellipse 403">
                  <a:extLst>
                    <a:ext uri="{FF2B5EF4-FFF2-40B4-BE49-F238E27FC236}">
                      <a16:creationId xmlns:a16="http://schemas.microsoft.com/office/drawing/2014/main" id="{DEC47302-E423-A3CD-3F3E-5653782EAB88}"/>
                    </a:ext>
                  </a:extLst>
                </p:cNvPr>
                <p:cNvSpPr/>
                <p:nvPr/>
              </p:nvSpPr>
              <p:spPr>
                <a:xfrm rot="18934494">
                  <a:off x="2425268" y="4633383"/>
                  <a:ext cx="1482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05" name="Ellipse 404">
                  <a:extLst>
                    <a:ext uri="{FF2B5EF4-FFF2-40B4-BE49-F238E27FC236}">
                      <a16:creationId xmlns:a16="http://schemas.microsoft.com/office/drawing/2014/main" id="{EBC15D4C-22B1-1EA9-3DB4-2B4BAE279D16}"/>
                    </a:ext>
                  </a:extLst>
                </p:cNvPr>
                <p:cNvSpPr/>
                <p:nvPr/>
              </p:nvSpPr>
              <p:spPr>
                <a:xfrm rot="18934494">
                  <a:off x="2639561" y="4634970"/>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06" name="Ellipse 405">
                  <a:extLst>
                    <a:ext uri="{FF2B5EF4-FFF2-40B4-BE49-F238E27FC236}">
                      <a16:creationId xmlns:a16="http://schemas.microsoft.com/office/drawing/2014/main" id="{1A995281-E9B2-C546-53BE-D90FCB850936}"/>
                    </a:ext>
                  </a:extLst>
                </p:cNvPr>
                <p:cNvSpPr/>
                <p:nvPr/>
              </p:nvSpPr>
              <p:spPr>
                <a:xfrm rot="18934494">
                  <a:off x="694850" y="4768314"/>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07" name="Ellipse 406">
                  <a:extLst>
                    <a:ext uri="{FF2B5EF4-FFF2-40B4-BE49-F238E27FC236}">
                      <a16:creationId xmlns:a16="http://schemas.microsoft.com/office/drawing/2014/main" id="{06618B12-8133-44C8-0DC3-7B7ED34B885D}"/>
                    </a:ext>
                  </a:extLst>
                </p:cNvPr>
                <p:cNvSpPr/>
                <p:nvPr/>
              </p:nvSpPr>
              <p:spPr>
                <a:xfrm rot="18934494">
                  <a:off x="909144" y="4769901"/>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08" name="Ellipse 407">
                  <a:extLst>
                    <a:ext uri="{FF2B5EF4-FFF2-40B4-BE49-F238E27FC236}">
                      <a16:creationId xmlns:a16="http://schemas.microsoft.com/office/drawing/2014/main" id="{0E156B12-AA9F-C360-88A3-D1E67C6180CC}"/>
                    </a:ext>
                  </a:extLst>
                </p:cNvPr>
                <p:cNvSpPr/>
                <p:nvPr/>
              </p:nvSpPr>
              <p:spPr>
                <a:xfrm rot="18934494">
                  <a:off x="1123437" y="4773076"/>
                  <a:ext cx="150005" cy="147630"/>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09" name="Ellipse 408">
                  <a:extLst>
                    <a:ext uri="{FF2B5EF4-FFF2-40B4-BE49-F238E27FC236}">
                      <a16:creationId xmlns:a16="http://schemas.microsoft.com/office/drawing/2014/main" id="{2401FCDF-7041-A511-55BE-03CF591D13A3}"/>
                    </a:ext>
                  </a:extLst>
                </p:cNvPr>
                <p:cNvSpPr/>
                <p:nvPr/>
              </p:nvSpPr>
              <p:spPr>
                <a:xfrm rot="18934494">
                  <a:off x="1339516" y="4774663"/>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10" name="Ellipse 409">
                  <a:extLst>
                    <a:ext uri="{FF2B5EF4-FFF2-40B4-BE49-F238E27FC236}">
                      <a16:creationId xmlns:a16="http://schemas.microsoft.com/office/drawing/2014/main" id="{E8D4525D-AB1C-5CE3-A161-F979EB82B882}"/>
                    </a:ext>
                  </a:extLst>
                </p:cNvPr>
                <p:cNvSpPr/>
                <p:nvPr/>
              </p:nvSpPr>
              <p:spPr>
                <a:xfrm rot="18934494">
                  <a:off x="1555594" y="4776251"/>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11" name="Ellipse 410">
                  <a:extLst>
                    <a:ext uri="{FF2B5EF4-FFF2-40B4-BE49-F238E27FC236}">
                      <a16:creationId xmlns:a16="http://schemas.microsoft.com/office/drawing/2014/main" id="{5626432D-14F3-35FA-DA4A-73F40D2C37AD}"/>
                    </a:ext>
                  </a:extLst>
                </p:cNvPr>
                <p:cNvSpPr/>
                <p:nvPr/>
              </p:nvSpPr>
              <p:spPr>
                <a:xfrm rot="18934494">
                  <a:off x="1771674" y="4779426"/>
                  <a:ext cx="148219"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12" name="Ellipse 411">
                  <a:extLst>
                    <a:ext uri="{FF2B5EF4-FFF2-40B4-BE49-F238E27FC236}">
                      <a16:creationId xmlns:a16="http://schemas.microsoft.com/office/drawing/2014/main" id="{F0EFD60F-2C3D-3007-D187-806FA43D20AA}"/>
                    </a:ext>
                  </a:extLst>
                </p:cNvPr>
                <p:cNvSpPr/>
                <p:nvPr/>
              </p:nvSpPr>
              <p:spPr>
                <a:xfrm rot="18934494">
                  <a:off x="1985967" y="4781013"/>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13" name="Ellipse 412">
                  <a:extLst>
                    <a:ext uri="{FF2B5EF4-FFF2-40B4-BE49-F238E27FC236}">
                      <a16:creationId xmlns:a16="http://schemas.microsoft.com/office/drawing/2014/main" id="{012D2619-7C48-D370-D339-891EBDAB598F}"/>
                    </a:ext>
                  </a:extLst>
                </p:cNvPr>
                <p:cNvSpPr/>
                <p:nvPr/>
              </p:nvSpPr>
              <p:spPr>
                <a:xfrm rot="18934494">
                  <a:off x="2202045" y="4784188"/>
                  <a:ext cx="150005" cy="147631"/>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14" name="Ellipse 413">
                  <a:extLst>
                    <a:ext uri="{FF2B5EF4-FFF2-40B4-BE49-F238E27FC236}">
                      <a16:creationId xmlns:a16="http://schemas.microsoft.com/office/drawing/2014/main" id="{BFCB5CDE-C7C2-E86E-59F0-28ED6A2888F1}"/>
                    </a:ext>
                  </a:extLst>
                </p:cNvPr>
                <p:cNvSpPr/>
                <p:nvPr/>
              </p:nvSpPr>
              <p:spPr>
                <a:xfrm rot="18934494">
                  <a:off x="2418124" y="4785776"/>
                  <a:ext cx="150005"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15" name="Ellipse 414">
                  <a:extLst>
                    <a:ext uri="{FF2B5EF4-FFF2-40B4-BE49-F238E27FC236}">
                      <a16:creationId xmlns:a16="http://schemas.microsoft.com/office/drawing/2014/main" id="{665828C7-F578-BD3D-E5FC-96FB7B76AC43}"/>
                    </a:ext>
                  </a:extLst>
                </p:cNvPr>
                <p:cNvSpPr/>
                <p:nvPr/>
              </p:nvSpPr>
              <p:spPr>
                <a:xfrm rot="18934494">
                  <a:off x="2634203" y="4787363"/>
                  <a:ext cx="148220" cy="14921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416" name="Rechteck 415">
                <a:extLst>
                  <a:ext uri="{FF2B5EF4-FFF2-40B4-BE49-F238E27FC236}">
                    <a16:creationId xmlns:a16="http://schemas.microsoft.com/office/drawing/2014/main" id="{55CADDFB-200D-8A73-87CA-60AC144B3F50}"/>
                  </a:ext>
                </a:extLst>
              </p:cNvPr>
              <p:cNvSpPr/>
              <p:nvPr/>
            </p:nvSpPr>
            <p:spPr>
              <a:xfrm>
                <a:off x="249586" y="4381658"/>
                <a:ext cx="2249453" cy="216678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17" name="Rechteck 416">
                <a:extLst>
                  <a:ext uri="{FF2B5EF4-FFF2-40B4-BE49-F238E27FC236}">
                    <a16:creationId xmlns:a16="http://schemas.microsoft.com/office/drawing/2014/main" id="{BC6E76E0-EA6E-3EFB-0B7D-171633663F8B}"/>
                  </a:ext>
                </a:extLst>
              </p:cNvPr>
              <p:cNvSpPr/>
              <p:nvPr/>
            </p:nvSpPr>
            <p:spPr>
              <a:xfrm>
                <a:off x="4627844" y="4338799"/>
                <a:ext cx="2249453" cy="220963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18" name="Textfeld 417">
                <a:extLst>
                  <a:ext uri="{FF2B5EF4-FFF2-40B4-BE49-F238E27FC236}">
                    <a16:creationId xmlns:a16="http://schemas.microsoft.com/office/drawing/2014/main" id="{DB7C5C97-DFA8-7DD8-E837-3FCDB44A03B0}"/>
                  </a:ext>
                </a:extLst>
              </p:cNvPr>
              <p:cNvSpPr txBox="1"/>
              <p:nvPr/>
            </p:nvSpPr>
            <p:spPr>
              <a:xfrm>
                <a:off x="6959845" y="1216414"/>
                <a:ext cx="2114649" cy="1754198"/>
              </a:xfrm>
              <a:prstGeom prst="rect">
                <a:avLst/>
              </a:prstGeom>
              <a:solidFill>
                <a:schemeClr val="accent6">
                  <a:lumMod val="20000"/>
                  <a:lumOff val="80000"/>
                </a:schemeClr>
              </a:solidFill>
            </p:spPr>
            <p:txBody>
              <a:bodyPr wrap="none">
                <a:spAutoFit/>
              </a:bodyPr>
              <a:lstStyle/>
              <a:p>
                <a:pPr>
                  <a:defRPr/>
                </a:pPr>
                <a:r>
                  <a:rPr lang="en-US" b="1" u="sng" dirty="0">
                    <a:solidFill>
                      <a:prstClr val="black">
                        <a:lumMod val="95000"/>
                        <a:lumOff val="5000"/>
                      </a:prstClr>
                    </a:solidFill>
                  </a:rPr>
                  <a:t>FMD</a:t>
                </a:r>
              </a:p>
              <a:p>
                <a:pPr>
                  <a:defRPr/>
                </a:pPr>
                <a:endParaRPr lang="en-US" dirty="0">
                  <a:solidFill>
                    <a:prstClr val="black"/>
                  </a:solidFill>
                </a:endParaRPr>
              </a:p>
              <a:p>
                <a:pPr>
                  <a:defRPr/>
                </a:pPr>
                <a:r>
                  <a:rPr lang="en-US" dirty="0">
                    <a:solidFill>
                      <a:prstClr val="black"/>
                    </a:solidFill>
                  </a:rPr>
                  <a:t>Prevalence: 100%</a:t>
                </a:r>
              </a:p>
              <a:p>
                <a:pPr>
                  <a:defRPr/>
                </a:pPr>
                <a:r>
                  <a:rPr lang="en-US" dirty="0">
                    <a:solidFill>
                      <a:prstClr val="black"/>
                    </a:solidFill>
                  </a:rPr>
                  <a:t>Lethality: 2%</a:t>
                </a:r>
              </a:p>
              <a:p>
                <a:pPr>
                  <a:defRPr/>
                </a:pPr>
                <a:endParaRPr lang="en-US" dirty="0">
                  <a:solidFill>
                    <a:prstClr val="black"/>
                  </a:solidFill>
                </a:endParaRPr>
              </a:p>
              <a:p>
                <a:pPr>
                  <a:defRPr/>
                </a:pPr>
                <a:r>
                  <a:rPr lang="en-US" i="1" dirty="0" err="1">
                    <a:solidFill>
                      <a:srgbClr val="0070C0"/>
                    </a:solidFill>
                  </a:rPr>
                  <a:t>Contagiousity</a:t>
                </a:r>
                <a:r>
                  <a:rPr lang="en-US" i="1" dirty="0">
                    <a:solidFill>
                      <a:srgbClr val="0070C0"/>
                    </a:solidFill>
                  </a:rPr>
                  <a:t>: </a:t>
                </a:r>
                <a:r>
                  <a:rPr lang="en-US" b="1" i="1" dirty="0">
                    <a:solidFill>
                      <a:srgbClr val="FF0000"/>
                    </a:solidFill>
                  </a:rPr>
                  <a:t>+++</a:t>
                </a:r>
              </a:p>
            </p:txBody>
          </p:sp>
          <p:sp>
            <p:nvSpPr>
              <p:cNvPr id="419" name="Textfeld 418">
                <a:extLst>
                  <a:ext uri="{FF2B5EF4-FFF2-40B4-BE49-F238E27FC236}">
                    <a16:creationId xmlns:a16="http://schemas.microsoft.com/office/drawing/2014/main" id="{2273FD24-D328-DE27-52EF-2CB7214E85F3}"/>
                  </a:ext>
                </a:extLst>
              </p:cNvPr>
              <p:cNvSpPr txBox="1"/>
              <p:nvPr/>
            </p:nvSpPr>
            <p:spPr>
              <a:xfrm>
                <a:off x="7018582" y="4449916"/>
                <a:ext cx="1979999" cy="1754198"/>
              </a:xfrm>
              <a:prstGeom prst="rect">
                <a:avLst/>
              </a:prstGeom>
              <a:solidFill>
                <a:schemeClr val="accent6">
                  <a:lumMod val="20000"/>
                  <a:lumOff val="80000"/>
                </a:schemeClr>
              </a:solidFill>
            </p:spPr>
            <p:txBody>
              <a:bodyPr wrap="none">
                <a:spAutoFit/>
              </a:bodyPr>
              <a:lstStyle/>
              <a:p>
                <a:pPr>
                  <a:defRPr/>
                </a:pPr>
                <a:r>
                  <a:rPr lang="en-US" b="1" u="sng" dirty="0">
                    <a:solidFill>
                      <a:prstClr val="black">
                        <a:lumMod val="95000"/>
                        <a:lumOff val="5000"/>
                      </a:prstClr>
                    </a:solidFill>
                  </a:rPr>
                  <a:t>CSF</a:t>
                </a:r>
              </a:p>
              <a:p>
                <a:pPr>
                  <a:defRPr/>
                </a:pPr>
                <a:endParaRPr lang="en-US" dirty="0">
                  <a:solidFill>
                    <a:prstClr val="black"/>
                  </a:solidFill>
                </a:endParaRPr>
              </a:p>
              <a:p>
                <a:pPr>
                  <a:defRPr/>
                </a:pPr>
                <a:r>
                  <a:rPr lang="en-US" dirty="0">
                    <a:solidFill>
                      <a:prstClr val="black"/>
                    </a:solidFill>
                  </a:rPr>
                  <a:t>P: 50%</a:t>
                </a:r>
              </a:p>
              <a:p>
                <a:pPr>
                  <a:defRPr/>
                </a:pPr>
                <a:r>
                  <a:rPr lang="en-US" dirty="0">
                    <a:solidFill>
                      <a:prstClr val="black"/>
                    </a:solidFill>
                  </a:rPr>
                  <a:t>L: 50%</a:t>
                </a:r>
              </a:p>
              <a:p>
                <a:pPr>
                  <a:defRPr/>
                </a:pPr>
                <a:endParaRPr lang="en-US" dirty="0">
                  <a:solidFill>
                    <a:prstClr val="black"/>
                  </a:solidFill>
                </a:endParaRPr>
              </a:p>
              <a:p>
                <a:pPr>
                  <a:defRPr/>
                </a:pPr>
                <a:r>
                  <a:rPr lang="en-US" i="1" dirty="0" err="1">
                    <a:solidFill>
                      <a:srgbClr val="0070C0"/>
                    </a:solidFill>
                  </a:rPr>
                  <a:t>Contagiousity</a:t>
                </a:r>
                <a:r>
                  <a:rPr lang="en-US" i="1" dirty="0">
                    <a:solidFill>
                      <a:srgbClr val="0070C0"/>
                    </a:solidFill>
                  </a:rPr>
                  <a:t>: </a:t>
                </a:r>
                <a:r>
                  <a:rPr lang="en-US" b="1" dirty="0">
                    <a:solidFill>
                      <a:srgbClr val="FF0000"/>
                    </a:solidFill>
                  </a:rPr>
                  <a:t>++</a:t>
                </a:r>
              </a:p>
            </p:txBody>
          </p:sp>
          <p:sp>
            <p:nvSpPr>
              <p:cNvPr id="420" name="Textfeld 419">
                <a:extLst>
                  <a:ext uri="{FF2B5EF4-FFF2-40B4-BE49-F238E27FC236}">
                    <a16:creationId xmlns:a16="http://schemas.microsoft.com/office/drawing/2014/main" id="{0324FD9F-D6C1-EF2E-E682-7C73105D1437}"/>
                  </a:ext>
                </a:extLst>
              </p:cNvPr>
              <p:cNvSpPr txBox="1"/>
              <p:nvPr/>
            </p:nvSpPr>
            <p:spPr>
              <a:xfrm>
                <a:off x="2592700" y="4468965"/>
                <a:ext cx="1845349" cy="1754198"/>
              </a:xfrm>
              <a:prstGeom prst="rect">
                <a:avLst/>
              </a:prstGeom>
              <a:solidFill>
                <a:schemeClr val="accent6">
                  <a:lumMod val="20000"/>
                  <a:lumOff val="80000"/>
                </a:schemeClr>
              </a:solidFill>
            </p:spPr>
            <p:txBody>
              <a:bodyPr wrap="none">
                <a:spAutoFit/>
              </a:bodyPr>
              <a:lstStyle/>
              <a:p>
                <a:pPr>
                  <a:defRPr/>
                </a:pPr>
                <a:r>
                  <a:rPr lang="en-US" b="1" u="sng" dirty="0">
                    <a:solidFill>
                      <a:prstClr val="black"/>
                    </a:solidFill>
                  </a:rPr>
                  <a:t>ASF</a:t>
                </a:r>
              </a:p>
              <a:p>
                <a:pPr>
                  <a:defRPr/>
                </a:pPr>
                <a:endParaRPr lang="en-US" dirty="0">
                  <a:solidFill>
                    <a:prstClr val="black"/>
                  </a:solidFill>
                </a:endParaRPr>
              </a:p>
              <a:p>
                <a:pPr>
                  <a:defRPr/>
                </a:pPr>
                <a:r>
                  <a:rPr lang="en-US" dirty="0">
                    <a:solidFill>
                      <a:prstClr val="black"/>
                    </a:solidFill>
                  </a:rPr>
                  <a:t>P: 10%</a:t>
                </a:r>
              </a:p>
              <a:p>
                <a:pPr>
                  <a:defRPr/>
                </a:pPr>
                <a:r>
                  <a:rPr lang="en-US" dirty="0">
                    <a:solidFill>
                      <a:prstClr val="black"/>
                    </a:solidFill>
                  </a:rPr>
                  <a:t>L: 90%</a:t>
                </a:r>
              </a:p>
              <a:p>
                <a:pPr>
                  <a:defRPr/>
                </a:pPr>
                <a:endParaRPr lang="en-US" dirty="0">
                  <a:solidFill>
                    <a:prstClr val="black"/>
                  </a:solidFill>
                </a:endParaRPr>
              </a:p>
              <a:p>
                <a:pPr>
                  <a:defRPr/>
                </a:pPr>
                <a:r>
                  <a:rPr lang="en-US" i="1" dirty="0" err="1">
                    <a:solidFill>
                      <a:srgbClr val="0070C0"/>
                    </a:solidFill>
                  </a:rPr>
                  <a:t>Contagiousity</a:t>
                </a:r>
                <a:r>
                  <a:rPr lang="en-US" i="1" dirty="0">
                    <a:solidFill>
                      <a:srgbClr val="0070C0"/>
                    </a:solidFill>
                  </a:rPr>
                  <a:t>: </a:t>
                </a:r>
                <a:r>
                  <a:rPr lang="en-US" b="1" dirty="0">
                    <a:solidFill>
                      <a:srgbClr val="FF0000"/>
                    </a:solidFill>
                  </a:rPr>
                  <a:t>+</a:t>
                </a:r>
              </a:p>
            </p:txBody>
          </p:sp>
          <p:cxnSp>
            <p:nvCxnSpPr>
              <p:cNvPr id="421" name="Gerade Verbindung mit Pfeil 420">
                <a:extLst>
                  <a:ext uri="{FF2B5EF4-FFF2-40B4-BE49-F238E27FC236}">
                    <a16:creationId xmlns:a16="http://schemas.microsoft.com/office/drawing/2014/main" id="{3E285DC4-E9D7-9EBE-32C2-CB7172333617}"/>
                  </a:ext>
                </a:extLst>
              </p:cNvPr>
              <p:cNvCxnSpPr/>
              <p:nvPr/>
            </p:nvCxnSpPr>
            <p:spPr>
              <a:xfrm>
                <a:off x="2843521" y="2030743"/>
                <a:ext cx="1444603" cy="22223"/>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2" name="Gerade Verbindung mit Pfeil 421">
                <a:extLst>
                  <a:ext uri="{FF2B5EF4-FFF2-40B4-BE49-F238E27FC236}">
                    <a16:creationId xmlns:a16="http://schemas.microsoft.com/office/drawing/2014/main" id="{CA6C6B1A-3ED7-D0C6-2145-F42D30A37B4B}"/>
                  </a:ext>
                </a:extLst>
              </p:cNvPr>
              <p:cNvCxnSpPr/>
              <p:nvPr/>
            </p:nvCxnSpPr>
            <p:spPr>
              <a:xfrm>
                <a:off x="2592700" y="3099052"/>
                <a:ext cx="1931957" cy="1208000"/>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3" name="Gerade Verbindung mit Pfeil 422">
                <a:extLst>
                  <a:ext uri="{FF2B5EF4-FFF2-40B4-BE49-F238E27FC236}">
                    <a16:creationId xmlns:a16="http://schemas.microsoft.com/office/drawing/2014/main" id="{D18709CD-ADA5-C5D3-93C5-148C92830153}"/>
                  </a:ext>
                </a:extLst>
              </p:cNvPr>
              <p:cNvCxnSpPr/>
              <p:nvPr/>
            </p:nvCxnSpPr>
            <p:spPr>
              <a:xfrm>
                <a:off x="1378281" y="3232392"/>
                <a:ext cx="7938" cy="1074660"/>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229" name="Textfeld 423">
                <a:extLst>
                  <a:ext uri="{FF2B5EF4-FFF2-40B4-BE49-F238E27FC236}">
                    <a16:creationId xmlns:a16="http://schemas.microsoft.com/office/drawing/2014/main" id="{0DF57AED-B45A-1517-A091-20C36896DDAB}"/>
                  </a:ext>
                </a:extLst>
              </p:cNvPr>
              <p:cNvSpPr txBox="1">
                <a:spLocks noChangeArrowheads="1"/>
              </p:cNvSpPr>
              <p:nvPr/>
            </p:nvSpPr>
            <p:spPr bwMode="auto">
              <a:xfrm>
                <a:off x="4789301" y="2928939"/>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r>
                  <a:rPr lang="en-US" altLang="de-DE" sz="1600" i="1" dirty="0">
                    <a:solidFill>
                      <a:srgbClr val="000000"/>
                    </a:solidFill>
                    <a:latin typeface="Arial" panose="020B0604020202020204" pitchFamily="34" charset="0"/>
                  </a:rPr>
                  <a:t>100 infected; 2 dead</a:t>
                </a:r>
              </a:p>
            </p:txBody>
          </p:sp>
          <p:sp>
            <p:nvSpPr>
              <p:cNvPr id="8230" name="Textfeld 424">
                <a:extLst>
                  <a:ext uri="{FF2B5EF4-FFF2-40B4-BE49-F238E27FC236}">
                    <a16:creationId xmlns:a16="http://schemas.microsoft.com/office/drawing/2014/main" id="{2864C9FD-50B9-AF12-73B2-4413E108B988}"/>
                  </a:ext>
                </a:extLst>
              </p:cNvPr>
              <p:cNvSpPr txBox="1">
                <a:spLocks noChangeArrowheads="1"/>
              </p:cNvSpPr>
              <p:nvPr/>
            </p:nvSpPr>
            <p:spPr bwMode="auto">
              <a:xfrm>
                <a:off x="4742519" y="6149483"/>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r>
                  <a:rPr lang="en-US" altLang="de-DE" sz="1600" i="1" dirty="0">
                    <a:solidFill>
                      <a:srgbClr val="000000"/>
                    </a:solidFill>
                    <a:latin typeface="Arial" panose="020B0604020202020204" pitchFamily="34" charset="0"/>
                  </a:rPr>
                  <a:t>50 infected; 25 dead</a:t>
                </a:r>
              </a:p>
            </p:txBody>
          </p:sp>
          <p:sp>
            <p:nvSpPr>
              <p:cNvPr id="8231" name="Textfeld 425">
                <a:extLst>
                  <a:ext uri="{FF2B5EF4-FFF2-40B4-BE49-F238E27FC236}">
                    <a16:creationId xmlns:a16="http://schemas.microsoft.com/office/drawing/2014/main" id="{8F042797-8918-1C85-2330-EC52007F8F77}"/>
                  </a:ext>
                </a:extLst>
              </p:cNvPr>
              <p:cNvSpPr txBox="1">
                <a:spLocks noChangeArrowheads="1"/>
              </p:cNvSpPr>
              <p:nvPr/>
            </p:nvSpPr>
            <p:spPr bwMode="auto">
              <a:xfrm>
                <a:off x="377112" y="6122989"/>
                <a:ext cx="19880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r>
                  <a:rPr lang="en-US" altLang="de-DE" sz="1600" i="1" dirty="0">
                    <a:solidFill>
                      <a:srgbClr val="000000"/>
                    </a:solidFill>
                    <a:latin typeface="Arial" panose="020B0604020202020204" pitchFamily="34" charset="0"/>
                  </a:rPr>
                  <a:t>10 infected; 9 dead</a:t>
                </a:r>
              </a:p>
            </p:txBody>
          </p:sp>
          <p:grpSp>
            <p:nvGrpSpPr>
              <p:cNvPr id="8232" name="Gruppieren 426">
                <a:extLst>
                  <a:ext uri="{FF2B5EF4-FFF2-40B4-BE49-F238E27FC236}">
                    <a16:creationId xmlns:a16="http://schemas.microsoft.com/office/drawing/2014/main" id="{AE1DC23B-65D0-3608-4E77-48F121D61399}"/>
                  </a:ext>
                </a:extLst>
              </p:cNvPr>
              <p:cNvGrpSpPr>
                <a:grpSpLocks/>
              </p:cNvGrpSpPr>
              <p:nvPr/>
            </p:nvGrpSpPr>
            <p:grpSpPr bwMode="auto">
              <a:xfrm>
                <a:off x="5232672" y="3659770"/>
                <a:ext cx="1997382" cy="338554"/>
                <a:chOff x="5558441" y="2568436"/>
                <a:chExt cx="2246936" cy="338972"/>
              </a:xfrm>
            </p:grpSpPr>
            <p:sp>
              <p:nvSpPr>
                <p:cNvPr id="428" name="Ellipse 427">
                  <a:extLst>
                    <a:ext uri="{FF2B5EF4-FFF2-40B4-BE49-F238E27FC236}">
                      <a16:creationId xmlns:a16="http://schemas.microsoft.com/office/drawing/2014/main" id="{0630B1B6-FAE8-9213-F108-CCF9BEC965F1}"/>
                    </a:ext>
                  </a:extLst>
                </p:cNvPr>
                <p:cNvSpPr/>
                <p:nvPr/>
              </p:nvSpPr>
              <p:spPr>
                <a:xfrm rot="18934494">
                  <a:off x="5558441" y="2669782"/>
                  <a:ext cx="150009" cy="1509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234" name="Textfeld 428">
                  <a:extLst>
                    <a:ext uri="{FF2B5EF4-FFF2-40B4-BE49-F238E27FC236}">
                      <a16:creationId xmlns:a16="http://schemas.microsoft.com/office/drawing/2014/main" id="{96C742E2-F845-EB22-959D-249803C7C62F}"/>
                    </a:ext>
                  </a:extLst>
                </p:cNvPr>
                <p:cNvSpPr txBox="1">
                  <a:spLocks noChangeArrowheads="1"/>
                </p:cNvSpPr>
                <p:nvPr/>
              </p:nvSpPr>
              <p:spPr bwMode="auto">
                <a:xfrm>
                  <a:off x="5705242" y="2568436"/>
                  <a:ext cx="1069707" cy="33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r>
                    <a:rPr lang="en-US" altLang="de-DE" sz="1600" dirty="0">
                      <a:solidFill>
                        <a:srgbClr val="000000"/>
                      </a:solidFill>
                      <a:latin typeface="Arial" panose="020B0604020202020204" pitchFamily="34" charset="0"/>
                    </a:rPr>
                    <a:t>Infected</a:t>
                  </a:r>
                </a:p>
              </p:txBody>
            </p:sp>
            <p:sp>
              <p:nvSpPr>
                <p:cNvPr id="430" name="Ellipse 429">
                  <a:extLst>
                    <a:ext uri="{FF2B5EF4-FFF2-40B4-BE49-F238E27FC236}">
                      <a16:creationId xmlns:a16="http://schemas.microsoft.com/office/drawing/2014/main" id="{476F8C1B-376D-761D-BD07-D3FA3212CFFB}"/>
                    </a:ext>
                  </a:extLst>
                </p:cNvPr>
                <p:cNvSpPr/>
                <p:nvPr/>
              </p:nvSpPr>
              <p:spPr>
                <a:xfrm rot="18934494">
                  <a:off x="6978165" y="2669782"/>
                  <a:ext cx="148222" cy="150987"/>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236" name="Textfeld 430">
                  <a:extLst>
                    <a:ext uri="{FF2B5EF4-FFF2-40B4-BE49-F238E27FC236}">
                      <a16:creationId xmlns:a16="http://schemas.microsoft.com/office/drawing/2014/main" id="{FFCE82DE-42BE-DF63-E225-DBA04DA16981}"/>
                    </a:ext>
                  </a:extLst>
                </p:cNvPr>
                <p:cNvSpPr txBox="1">
                  <a:spLocks noChangeArrowheads="1"/>
                </p:cNvSpPr>
                <p:nvPr/>
              </p:nvSpPr>
              <p:spPr bwMode="auto">
                <a:xfrm>
                  <a:off x="7085517" y="2568436"/>
                  <a:ext cx="719860" cy="33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r>
                    <a:rPr lang="en-US" altLang="de-DE" sz="1600" dirty="0">
                      <a:solidFill>
                        <a:srgbClr val="000000"/>
                      </a:solidFill>
                      <a:latin typeface="Arial" panose="020B0604020202020204" pitchFamily="34" charset="0"/>
                    </a:rPr>
                    <a:t>dead</a:t>
                  </a:r>
                </a:p>
              </p:txBody>
            </p:sp>
          </p:grpSp>
        </p:grpSp>
        <p:sp>
          <p:nvSpPr>
            <p:cNvPr id="446" name="Ellipse 445">
              <a:extLst>
                <a:ext uri="{FF2B5EF4-FFF2-40B4-BE49-F238E27FC236}">
                  <a16:creationId xmlns:a16="http://schemas.microsoft.com/office/drawing/2014/main" id="{7A750008-D36E-58E6-3FDE-C1D37D38A63E}"/>
                </a:ext>
              </a:extLst>
            </p:cNvPr>
            <p:cNvSpPr/>
            <p:nvPr/>
          </p:nvSpPr>
          <p:spPr bwMode="auto">
            <a:xfrm rot="18934494">
              <a:off x="3681413" y="2659064"/>
              <a:ext cx="133350" cy="149225"/>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47" name="Ellipse 446">
              <a:extLst>
                <a:ext uri="{FF2B5EF4-FFF2-40B4-BE49-F238E27FC236}">
                  <a16:creationId xmlns:a16="http://schemas.microsoft.com/office/drawing/2014/main" id="{6328DC93-F58A-35DF-D3C5-83BE81F3D12F}"/>
                </a:ext>
              </a:extLst>
            </p:cNvPr>
            <p:cNvSpPr/>
            <p:nvPr/>
          </p:nvSpPr>
          <p:spPr bwMode="auto">
            <a:xfrm rot="18934494">
              <a:off x="3660775" y="1279526"/>
              <a:ext cx="133350" cy="149225"/>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8197" name="TextBox 1">
            <a:extLst>
              <a:ext uri="{FF2B5EF4-FFF2-40B4-BE49-F238E27FC236}">
                <a16:creationId xmlns:a16="http://schemas.microsoft.com/office/drawing/2014/main" id="{9667F845-D8DA-658F-FF91-58AA9F140AE5}"/>
              </a:ext>
            </a:extLst>
          </p:cNvPr>
          <p:cNvSpPr txBox="1">
            <a:spLocks noChangeArrowheads="1"/>
          </p:cNvSpPr>
          <p:nvPr/>
        </p:nvSpPr>
        <p:spPr bwMode="auto">
          <a:xfrm>
            <a:off x="8097838" y="6548439"/>
            <a:ext cx="17011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r>
              <a:rPr lang="en-US" altLang="en-US" sz="1200" dirty="0">
                <a:solidFill>
                  <a:srgbClr val="002060"/>
                </a:solidFill>
                <a:latin typeface="Arial" panose="020B0604020202020204" pitchFamily="34" charset="0"/>
              </a:rPr>
              <a:t>Slide by Klaus Depner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16AB94-3A58-0EEA-26A3-F0EF2697E99C}"/>
              </a:ext>
            </a:extLst>
          </p:cNvPr>
          <p:cNvGrpSpPr/>
          <p:nvPr/>
        </p:nvGrpSpPr>
        <p:grpSpPr>
          <a:xfrm>
            <a:off x="2866416" y="195972"/>
            <a:ext cx="9079149" cy="6466056"/>
            <a:chOff x="2681591" y="1053424"/>
            <a:chExt cx="7829550" cy="5537200"/>
          </a:xfrm>
        </p:grpSpPr>
        <p:pic>
          <p:nvPicPr>
            <p:cNvPr id="45059" name="Picture 2">
              <a:extLst>
                <a:ext uri="{FF2B5EF4-FFF2-40B4-BE49-F238E27FC236}">
                  <a16:creationId xmlns:a16="http://schemas.microsoft.com/office/drawing/2014/main" id="{2BF1C411-D6A6-9612-381F-A1E38A89FC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81591" y="1053424"/>
              <a:ext cx="7829550"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dyklė dešinėn 3">
              <a:extLst>
                <a:ext uri="{FF2B5EF4-FFF2-40B4-BE49-F238E27FC236}">
                  <a16:creationId xmlns:a16="http://schemas.microsoft.com/office/drawing/2014/main" id="{BB6511E4-8E60-4FEF-A383-565B4C4054B7}"/>
                </a:ext>
              </a:extLst>
            </p:cNvPr>
            <p:cNvSpPr/>
            <p:nvPr/>
          </p:nvSpPr>
          <p:spPr>
            <a:xfrm>
              <a:off x="5529534" y="3077521"/>
              <a:ext cx="3163887" cy="9556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45061" name="TextBox 4">
              <a:extLst>
                <a:ext uri="{FF2B5EF4-FFF2-40B4-BE49-F238E27FC236}">
                  <a16:creationId xmlns:a16="http://schemas.microsoft.com/office/drawing/2014/main" id="{B30C5D7E-ECA0-C572-37DF-F932A36D42AE}"/>
                </a:ext>
              </a:extLst>
            </p:cNvPr>
            <p:cNvSpPr txBox="1">
              <a:spLocks noChangeArrowheads="1"/>
            </p:cNvSpPr>
            <p:nvPr/>
          </p:nvSpPr>
          <p:spPr bwMode="auto">
            <a:xfrm>
              <a:off x="5529534" y="3401370"/>
              <a:ext cx="3067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a:spcBef>
                  <a:spcPct val="0"/>
                </a:spcBef>
                <a:buFontTx/>
                <a:buNone/>
              </a:pPr>
              <a:r>
                <a:rPr lang="en-US" altLang="en-US" sz="1400" b="1" dirty="0">
                  <a:latin typeface="Arial" panose="020B0604020202020204" pitchFamily="34" charset="0"/>
                </a:rPr>
                <a:t>8555 PIGS KEPT</a:t>
              </a:r>
            </a:p>
          </p:txBody>
        </p:sp>
      </p:grpSp>
    </p:spTree>
  </p:cSld>
  <p:clrMapOvr>
    <a:masterClrMapping/>
  </p:clrMapOvr>
</p:sld>
</file>

<file path=ppt/theme/theme1.xml><?xml version="1.0" encoding="utf-8"?>
<a:theme xmlns:a="http://schemas.openxmlformats.org/drawingml/2006/main" name="Office Theme">
  <a:themeElements>
    <a:clrScheme name="EU_BTSF">
      <a:dk1>
        <a:srgbClr val="4D4D4D"/>
      </a:dk1>
      <a:lt1>
        <a:srgbClr val="FFFFFF"/>
      </a:lt1>
      <a:dk2>
        <a:srgbClr val="034EA2"/>
      </a:dk2>
      <a:lt2>
        <a:srgbClr val="D3E8F9"/>
      </a:lt2>
      <a:accent1>
        <a:srgbClr val="1E858B"/>
      </a:accent1>
      <a:accent2>
        <a:srgbClr val="4BC5DE"/>
      </a:accent2>
      <a:accent3>
        <a:srgbClr val="6FA528"/>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TSF_presentation_EN_2021_DG_SANTE_DRAFT_V3.potx" id="{5EE5D77C-3E72-4AD8-ADC6-E0934254C631}" vid="{9BE5C4B1-2988-48CD-BC23-2F9C1E6DE6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098AE41A192E4C85C747A9850AEF9A" ma:contentTypeVersion="1" ma:contentTypeDescription="Create a new document." ma:contentTypeScope="" ma:versionID="5a8770b97c883eee6e80458dbe9e6cc2">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EEACE0-6474-4130-B64E-D9F9E5478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F87431-2774-4E17-BE38-8A579357848D}">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4B1CAF70-02D1-4551-A536-63581F6A80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BTSF_presentation_EN_2021_DG_SANTE_DRAFT_V3</Template>
  <TotalTime>824</TotalTime>
  <Words>934</Words>
  <Application>Microsoft Office PowerPoint</Application>
  <PresentationFormat>Widescreen</PresentationFormat>
  <Paragraphs>150</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vt:lpstr>
      <vt:lpstr>EC Square Sans Pro</vt:lpstr>
      <vt:lpstr>EC Square Sans Pro Medium</vt:lpstr>
      <vt:lpstr>Wingdings</vt:lpstr>
      <vt:lpstr>Office Theme</vt:lpstr>
      <vt:lpstr>PowerPoint Presentation</vt:lpstr>
      <vt:lpstr>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Commercial pig farm</vt:lpstr>
      <vt:lpstr>Information about the farm</vt:lpstr>
      <vt:lpstr>Surveillance activities</vt:lpstr>
      <vt:lpstr>Commercial pig farm</vt:lpstr>
      <vt:lpstr>Commercial pig farm</vt:lpstr>
      <vt:lpstr>PowerPoint Presentation</vt:lpstr>
      <vt:lpstr>Surveillance in the ASF infected country</vt:lpstr>
      <vt:lpstr>Keep in touch</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TORRES David</dc:creator>
  <cp:lastModifiedBy>BTSF - A.E.S.A.</cp:lastModifiedBy>
  <cp:revision>113</cp:revision>
  <dcterms:created xsi:type="dcterms:W3CDTF">2021-02-18T16:22:31Z</dcterms:created>
  <dcterms:modified xsi:type="dcterms:W3CDTF">2024-03-06T03:44:14Z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ies>
</file>