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313" r:id="rId5"/>
    <p:sldId id="301" r:id="rId6"/>
    <p:sldId id="285" r:id="rId7"/>
    <p:sldId id="300" r:id="rId8"/>
    <p:sldId id="303" r:id="rId9"/>
    <p:sldId id="369" r:id="rId10"/>
    <p:sldId id="273" r:id="rId11"/>
    <p:sldId id="317" r:id="rId12"/>
    <p:sldId id="519" r:id="rId13"/>
    <p:sldId id="656" r:id="rId14"/>
    <p:sldId id="286" r:id="rId15"/>
    <p:sldId id="309" r:id="rId16"/>
    <p:sldId id="665" r:id="rId17"/>
    <p:sldId id="666" r:id="rId18"/>
    <p:sldId id="287" r:id="rId19"/>
    <p:sldId id="307" r:id="rId20"/>
    <p:sldId id="294" r:id="rId21"/>
    <p:sldId id="308" r:id="rId22"/>
    <p:sldId id="310" r:id="rId23"/>
    <p:sldId id="297" r:id="rId24"/>
    <p:sldId id="298" r:id="rId25"/>
    <p:sldId id="657" r:id="rId26"/>
    <p:sldId id="658" r:id="rId27"/>
    <p:sldId id="659" r:id="rId28"/>
    <p:sldId id="314" r:id="rId29"/>
    <p:sldId id="667" r:id="rId30"/>
    <p:sldId id="299" r:id="rId31"/>
    <p:sldId id="315" r:id="rId32"/>
    <p:sldId id="316" r:id="rId33"/>
    <p:sldId id="660" r:id="rId34"/>
    <p:sldId id="288" r:id="rId35"/>
    <p:sldId id="289" r:id="rId36"/>
    <p:sldId id="318" r:id="rId37"/>
    <p:sldId id="661" r:id="rId38"/>
    <p:sldId id="320" r:id="rId39"/>
    <p:sldId id="321" r:id="rId40"/>
    <p:sldId id="322" r:id="rId41"/>
    <p:sldId id="323" r:id="rId42"/>
    <p:sldId id="662" r:id="rId43"/>
    <p:sldId id="326" r:id="rId44"/>
    <p:sldId id="664" r:id="rId45"/>
    <p:sldId id="31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528"/>
    <a:srgbClr val="0344A2"/>
    <a:srgbClr val="FFC819"/>
    <a:srgbClr val="E9622A"/>
    <a:srgbClr val="CDDCEC"/>
    <a:srgbClr val="FFC50D"/>
    <a:srgbClr val="FFCA21"/>
    <a:srgbClr val="FFCB25"/>
    <a:srgbClr val="FFCC29"/>
    <a:srgbClr val="FFCE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31" autoAdjust="0"/>
    <p:restoredTop sz="95226" autoAdjust="0"/>
  </p:normalViewPr>
  <p:slideViewPr>
    <p:cSldViewPr snapToGrid="0">
      <p:cViewPr>
        <p:scale>
          <a:sx n="75" d="100"/>
          <a:sy n="75" d="100"/>
        </p:scale>
        <p:origin x="1704" y="810"/>
      </p:cViewPr>
      <p:guideLst>
        <p:guide orient="horz" pos="2092"/>
        <p:guide pos="3840"/>
      </p:guideLst>
    </p:cSldViewPr>
  </p:slideViewPr>
  <p:outlineViewPr>
    <p:cViewPr>
      <p:scale>
        <a:sx n="33" d="100"/>
        <a:sy n="33" d="100"/>
      </p:scale>
      <p:origin x="0" y="-4434"/>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39EFE-0303-44F6-9A16-FD3B5E015DB1}" type="datetimeFigureOut">
              <a:rPr lang="en-GB" smtClean="0"/>
              <a:t>15/02/2024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F04766-77AF-4EBE-9704-229FD5F6AD6A}" type="slidenum">
              <a:rPr lang="en-GB" smtClean="0"/>
              <a:t>‹Nº›</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26D1-0013-4A80-B64E-9D824EE65210}" type="datetimeFigureOut">
              <a:rPr lang="en-GB" smtClean="0"/>
              <a:t>15/02/2024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F2995-AB43-4B7C-B8CD-9DC7C3692A9C}" type="slidenum">
              <a:rPr lang="en-GB" smtClean="0"/>
              <a:t>‹Nº›</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yintracomm.ec.europa.eu/corp/intellectual-property/Documents/2019_Reuse-guidelines(CC-BY).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9CF2995-AB43-4B7C-B8CD-9DC7C3692A9C}" type="slidenum">
              <a:rPr lang="en-GB" smtClean="0"/>
              <a:t>3</a:t>
            </a:fld>
            <a:endParaRPr lang="en-GB"/>
          </a:p>
        </p:txBody>
      </p:sp>
    </p:spTree>
    <p:extLst>
      <p:ext uri="{BB962C8B-B14F-4D97-AF65-F5344CB8AC3E}">
        <p14:creationId xmlns:p14="http://schemas.microsoft.com/office/powerpoint/2010/main" val="1395806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34777" indent="-282607" eaLnBrk="0" hangingPunct="0">
              <a:defRPr>
                <a:solidFill>
                  <a:schemeClr val="tx1"/>
                </a:solidFill>
                <a:latin typeface="Arial" panose="020B0604020202020204" pitchFamily="34" charset="0"/>
              </a:defRPr>
            </a:lvl2pPr>
            <a:lvl3pPr marL="1130426" indent="-226086" eaLnBrk="0" hangingPunct="0">
              <a:defRPr>
                <a:solidFill>
                  <a:schemeClr val="tx1"/>
                </a:solidFill>
                <a:latin typeface="Arial" panose="020B0604020202020204" pitchFamily="34" charset="0"/>
              </a:defRPr>
            </a:lvl3pPr>
            <a:lvl4pPr marL="1582596" indent="-226086" eaLnBrk="0" hangingPunct="0">
              <a:defRPr>
                <a:solidFill>
                  <a:schemeClr val="tx1"/>
                </a:solidFill>
                <a:latin typeface="Arial" panose="020B0604020202020204" pitchFamily="34" charset="0"/>
              </a:defRPr>
            </a:lvl4pPr>
            <a:lvl5pPr marL="2034767" indent="-226086" eaLnBrk="0" hangingPunct="0">
              <a:defRPr>
                <a:solidFill>
                  <a:schemeClr val="tx1"/>
                </a:solidFill>
                <a:latin typeface="Arial" panose="020B0604020202020204" pitchFamily="34" charset="0"/>
              </a:defRPr>
            </a:lvl5pPr>
            <a:lvl6pPr marL="2486937" indent="-226086" eaLnBrk="0" fontAlgn="base" hangingPunct="0">
              <a:spcBef>
                <a:spcPct val="0"/>
              </a:spcBef>
              <a:spcAft>
                <a:spcPct val="0"/>
              </a:spcAft>
              <a:defRPr>
                <a:solidFill>
                  <a:schemeClr val="tx1"/>
                </a:solidFill>
                <a:latin typeface="Arial" panose="020B0604020202020204" pitchFamily="34" charset="0"/>
              </a:defRPr>
            </a:lvl6pPr>
            <a:lvl7pPr marL="2939107" indent="-226086" eaLnBrk="0" fontAlgn="base" hangingPunct="0">
              <a:spcBef>
                <a:spcPct val="0"/>
              </a:spcBef>
              <a:spcAft>
                <a:spcPct val="0"/>
              </a:spcAft>
              <a:defRPr>
                <a:solidFill>
                  <a:schemeClr val="tx1"/>
                </a:solidFill>
                <a:latin typeface="Arial" panose="020B0604020202020204" pitchFamily="34" charset="0"/>
              </a:defRPr>
            </a:lvl7pPr>
            <a:lvl8pPr marL="3391277" indent="-226086" eaLnBrk="0" fontAlgn="base" hangingPunct="0">
              <a:spcBef>
                <a:spcPct val="0"/>
              </a:spcBef>
              <a:spcAft>
                <a:spcPct val="0"/>
              </a:spcAft>
              <a:defRPr>
                <a:solidFill>
                  <a:schemeClr val="tx1"/>
                </a:solidFill>
                <a:latin typeface="Arial" panose="020B0604020202020204" pitchFamily="34" charset="0"/>
              </a:defRPr>
            </a:lvl8pPr>
            <a:lvl9pPr marL="3843448" indent="-226086"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1B0A988-C0D4-4E6C-9B3A-0A4E4A51EE3D}" type="slidenum">
              <a:rPr kumimoji="0" lang="es-ES_tradnl" altLang="es-ES" sz="11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ES_tradnl" altLang="es-ES" sz="11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27" name="Rectangle 2"/>
          <p:cNvSpPr>
            <a:spLocks noGrp="1" noRot="1" noChangeAspect="1" noChangeArrowheads="1" noTextEdit="1"/>
          </p:cNvSpPr>
          <p:nvPr>
            <p:ph type="sldImg"/>
          </p:nvPr>
        </p:nvSpPr>
        <p:spPr>
          <a:xfrm>
            <a:off x="-231775" y="830263"/>
            <a:ext cx="7366000" cy="4144962"/>
          </a:xfrm>
          <a:ln/>
        </p:spPr>
      </p:sp>
      <p:sp>
        <p:nvSpPr>
          <p:cNvPr id="26628" name="Rectangle 3"/>
          <p:cNvSpPr>
            <a:spLocks noGrp="1" noChangeArrowheads="1"/>
          </p:cNvSpPr>
          <p:nvPr>
            <p:ph type="body" idx="1"/>
          </p:nvPr>
        </p:nvSpPr>
        <p:spPr>
          <a:xfrm>
            <a:off x="690068" y="5249995"/>
            <a:ext cx="5523610" cy="49706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latin typeface="Arial" panose="020B0604020202020204" pitchFamily="34" charset="0"/>
            </a:endParaRPr>
          </a:p>
        </p:txBody>
      </p:sp>
    </p:spTree>
    <p:extLst>
      <p:ext uri="{BB962C8B-B14F-4D97-AF65-F5344CB8AC3E}">
        <p14:creationId xmlns:p14="http://schemas.microsoft.com/office/powerpoint/2010/main" val="1677192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773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15</a:t>
            </a:fld>
            <a:endParaRPr lang="en-GB"/>
          </a:p>
        </p:txBody>
      </p:sp>
    </p:spTree>
    <p:extLst>
      <p:ext uri="{BB962C8B-B14F-4D97-AF65-F5344CB8AC3E}">
        <p14:creationId xmlns:p14="http://schemas.microsoft.com/office/powerpoint/2010/main" val="1223506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9CF2995-AB43-4B7C-B8CD-9DC7C3692A9C}" type="slidenum">
              <a:rPr lang="en-GB" smtClean="0"/>
              <a:t>19</a:t>
            </a:fld>
            <a:endParaRPr lang="en-GB"/>
          </a:p>
        </p:txBody>
      </p:sp>
    </p:spTree>
    <p:extLst>
      <p:ext uri="{BB962C8B-B14F-4D97-AF65-F5344CB8AC3E}">
        <p14:creationId xmlns:p14="http://schemas.microsoft.com/office/powerpoint/2010/main" val="4026126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Delete/update</a:t>
            </a:r>
            <a:r>
              <a:rPr lang="en-IE" baseline="0" dirty="0"/>
              <a:t> as appropriate</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41</a:t>
            </a:fld>
            <a:endParaRPr lang="en-GB"/>
          </a:p>
        </p:txBody>
      </p:sp>
    </p:spTree>
    <p:extLst>
      <p:ext uri="{BB962C8B-B14F-4D97-AF65-F5344CB8AC3E}">
        <p14:creationId xmlns:p14="http://schemas.microsoft.com/office/powerpoint/2010/main" val="481979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Update/add/delete parts of the</a:t>
            </a:r>
            <a:r>
              <a:rPr lang="en-IE" baseline="0" dirty="0"/>
              <a:t> copy right notice where appropriate.</a:t>
            </a:r>
          </a:p>
          <a:p>
            <a:r>
              <a:rPr lang="en-IE" baseline="0" dirty="0"/>
              <a:t>More information: </a:t>
            </a:r>
            <a:r>
              <a:rPr lang="en-GB" dirty="0">
                <a:hlinkClick r:id="rId3"/>
              </a:rPr>
              <a:t>https://myintracomm.ec.europa.eu/corp/intellectual-property/Documents/2019_Reuse-guidelines%28CC-BY%29.pdf</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42</a:t>
            </a:fld>
            <a:endParaRPr lang="en-GB"/>
          </a:p>
        </p:txBody>
      </p:sp>
    </p:spTree>
    <p:extLst>
      <p:ext uri="{BB962C8B-B14F-4D97-AF65-F5344CB8AC3E}">
        <p14:creationId xmlns:p14="http://schemas.microsoft.com/office/powerpoint/2010/main" val="1192841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mailto:HaDEA-BTSF-PROJECTS@ec.europa.eu"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 TUTOR">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1EAAD93-370F-49D5-9EBF-F4419DC45E29}"/>
              </a:ext>
            </a:extLst>
          </p:cNvPr>
          <p:cNvSpPr/>
          <p:nvPr userDrawn="1"/>
        </p:nvSpPr>
        <p:spPr>
          <a:xfrm>
            <a:off x="-5346" y="1068735"/>
            <a:ext cx="12197346" cy="5775410"/>
          </a:xfrm>
          <a:prstGeom prst="rect">
            <a:avLst/>
          </a:prstGeom>
          <a:solidFill>
            <a:srgbClr val="CDD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cxnSp>
        <p:nvCxnSpPr>
          <p:cNvPr id="7" name="Straight Connector 6"/>
          <p:cNvCxnSpPr/>
          <p:nvPr userDrawn="1"/>
        </p:nvCxnSpPr>
        <p:spPr>
          <a:xfrm>
            <a:off x="838200" y="1978925"/>
            <a:ext cx="0" cy="4879075"/>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112F745-5536-4884-A2F2-BE8B7BB5933B}"/>
              </a:ext>
            </a:extLst>
          </p:cNvPr>
          <p:cNvSpPr/>
          <p:nvPr userDrawn="1"/>
        </p:nvSpPr>
        <p:spPr>
          <a:xfrm>
            <a:off x="6493685" y="2981742"/>
            <a:ext cx="5079600" cy="1879200"/>
          </a:xfrm>
          <a:prstGeom prst="rect">
            <a:avLst/>
          </a:prstGeom>
          <a:blipFill dpi="0" rotWithShape="1">
            <a:blip r:embed="rId2">
              <a:alphaModFix amt="15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5B1A1319-8BBA-4D2E-AF94-077A41E268B2}"/>
              </a:ext>
            </a:extLst>
          </p:cNvPr>
          <p:cNvSpPr txBox="1">
            <a:spLocks/>
          </p:cNvSpPr>
          <p:nvPr userDrawn="1"/>
        </p:nvSpPr>
        <p:spPr>
          <a:xfrm>
            <a:off x="6667739" y="2684799"/>
            <a:ext cx="4647389" cy="2176143"/>
          </a:xfrm>
          <a:prstGeom prst="rect">
            <a:avLst/>
          </a:prstGeom>
          <a:noFill/>
        </p:spPr>
        <p:txBody>
          <a:bodyPr/>
          <a:lstStyle>
            <a:lvl1pPr algn="ctr" defTabSz="457200" rtl="0" eaLnBrk="1" latinLnBrk="0" hangingPunct="1">
              <a:spcBef>
                <a:spcPct val="0"/>
              </a:spcBef>
              <a:buNone/>
              <a:defRPr sz="4000" kern="1200">
                <a:solidFill>
                  <a:srgbClr val="FFD624"/>
                </a:solidFill>
                <a:latin typeface="EC Square Sans Pro" panose="020B0506040000020004" pitchFamily="34" charset="0"/>
                <a:ea typeface="Verdana" pitchFamily="34" charset="0"/>
                <a:cs typeface="EC Square Sans Pro" panose="020B0506040000020004" pitchFamily="34" charset="0"/>
              </a:defRPr>
            </a:lvl1pPr>
          </a:lstStyle>
          <a:p>
            <a:pPr algn="l"/>
            <a:r>
              <a:rPr lang="en-US" sz="16000" dirty="0">
                <a:solidFill>
                  <a:srgbClr val="D5E1EF"/>
                </a:solidFill>
                <a:latin typeface="EC Square Sans Pro Medium" panose="020B0500000000020004" pitchFamily="34" charset="0"/>
              </a:rPr>
              <a:t>BTSF</a:t>
            </a:r>
            <a:endParaRPr lang="en-GB" sz="16000" dirty="0">
              <a:solidFill>
                <a:srgbClr val="D5E1EF"/>
              </a:solidFill>
              <a:latin typeface="EC Square Sans Pro Medium" panose="020B0500000000020004" pitchFamily="34" charset="0"/>
            </a:endParaRPr>
          </a:p>
        </p:txBody>
      </p:sp>
      <p:sp>
        <p:nvSpPr>
          <p:cNvPr id="28" name="Title 1">
            <a:extLst>
              <a:ext uri="{FF2B5EF4-FFF2-40B4-BE49-F238E27FC236}">
                <a16:creationId xmlns:a16="http://schemas.microsoft.com/office/drawing/2014/main" id="{CA36C2EC-6C04-46EC-AF1E-D01DD0E5B771}"/>
              </a:ext>
            </a:extLst>
          </p:cNvPr>
          <p:cNvSpPr txBox="1">
            <a:spLocks/>
          </p:cNvSpPr>
          <p:nvPr userDrawn="1"/>
        </p:nvSpPr>
        <p:spPr>
          <a:xfrm>
            <a:off x="963534" y="1723199"/>
            <a:ext cx="4560727" cy="1258543"/>
          </a:xfrm>
          <a:prstGeom prst="rect">
            <a:avLst/>
          </a:prstGeom>
        </p:spPr>
        <p:txBody>
          <a:bodyPr/>
          <a:lstStyle>
            <a:lvl1pPr algn="ctr" defTabSz="457200" rtl="0" eaLnBrk="1" latinLnBrk="0" hangingPunct="1">
              <a:spcBef>
                <a:spcPct val="0"/>
              </a:spcBef>
              <a:buNone/>
              <a:defRPr sz="4000" kern="1200">
                <a:solidFill>
                  <a:srgbClr val="FFD624"/>
                </a:solidFill>
                <a:latin typeface="EC Square Sans Pro" panose="020B0506040000020004" pitchFamily="34" charset="0"/>
                <a:ea typeface="Verdana" pitchFamily="34" charset="0"/>
                <a:cs typeface="EC Square Sans Pro" panose="020B0506040000020004" pitchFamily="34" charset="0"/>
              </a:defRPr>
            </a:lvl1pPr>
          </a:lstStyle>
          <a:p>
            <a:pPr algn="l"/>
            <a:r>
              <a:rPr lang="en-US" sz="8000" dirty="0">
                <a:solidFill>
                  <a:srgbClr val="034EA2"/>
                </a:solidFill>
                <a:latin typeface="EC Square Sans Pro Medium" panose="020B0500000000020004" pitchFamily="34" charset="0"/>
              </a:rPr>
              <a:t>BTSF</a:t>
            </a:r>
          </a:p>
        </p:txBody>
      </p:sp>
      <p:sp>
        <p:nvSpPr>
          <p:cNvPr id="31" name="Rectangle 30">
            <a:extLst>
              <a:ext uri="{FF2B5EF4-FFF2-40B4-BE49-F238E27FC236}">
                <a16:creationId xmlns:a16="http://schemas.microsoft.com/office/drawing/2014/main" id="{C365A510-66D5-48D5-98B3-B3B983D5738A}"/>
              </a:ext>
            </a:extLst>
          </p:cNvPr>
          <p:cNvSpPr/>
          <p:nvPr userDrawn="1"/>
        </p:nvSpPr>
        <p:spPr>
          <a:xfrm>
            <a:off x="0" y="0"/>
            <a:ext cx="12192000" cy="1091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18" name="Picture 17">
            <a:extLst>
              <a:ext uri="{FF2B5EF4-FFF2-40B4-BE49-F238E27FC236}">
                <a16:creationId xmlns:a16="http://schemas.microsoft.com/office/drawing/2014/main" id="{F3B5A811-51F5-4DAD-ADAB-0FA88A3F8B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66104" y="258042"/>
            <a:ext cx="1659792" cy="1152460"/>
          </a:xfrm>
          <a:prstGeom prst="rect">
            <a:avLst/>
          </a:prstGeom>
        </p:spPr>
      </p:pic>
      <p:sp>
        <p:nvSpPr>
          <p:cNvPr id="16" name="Content Placeholder 2">
            <a:extLst>
              <a:ext uri="{FF2B5EF4-FFF2-40B4-BE49-F238E27FC236}">
                <a16:creationId xmlns:a16="http://schemas.microsoft.com/office/drawing/2014/main" id="{C9209686-8886-429D-880B-E8069C6F75F6}"/>
              </a:ext>
            </a:extLst>
          </p:cNvPr>
          <p:cNvSpPr>
            <a:spLocks noGrp="1"/>
          </p:cNvSpPr>
          <p:nvPr>
            <p:ph sz="quarter" idx="10" hasCustomPrompt="1"/>
          </p:nvPr>
        </p:nvSpPr>
        <p:spPr>
          <a:xfrm>
            <a:off x="978525" y="4480938"/>
            <a:ext cx="10096500" cy="627062"/>
          </a:xfrm>
        </p:spPr>
        <p:txBody>
          <a:bodyPr vert="horz" lIns="91440" tIns="45720" rIns="91440" bIns="0" rtlCol="0" anchor="t" anchorCtr="0">
            <a:noAutofit/>
          </a:bodyPr>
          <a:lstStyle>
            <a:lvl1pPr>
              <a:lnSpc>
                <a:spcPct val="100000"/>
              </a:lnSpc>
              <a:spcAft>
                <a:spcPts val="0"/>
              </a:spcAft>
              <a:defRPr lang="en-US" sz="2000" smtClean="0">
                <a:solidFill>
                  <a:schemeClr val="tx1"/>
                </a:solidFill>
                <a:latin typeface="EC Square Sans Pro" panose="020B0506040000020004" pitchFamily="34" charset="0"/>
                <a:ea typeface="+mj-ea"/>
                <a:cs typeface="+mj-cs"/>
              </a:defRPr>
            </a:lvl1pPr>
            <a:lvl2pPr>
              <a:defRPr lang="en-US" sz="1800" smtClean="0"/>
            </a:lvl2pPr>
            <a:lvl3pPr>
              <a:defRPr lang="en-US" smtClean="0"/>
            </a:lvl3pPr>
            <a:lvl4pPr>
              <a:defRPr lang="en-US" sz="1800" smtClean="0"/>
            </a:lvl4pPr>
            <a:lvl5pPr>
              <a:defRPr lang="en-BE" sz="1800"/>
            </a:lvl5pPr>
          </a:lstStyle>
          <a:p>
            <a:pPr marL="0" lvl="0">
              <a:lnSpc>
                <a:spcPct val="90000"/>
              </a:lnSpc>
              <a:spcBef>
                <a:spcPct val="0"/>
              </a:spcBef>
              <a:buNone/>
            </a:pPr>
            <a:r>
              <a:rPr lang="en-US" dirty="0"/>
              <a:t>Click to add Speaker’s name,</a:t>
            </a:r>
          </a:p>
          <a:p>
            <a:pPr marL="0" lvl="0">
              <a:lnSpc>
                <a:spcPct val="90000"/>
              </a:lnSpc>
              <a:spcBef>
                <a:spcPct val="0"/>
              </a:spcBef>
              <a:buNone/>
            </a:pPr>
            <a:r>
              <a:rPr lang="en-US" dirty="0"/>
              <a:t>Position, Organisation</a:t>
            </a:r>
            <a:endParaRPr lang="en-BE" dirty="0"/>
          </a:p>
        </p:txBody>
      </p:sp>
      <p:sp>
        <p:nvSpPr>
          <p:cNvPr id="17" name="Content Placeholder 2">
            <a:extLst>
              <a:ext uri="{FF2B5EF4-FFF2-40B4-BE49-F238E27FC236}">
                <a16:creationId xmlns:a16="http://schemas.microsoft.com/office/drawing/2014/main" id="{58DD9B99-05A2-4F48-A4B6-D03A283EFED4}"/>
              </a:ext>
            </a:extLst>
          </p:cNvPr>
          <p:cNvSpPr>
            <a:spLocks noGrp="1"/>
          </p:cNvSpPr>
          <p:nvPr>
            <p:ph sz="quarter" idx="11" hasCustomPrompt="1"/>
          </p:nvPr>
        </p:nvSpPr>
        <p:spPr>
          <a:xfrm>
            <a:off x="963535" y="5392774"/>
            <a:ext cx="10096500" cy="627062"/>
          </a:xfrm>
        </p:spPr>
        <p:txBody>
          <a:bodyPr vert="horz" lIns="91440" tIns="45720" rIns="91440" bIns="0" rtlCol="0" anchor="t" anchorCtr="0">
            <a:noAutofit/>
          </a:bodyPr>
          <a:lstStyle>
            <a:lvl1pPr>
              <a:lnSpc>
                <a:spcPct val="100000"/>
              </a:lnSpc>
              <a:spcAft>
                <a:spcPts val="0"/>
              </a:spcAft>
              <a:defRPr lang="en-US" sz="2000" smtClean="0">
                <a:solidFill>
                  <a:schemeClr val="tx1"/>
                </a:solidFill>
                <a:latin typeface="EC Square Sans Pro" panose="020B0506040000020004" pitchFamily="34" charset="0"/>
                <a:ea typeface="+mj-ea"/>
                <a:cs typeface="+mj-cs"/>
              </a:defRPr>
            </a:lvl1pPr>
            <a:lvl2pPr>
              <a:defRPr lang="en-US" sz="1800" smtClean="0"/>
            </a:lvl2pPr>
            <a:lvl3pPr>
              <a:defRPr lang="en-US" smtClean="0"/>
            </a:lvl3pPr>
            <a:lvl4pPr>
              <a:defRPr lang="en-US" sz="1800" smtClean="0"/>
            </a:lvl4pPr>
            <a:lvl5pPr>
              <a:defRPr lang="en-BE" sz="1800"/>
            </a:lvl5pPr>
          </a:lstStyle>
          <a:p>
            <a:pPr marL="0" lvl="0">
              <a:lnSpc>
                <a:spcPct val="90000"/>
              </a:lnSpc>
              <a:spcBef>
                <a:spcPct val="0"/>
              </a:spcBef>
              <a:buNone/>
            </a:pPr>
            <a:r>
              <a:rPr lang="en-US" dirty="0"/>
              <a:t>Location and Date</a:t>
            </a:r>
            <a:endParaRPr lang="en-BE" dirty="0"/>
          </a:p>
        </p:txBody>
      </p:sp>
      <p:sp>
        <p:nvSpPr>
          <p:cNvPr id="19" name="Content Placeholder 2">
            <a:extLst>
              <a:ext uri="{FF2B5EF4-FFF2-40B4-BE49-F238E27FC236}">
                <a16:creationId xmlns:a16="http://schemas.microsoft.com/office/drawing/2014/main" id="{E37AE30F-A5A7-4D69-9EBC-6962F7705A6E}"/>
              </a:ext>
            </a:extLst>
          </p:cNvPr>
          <p:cNvSpPr>
            <a:spLocks noGrp="1"/>
          </p:cNvSpPr>
          <p:nvPr>
            <p:ph sz="quarter" idx="12" hasCustomPrompt="1"/>
          </p:nvPr>
        </p:nvSpPr>
        <p:spPr>
          <a:xfrm>
            <a:off x="978525" y="3538639"/>
            <a:ext cx="10096500" cy="778268"/>
          </a:xfrm>
        </p:spPr>
        <p:txBody>
          <a:bodyPr vert="horz" lIns="91440" tIns="45720" rIns="91440" bIns="0" rtlCol="0" anchor="t" anchorCtr="0">
            <a:noAutofit/>
          </a:bodyPr>
          <a:lstStyle>
            <a:lvl1pPr>
              <a:lnSpc>
                <a:spcPct val="100000"/>
              </a:lnSpc>
              <a:spcAft>
                <a:spcPts val="0"/>
              </a:spcAft>
              <a:defRPr lang="en-BE" sz="2600" dirty="0">
                <a:solidFill>
                  <a:srgbClr val="6FA528"/>
                </a:solidFill>
                <a:latin typeface="EC Square Sans Pro Medium" panose="020B0500000000020004" pitchFamily="34" charset="0"/>
                <a:ea typeface="+mj-ea"/>
                <a:cs typeface="+mj-cs"/>
              </a:defRPr>
            </a:lvl1pPr>
          </a:lstStyle>
          <a:p>
            <a:pPr lvl="0">
              <a:lnSpc>
                <a:spcPct val="90000"/>
              </a:lnSpc>
              <a:spcBef>
                <a:spcPct val="0"/>
              </a:spcBef>
              <a:buNone/>
            </a:pPr>
            <a:r>
              <a:rPr lang="en-US" dirty="0"/>
              <a:t>Click to add Event/Activity Name</a:t>
            </a:r>
            <a:endParaRPr lang="en-BE" dirty="0"/>
          </a:p>
        </p:txBody>
      </p:sp>
    </p:spTree>
    <p:extLst>
      <p:ext uri="{BB962C8B-B14F-4D97-AF65-F5344CB8AC3E}">
        <p14:creationId xmlns:p14="http://schemas.microsoft.com/office/powerpoint/2010/main" val="2558906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9" name="Straight Connector 8"/>
          <p:cNvCxnSpPr/>
          <p:nvPr userDrawn="1"/>
        </p:nvCxnSpPr>
        <p:spPr>
          <a:xfrm flipH="1">
            <a:off x="838199" y="0"/>
            <a:ext cx="1" cy="1276357"/>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B3F82F56-9E15-43E9-952D-83E00CA0E642}"/>
              </a:ext>
            </a:extLst>
          </p:cNvPr>
          <p:cNvSpPr>
            <a:spLocks noGrp="1"/>
          </p:cNvSpPr>
          <p:nvPr>
            <p:ph type="title"/>
          </p:nvPr>
        </p:nvSpPr>
        <p:spPr>
          <a:xfrm>
            <a:off x="3028950" y="540010"/>
            <a:ext cx="8457372" cy="782357"/>
          </a:xfrm>
          <a:prstGeom prst="rect">
            <a:avLst/>
          </a:prstGeom>
        </p:spPr>
        <p:txBody>
          <a:bodyPr vert="horz" lIns="91440" tIns="45720" rIns="91440" bIns="0" rtlCol="0" anchor="b" anchorCtr="0">
            <a:noAutofit/>
          </a:bodyPr>
          <a:lstStyle>
            <a:lvl1pPr>
              <a:defRPr>
                <a:solidFill>
                  <a:srgbClr val="034EA2"/>
                </a:solidFill>
                <a:latin typeface="EC Square Sans Pro Medium" panose="020B0500000000020004" pitchFamily="34" charset="0"/>
              </a:defRPr>
            </a:lvl1pPr>
          </a:lstStyle>
          <a:p>
            <a:r>
              <a:rPr lang="en-US"/>
              <a:t>Click to edit Master title style</a:t>
            </a:r>
            <a:endParaRPr lang="en-GB" dirty="0"/>
          </a:p>
        </p:txBody>
      </p:sp>
      <p:sp>
        <p:nvSpPr>
          <p:cNvPr id="10" name="Slide Number Placeholder 5">
            <a:extLst>
              <a:ext uri="{FF2B5EF4-FFF2-40B4-BE49-F238E27FC236}">
                <a16:creationId xmlns:a16="http://schemas.microsoft.com/office/drawing/2014/main" id="{9603D000-1EFD-4FF1-92D5-2279C7174EF8}"/>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Tree>
    <p:extLst>
      <p:ext uri="{BB962C8B-B14F-4D97-AF65-F5344CB8AC3E}">
        <p14:creationId xmlns:p14="http://schemas.microsoft.com/office/powerpoint/2010/main" val="148430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rgbClr val="6FA528">
              <a:alpha val="20000"/>
            </a:srgbClr>
          </a:solidFill>
          <a:ln w="28575">
            <a:solidFill>
              <a:srgbClr val="6FA528"/>
            </a:solidFill>
          </a:ln>
        </p:spPr>
        <p:txBody>
          <a:bodyPr/>
          <a:lstStyle/>
          <a:p>
            <a:r>
              <a:rPr lang="en-US"/>
              <a:t>Click icon to add picture</a:t>
            </a:r>
            <a:endParaRPr lang="en-GB" dirty="0"/>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19447" y="746830"/>
            <a:ext cx="544923" cy="538867"/>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Click to edit Master text styles</a:t>
            </a:r>
          </a:p>
        </p:txBody>
      </p:sp>
      <p:sp>
        <p:nvSpPr>
          <p:cNvPr id="6" name="Title Placeholder 1"/>
          <p:cNvSpPr>
            <a:spLocks noGrp="1"/>
          </p:cNvSpPr>
          <p:nvPr>
            <p:ph type="title"/>
          </p:nvPr>
        </p:nvSpPr>
        <p:spPr>
          <a:xfrm>
            <a:off x="6466377" y="1288725"/>
            <a:ext cx="5297993" cy="707622"/>
          </a:xfrm>
          <a:prstGeom prst="rect">
            <a:avLst/>
          </a:prstGeom>
        </p:spPr>
        <p:txBody>
          <a:bodyPr vert="horz" lIns="91440" tIns="45720" rIns="91440" bIns="0" rtlCol="0" anchor="t" anchorCtr="0">
            <a:noAutofit/>
          </a:bodyPr>
          <a:lstStyle>
            <a:lvl1pPr>
              <a:defRPr sz="2800">
                <a:solidFill>
                  <a:srgbClr val="034EA2"/>
                </a:solidFill>
                <a:latin typeface="EC Square Sans Pro Medium" panose="020B0500000000020004" pitchFamily="34" charset="0"/>
              </a:defRPr>
            </a:lvl1pPr>
          </a:lstStyle>
          <a:p>
            <a:r>
              <a:rPr lang="en-US"/>
              <a:t>Click to edit Master title style</a:t>
            </a:r>
            <a:endParaRPr lang="en-GB" dirty="0"/>
          </a:p>
        </p:txBody>
      </p:sp>
      <p:sp>
        <p:nvSpPr>
          <p:cNvPr id="11" name="Title 1">
            <a:extLst>
              <a:ext uri="{FF2B5EF4-FFF2-40B4-BE49-F238E27FC236}">
                <a16:creationId xmlns:a16="http://schemas.microsoft.com/office/drawing/2014/main" id="{53C2AE37-341B-449D-9121-3287F405F9D0}"/>
              </a:ext>
            </a:extLst>
          </p:cNvPr>
          <p:cNvSpPr txBox="1">
            <a:spLocks/>
          </p:cNvSpPr>
          <p:nvPr userDrawn="1"/>
        </p:nvSpPr>
        <p:spPr>
          <a:xfrm>
            <a:off x="6457530" y="325403"/>
            <a:ext cx="2880000" cy="1258543"/>
          </a:xfrm>
          <a:prstGeom prst="rect">
            <a:avLst/>
          </a:prstGeom>
        </p:spPr>
        <p:txBody>
          <a:bodyPr/>
          <a:lstStyle>
            <a:lvl1pPr algn="ctr" defTabSz="457200" rtl="0" eaLnBrk="1" latinLnBrk="0" hangingPunct="1">
              <a:spcBef>
                <a:spcPct val="0"/>
              </a:spcBef>
              <a:buNone/>
              <a:defRPr sz="4000" kern="1200">
                <a:solidFill>
                  <a:srgbClr val="FFD624"/>
                </a:solidFill>
                <a:latin typeface="EC Square Sans Pro" panose="020B0506040000020004" pitchFamily="34" charset="0"/>
                <a:ea typeface="Verdana" pitchFamily="34" charset="0"/>
                <a:cs typeface="EC Square Sans Pro" panose="020B0506040000020004" pitchFamily="34" charset="0"/>
              </a:defRPr>
            </a:lvl1pPr>
          </a:lstStyle>
          <a:p>
            <a:pPr algn="l"/>
            <a:r>
              <a:rPr lang="en-US" sz="7000" dirty="0">
                <a:solidFill>
                  <a:srgbClr val="004494"/>
                </a:solidFill>
                <a:latin typeface="EC Square Sans Pro Medium" panose="020B0500000000020004" pitchFamily="34" charset="0"/>
              </a:rPr>
              <a:t>BTSF</a:t>
            </a:r>
            <a:endParaRPr lang="en-GB" sz="7000" dirty="0">
              <a:solidFill>
                <a:srgbClr val="004494"/>
              </a:solidFill>
              <a:latin typeface="EC Square Sans Pro Medium" panose="020B0500000000020004" pitchFamily="34" charset="0"/>
            </a:endParaRPr>
          </a:p>
        </p:txBody>
      </p:sp>
    </p:spTree>
    <p:extLst>
      <p:ext uri="{BB962C8B-B14F-4D97-AF65-F5344CB8AC3E}">
        <p14:creationId xmlns:p14="http://schemas.microsoft.com/office/powerpoint/2010/main" val="1784062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7" name="Picture Placeholder 4"/>
          <p:cNvSpPr>
            <a:spLocks noGrp="1"/>
          </p:cNvSpPr>
          <p:nvPr>
            <p:ph type="pic" sz="quarter" idx="13"/>
          </p:nvPr>
        </p:nvSpPr>
        <p:spPr>
          <a:xfrm>
            <a:off x="-46383" y="-46383"/>
            <a:ext cx="6142383" cy="6964017"/>
          </a:xfrm>
          <a:solidFill>
            <a:srgbClr val="6FA528">
              <a:alpha val="20000"/>
            </a:srgbClr>
          </a:solidFill>
          <a:ln w="28575">
            <a:solidFill>
              <a:srgbClr val="6FA528"/>
            </a:solidFill>
          </a:ln>
        </p:spPr>
        <p:txBody>
          <a:bodyPr/>
          <a:lstStyle/>
          <a:p>
            <a:r>
              <a:rPr lang="en-US"/>
              <a:t>Click icon to add picture</a:t>
            </a:r>
            <a:endParaRPr lang="en-GB" dirty="0"/>
          </a:p>
        </p:txBody>
      </p:sp>
      <p:sp>
        <p:nvSpPr>
          <p:cNvPr id="3" name="Content Placeholder 2"/>
          <p:cNvSpPr>
            <a:spLocks noGrp="1"/>
          </p:cNvSpPr>
          <p:nvPr>
            <p:ph idx="1"/>
          </p:nvPr>
        </p:nvSpPr>
        <p:spPr>
          <a:xfrm>
            <a:off x="6817056" y="1825625"/>
            <a:ext cx="4926841" cy="376995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Placeholder 1"/>
          <p:cNvSpPr>
            <a:spLocks noGrp="1"/>
          </p:cNvSpPr>
          <p:nvPr>
            <p:ph type="title"/>
          </p:nvPr>
        </p:nvSpPr>
        <p:spPr>
          <a:xfrm>
            <a:off x="6466377" y="1288725"/>
            <a:ext cx="5297993" cy="707622"/>
          </a:xfrm>
          <a:prstGeom prst="rect">
            <a:avLst/>
          </a:prstGeom>
        </p:spPr>
        <p:txBody>
          <a:bodyPr vert="horz" lIns="91440" tIns="45720" rIns="91440" bIns="0" rtlCol="0" anchor="t" anchorCtr="0">
            <a:noAutofit/>
          </a:bodyPr>
          <a:lstStyle>
            <a:lvl1pPr>
              <a:defRPr sz="2800">
                <a:solidFill>
                  <a:srgbClr val="034EA2"/>
                </a:solidFill>
                <a:latin typeface="EC Square Sans Pro Medium" panose="020B0500000000020004" pitchFamily="34" charset="0"/>
              </a:defRPr>
            </a:lvl1pPr>
          </a:lstStyle>
          <a:p>
            <a:r>
              <a:rPr lang="en-US"/>
              <a:t>Click to edit Master title style</a:t>
            </a:r>
            <a:endParaRPr lang="en-GB" dirty="0"/>
          </a:p>
        </p:txBody>
      </p:sp>
      <p:sp>
        <p:nvSpPr>
          <p:cNvPr id="10" name="Title 1">
            <a:extLst>
              <a:ext uri="{FF2B5EF4-FFF2-40B4-BE49-F238E27FC236}">
                <a16:creationId xmlns:a16="http://schemas.microsoft.com/office/drawing/2014/main" id="{8122BA4E-7754-4CCF-A5F9-BC368B6FB373}"/>
              </a:ext>
            </a:extLst>
          </p:cNvPr>
          <p:cNvSpPr txBox="1">
            <a:spLocks/>
          </p:cNvSpPr>
          <p:nvPr userDrawn="1"/>
        </p:nvSpPr>
        <p:spPr>
          <a:xfrm>
            <a:off x="6457530" y="325403"/>
            <a:ext cx="2880000" cy="1258543"/>
          </a:xfrm>
          <a:prstGeom prst="rect">
            <a:avLst/>
          </a:prstGeom>
        </p:spPr>
        <p:txBody>
          <a:bodyPr/>
          <a:lstStyle>
            <a:lvl1pPr algn="ctr" defTabSz="457200" rtl="0" eaLnBrk="1" latinLnBrk="0" hangingPunct="1">
              <a:spcBef>
                <a:spcPct val="0"/>
              </a:spcBef>
              <a:buNone/>
              <a:defRPr sz="4000" kern="1200">
                <a:solidFill>
                  <a:srgbClr val="FFD624"/>
                </a:solidFill>
                <a:latin typeface="EC Square Sans Pro" panose="020B0506040000020004" pitchFamily="34" charset="0"/>
                <a:ea typeface="Verdana" pitchFamily="34" charset="0"/>
                <a:cs typeface="EC Square Sans Pro" panose="020B0506040000020004" pitchFamily="34" charset="0"/>
              </a:defRPr>
            </a:lvl1pPr>
          </a:lstStyle>
          <a:p>
            <a:pPr algn="l"/>
            <a:r>
              <a:rPr lang="en-US" sz="7000" dirty="0">
                <a:solidFill>
                  <a:srgbClr val="004494"/>
                </a:solidFill>
                <a:latin typeface="EC Square Sans Pro Medium" panose="020B0500000000020004" pitchFamily="34" charset="0"/>
              </a:rPr>
              <a:t>BTSF</a:t>
            </a:r>
            <a:endParaRPr lang="en-GB" sz="7000" dirty="0">
              <a:solidFill>
                <a:srgbClr val="004494"/>
              </a:solidFill>
              <a:latin typeface="EC Square Sans Pro Medium" panose="020B0500000000020004" pitchFamily="34" charset="0"/>
            </a:endParaRPr>
          </a:p>
        </p:txBody>
      </p:sp>
      <p:sp>
        <p:nvSpPr>
          <p:cNvPr id="11" name="Slide Number Placeholder 5">
            <a:extLst>
              <a:ext uri="{FF2B5EF4-FFF2-40B4-BE49-F238E27FC236}">
                <a16:creationId xmlns:a16="http://schemas.microsoft.com/office/drawing/2014/main" id="{10A9BEC7-C0BC-4448-8FF1-A6FBCC9B3DF0}"/>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Tree>
    <p:extLst>
      <p:ext uri="{BB962C8B-B14F-4D97-AF65-F5344CB8AC3E}">
        <p14:creationId xmlns:p14="http://schemas.microsoft.com/office/powerpoint/2010/main" val="3692034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‹Nº›</a:t>
            </a:fld>
            <a:endParaRPr lang="en-GB"/>
          </a:p>
        </p:txBody>
      </p:sp>
      <p:cxnSp>
        <p:nvCxnSpPr>
          <p:cNvPr id="8" name="Straight Connector 7"/>
          <p:cNvCxnSpPr/>
          <p:nvPr userDrawn="1"/>
        </p:nvCxnSpPr>
        <p:spPr>
          <a:xfrm flipH="1">
            <a:off x="838199" y="0"/>
            <a:ext cx="1" cy="1276357"/>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3"/>
          </p:nvPr>
        </p:nvSpPr>
        <p:spPr>
          <a:xfrm>
            <a:off x="970722" y="2284667"/>
            <a:ext cx="3141663" cy="2090737"/>
          </a:xfrm>
          <a:solidFill>
            <a:srgbClr val="6FA528">
              <a:alpha val="20000"/>
            </a:srgbClr>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rgbClr val="6FA528">
              <a:alpha val="20000"/>
            </a:srgbClr>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rgbClr val="6FA528">
              <a:alpha val="20000"/>
            </a:srgbClr>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Click to 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Click to 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Click to edit Master text styles</a:t>
            </a:r>
          </a:p>
        </p:txBody>
      </p:sp>
      <p:sp>
        <p:nvSpPr>
          <p:cNvPr id="17" name="Title Placeholder 1">
            <a:extLst>
              <a:ext uri="{FF2B5EF4-FFF2-40B4-BE49-F238E27FC236}">
                <a16:creationId xmlns:a16="http://schemas.microsoft.com/office/drawing/2014/main" id="{232E6CD8-9FA3-40A9-AD5D-8AA7B0B7EFCD}"/>
              </a:ext>
            </a:extLst>
          </p:cNvPr>
          <p:cNvSpPr>
            <a:spLocks noGrp="1"/>
          </p:cNvSpPr>
          <p:nvPr>
            <p:ph type="title"/>
          </p:nvPr>
        </p:nvSpPr>
        <p:spPr>
          <a:xfrm>
            <a:off x="3028950" y="540010"/>
            <a:ext cx="8457372" cy="782357"/>
          </a:xfrm>
          <a:prstGeom prst="rect">
            <a:avLst/>
          </a:prstGeom>
        </p:spPr>
        <p:txBody>
          <a:bodyPr vert="horz" lIns="91440" tIns="45720" rIns="91440" bIns="0" rtlCol="0" anchor="b" anchorCtr="0">
            <a:noAutofit/>
          </a:bodyPr>
          <a:lstStyle>
            <a:lvl1pPr>
              <a:defRPr>
                <a:solidFill>
                  <a:srgbClr val="034EA2"/>
                </a:solidFill>
                <a:latin typeface="EC Square Sans Pro Medium" panose="020B05000000000200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1780107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‹Nº›</a:t>
            </a:fld>
            <a:endParaRPr lang="en-GB"/>
          </a:p>
        </p:txBody>
      </p:sp>
      <p:cxnSp>
        <p:nvCxnSpPr>
          <p:cNvPr id="8" name="Straight Connector 7"/>
          <p:cNvCxnSpPr/>
          <p:nvPr userDrawn="1"/>
        </p:nvCxnSpPr>
        <p:spPr>
          <a:xfrm flipH="1">
            <a:off x="838199" y="0"/>
            <a:ext cx="1" cy="1276357"/>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3"/>
          </p:nvPr>
        </p:nvSpPr>
        <p:spPr>
          <a:xfrm>
            <a:off x="3713869" y="2159957"/>
            <a:ext cx="2461591" cy="1638158"/>
          </a:xfrm>
          <a:solidFill>
            <a:srgbClr val="6FA528">
              <a:alpha val="20000"/>
            </a:srgbClr>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rgbClr val="6FA528">
              <a:alpha val="20000"/>
            </a:srgbClr>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rgbClr val="6FA528">
              <a:alpha val="20000"/>
            </a:srgbClr>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Click to 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Click to edit Master text styles</a:t>
            </a:r>
          </a:p>
        </p:txBody>
      </p:sp>
      <p:sp>
        <p:nvSpPr>
          <p:cNvPr id="14" name="Picture Placeholder 2"/>
          <p:cNvSpPr>
            <a:spLocks noGrp="1"/>
          </p:cNvSpPr>
          <p:nvPr>
            <p:ph type="pic" sz="quarter" idx="19"/>
          </p:nvPr>
        </p:nvSpPr>
        <p:spPr>
          <a:xfrm>
            <a:off x="6324549" y="3968880"/>
            <a:ext cx="2461591" cy="1638158"/>
          </a:xfrm>
          <a:solidFill>
            <a:srgbClr val="6FA528">
              <a:alpha val="20000"/>
            </a:srgbClr>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Click to 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Click to edit Master text styles</a:t>
            </a:r>
          </a:p>
        </p:txBody>
      </p:sp>
      <p:sp>
        <p:nvSpPr>
          <p:cNvPr id="19" name="Title Placeholder 1">
            <a:extLst>
              <a:ext uri="{FF2B5EF4-FFF2-40B4-BE49-F238E27FC236}">
                <a16:creationId xmlns:a16="http://schemas.microsoft.com/office/drawing/2014/main" id="{69F8B3C0-2BF0-4951-BBBD-055698D3D46D}"/>
              </a:ext>
            </a:extLst>
          </p:cNvPr>
          <p:cNvSpPr>
            <a:spLocks noGrp="1"/>
          </p:cNvSpPr>
          <p:nvPr>
            <p:ph type="title"/>
          </p:nvPr>
        </p:nvSpPr>
        <p:spPr>
          <a:xfrm>
            <a:off x="3028950" y="540010"/>
            <a:ext cx="8457372" cy="782357"/>
          </a:xfrm>
          <a:prstGeom prst="rect">
            <a:avLst/>
          </a:prstGeom>
        </p:spPr>
        <p:txBody>
          <a:bodyPr vert="horz" lIns="91440" tIns="45720" rIns="91440" bIns="0" rtlCol="0" anchor="b" anchorCtr="0">
            <a:noAutofit/>
          </a:bodyPr>
          <a:lstStyle>
            <a:lvl1pPr>
              <a:defRPr>
                <a:solidFill>
                  <a:srgbClr val="034EA2"/>
                </a:solidFill>
                <a:latin typeface="EC Square Sans Pro Medium" panose="020B05000000000200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638556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flipV="1">
            <a:off x="0" y="2311076"/>
            <a:ext cx="12192000" cy="3354711"/>
          </a:xfrm>
          <a:solidFill>
            <a:srgbClr val="6FA528">
              <a:alpha val="20000"/>
            </a:srgbClr>
          </a:solidFill>
        </p:spPr>
        <p:txBody>
          <a:bodyPr/>
          <a:lstStyle/>
          <a:p>
            <a:r>
              <a:rPr lang="en-US"/>
              <a:t>Click icon to add picture</a:t>
            </a:r>
            <a:endParaRPr lang="en-GB"/>
          </a:p>
        </p:txBody>
      </p:sp>
      <p:sp>
        <p:nvSpPr>
          <p:cNvPr id="6" name="Text Placeholder 5"/>
          <p:cNvSpPr>
            <a:spLocks noGrp="1"/>
          </p:cNvSpPr>
          <p:nvPr>
            <p:ph type="body" sz="quarter" idx="14"/>
          </p:nvPr>
        </p:nvSpPr>
        <p:spPr>
          <a:xfrm>
            <a:off x="1055076" y="2447779"/>
            <a:ext cx="10298724" cy="2757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9" name="Straight Connector 8"/>
          <p:cNvCxnSpPr/>
          <p:nvPr userDrawn="1"/>
        </p:nvCxnSpPr>
        <p:spPr>
          <a:xfrm flipH="1">
            <a:off x="838199" y="0"/>
            <a:ext cx="1" cy="1276357"/>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C02EB186-DFDC-4601-86CB-C38BEC1C9528}"/>
              </a:ext>
            </a:extLst>
          </p:cNvPr>
          <p:cNvSpPr>
            <a:spLocks noGrp="1"/>
          </p:cNvSpPr>
          <p:nvPr>
            <p:ph type="title"/>
          </p:nvPr>
        </p:nvSpPr>
        <p:spPr>
          <a:xfrm>
            <a:off x="3028950" y="540010"/>
            <a:ext cx="8457372" cy="782357"/>
          </a:xfrm>
          <a:prstGeom prst="rect">
            <a:avLst/>
          </a:prstGeom>
        </p:spPr>
        <p:txBody>
          <a:bodyPr vert="horz" lIns="91440" tIns="45720" rIns="91440" bIns="0" rtlCol="0" anchor="b" anchorCtr="0">
            <a:noAutofit/>
          </a:bodyPr>
          <a:lstStyle>
            <a:lvl1pPr>
              <a:defRPr>
                <a:solidFill>
                  <a:srgbClr val="034EA2"/>
                </a:solidFill>
                <a:latin typeface="EC Square Sans Pro Medium" panose="020B0500000000020004" pitchFamily="34" charset="0"/>
              </a:defRPr>
            </a:lvl1pPr>
          </a:lstStyle>
          <a:p>
            <a:r>
              <a:rPr lang="en-US"/>
              <a:t>Click to edit Master title style</a:t>
            </a:r>
            <a:endParaRPr lang="en-GB" dirty="0"/>
          </a:p>
        </p:txBody>
      </p:sp>
      <p:sp>
        <p:nvSpPr>
          <p:cNvPr id="10" name="Slide Number Placeholder 5">
            <a:extLst>
              <a:ext uri="{FF2B5EF4-FFF2-40B4-BE49-F238E27FC236}">
                <a16:creationId xmlns:a16="http://schemas.microsoft.com/office/drawing/2014/main" id="{C613AADA-7815-46A8-B064-A90C4C1B9293}"/>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Tree>
    <p:extLst>
      <p:ext uri="{BB962C8B-B14F-4D97-AF65-F5344CB8AC3E}">
        <p14:creationId xmlns:p14="http://schemas.microsoft.com/office/powerpoint/2010/main" val="413677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88A37DC2-4B32-4EB0-85FD-A8F749361D3A}"/>
              </a:ext>
            </a:extLst>
          </p:cNvPr>
          <p:cNvSpPr>
            <a:spLocks noGrp="1"/>
          </p:cNvSpPr>
          <p:nvPr>
            <p:ph type="title"/>
          </p:nvPr>
        </p:nvSpPr>
        <p:spPr>
          <a:xfrm>
            <a:off x="3028950" y="540010"/>
            <a:ext cx="8457372" cy="782357"/>
          </a:xfrm>
          <a:prstGeom prst="rect">
            <a:avLst/>
          </a:prstGeom>
        </p:spPr>
        <p:txBody>
          <a:bodyPr vert="horz" lIns="91440" tIns="45720" rIns="91440" bIns="0" rtlCol="0" anchor="b" anchorCtr="0">
            <a:noAutofit/>
          </a:bodyPr>
          <a:lstStyle>
            <a:lvl1pPr>
              <a:defRPr>
                <a:solidFill>
                  <a:srgbClr val="034EA2"/>
                </a:solidFill>
                <a:latin typeface="EC Square Sans Pro Medium" panose="020B0500000000020004" pitchFamily="34" charset="0"/>
              </a:defRPr>
            </a:lvl1pPr>
          </a:lstStyle>
          <a:p>
            <a:r>
              <a:rPr lang="en-US"/>
              <a:t>Click to edit Master title style</a:t>
            </a:r>
            <a:endParaRPr lang="en-GB" dirty="0"/>
          </a:p>
        </p:txBody>
      </p:sp>
      <p:sp>
        <p:nvSpPr>
          <p:cNvPr id="7" name="Slide Number Placeholder 5">
            <a:extLst>
              <a:ext uri="{FF2B5EF4-FFF2-40B4-BE49-F238E27FC236}">
                <a16:creationId xmlns:a16="http://schemas.microsoft.com/office/drawing/2014/main" id="{A05A22D6-64CD-4036-BB60-E51645C15182}"/>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Tree>
    <p:extLst>
      <p:ext uri="{BB962C8B-B14F-4D97-AF65-F5344CB8AC3E}">
        <p14:creationId xmlns:p14="http://schemas.microsoft.com/office/powerpoint/2010/main" val="2414118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4F5485E-3A3B-42F2-B547-F8A8E71BA4A2}" type="datetimeFigureOut">
              <a:rPr lang="es-ES" smtClean="0"/>
              <a:t>15/02/2024</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CDA5FC0F-73A6-44AE-8587-BC0C771CEAFF}" type="slidenum">
              <a:rPr lang="es-ES" smtClean="0"/>
              <a:t>‹Nº›</a:t>
            </a:fld>
            <a:endParaRPr lang="es-ES"/>
          </a:p>
        </p:txBody>
      </p:sp>
    </p:spTree>
    <p:extLst>
      <p:ext uri="{BB962C8B-B14F-4D97-AF65-F5344CB8AC3E}">
        <p14:creationId xmlns:p14="http://schemas.microsoft.com/office/powerpoint/2010/main" val="2944836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1 Content - TUTO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0F4F37E-E245-4C11-ACF3-E87C6AF891C2}"/>
              </a:ext>
            </a:extLst>
          </p:cNvPr>
          <p:cNvSpPr/>
          <p:nvPr userDrawn="1"/>
        </p:nvSpPr>
        <p:spPr>
          <a:xfrm>
            <a:off x="-5346" y="5745772"/>
            <a:ext cx="12192000" cy="1091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Rectangle 11">
            <a:extLst>
              <a:ext uri="{FF2B5EF4-FFF2-40B4-BE49-F238E27FC236}">
                <a16:creationId xmlns:a16="http://schemas.microsoft.com/office/drawing/2014/main" id="{A9F6ACE6-5C27-4EBA-A2C0-D9E1BBD9D672}"/>
              </a:ext>
            </a:extLst>
          </p:cNvPr>
          <p:cNvSpPr/>
          <p:nvPr userDrawn="1"/>
        </p:nvSpPr>
        <p:spPr>
          <a:xfrm>
            <a:off x="-5346" y="1068735"/>
            <a:ext cx="12197346" cy="4674407"/>
          </a:xfrm>
          <a:prstGeom prst="rect">
            <a:avLst/>
          </a:prstGeom>
          <a:solidFill>
            <a:srgbClr val="CDD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3" name="Rectangle 22">
            <a:extLst>
              <a:ext uri="{FF2B5EF4-FFF2-40B4-BE49-F238E27FC236}">
                <a16:creationId xmlns:a16="http://schemas.microsoft.com/office/drawing/2014/main" id="{E69407D0-7DF1-4D7D-92C9-0EF246CBD584}"/>
              </a:ext>
            </a:extLst>
          </p:cNvPr>
          <p:cNvSpPr/>
          <p:nvPr userDrawn="1"/>
        </p:nvSpPr>
        <p:spPr>
          <a:xfrm>
            <a:off x="6493685" y="2981742"/>
            <a:ext cx="5079600" cy="1879200"/>
          </a:xfrm>
          <a:prstGeom prst="rect">
            <a:avLst/>
          </a:prstGeom>
          <a:blipFill dpi="0" rotWithShape="1">
            <a:blip r:embed="rId2">
              <a:alphaModFix amt="15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EFCB28C1-D470-4CB4-B1AE-32210367843E}"/>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
        <p:nvSpPr>
          <p:cNvPr id="24" name="Title 1">
            <a:extLst>
              <a:ext uri="{FF2B5EF4-FFF2-40B4-BE49-F238E27FC236}">
                <a16:creationId xmlns:a16="http://schemas.microsoft.com/office/drawing/2014/main" id="{E25F6123-483C-42C0-8EFD-B9B1A4464B81}"/>
              </a:ext>
            </a:extLst>
          </p:cNvPr>
          <p:cNvSpPr txBox="1">
            <a:spLocks/>
          </p:cNvSpPr>
          <p:nvPr userDrawn="1"/>
        </p:nvSpPr>
        <p:spPr>
          <a:xfrm>
            <a:off x="6667739" y="2684799"/>
            <a:ext cx="4647389" cy="2176143"/>
          </a:xfrm>
          <a:prstGeom prst="rect">
            <a:avLst/>
          </a:prstGeom>
          <a:noFill/>
        </p:spPr>
        <p:txBody>
          <a:bodyPr/>
          <a:lstStyle>
            <a:lvl1pPr algn="ctr" defTabSz="457200" rtl="0" eaLnBrk="1" latinLnBrk="0" hangingPunct="1">
              <a:spcBef>
                <a:spcPct val="0"/>
              </a:spcBef>
              <a:buNone/>
              <a:defRPr sz="4000" kern="1200">
                <a:solidFill>
                  <a:srgbClr val="FFD624"/>
                </a:solidFill>
                <a:latin typeface="EC Square Sans Pro" panose="020B0506040000020004" pitchFamily="34" charset="0"/>
                <a:ea typeface="Verdana" pitchFamily="34" charset="0"/>
                <a:cs typeface="EC Square Sans Pro" panose="020B0506040000020004" pitchFamily="34" charset="0"/>
              </a:defRPr>
            </a:lvl1pPr>
          </a:lstStyle>
          <a:p>
            <a:pPr algn="l"/>
            <a:r>
              <a:rPr lang="en-US" sz="16000" dirty="0">
                <a:solidFill>
                  <a:srgbClr val="D5E1EF"/>
                </a:solidFill>
                <a:latin typeface="EC Square Sans Pro Medium" panose="020B0500000000020004" pitchFamily="34" charset="0"/>
              </a:rPr>
              <a:t>BTSF</a:t>
            </a:r>
            <a:endParaRPr lang="en-GB" sz="16000" dirty="0">
              <a:solidFill>
                <a:srgbClr val="D5E1EF"/>
              </a:solidFill>
              <a:latin typeface="EC Square Sans Pro Medium" panose="020B0500000000020004" pitchFamily="34" charset="0"/>
            </a:endParaRPr>
          </a:p>
        </p:txBody>
      </p:sp>
      <p:sp>
        <p:nvSpPr>
          <p:cNvPr id="26" name="Rectangle 25">
            <a:extLst>
              <a:ext uri="{FF2B5EF4-FFF2-40B4-BE49-F238E27FC236}">
                <a16:creationId xmlns:a16="http://schemas.microsoft.com/office/drawing/2014/main" id="{A9F0CE80-2E04-49BA-BD89-238AD4C3A86B}"/>
              </a:ext>
            </a:extLst>
          </p:cNvPr>
          <p:cNvSpPr/>
          <p:nvPr userDrawn="1"/>
        </p:nvSpPr>
        <p:spPr>
          <a:xfrm>
            <a:off x="0" y="0"/>
            <a:ext cx="12192000" cy="1091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18" name="Picture 17">
            <a:extLst>
              <a:ext uri="{FF2B5EF4-FFF2-40B4-BE49-F238E27FC236}">
                <a16:creationId xmlns:a16="http://schemas.microsoft.com/office/drawing/2014/main" id="{F3B5A811-51F5-4DAD-ADAB-0FA88A3F8B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66104" y="258042"/>
            <a:ext cx="1659792" cy="1152460"/>
          </a:xfrm>
          <a:prstGeom prst="rect">
            <a:avLst/>
          </a:prstGeom>
        </p:spPr>
      </p:pic>
      <p:sp>
        <p:nvSpPr>
          <p:cNvPr id="32" name="Content Placeholder 2">
            <a:extLst>
              <a:ext uri="{FF2B5EF4-FFF2-40B4-BE49-F238E27FC236}">
                <a16:creationId xmlns:a16="http://schemas.microsoft.com/office/drawing/2014/main" id="{B96C0D44-011C-4FDF-8412-5FDF1ABE172F}"/>
              </a:ext>
            </a:extLst>
          </p:cNvPr>
          <p:cNvSpPr>
            <a:spLocks noGrp="1"/>
          </p:cNvSpPr>
          <p:nvPr>
            <p:ph idx="1"/>
          </p:nvPr>
        </p:nvSpPr>
        <p:spPr>
          <a:xfrm>
            <a:off x="838199" y="2808062"/>
            <a:ext cx="10905699" cy="2879072"/>
          </a:xfrm>
        </p:spPr>
        <p:txBody>
          <a:bodyPr>
            <a:noAutofit/>
          </a:bodyPr>
          <a:lstStyle>
            <a:lvl1pPr marL="342900" indent="-342900">
              <a:lnSpc>
                <a:spcPct val="100000"/>
              </a:lnSpc>
              <a:spcBef>
                <a:spcPts val="0"/>
              </a:spcBef>
              <a:spcAft>
                <a:spcPts val="1800"/>
              </a:spcAft>
              <a:buClr>
                <a:schemeClr val="tx1"/>
              </a:buClr>
              <a:buFont typeface="Wingdings" panose="05000000000000000000" pitchFamily="2" charset="2"/>
              <a:buChar char="§"/>
              <a:defRPr>
                <a:solidFill>
                  <a:schemeClr val="tx1"/>
                </a:solidFill>
              </a:defRPr>
            </a:lvl1pPr>
            <a:lvl2pPr marL="800100" indent="-342900">
              <a:lnSpc>
                <a:spcPct val="100000"/>
              </a:lnSpc>
              <a:spcAft>
                <a:spcPts val="1800"/>
              </a:spcAft>
              <a:buClr>
                <a:schemeClr val="tx1"/>
              </a:buClr>
              <a:buFont typeface="Wingdings" panose="05000000000000000000" pitchFamily="2" charset="2"/>
              <a:buChar char="§"/>
              <a:defRPr>
                <a:solidFill>
                  <a:schemeClr val="tx1"/>
                </a:solidFill>
              </a:defRPr>
            </a:lvl2pPr>
            <a:lvl3pPr marL="1200150" indent="-285750">
              <a:lnSpc>
                <a:spcPct val="100000"/>
              </a:lnSpc>
              <a:spcAft>
                <a:spcPts val="1800"/>
              </a:spcAft>
              <a:buClr>
                <a:schemeClr val="tx1"/>
              </a:buClr>
              <a:buFont typeface="Wingdings" panose="05000000000000000000" pitchFamily="2" charset="2"/>
              <a:buChar char="§"/>
              <a:defRPr>
                <a:solidFill>
                  <a:schemeClr val="tx1"/>
                </a:solidFill>
              </a:defRPr>
            </a:lvl3pPr>
            <a:lvl4pPr marL="1657350" indent="-285750">
              <a:lnSpc>
                <a:spcPct val="100000"/>
              </a:lnSpc>
              <a:spcAft>
                <a:spcPts val="1800"/>
              </a:spcAft>
              <a:buClr>
                <a:schemeClr val="tx1"/>
              </a:buClr>
              <a:buFont typeface="Wingdings" panose="05000000000000000000" pitchFamily="2" charset="2"/>
              <a:buChar char="§"/>
              <a:defRPr>
                <a:solidFill>
                  <a:schemeClr val="tx1"/>
                </a:solidFill>
              </a:defRPr>
            </a:lvl4pPr>
            <a:lvl5pPr marL="2114550" indent="-285750">
              <a:lnSpc>
                <a:spcPct val="100000"/>
              </a:lnSpc>
              <a:spcAft>
                <a:spcPts val="1800"/>
              </a:spcAft>
              <a:buClr>
                <a:schemeClr val="tx1"/>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Content Placeholder 2">
            <a:extLst>
              <a:ext uri="{FF2B5EF4-FFF2-40B4-BE49-F238E27FC236}">
                <a16:creationId xmlns:a16="http://schemas.microsoft.com/office/drawing/2014/main" id="{B332DDBB-FABA-4789-98C8-601D1C08A027}"/>
              </a:ext>
            </a:extLst>
          </p:cNvPr>
          <p:cNvSpPr>
            <a:spLocks noGrp="1"/>
          </p:cNvSpPr>
          <p:nvPr>
            <p:ph sz="quarter" idx="13" hasCustomPrompt="1"/>
          </p:nvPr>
        </p:nvSpPr>
        <p:spPr>
          <a:xfrm>
            <a:off x="838197" y="2272201"/>
            <a:ext cx="10905685" cy="437599"/>
          </a:xfrm>
        </p:spPr>
        <p:txBody>
          <a:bodyPr vert="horz" lIns="91440" tIns="45720" rIns="91440" bIns="0" rtlCol="0" anchor="t" anchorCtr="0">
            <a:noAutofit/>
          </a:bodyPr>
          <a:lstStyle>
            <a:lvl1pPr>
              <a:lnSpc>
                <a:spcPct val="100000"/>
              </a:lnSpc>
              <a:spcAft>
                <a:spcPts val="0"/>
              </a:spcAft>
              <a:defRPr lang="en-BE" sz="2600" dirty="0">
                <a:solidFill>
                  <a:srgbClr val="6FA528"/>
                </a:solidFill>
                <a:latin typeface="EC Square Sans Pro Medium" panose="020B0500000000020004" pitchFamily="34" charset="0"/>
                <a:ea typeface="+mj-ea"/>
                <a:cs typeface="+mj-cs"/>
              </a:defRPr>
            </a:lvl1pPr>
          </a:lstStyle>
          <a:p>
            <a:pPr lvl="0">
              <a:lnSpc>
                <a:spcPct val="90000"/>
              </a:lnSpc>
              <a:spcBef>
                <a:spcPct val="0"/>
              </a:spcBef>
              <a:buNone/>
            </a:pPr>
            <a:r>
              <a:rPr lang="en-US" dirty="0"/>
              <a:t>Click to add Topic Name</a:t>
            </a:r>
            <a:endParaRPr lang="en-BE" dirty="0"/>
          </a:p>
        </p:txBody>
      </p:sp>
      <p:sp>
        <p:nvSpPr>
          <p:cNvPr id="19" name="Text Placeholder 2">
            <a:extLst>
              <a:ext uri="{FF2B5EF4-FFF2-40B4-BE49-F238E27FC236}">
                <a16:creationId xmlns:a16="http://schemas.microsoft.com/office/drawing/2014/main" id="{B76D2B3C-AC16-4C2E-9D2E-2F0E02AF73A5}"/>
              </a:ext>
            </a:extLst>
          </p:cNvPr>
          <p:cNvSpPr>
            <a:spLocks noGrp="1"/>
          </p:cNvSpPr>
          <p:nvPr>
            <p:ph type="body" sz="quarter" idx="14" hasCustomPrompt="1"/>
          </p:nvPr>
        </p:nvSpPr>
        <p:spPr>
          <a:xfrm>
            <a:off x="1696828" y="5902623"/>
            <a:ext cx="4098222" cy="672074"/>
          </a:xfrm>
        </p:spPr>
        <p:txBody>
          <a:bodyPr lIns="0" tIns="0" rIns="0" bIns="0">
            <a:normAutofit/>
          </a:bodyPr>
          <a:lstStyle>
            <a:lvl1pPr>
              <a:defRPr lang="en-US" sz="1600" b="0" i="0" dirty="0" smtClean="0">
                <a:solidFill>
                  <a:srgbClr val="6FA528"/>
                </a:solidFill>
                <a:latin typeface="EC Square Sans Pro Medium" panose="020B0500000000020004" pitchFamily="34" charset="0"/>
                <a:ea typeface="Verdana" pitchFamily="34" charset="0"/>
                <a:cs typeface="EC Square Sans Pro" panose="020B0506040000020004" pitchFamily="34" charset="0"/>
              </a:defRPr>
            </a:lvl1pPr>
            <a:lvl2pPr>
              <a:defRPr lang="en-US" sz="2800" dirty="0" smtClean="0"/>
            </a:lvl2pPr>
            <a:lvl3pPr>
              <a:defRPr lang="en-US" sz="3000" b="1" dirty="0" smtClean="0">
                <a:solidFill>
                  <a:schemeClr val="bg1"/>
                </a:solidFill>
              </a:defRPr>
            </a:lvl3pPr>
            <a:lvl4pPr>
              <a:defRPr lang="en-US" sz="2000" dirty="0" smtClean="0"/>
            </a:lvl4pPr>
            <a:lvl5pPr>
              <a:defRPr lang="en-BE" sz="2000" dirty="0"/>
            </a:lvl5pPr>
          </a:lstStyle>
          <a:p>
            <a:pPr marL="0" lvl="0" indent="0" defTabSz="457200">
              <a:spcBef>
                <a:spcPct val="20000"/>
              </a:spcBef>
              <a:buFont typeface="Arial"/>
              <a:buNone/>
            </a:pPr>
            <a:r>
              <a:rPr lang="en-US" dirty="0"/>
              <a:t>Click to add Topic/Event Title</a:t>
            </a:r>
            <a:endParaRPr lang="en-BE" dirty="0"/>
          </a:p>
        </p:txBody>
      </p:sp>
      <p:sp>
        <p:nvSpPr>
          <p:cNvPr id="22" name="Content Placeholder 2">
            <a:extLst>
              <a:ext uri="{FF2B5EF4-FFF2-40B4-BE49-F238E27FC236}">
                <a16:creationId xmlns:a16="http://schemas.microsoft.com/office/drawing/2014/main" id="{D29D95BF-DDCB-4E85-8C02-1E33AF1FC9E5}"/>
              </a:ext>
            </a:extLst>
          </p:cNvPr>
          <p:cNvSpPr>
            <a:spLocks noGrp="1"/>
          </p:cNvSpPr>
          <p:nvPr>
            <p:ph sz="quarter" idx="10" hasCustomPrompt="1"/>
          </p:nvPr>
        </p:nvSpPr>
        <p:spPr>
          <a:xfrm>
            <a:off x="5906027" y="5899822"/>
            <a:ext cx="2969355" cy="413610"/>
          </a:xfrm>
        </p:spPr>
        <p:txBody>
          <a:bodyPr vert="horz" lIns="36000" tIns="0" rIns="72000" bIns="0" rtlCol="0" anchor="t" anchorCtr="0">
            <a:noAutofit/>
          </a:bodyPr>
          <a:lstStyle>
            <a:lvl1pPr>
              <a:lnSpc>
                <a:spcPct val="100000"/>
              </a:lnSpc>
              <a:spcAft>
                <a:spcPts val="0"/>
              </a:spcAft>
              <a:defRPr lang="en-US" sz="1500" cap="none" baseline="0" smtClean="0">
                <a:solidFill>
                  <a:schemeClr val="bg1">
                    <a:lumMod val="50000"/>
                  </a:schemeClr>
                </a:solidFill>
                <a:latin typeface="EC Square Sans Pro" panose="020B0506040000020004" pitchFamily="34" charset="0"/>
                <a:ea typeface="+mj-ea"/>
                <a:cs typeface="+mj-cs"/>
              </a:defRPr>
            </a:lvl1pPr>
            <a:lvl2pPr>
              <a:defRPr lang="en-US" sz="1800" smtClean="0"/>
            </a:lvl2pPr>
            <a:lvl3pPr>
              <a:defRPr lang="en-US" smtClean="0"/>
            </a:lvl3pPr>
            <a:lvl4pPr>
              <a:defRPr lang="en-US" sz="1800" smtClean="0"/>
            </a:lvl4pPr>
            <a:lvl5pPr>
              <a:defRPr lang="en-BE" sz="1800"/>
            </a:lvl5pPr>
          </a:lstStyle>
          <a:p>
            <a:pPr marL="0" lvl="0">
              <a:lnSpc>
                <a:spcPct val="90000"/>
              </a:lnSpc>
              <a:spcBef>
                <a:spcPct val="0"/>
              </a:spcBef>
              <a:buNone/>
            </a:pPr>
            <a:r>
              <a:rPr lang="en-US" dirty="0"/>
              <a:t>Click to add Speaker’s name,</a:t>
            </a:r>
          </a:p>
          <a:p>
            <a:pPr marL="0" lvl="0">
              <a:lnSpc>
                <a:spcPct val="90000"/>
              </a:lnSpc>
              <a:spcBef>
                <a:spcPct val="0"/>
              </a:spcBef>
              <a:buNone/>
            </a:pPr>
            <a:r>
              <a:rPr lang="en-US" dirty="0"/>
              <a:t>Position, Organisation</a:t>
            </a:r>
            <a:endParaRPr lang="en-BE" dirty="0"/>
          </a:p>
        </p:txBody>
      </p:sp>
      <p:sp>
        <p:nvSpPr>
          <p:cNvPr id="30" name="Content Placeholder 2">
            <a:extLst>
              <a:ext uri="{FF2B5EF4-FFF2-40B4-BE49-F238E27FC236}">
                <a16:creationId xmlns:a16="http://schemas.microsoft.com/office/drawing/2014/main" id="{50D82E7F-72A9-4AFA-A2CF-4F0FBD6D9A03}"/>
              </a:ext>
            </a:extLst>
          </p:cNvPr>
          <p:cNvSpPr>
            <a:spLocks noGrp="1"/>
          </p:cNvSpPr>
          <p:nvPr>
            <p:ph sz="quarter" idx="11" hasCustomPrompt="1"/>
          </p:nvPr>
        </p:nvSpPr>
        <p:spPr>
          <a:xfrm>
            <a:off x="5906027" y="6343657"/>
            <a:ext cx="2964463" cy="413610"/>
          </a:xfrm>
        </p:spPr>
        <p:txBody>
          <a:bodyPr vert="horz" lIns="36000" tIns="0" rIns="72000" bIns="0" rtlCol="0" anchor="t" anchorCtr="0">
            <a:noAutofit/>
          </a:bodyPr>
          <a:lstStyle>
            <a:lvl1pPr>
              <a:lnSpc>
                <a:spcPct val="100000"/>
              </a:lnSpc>
              <a:spcAft>
                <a:spcPts val="0"/>
              </a:spcAft>
              <a:defRPr lang="en-US" sz="1500" cap="none" baseline="0" smtClean="0">
                <a:solidFill>
                  <a:schemeClr val="bg1">
                    <a:lumMod val="50000"/>
                  </a:schemeClr>
                </a:solidFill>
                <a:latin typeface="EC Square Sans Pro" panose="020B0506040000020004" pitchFamily="34" charset="0"/>
                <a:ea typeface="+mj-ea"/>
                <a:cs typeface="+mj-cs"/>
              </a:defRPr>
            </a:lvl1pPr>
            <a:lvl2pPr>
              <a:defRPr lang="en-US" sz="1800" smtClean="0"/>
            </a:lvl2pPr>
            <a:lvl3pPr>
              <a:defRPr lang="en-US" smtClean="0"/>
            </a:lvl3pPr>
            <a:lvl4pPr>
              <a:defRPr lang="en-US" sz="1800" smtClean="0"/>
            </a:lvl4pPr>
            <a:lvl5pPr>
              <a:defRPr lang="en-BE" sz="1800"/>
            </a:lvl5pPr>
          </a:lstStyle>
          <a:p>
            <a:pPr marL="0" lvl="0">
              <a:lnSpc>
                <a:spcPct val="90000"/>
              </a:lnSpc>
              <a:spcBef>
                <a:spcPct val="0"/>
              </a:spcBef>
              <a:buNone/>
            </a:pPr>
            <a:r>
              <a:rPr lang="en-US" dirty="0"/>
              <a:t>Location and Date</a:t>
            </a:r>
            <a:endParaRPr lang="en-BE" dirty="0"/>
          </a:p>
        </p:txBody>
      </p:sp>
      <p:sp>
        <p:nvSpPr>
          <p:cNvPr id="31" name="Picture Placeholder 4">
            <a:extLst>
              <a:ext uri="{FF2B5EF4-FFF2-40B4-BE49-F238E27FC236}">
                <a16:creationId xmlns:a16="http://schemas.microsoft.com/office/drawing/2014/main" id="{D8CC42F6-A1AB-43CA-9055-1200B8A88897}"/>
              </a:ext>
            </a:extLst>
          </p:cNvPr>
          <p:cNvSpPr>
            <a:spLocks noGrp="1"/>
          </p:cNvSpPr>
          <p:nvPr>
            <p:ph type="pic" sz="quarter" idx="15" hasCustomPrompt="1"/>
          </p:nvPr>
        </p:nvSpPr>
        <p:spPr>
          <a:xfrm>
            <a:off x="10862876" y="5923701"/>
            <a:ext cx="809625" cy="779462"/>
          </a:xfrm>
        </p:spPr>
        <p:txBody>
          <a:bodyPr/>
          <a:lstStyle>
            <a:lvl1pPr marL="0" indent="0" algn="ctr">
              <a:buNone/>
              <a:defRPr sz="1200"/>
            </a:lvl1pPr>
          </a:lstStyle>
          <a:p>
            <a:r>
              <a:rPr lang="en-GB" dirty="0"/>
              <a:t>LOGO</a:t>
            </a:r>
            <a:endParaRPr lang="en-BE" dirty="0"/>
          </a:p>
        </p:txBody>
      </p:sp>
      <p:sp>
        <p:nvSpPr>
          <p:cNvPr id="20" name="Title 1">
            <a:extLst>
              <a:ext uri="{FF2B5EF4-FFF2-40B4-BE49-F238E27FC236}">
                <a16:creationId xmlns:a16="http://schemas.microsoft.com/office/drawing/2014/main" id="{64962DEE-C427-43B4-8B80-955526B7F70D}"/>
              </a:ext>
            </a:extLst>
          </p:cNvPr>
          <p:cNvSpPr txBox="1">
            <a:spLocks/>
          </p:cNvSpPr>
          <p:nvPr userDrawn="1"/>
        </p:nvSpPr>
        <p:spPr>
          <a:xfrm>
            <a:off x="838196" y="1784791"/>
            <a:ext cx="10905685" cy="648982"/>
          </a:xfrm>
          <a:prstGeom prst="rect">
            <a:avLst/>
          </a:prstGeom>
        </p:spPr>
        <p:txBody>
          <a:bodyPr/>
          <a:lstStyle>
            <a:lvl1pPr algn="ctr" defTabSz="457200" rtl="0" eaLnBrk="1" latinLnBrk="0" hangingPunct="1">
              <a:spcBef>
                <a:spcPct val="0"/>
              </a:spcBef>
              <a:buNone/>
              <a:defRPr sz="4000" kern="1200">
                <a:solidFill>
                  <a:srgbClr val="FFD624"/>
                </a:solidFill>
                <a:latin typeface="EC Square Sans Pro" panose="020B0506040000020004" pitchFamily="34" charset="0"/>
                <a:ea typeface="Verdana" pitchFamily="34" charset="0"/>
                <a:cs typeface="EC Square Sans Pro" panose="020B0506040000020004" pitchFamily="34" charset="0"/>
              </a:defRPr>
            </a:lvl1pPr>
          </a:lstStyle>
          <a:p>
            <a:pPr algn="l">
              <a:lnSpc>
                <a:spcPts val="3800"/>
              </a:lnSpc>
            </a:pPr>
            <a:r>
              <a:rPr lang="en-US" sz="4000" kern="1200" dirty="0">
                <a:solidFill>
                  <a:srgbClr val="0344A2"/>
                </a:solidFill>
                <a:latin typeface="EC Square Sans Pro Medium" panose="020B0500000000020004" pitchFamily="34" charset="0"/>
                <a:ea typeface="Verdana" pitchFamily="34" charset="0"/>
              </a:rPr>
              <a:t>BTSF</a:t>
            </a:r>
            <a:endParaRPr lang="en-GB" sz="4000" kern="1200" dirty="0">
              <a:solidFill>
                <a:srgbClr val="0344A2"/>
              </a:solidFill>
              <a:latin typeface="EC Square Sans Pro Medium" panose="020B0500000000020004" pitchFamily="34" charset="0"/>
              <a:ea typeface="Verdana" pitchFamily="34" charset="0"/>
            </a:endParaRPr>
          </a:p>
        </p:txBody>
      </p:sp>
      <p:cxnSp>
        <p:nvCxnSpPr>
          <p:cNvPr id="27" name="Straight Connector 26">
            <a:extLst>
              <a:ext uri="{FF2B5EF4-FFF2-40B4-BE49-F238E27FC236}">
                <a16:creationId xmlns:a16="http://schemas.microsoft.com/office/drawing/2014/main" id="{BD4BAF4C-ED63-4362-9B0A-E6A9D26E310A}"/>
              </a:ext>
            </a:extLst>
          </p:cNvPr>
          <p:cNvCxnSpPr>
            <a:cxnSpLocks/>
          </p:cNvCxnSpPr>
          <p:nvPr userDrawn="1"/>
        </p:nvCxnSpPr>
        <p:spPr>
          <a:xfrm>
            <a:off x="838196" y="1784791"/>
            <a:ext cx="4" cy="5073209"/>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035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ntent - TUTO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0F4F37E-E245-4C11-ACF3-E87C6AF891C2}"/>
              </a:ext>
            </a:extLst>
          </p:cNvPr>
          <p:cNvSpPr/>
          <p:nvPr userDrawn="1"/>
        </p:nvSpPr>
        <p:spPr>
          <a:xfrm>
            <a:off x="-5346" y="5745772"/>
            <a:ext cx="12192000" cy="1091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Rectangle 11">
            <a:extLst>
              <a:ext uri="{FF2B5EF4-FFF2-40B4-BE49-F238E27FC236}">
                <a16:creationId xmlns:a16="http://schemas.microsoft.com/office/drawing/2014/main" id="{A9F6ACE6-5C27-4EBA-A2C0-D9E1BBD9D672}"/>
              </a:ext>
            </a:extLst>
          </p:cNvPr>
          <p:cNvSpPr/>
          <p:nvPr userDrawn="1"/>
        </p:nvSpPr>
        <p:spPr>
          <a:xfrm>
            <a:off x="-5346" y="0"/>
            <a:ext cx="12197346" cy="5756997"/>
          </a:xfrm>
          <a:prstGeom prst="rect">
            <a:avLst/>
          </a:prstGeom>
          <a:solidFill>
            <a:srgbClr val="CDD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3" name="Rectangle 22">
            <a:extLst>
              <a:ext uri="{FF2B5EF4-FFF2-40B4-BE49-F238E27FC236}">
                <a16:creationId xmlns:a16="http://schemas.microsoft.com/office/drawing/2014/main" id="{E69407D0-7DF1-4D7D-92C9-0EF246CBD584}"/>
              </a:ext>
            </a:extLst>
          </p:cNvPr>
          <p:cNvSpPr/>
          <p:nvPr userDrawn="1"/>
        </p:nvSpPr>
        <p:spPr>
          <a:xfrm>
            <a:off x="6493685" y="2981742"/>
            <a:ext cx="5079600" cy="1879200"/>
          </a:xfrm>
          <a:prstGeom prst="rect">
            <a:avLst/>
          </a:prstGeom>
          <a:blipFill dpi="0" rotWithShape="1">
            <a:blip r:embed="rId2">
              <a:alphaModFix amt="15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EFCB28C1-D470-4CB4-B1AE-32210367843E}"/>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
        <p:nvSpPr>
          <p:cNvPr id="24" name="Title 1">
            <a:extLst>
              <a:ext uri="{FF2B5EF4-FFF2-40B4-BE49-F238E27FC236}">
                <a16:creationId xmlns:a16="http://schemas.microsoft.com/office/drawing/2014/main" id="{E25F6123-483C-42C0-8EFD-B9B1A4464B81}"/>
              </a:ext>
            </a:extLst>
          </p:cNvPr>
          <p:cNvSpPr txBox="1">
            <a:spLocks/>
          </p:cNvSpPr>
          <p:nvPr userDrawn="1"/>
        </p:nvSpPr>
        <p:spPr>
          <a:xfrm>
            <a:off x="6667739" y="2684799"/>
            <a:ext cx="4647389" cy="2176143"/>
          </a:xfrm>
          <a:prstGeom prst="rect">
            <a:avLst/>
          </a:prstGeom>
          <a:noFill/>
        </p:spPr>
        <p:txBody>
          <a:bodyPr/>
          <a:lstStyle>
            <a:lvl1pPr algn="ctr" defTabSz="457200" rtl="0" eaLnBrk="1" latinLnBrk="0" hangingPunct="1">
              <a:spcBef>
                <a:spcPct val="0"/>
              </a:spcBef>
              <a:buNone/>
              <a:defRPr sz="4000" kern="1200">
                <a:solidFill>
                  <a:srgbClr val="FFD624"/>
                </a:solidFill>
                <a:latin typeface="EC Square Sans Pro" panose="020B0506040000020004" pitchFamily="34" charset="0"/>
                <a:ea typeface="Verdana" pitchFamily="34" charset="0"/>
                <a:cs typeface="EC Square Sans Pro" panose="020B0506040000020004" pitchFamily="34" charset="0"/>
              </a:defRPr>
            </a:lvl1pPr>
          </a:lstStyle>
          <a:p>
            <a:pPr algn="l"/>
            <a:r>
              <a:rPr lang="en-US" sz="16000" dirty="0">
                <a:solidFill>
                  <a:srgbClr val="D5E1EF"/>
                </a:solidFill>
                <a:latin typeface="EC Square Sans Pro Medium" panose="020B0500000000020004" pitchFamily="34" charset="0"/>
              </a:rPr>
              <a:t>BTSF</a:t>
            </a:r>
            <a:endParaRPr lang="en-GB" sz="16000" dirty="0">
              <a:solidFill>
                <a:srgbClr val="D5E1EF"/>
              </a:solidFill>
              <a:latin typeface="EC Square Sans Pro Medium" panose="020B0500000000020004" pitchFamily="34" charset="0"/>
            </a:endParaRPr>
          </a:p>
        </p:txBody>
      </p:sp>
      <p:cxnSp>
        <p:nvCxnSpPr>
          <p:cNvPr id="25" name="Straight Connector 24">
            <a:extLst>
              <a:ext uri="{FF2B5EF4-FFF2-40B4-BE49-F238E27FC236}">
                <a16:creationId xmlns:a16="http://schemas.microsoft.com/office/drawing/2014/main" id="{A0F41ECB-9B5D-4C84-B9FA-1EDE0AB2DD22}"/>
              </a:ext>
            </a:extLst>
          </p:cNvPr>
          <p:cNvCxnSpPr/>
          <p:nvPr userDrawn="1"/>
        </p:nvCxnSpPr>
        <p:spPr>
          <a:xfrm>
            <a:off x="838200" y="1978925"/>
            <a:ext cx="0" cy="4879075"/>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
        <p:nvSpPr>
          <p:cNvPr id="32" name="Content Placeholder 2">
            <a:extLst>
              <a:ext uri="{FF2B5EF4-FFF2-40B4-BE49-F238E27FC236}">
                <a16:creationId xmlns:a16="http://schemas.microsoft.com/office/drawing/2014/main" id="{B96C0D44-011C-4FDF-8412-5FDF1ABE172F}"/>
              </a:ext>
            </a:extLst>
          </p:cNvPr>
          <p:cNvSpPr>
            <a:spLocks noGrp="1"/>
          </p:cNvSpPr>
          <p:nvPr>
            <p:ph idx="1"/>
          </p:nvPr>
        </p:nvSpPr>
        <p:spPr>
          <a:xfrm>
            <a:off x="838199" y="2451183"/>
            <a:ext cx="10905699" cy="3235951"/>
          </a:xfrm>
        </p:spPr>
        <p:txBody>
          <a:bodyPr>
            <a:noAutofit/>
          </a:bodyPr>
          <a:lstStyle>
            <a:lvl1pPr marL="342900" indent="-342900">
              <a:lnSpc>
                <a:spcPct val="100000"/>
              </a:lnSpc>
              <a:spcBef>
                <a:spcPts val="0"/>
              </a:spcBef>
              <a:spcAft>
                <a:spcPts val="1800"/>
              </a:spcAft>
              <a:buClr>
                <a:schemeClr val="tx1"/>
              </a:buClr>
              <a:buFont typeface="Wingdings" panose="05000000000000000000" pitchFamily="2" charset="2"/>
              <a:buChar char="§"/>
              <a:defRPr>
                <a:solidFill>
                  <a:schemeClr val="tx1"/>
                </a:solidFill>
              </a:defRPr>
            </a:lvl1pPr>
            <a:lvl2pPr marL="800100" indent="-342900">
              <a:lnSpc>
                <a:spcPct val="100000"/>
              </a:lnSpc>
              <a:spcAft>
                <a:spcPts val="1800"/>
              </a:spcAft>
              <a:buClr>
                <a:schemeClr val="tx1"/>
              </a:buClr>
              <a:buFont typeface="Wingdings" panose="05000000000000000000" pitchFamily="2" charset="2"/>
              <a:buChar char="§"/>
              <a:defRPr>
                <a:solidFill>
                  <a:schemeClr val="tx1"/>
                </a:solidFill>
              </a:defRPr>
            </a:lvl2pPr>
            <a:lvl3pPr marL="1200150" indent="-285750">
              <a:lnSpc>
                <a:spcPct val="100000"/>
              </a:lnSpc>
              <a:spcAft>
                <a:spcPts val="1800"/>
              </a:spcAft>
              <a:buClr>
                <a:schemeClr val="tx1"/>
              </a:buClr>
              <a:buFont typeface="Wingdings" panose="05000000000000000000" pitchFamily="2" charset="2"/>
              <a:buChar char="§"/>
              <a:defRPr>
                <a:solidFill>
                  <a:schemeClr val="tx1"/>
                </a:solidFill>
              </a:defRPr>
            </a:lvl3pPr>
            <a:lvl4pPr marL="1657350" indent="-285750">
              <a:lnSpc>
                <a:spcPct val="100000"/>
              </a:lnSpc>
              <a:spcAft>
                <a:spcPts val="1800"/>
              </a:spcAft>
              <a:buClr>
                <a:schemeClr val="tx1"/>
              </a:buClr>
              <a:buFont typeface="Wingdings" panose="05000000000000000000" pitchFamily="2" charset="2"/>
              <a:buChar char="§"/>
              <a:defRPr>
                <a:solidFill>
                  <a:schemeClr val="tx1"/>
                </a:solidFill>
              </a:defRPr>
            </a:lvl4pPr>
            <a:lvl5pPr marL="2114550" indent="-285750">
              <a:lnSpc>
                <a:spcPct val="100000"/>
              </a:lnSpc>
              <a:spcAft>
                <a:spcPts val="1800"/>
              </a:spcAft>
              <a:buClr>
                <a:schemeClr val="tx1"/>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Content Placeholder 2">
            <a:extLst>
              <a:ext uri="{FF2B5EF4-FFF2-40B4-BE49-F238E27FC236}">
                <a16:creationId xmlns:a16="http://schemas.microsoft.com/office/drawing/2014/main" id="{B332DDBB-FABA-4789-98C8-601D1C08A027}"/>
              </a:ext>
            </a:extLst>
          </p:cNvPr>
          <p:cNvSpPr>
            <a:spLocks noGrp="1"/>
          </p:cNvSpPr>
          <p:nvPr>
            <p:ph sz="quarter" idx="13" hasCustomPrompt="1"/>
          </p:nvPr>
        </p:nvSpPr>
        <p:spPr>
          <a:xfrm>
            <a:off x="838197" y="1993233"/>
            <a:ext cx="10905685" cy="437599"/>
          </a:xfrm>
        </p:spPr>
        <p:txBody>
          <a:bodyPr vert="horz" lIns="91440" tIns="45720" rIns="91440" bIns="0" rtlCol="0" anchor="t" anchorCtr="0">
            <a:noAutofit/>
          </a:bodyPr>
          <a:lstStyle>
            <a:lvl1pPr>
              <a:lnSpc>
                <a:spcPct val="100000"/>
              </a:lnSpc>
              <a:spcAft>
                <a:spcPts val="0"/>
              </a:spcAft>
              <a:defRPr lang="en-BE" sz="2600" dirty="0">
                <a:solidFill>
                  <a:srgbClr val="6FA528"/>
                </a:solidFill>
                <a:latin typeface="EC Square Sans Pro Medium" panose="020B0500000000020004" pitchFamily="34" charset="0"/>
                <a:ea typeface="+mj-ea"/>
                <a:cs typeface="+mj-cs"/>
              </a:defRPr>
            </a:lvl1pPr>
          </a:lstStyle>
          <a:p>
            <a:pPr lvl="0">
              <a:lnSpc>
                <a:spcPct val="90000"/>
              </a:lnSpc>
              <a:spcBef>
                <a:spcPct val="0"/>
              </a:spcBef>
              <a:buNone/>
            </a:pPr>
            <a:r>
              <a:rPr lang="en-US" dirty="0"/>
              <a:t>Click to add Topic Name</a:t>
            </a:r>
            <a:endParaRPr lang="en-BE" dirty="0"/>
          </a:p>
        </p:txBody>
      </p:sp>
      <p:pic>
        <p:nvPicPr>
          <p:cNvPr id="17" name="Picture 16">
            <a:extLst>
              <a:ext uri="{FF2B5EF4-FFF2-40B4-BE49-F238E27FC236}">
                <a16:creationId xmlns:a16="http://schemas.microsoft.com/office/drawing/2014/main" id="{30681C61-2192-4B18-A1E6-51B9747C0A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0" y="6045988"/>
            <a:ext cx="1710390" cy="450423"/>
          </a:xfrm>
          <a:prstGeom prst="rect">
            <a:avLst/>
          </a:prstGeom>
        </p:spPr>
      </p:pic>
      <p:sp>
        <p:nvSpPr>
          <p:cNvPr id="19" name="Text Placeholder 2">
            <a:extLst>
              <a:ext uri="{FF2B5EF4-FFF2-40B4-BE49-F238E27FC236}">
                <a16:creationId xmlns:a16="http://schemas.microsoft.com/office/drawing/2014/main" id="{B76D2B3C-AC16-4C2E-9D2E-2F0E02AF73A5}"/>
              </a:ext>
            </a:extLst>
          </p:cNvPr>
          <p:cNvSpPr>
            <a:spLocks noGrp="1"/>
          </p:cNvSpPr>
          <p:nvPr>
            <p:ph type="body" sz="quarter" idx="14" hasCustomPrompt="1"/>
          </p:nvPr>
        </p:nvSpPr>
        <p:spPr>
          <a:xfrm>
            <a:off x="1696828" y="5902623"/>
            <a:ext cx="4098222" cy="672074"/>
          </a:xfrm>
        </p:spPr>
        <p:txBody>
          <a:bodyPr lIns="0" tIns="0" rIns="0" bIns="0">
            <a:normAutofit/>
          </a:bodyPr>
          <a:lstStyle>
            <a:lvl1pPr>
              <a:defRPr lang="en-US" sz="1600" b="0" i="0" dirty="0" smtClean="0">
                <a:solidFill>
                  <a:srgbClr val="6FA528"/>
                </a:solidFill>
                <a:latin typeface="EC Square Sans Pro Medium" panose="020B0500000000020004" pitchFamily="34" charset="0"/>
                <a:ea typeface="Verdana" pitchFamily="34" charset="0"/>
                <a:cs typeface="EC Square Sans Pro" panose="020B0506040000020004" pitchFamily="34" charset="0"/>
              </a:defRPr>
            </a:lvl1pPr>
            <a:lvl2pPr>
              <a:defRPr lang="en-US" sz="2800" dirty="0" smtClean="0"/>
            </a:lvl2pPr>
            <a:lvl3pPr>
              <a:defRPr lang="en-US" sz="3000" b="1" dirty="0" smtClean="0">
                <a:solidFill>
                  <a:schemeClr val="bg1"/>
                </a:solidFill>
              </a:defRPr>
            </a:lvl3pPr>
            <a:lvl4pPr>
              <a:defRPr lang="en-US" sz="2000" dirty="0" smtClean="0"/>
            </a:lvl4pPr>
            <a:lvl5pPr>
              <a:defRPr lang="en-BE" sz="2000" dirty="0"/>
            </a:lvl5pPr>
          </a:lstStyle>
          <a:p>
            <a:pPr marL="0" lvl="0" indent="0" defTabSz="457200">
              <a:spcBef>
                <a:spcPct val="20000"/>
              </a:spcBef>
              <a:buFont typeface="Arial"/>
              <a:buNone/>
            </a:pPr>
            <a:r>
              <a:rPr lang="en-US" dirty="0"/>
              <a:t>Click to add Topic/Event Title</a:t>
            </a:r>
            <a:endParaRPr lang="en-BE" dirty="0"/>
          </a:p>
        </p:txBody>
      </p:sp>
      <p:sp>
        <p:nvSpPr>
          <p:cNvPr id="22" name="Content Placeholder 2">
            <a:extLst>
              <a:ext uri="{FF2B5EF4-FFF2-40B4-BE49-F238E27FC236}">
                <a16:creationId xmlns:a16="http://schemas.microsoft.com/office/drawing/2014/main" id="{D29D95BF-DDCB-4E85-8C02-1E33AF1FC9E5}"/>
              </a:ext>
            </a:extLst>
          </p:cNvPr>
          <p:cNvSpPr>
            <a:spLocks noGrp="1"/>
          </p:cNvSpPr>
          <p:nvPr>
            <p:ph sz="quarter" idx="10" hasCustomPrompt="1"/>
          </p:nvPr>
        </p:nvSpPr>
        <p:spPr>
          <a:xfrm>
            <a:off x="5906027" y="5899822"/>
            <a:ext cx="2969355" cy="413610"/>
          </a:xfrm>
        </p:spPr>
        <p:txBody>
          <a:bodyPr vert="horz" lIns="36000" tIns="0" rIns="72000" bIns="0" rtlCol="0" anchor="t" anchorCtr="0">
            <a:noAutofit/>
          </a:bodyPr>
          <a:lstStyle>
            <a:lvl1pPr>
              <a:lnSpc>
                <a:spcPct val="100000"/>
              </a:lnSpc>
              <a:spcAft>
                <a:spcPts val="0"/>
              </a:spcAft>
              <a:defRPr lang="en-US" sz="1500" cap="none" baseline="0" smtClean="0">
                <a:solidFill>
                  <a:schemeClr val="bg1">
                    <a:lumMod val="50000"/>
                  </a:schemeClr>
                </a:solidFill>
                <a:latin typeface="EC Square Sans Pro" panose="020B0506040000020004" pitchFamily="34" charset="0"/>
                <a:ea typeface="+mj-ea"/>
                <a:cs typeface="+mj-cs"/>
              </a:defRPr>
            </a:lvl1pPr>
            <a:lvl2pPr>
              <a:defRPr lang="en-US" sz="1800" smtClean="0"/>
            </a:lvl2pPr>
            <a:lvl3pPr>
              <a:defRPr lang="en-US" smtClean="0"/>
            </a:lvl3pPr>
            <a:lvl4pPr>
              <a:defRPr lang="en-US" sz="1800" smtClean="0"/>
            </a:lvl4pPr>
            <a:lvl5pPr>
              <a:defRPr lang="en-BE" sz="1800"/>
            </a:lvl5pPr>
          </a:lstStyle>
          <a:p>
            <a:pPr marL="0" lvl="0">
              <a:lnSpc>
                <a:spcPct val="90000"/>
              </a:lnSpc>
              <a:spcBef>
                <a:spcPct val="0"/>
              </a:spcBef>
              <a:buNone/>
            </a:pPr>
            <a:r>
              <a:rPr lang="en-US" dirty="0"/>
              <a:t>Click to add Speaker’s name,</a:t>
            </a:r>
          </a:p>
          <a:p>
            <a:pPr marL="0" lvl="0">
              <a:lnSpc>
                <a:spcPct val="90000"/>
              </a:lnSpc>
              <a:spcBef>
                <a:spcPct val="0"/>
              </a:spcBef>
              <a:buNone/>
            </a:pPr>
            <a:r>
              <a:rPr lang="en-US" dirty="0"/>
              <a:t>Position, Organisation</a:t>
            </a:r>
            <a:endParaRPr lang="en-BE" dirty="0"/>
          </a:p>
        </p:txBody>
      </p:sp>
      <p:sp>
        <p:nvSpPr>
          <p:cNvPr id="30" name="Content Placeholder 2">
            <a:extLst>
              <a:ext uri="{FF2B5EF4-FFF2-40B4-BE49-F238E27FC236}">
                <a16:creationId xmlns:a16="http://schemas.microsoft.com/office/drawing/2014/main" id="{50D82E7F-72A9-4AFA-A2CF-4F0FBD6D9A03}"/>
              </a:ext>
            </a:extLst>
          </p:cNvPr>
          <p:cNvSpPr>
            <a:spLocks noGrp="1"/>
          </p:cNvSpPr>
          <p:nvPr>
            <p:ph sz="quarter" idx="11" hasCustomPrompt="1"/>
          </p:nvPr>
        </p:nvSpPr>
        <p:spPr>
          <a:xfrm>
            <a:off x="5906027" y="6343657"/>
            <a:ext cx="2964463" cy="413610"/>
          </a:xfrm>
        </p:spPr>
        <p:txBody>
          <a:bodyPr vert="horz" lIns="36000" tIns="0" rIns="72000" bIns="0" rtlCol="0" anchor="t" anchorCtr="0">
            <a:noAutofit/>
          </a:bodyPr>
          <a:lstStyle>
            <a:lvl1pPr>
              <a:lnSpc>
                <a:spcPct val="100000"/>
              </a:lnSpc>
              <a:spcAft>
                <a:spcPts val="0"/>
              </a:spcAft>
              <a:defRPr lang="en-US" sz="1500" cap="none" baseline="0" smtClean="0">
                <a:solidFill>
                  <a:schemeClr val="bg1">
                    <a:lumMod val="50000"/>
                  </a:schemeClr>
                </a:solidFill>
                <a:latin typeface="EC Square Sans Pro" panose="020B0506040000020004" pitchFamily="34" charset="0"/>
                <a:ea typeface="+mj-ea"/>
                <a:cs typeface="+mj-cs"/>
              </a:defRPr>
            </a:lvl1pPr>
            <a:lvl2pPr>
              <a:defRPr lang="en-US" sz="1800" smtClean="0"/>
            </a:lvl2pPr>
            <a:lvl3pPr>
              <a:defRPr lang="en-US" smtClean="0"/>
            </a:lvl3pPr>
            <a:lvl4pPr>
              <a:defRPr lang="en-US" sz="1800" smtClean="0"/>
            </a:lvl4pPr>
            <a:lvl5pPr>
              <a:defRPr lang="en-BE" sz="1800"/>
            </a:lvl5pPr>
          </a:lstStyle>
          <a:p>
            <a:pPr marL="0" lvl="0">
              <a:lnSpc>
                <a:spcPct val="90000"/>
              </a:lnSpc>
              <a:spcBef>
                <a:spcPct val="0"/>
              </a:spcBef>
              <a:buNone/>
            </a:pPr>
            <a:r>
              <a:rPr lang="en-US" dirty="0"/>
              <a:t>Location and Date</a:t>
            </a:r>
            <a:endParaRPr lang="en-BE" dirty="0"/>
          </a:p>
        </p:txBody>
      </p:sp>
      <p:sp>
        <p:nvSpPr>
          <p:cNvPr id="31" name="Picture Placeholder 4">
            <a:extLst>
              <a:ext uri="{FF2B5EF4-FFF2-40B4-BE49-F238E27FC236}">
                <a16:creationId xmlns:a16="http://schemas.microsoft.com/office/drawing/2014/main" id="{D8CC42F6-A1AB-43CA-9055-1200B8A88897}"/>
              </a:ext>
            </a:extLst>
          </p:cNvPr>
          <p:cNvSpPr>
            <a:spLocks noGrp="1"/>
          </p:cNvSpPr>
          <p:nvPr>
            <p:ph type="pic" sz="quarter" idx="15" hasCustomPrompt="1"/>
          </p:nvPr>
        </p:nvSpPr>
        <p:spPr>
          <a:xfrm>
            <a:off x="10862876" y="5923701"/>
            <a:ext cx="809625" cy="779462"/>
          </a:xfrm>
        </p:spPr>
        <p:txBody>
          <a:bodyPr/>
          <a:lstStyle>
            <a:lvl1pPr marL="0" indent="0" algn="ctr">
              <a:buNone/>
              <a:defRPr sz="1200"/>
            </a:lvl1pPr>
          </a:lstStyle>
          <a:p>
            <a:r>
              <a:rPr lang="en-GB" dirty="0"/>
              <a:t>LOGO</a:t>
            </a:r>
            <a:endParaRPr lang="en-BE" dirty="0"/>
          </a:p>
        </p:txBody>
      </p:sp>
      <p:sp>
        <p:nvSpPr>
          <p:cNvPr id="20" name="Title 1">
            <a:extLst>
              <a:ext uri="{FF2B5EF4-FFF2-40B4-BE49-F238E27FC236}">
                <a16:creationId xmlns:a16="http://schemas.microsoft.com/office/drawing/2014/main" id="{4915B6E2-33F3-460D-AAE1-E911F2CB1838}"/>
              </a:ext>
            </a:extLst>
          </p:cNvPr>
          <p:cNvSpPr txBox="1">
            <a:spLocks/>
          </p:cNvSpPr>
          <p:nvPr userDrawn="1"/>
        </p:nvSpPr>
        <p:spPr>
          <a:xfrm>
            <a:off x="684565" y="46203"/>
            <a:ext cx="2880000" cy="1258543"/>
          </a:xfrm>
          <a:prstGeom prst="rect">
            <a:avLst/>
          </a:prstGeom>
        </p:spPr>
        <p:txBody>
          <a:bodyPr/>
          <a:lstStyle>
            <a:lvl1pPr algn="ctr" defTabSz="457200" rtl="0" eaLnBrk="1" latinLnBrk="0" hangingPunct="1">
              <a:spcBef>
                <a:spcPct val="0"/>
              </a:spcBef>
              <a:buNone/>
              <a:defRPr sz="4000" kern="1200">
                <a:solidFill>
                  <a:srgbClr val="FFD624"/>
                </a:solidFill>
                <a:latin typeface="EC Square Sans Pro" panose="020B0506040000020004" pitchFamily="34" charset="0"/>
                <a:ea typeface="Verdana" pitchFamily="34" charset="0"/>
                <a:cs typeface="EC Square Sans Pro" panose="020B0506040000020004" pitchFamily="34" charset="0"/>
              </a:defRPr>
            </a:lvl1pPr>
          </a:lstStyle>
          <a:p>
            <a:pPr algn="l"/>
            <a:r>
              <a:rPr lang="en-US" sz="6000" dirty="0">
                <a:solidFill>
                  <a:srgbClr val="0344A2"/>
                </a:solidFill>
                <a:latin typeface="EC Square Sans Pro Medium" panose="020B0500000000020004" pitchFamily="34" charset="0"/>
              </a:rPr>
              <a:t>BTSF</a:t>
            </a:r>
          </a:p>
        </p:txBody>
      </p:sp>
    </p:spTree>
    <p:extLst>
      <p:ext uri="{BB962C8B-B14F-4D97-AF65-F5344CB8AC3E}">
        <p14:creationId xmlns:p14="http://schemas.microsoft.com/office/powerpoint/2010/main" val="797780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071811"/>
          </a:xfrm>
          <a:prstGeom prst="rect">
            <a:avLst/>
          </a:prstGeom>
          <a:solidFill>
            <a:srgbClr val="CDD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cxnSp>
        <p:nvCxnSpPr>
          <p:cNvPr id="10" name="Straight Connector 9"/>
          <p:cNvCxnSpPr>
            <a:cxnSpLocks/>
          </p:cNvCxnSpPr>
          <p:nvPr userDrawn="1"/>
        </p:nvCxnSpPr>
        <p:spPr>
          <a:xfrm flipH="1">
            <a:off x="838200" y="0"/>
            <a:ext cx="1" cy="2498271"/>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420E950D-7389-4D38-9CF4-932A0214F747}"/>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
        <p:nvSpPr>
          <p:cNvPr id="18" name="Subtitle 2">
            <a:extLst>
              <a:ext uri="{FF2B5EF4-FFF2-40B4-BE49-F238E27FC236}">
                <a16:creationId xmlns:a16="http://schemas.microsoft.com/office/drawing/2014/main" id="{A4E238D9-73CF-413D-8827-6DBC8E4CBBE1}"/>
              </a:ext>
            </a:extLst>
          </p:cNvPr>
          <p:cNvSpPr txBox="1">
            <a:spLocks/>
          </p:cNvSpPr>
          <p:nvPr userDrawn="1"/>
        </p:nvSpPr>
        <p:spPr>
          <a:xfrm>
            <a:off x="969764" y="1887663"/>
            <a:ext cx="10541977" cy="89775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4000" i="0" kern="1200">
                <a:solidFill>
                  <a:schemeClr val="accent5"/>
                </a:solidFill>
                <a:latin typeface="EC Square Sans Pro" panose="020B0506040000020004" pitchFamily="34" charset="0"/>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rgbClr val="6FA528"/>
                </a:solidFill>
              </a:rPr>
              <a:t>Thank you!</a:t>
            </a:r>
            <a:endParaRPr lang="en-GB" dirty="0">
              <a:solidFill>
                <a:srgbClr val="6FA528"/>
              </a:solidFill>
            </a:endParaRPr>
          </a:p>
        </p:txBody>
      </p:sp>
      <p:sp>
        <p:nvSpPr>
          <p:cNvPr id="8" name="Title 1">
            <a:extLst>
              <a:ext uri="{FF2B5EF4-FFF2-40B4-BE49-F238E27FC236}">
                <a16:creationId xmlns:a16="http://schemas.microsoft.com/office/drawing/2014/main" id="{AFB2BB05-5B99-4139-B635-347019D71BCD}"/>
              </a:ext>
            </a:extLst>
          </p:cNvPr>
          <p:cNvSpPr txBox="1">
            <a:spLocks/>
          </p:cNvSpPr>
          <p:nvPr userDrawn="1"/>
        </p:nvSpPr>
        <p:spPr>
          <a:xfrm>
            <a:off x="969764" y="342726"/>
            <a:ext cx="2655174" cy="1258543"/>
          </a:xfrm>
          <a:prstGeom prst="rect">
            <a:avLst/>
          </a:prstGeom>
        </p:spPr>
        <p:txBody>
          <a:bodyPr/>
          <a:lstStyle>
            <a:lvl1pPr algn="ctr" defTabSz="457200" rtl="0" eaLnBrk="1" latinLnBrk="0" hangingPunct="1">
              <a:spcBef>
                <a:spcPct val="0"/>
              </a:spcBef>
              <a:buNone/>
              <a:defRPr sz="4000" kern="1200">
                <a:solidFill>
                  <a:srgbClr val="FFD624"/>
                </a:solidFill>
                <a:latin typeface="EC Square Sans Pro" panose="020B0506040000020004" pitchFamily="34" charset="0"/>
                <a:ea typeface="Verdana" pitchFamily="34" charset="0"/>
                <a:cs typeface="EC Square Sans Pro" panose="020B0506040000020004" pitchFamily="34" charset="0"/>
              </a:defRPr>
            </a:lvl1pPr>
          </a:lstStyle>
          <a:p>
            <a:pPr marL="0" indent="0" algn="l"/>
            <a:r>
              <a:rPr lang="en-US" sz="8000" dirty="0">
                <a:solidFill>
                  <a:srgbClr val="034EA2"/>
                </a:solidFill>
                <a:latin typeface="EC Square Sans Pro Medium" panose="020B0500000000020004" pitchFamily="34" charset="0"/>
              </a:rPr>
              <a:t>BTSF</a:t>
            </a:r>
          </a:p>
        </p:txBody>
      </p:sp>
      <p:sp>
        <p:nvSpPr>
          <p:cNvPr id="11" name="TextBox 10">
            <a:extLst>
              <a:ext uri="{FF2B5EF4-FFF2-40B4-BE49-F238E27FC236}">
                <a16:creationId xmlns:a16="http://schemas.microsoft.com/office/drawing/2014/main" id="{BDA0C2D3-0AE6-41F7-9B5A-A236DB050F3B}"/>
              </a:ext>
            </a:extLst>
          </p:cNvPr>
          <p:cNvSpPr txBox="1"/>
          <p:nvPr userDrawn="1"/>
        </p:nvSpPr>
        <p:spPr>
          <a:xfrm>
            <a:off x="838199" y="5051231"/>
            <a:ext cx="5545336" cy="9310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100" b="1" dirty="0">
                <a:latin typeface="EC Square Sans Pro" panose="020B0506040000020004" pitchFamily="34" charset="0"/>
              </a:rPr>
              <a:t>© European Union 2021</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100" dirty="0">
                <a:latin typeface="EC Square Sans Pro" panose="020B0506040000020004" pitchFamily="34" charset="0"/>
              </a:rPr>
              <a:t>Unless otherwise noted the reuse of this presentation is not authorised. For any use or reproduction of elements that are owned by the EU, permission may need to be sought directly from the respective right holders.</a:t>
            </a:r>
          </a:p>
          <a:p>
            <a:endParaRPr lang="en-BE" sz="1050" dirty="0">
              <a:latin typeface="EC Square Sans Pro" panose="020B0506040000020004" pitchFamily="34" charset="0"/>
            </a:endParaRPr>
          </a:p>
        </p:txBody>
      </p:sp>
      <p:sp>
        <p:nvSpPr>
          <p:cNvPr id="12" name="Text Placeholder 7">
            <a:extLst>
              <a:ext uri="{FF2B5EF4-FFF2-40B4-BE49-F238E27FC236}">
                <a16:creationId xmlns:a16="http://schemas.microsoft.com/office/drawing/2014/main" id="{573FF88D-C7A0-4DFA-A423-49D0A69245D1}"/>
              </a:ext>
            </a:extLst>
          </p:cNvPr>
          <p:cNvSpPr txBox="1">
            <a:spLocks/>
          </p:cNvSpPr>
          <p:nvPr userDrawn="1"/>
        </p:nvSpPr>
        <p:spPr>
          <a:xfrm>
            <a:off x="838199" y="3355564"/>
            <a:ext cx="5100962" cy="1695667"/>
          </a:xfrm>
          <a:prstGeom prst="rect">
            <a:avLst/>
          </a:prstGeom>
        </p:spPr>
        <p:txBody>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GB" sz="1800" dirty="0">
                <a:solidFill>
                  <a:srgbClr val="0344A2"/>
                </a:solidFill>
                <a:latin typeface="EC Square Sans Pro Medium" panose="020B0500000000020004" pitchFamily="34" charset="0"/>
              </a:rPr>
              <a:t>European Commission</a:t>
            </a:r>
            <a:br>
              <a:rPr lang="en-GB" sz="1600" dirty="0">
                <a:latin typeface="EC Square Sans Pro" panose="020B0506040000020004" pitchFamily="34" charset="0"/>
              </a:rPr>
            </a:br>
            <a:r>
              <a:rPr lang="en-GB" sz="1600" dirty="0">
                <a:solidFill>
                  <a:srgbClr val="0344A2"/>
                </a:solidFill>
                <a:latin typeface="EC Square Sans Pro Medium" panose="020B0500000000020004" pitchFamily="34" charset="0"/>
              </a:rPr>
              <a:t>European Health and Digital Executive Agency (HaDEA)</a:t>
            </a:r>
          </a:p>
          <a:p>
            <a:pPr marL="0" indent="0">
              <a:spcAft>
                <a:spcPts val="0"/>
              </a:spcAft>
              <a:buNone/>
            </a:pPr>
            <a:r>
              <a:rPr lang="en-GB" sz="1600" dirty="0">
                <a:solidFill>
                  <a:srgbClr val="0344A2"/>
                </a:solidFill>
                <a:latin typeface="EC Square Sans Pro" panose="020B0506040000020004" pitchFamily="34" charset="0"/>
              </a:rPr>
              <a:t>Established by the European Commission</a:t>
            </a:r>
          </a:p>
          <a:p>
            <a:pPr marL="0" indent="0">
              <a:spcAft>
                <a:spcPts val="0"/>
              </a:spcAft>
              <a:buNone/>
            </a:pPr>
            <a:br>
              <a:rPr lang="en-GB" sz="1600" dirty="0">
                <a:latin typeface="EC Square Sans Pro" panose="020B0506040000020004" pitchFamily="34" charset="0"/>
              </a:rPr>
            </a:br>
            <a:r>
              <a:rPr lang="pl-PL" sz="1400" dirty="0">
                <a:solidFill>
                  <a:srgbClr val="0344A2"/>
                </a:solidFill>
                <a:latin typeface="EC Square Sans Pro" panose="020B0506040000020004" pitchFamily="34" charset="0"/>
              </a:rPr>
              <a:t>B-1049 Brussels/Belgium</a:t>
            </a:r>
            <a:endParaRPr lang="en-GB" sz="1400" dirty="0">
              <a:solidFill>
                <a:srgbClr val="0344A2"/>
              </a:solidFill>
              <a:latin typeface="EC Square Sans Pro" panose="020B0506040000020004" pitchFamily="34" charset="0"/>
            </a:endParaRPr>
          </a:p>
          <a:p>
            <a:pPr marL="0" indent="0">
              <a:spcAft>
                <a:spcPts val="0"/>
              </a:spcAft>
              <a:buNone/>
            </a:pPr>
            <a:r>
              <a:rPr lang="pl-PL" sz="1400" dirty="0">
                <a:solidFill>
                  <a:srgbClr val="0344A2"/>
                </a:solidFill>
                <a:latin typeface="EC Square Sans Pro" panose="020B0506040000020004" pitchFamily="34" charset="0"/>
                <a:hlinkClick r:id="rId2"/>
              </a:rPr>
              <a:t>HaDEA-BTSF-PROJECTS@ec.europa.eu</a:t>
            </a:r>
            <a:endParaRPr lang="pl-PL" sz="1400" dirty="0">
              <a:solidFill>
                <a:srgbClr val="0344A2"/>
              </a:solidFill>
              <a:latin typeface="EC Square Sans Pro" panose="020B0506040000020004" pitchFamily="34" charset="0"/>
            </a:endParaRPr>
          </a:p>
        </p:txBody>
      </p:sp>
      <p:sp>
        <p:nvSpPr>
          <p:cNvPr id="13" name="Content Placeholder 2">
            <a:extLst>
              <a:ext uri="{FF2B5EF4-FFF2-40B4-BE49-F238E27FC236}">
                <a16:creationId xmlns:a16="http://schemas.microsoft.com/office/drawing/2014/main" id="{951A5EF7-E8FA-497C-81DB-9DA981CF04F2}"/>
              </a:ext>
            </a:extLst>
          </p:cNvPr>
          <p:cNvSpPr>
            <a:spLocks noGrp="1"/>
          </p:cNvSpPr>
          <p:nvPr>
            <p:ph sz="quarter" idx="10" hasCustomPrompt="1"/>
          </p:nvPr>
        </p:nvSpPr>
        <p:spPr>
          <a:xfrm>
            <a:off x="7644540" y="3355483"/>
            <a:ext cx="4174188" cy="627062"/>
          </a:xfrm>
        </p:spPr>
        <p:txBody>
          <a:bodyPr vert="horz" lIns="91440" tIns="45720" rIns="91440" bIns="0" rtlCol="0" anchor="t" anchorCtr="0">
            <a:noAutofit/>
          </a:bodyPr>
          <a:lstStyle>
            <a:lvl1pPr>
              <a:lnSpc>
                <a:spcPct val="100000"/>
              </a:lnSpc>
              <a:spcAft>
                <a:spcPts val="0"/>
              </a:spcAft>
              <a:defRPr lang="en-US" sz="2000" smtClean="0">
                <a:solidFill>
                  <a:schemeClr val="tx1"/>
                </a:solidFill>
                <a:latin typeface="EC Square Sans Pro" panose="020B0506040000020004" pitchFamily="34" charset="0"/>
                <a:ea typeface="+mj-ea"/>
                <a:cs typeface="+mj-cs"/>
              </a:defRPr>
            </a:lvl1pPr>
            <a:lvl2pPr>
              <a:defRPr lang="en-US" sz="1800" smtClean="0"/>
            </a:lvl2pPr>
            <a:lvl3pPr>
              <a:defRPr lang="en-US" smtClean="0"/>
            </a:lvl3pPr>
            <a:lvl4pPr>
              <a:defRPr lang="en-US" sz="1800" smtClean="0"/>
            </a:lvl4pPr>
            <a:lvl5pPr>
              <a:defRPr lang="en-BE" sz="1800"/>
            </a:lvl5pPr>
          </a:lstStyle>
          <a:p>
            <a:pPr marL="0" lvl="0">
              <a:lnSpc>
                <a:spcPct val="90000"/>
              </a:lnSpc>
              <a:spcBef>
                <a:spcPct val="0"/>
              </a:spcBef>
              <a:buNone/>
            </a:pPr>
            <a:r>
              <a:rPr lang="en-US" dirty="0"/>
              <a:t>Organisation</a:t>
            </a:r>
            <a:endParaRPr lang="en-BE" dirty="0"/>
          </a:p>
        </p:txBody>
      </p:sp>
      <p:sp>
        <p:nvSpPr>
          <p:cNvPr id="14" name="Picture Placeholder 4">
            <a:extLst>
              <a:ext uri="{FF2B5EF4-FFF2-40B4-BE49-F238E27FC236}">
                <a16:creationId xmlns:a16="http://schemas.microsoft.com/office/drawing/2014/main" id="{BD597C69-9CCA-44F8-AECE-94E15DA232EC}"/>
              </a:ext>
            </a:extLst>
          </p:cNvPr>
          <p:cNvSpPr>
            <a:spLocks noGrp="1"/>
          </p:cNvSpPr>
          <p:nvPr>
            <p:ph type="pic" sz="quarter" idx="14" hasCustomPrompt="1"/>
          </p:nvPr>
        </p:nvSpPr>
        <p:spPr>
          <a:xfrm>
            <a:off x="6498454" y="3355483"/>
            <a:ext cx="1146086" cy="633611"/>
          </a:xfrm>
        </p:spPr>
        <p:txBody>
          <a:bodyPr/>
          <a:lstStyle>
            <a:lvl1pPr marL="0" indent="0" algn="ctr">
              <a:buNone/>
              <a:defRPr sz="1200"/>
            </a:lvl1pPr>
          </a:lstStyle>
          <a:p>
            <a:r>
              <a:rPr lang="en-GB" dirty="0"/>
              <a:t>LOGO</a:t>
            </a:r>
            <a:endParaRPr lang="en-BE" dirty="0"/>
          </a:p>
        </p:txBody>
      </p:sp>
    </p:spTree>
    <p:extLst>
      <p:ext uri="{BB962C8B-B14F-4D97-AF65-F5344CB8AC3E}">
        <p14:creationId xmlns:p14="http://schemas.microsoft.com/office/powerpoint/2010/main" val="3376134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05231"/>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7" name="Straight Connector 6"/>
          <p:cNvCxnSpPr/>
          <p:nvPr userDrawn="1"/>
        </p:nvCxnSpPr>
        <p:spPr>
          <a:xfrm flipH="1">
            <a:off x="838199" y="0"/>
            <a:ext cx="1" cy="1276357"/>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7C4F14A8-70A0-4F6E-A87F-716778D79B41}"/>
              </a:ext>
            </a:extLst>
          </p:cNvPr>
          <p:cNvSpPr>
            <a:spLocks noGrp="1"/>
          </p:cNvSpPr>
          <p:nvPr>
            <p:ph type="title"/>
          </p:nvPr>
        </p:nvSpPr>
        <p:spPr>
          <a:xfrm>
            <a:off x="3028950" y="540010"/>
            <a:ext cx="8457372" cy="782357"/>
          </a:xfrm>
          <a:prstGeom prst="rect">
            <a:avLst/>
          </a:prstGeom>
        </p:spPr>
        <p:txBody>
          <a:bodyPr vert="horz" lIns="91440" tIns="45720" rIns="91440" bIns="0" rtlCol="0" anchor="b" anchorCtr="0">
            <a:noAutofit/>
          </a:bodyPr>
          <a:lstStyle>
            <a:lvl1pPr>
              <a:defRPr>
                <a:solidFill>
                  <a:srgbClr val="034EA2"/>
                </a:solidFill>
                <a:latin typeface="EC Square Sans Pro Medium" panose="020B0500000000020004" pitchFamily="34" charset="0"/>
              </a:defRPr>
            </a:lvl1pPr>
          </a:lstStyle>
          <a:p>
            <a:r>
              <a:rPr lang="en-US"/>
              <a:t>Click to edit Master title style</a:t>
            </a:r>
            <a:endParaRPr lang="en-GB" dirty="0"/>
          </a:p>
        </p:txBody>
      </p:sp>
      <p:sp>
        <p:nvSpPr>
          <p:cNvPr id="10" name="Slide Number Placeholder 5">
            <a:extLst>
              <a:ext uri="{FF2B5EF4-FFF2-40B4-BE49-F238E27FC236}">
                <a16:creationId xmlns:a16="http://schemas.microsoft.com/office/drawing/2014/main" id="{9DF73DDD-A061-46FA-AC5B-734A19B4ABD5}"/>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Tree>
    <p:extLst>
      <p:ext uri="{BB962C8B-B14F-4D97-AF65-F5344CB8AC3E}">
        <p14:creationId xmlns:p14="http://schemas.microsoft.com/office/powerpoint/2010/main" val="3042341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Click to edit Master text styles</a:t>
            </a:r>
          </a:p>
        </p:txBody>
      </p:sp>
      <p:sp>
        <p:nvSpPr>
          <p:cNvPr id="8" name="Title Placeholder 1"/>
          <p:cNvSpPr>
            <a:spLocks noGrp="1"/>
          </p:cNvSpPr>
          <p:nvPr>
            <p:ph type="title"/>
          </p:nvPr>
        </p:nvSpPr>
        <p:spPr>
          <a:xfrm>
            <a:off x="3028950" y="540010"/>
            <a:ext cx="8457372" cy="782357"/>
          </a:xfrm>
          <a:prstGeom prst="rect">
            <a:avLst/>
          </a:prstGeom>
        </p:spPr>
        <p:txBody>
          <a:bodyPr vert="horz" lIns="91440" tIns="45720" rIns="91440" bIns="0" rtlCol="0" anchor="b" anchorCtr="0">
            <a:noAutofit/>
          </a:bodyPr>
          <a:lstStyle>
            <a:lvl1pPr>
              <a:defRPr>
                <a:solidFill>
                  <a:srgbClr val="034EA2"/>
                </a:solidFill>
                <a:latin typeface="EC Square Sans Pro Medium" panose="020B0500000000020004" pitchFamily="34" charset="0"/>
              </a:defRPr>
            </a:lvl1pPr>
          </a:lstStyle>
          <a:p>
            <a:r>
              <a:rPr lang="en-US"/>
              <a:t>Click to edit Master title style</a:t>
            </a:r>
            <a:endParaRPr lang="en-GB" dirty="0"/>
          </a:p>
        </p:txBody>
      </p:sp>
      <p:sp>
        <p:nvSpPr>
          <p:cNvPr id="9" name="Slide Number Placeholder 5">
            <a:extLst>
              <a:ext uri="{FF2B5EF4-FFF2-40B4-BE49-F238E27FC236}">
                <a16:creationId xmlns:a16="http://schemas.microsoft.com/office/drawing/2014/main" id="{AD0AE62C-9FA2-42CE-BE28-0C6524AFE6A0}"/>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Tree>
    <p:extLst>
      <p:ext uri="{BB962C8B-B14F-4D97-AF65-F5344CB8AC3E}">
        <p14:creationId xmlns:p14="http://schemas.microsoft.com/office/powerpoint/2010/main" val="2803839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1" name="Straight Connector 10"/>
          <p:cNvCxnSpPr/>
          <p:nvPr userDrawn="1"/>
        </p:nvCxnSpPr>
        <p:spPr>
          <a:xfrm flipH="1">
            <a:off x="838199" y="0"/>
            <a:ext cx="1" cy="1276357"/>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84DF2A30-3632-4E31-A377-A6FA90487014}"/>
              </a:ext>
            </a:extLst>
          </p:cNvPr>
          <p:cNvSpPr>
            <a:spLocks noGrp="1"/>
          </p:cNvSpPr>
          <p:nvPr>
            <p:ph type="title"/>
          </p:nvPr>
        </p:nvSpPr>
        <p:spPr>
          <a:xfrm>
            <a:off x="3028950" y="540010"/>
            <a:ext cx="8457372" cy="782357"/>
          </a:xfrm>
          <a:prstGeom prst="rect">
            <a:avLst/>
          </a:prstGeom>
        </p:spPr>
        <p:txBody>
          <a:bodyPr vert="horz" lIns="91440" tIns="45720" rIns="91440" bIns="0" rtlCol="0" anchor="b" anchorCtr="0">
            <a:noAutofit/>
          </a:bodyPr>
          <a:lstStyle>
            <a:lvl1pPr>
              <a:defRPr>
                <a:solidFill>
                  <a:srgbClr val="034EA2"/>
                </a:solidFill>
                <a:latin typeface="EC Square Sans Pro Medium" panose="020B0500000000020004" pitchFamily="34" charset="0"/>
              </a:defRPr>
            </a:lvl1pPr>
          </a:lstStyle>
          <a:p>
            <a:r>
              <a:rPr lang="en-US"/>
              <a:t>Click to edit Master title style</a:t>
            </a:r>
            <a:endParaRPr lang="en-GB" dirty="0"/>
          </a:p>
        </p:txBody>
      </p:sp>
      <p:sp>
        <p:nvSpPr>
          <p:cNvPr id="12" name="Slide Number Placeholder 5">
            <a:extLst>
              <a:ext uri="{FF2B5EF4-FFF2-40B4-BE49-F238E27FC236}">
                <a16:creationId xmlns:a16="http://schemas.microsoft.com/office/drawing/2014/main" id="{83D31461-71E5-49F3-B191-CED42CEAF077}"/>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Tree>
    <p:extLst>
      <p:ext uri="{BB962C8B-B14F-4D97-AF65-F5344CB8AC3E}">
        <p14:creationId xmlns:p14="http://schemas.microsoft.com/office/powerpoint/2010/main" val="1246774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3" name="Straight Connector 12"/>
          <p:cNvCxnSpPr/>
          <p:nvPr userDrawn="1"/>
        </p:nvCxnSpPr>
        <p:spPr>
          <a:xfrm flipH="1">
            <a:off x="838199" y="0"/>
            <a:ext cx="1" cy="1276357"/>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698B7334-9A25-4793-B6AC-656CC72DBE8C}"/>
              </a:ext>
            </a:extLst>
          </p:cNvPr>
          <p:cNvSpPr>
            <a:spLocks noGrp="1"/>
          </p:cNvSpPr>
          <p:nvPr>
            <p:ph type="title"/>
          </p:nvPr>
        </p:nvSpPr>
        <p:spPr>
          <a:xfrm>
            <a:off x="3028950" y="540010"/>
            <a:ext cx="8457372" cy="782357"/>
          </a:xfrm>
          <a:prstGeom prst="rect">
            <a:avLst/>
          </a:prstGeom>
        </p:spPr>
        <p:txBody>
          <a:bodyPr vert="horz" lIns="91440" tIns="45720" rIns="91440" bIns="0" rtlCol="0" anchor="b" anchorCtr="0">
            <a:noAutofit/>
          </a:bodyPr>
          <a:lstStyle>
            <a:lvl1pPr>
              <a:defRPr>
                <a:solidFill>
                  <a:srgbClr val="034EA2"/>
                </a:solidFill>
                <a:latin typeface="EC Square Sans Pro Medium" panose="020B0500000000020004" pitchFamily="34" charset="0"/>
              </a:defRPr>
            </a:lvl1pPr>
          </a:lstStyle>
          <a:p>
            <a:r>
              <a:rPr lang="en-US"/>
              <a:t>Click to edit Master title style</a:t>
            </a:r>
            <a:endParaRPr lang="en-GB" dirty="0"/>
          </a:p>
        </p:txBody>
      </p:sp>
      <p:sp>
        <p:nvSpPr>
          <p:cNvPr id="14" name="Slide Number Placeholder 5">
            <a:extLst>
              <a:ext uri="{FF2B5EF4-FFF2-40B4-BE49-F238E27FC236}">
                <a16:creationId xmlns:a16="http://schemas.microsoft.com/office/drawing/2014/main" id="{BFF720C4-EBCC-44BF-983B-7247EC08A288}"/>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Tree>
    <p:extLst>
      <p:ext uri="{BB962C8B-B14F-4D97-AF65-F5344CB8AC3E}">
        <p14:creationId xmlns:p14="http://schemas.microsoft.com/office/powerpoint/2010/main" val="2207101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rgbClr val="034EA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rgbClr val="034EA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3" name="Straight Connector 12"/>
          <p:cNvCxnSpPr/>
          <p:nvPr userDrawn="1"/>
        </p:nvCxnSpPr>
        <p:spPr>
          <a:xfrm flipH="1">
            <a:off x="838199" y="0"/>
            <a:ext cx="1" cy="1276357"/>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8124B0FB-7E1A-4CA8-ACD6-C8E9E66E6F4D}"/>
              </a:ext>
            </a:extLst>
          </p:cNvPr>
          <p:cNvSpPr>
            <a:spLocks noGrp="1"/>
          </p:cNvSpPr>
          <p:nvPr>
            <p:ph type="title"/>
          </p:nvPr>
        </p:nvSpPr>
        <p:spPr>
          <a:xfrm>
            <a:off x="3028950" y="540010"/>
            <a:ext cx="8457372" cy="782357"/>
          </a:xfrm>
          <a:prstGeom prst="rect">
            <a:avLst/>
          </a:prstGeom>
        </p:spPr>
        <p:txBody>
          <a:bodyPr vert="horz" lIns="91440" tIns="45720" rIns="91440" bIns="0" rtlCol="0" anchor="b" anchorCtr="0">
            <a:noAutofit/>
          </a:bodyPr>
          <a:lstStyle>
            <a:lvl1pPr>
              <a:defRPr>
                <a:solidFill>
                  <a:srgbClr val="034EA2"/>
                </a:solidFill>
                <a:latin typeface="EC Square Sans Pro Medium" panose="020B0500000000020004" pitchFamily="34" charset="0"/>
              </a:defRPr>
            </a:lvl1pPr>
          </a:lstStyle>
          <a:p>
            <a:r>
              <a:rPr lang="en-US"/>
              <a:t>Click to edit Master title style</a:t>
            </a:r>
            <a:endParaRPr lang="en-GB" dirty="0"/>
          </a:p>
        </p:txBody>
      </p:sp>
      <p:sp>
        <p:nvSpPr>
          <p:cNvPr id="14" name="Slide Number Placeholder 5">
            <a:extLst>
              <a:ext uri="{FF2B5EF4-FFF2-40B4-BE49-F238E27FC236}">
                <a16:creationId xmlns:a16="http://schemas.microsoft.com/office/drawing/2014/main" id="{E20201E0-5F74-4E7F-8D16-64F2CEC615D5}"/>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Tree>
    <p:extLst>
      <p:ext uri="{BB962C8B-B14F-4D97-AF65-F5344CB8AC3E}">
        <p14:creationId xmlns:p14="http://schemas.microsoft.com/office/powerpoint/2010/main" val="2742694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‹Nº›</a:t>
            </a:fld>
            <a:endParaRPr lang="en-GB" dirty="0"/>
          </a:p>
        </p:txBody>
      </p:sp>
      <p:pic>
        <p:nvPicPr>
          <p:cNvPr id="7" name="Picture 6"/>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036523" y="6045988"/>
            <a:ext cx="1710390" cy="450423"/>
          </a:xfrm>
          <a:prstGeom prst="rect">
            <a:avLst/>
          </a:prstGeom>
        </p:spPr>
      </p:pic>
      <p:sp>
        <p:nvSpPr>
          <p:cNvPr id="8" name="Rectangle 7"/>
          <p:cNvSpPr/>
          <p:nvPr userDrawn="1"/>
        </p:nvSpPr>
        <p:spPr>
          <a:xfrm>
            <a:off x="6616800" y="3916926"/>
            <a:ext cx="5079600" cy="1879200"/>
          </a:xfrm>
          <a:prstGeom prst="rect">
            <a:avLst/>
          </a:prstGeom>
          <a:blipFill dpi="0" rotWithShape="1">
            <a:blip r:embed="rId20">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3C42817-A861-4376-8ECC-9C0E1883949D}"/>
              </a:ext>
            </a:extLst>
          </p:cNvPr>
          <p:cNvSpPr txBox="1">
            <a:spLocks/>
          </p:cNvSpPr>
          <p:nvPr userDrawn="1"/>
        </p:nvSpPr>
        <p:spPr>
          <a:xfrm>
            <a:off x="923498" y="332523"/>
            <a:ext cx="2880000" cy="1258543"/>
          </a:xfrm>
          <a:prstGeom prst="rect">
            <a:avLst/>
          </a:prstGeom>
        </p:spPr>
        <p:txBody>
          <a:bodyPr/>
          <a:lstStyle>
            <a:lvl1pPr algn="ctr" defTabSz="457200" rtl="0" eaLnBrk="1" latinLnBrk="0" hangingPunct="1">
              <a:spcBef>
                <a:spcPct val="0"/>
              </a:spcBef>
              <a:buNone/>
              <a:defRPr sz="4000" kern="1200">
                <a:solidFill>
                  <a:srgbClr val="FFD624"/>
                </a:solidFill>
                <a:latin typeface="EC Square Sans Pro" panose="020B0506040000020004" pitchFamily="34" charset="0"/>
                <a:ea typeface="Verdana" pitchFamily="34" charset="0"/>
                <a:cs typeface="EC Square Sans Pro" panose="020B0506040000020004" pitchFamily="34" charset="0"/>
              </a:defRPr>
            </a:lvl1pPr>
          </a:lstStyle>
          <a:p>
            <a:pPr algn="l"/>
            <a:r>
              <a:rPr lang="en-US" sz="7000" dirty="0">
                <a:solidFill>
                  <a:srgbClr val="004494"/>
                </a:solidFill>
                <a:latin typeface="EC Square Sans Pro Medium" panose="020B0500000000020004" pitchFamily="34" charset="0"/>
              </a:rPr>
              <a:t>BTSF</a:t>
            </a:r>
            <a:endParaRPr lang="en-GB" sz="7000" dirty="0">
              <a:solidFill>
                <a:srgbClr val="004494"/>
              </a:solidFill>
              <a:latin typeface="EC Square Sans Pro Medium" panose="020B0500000000020004" pitchFamily="34" charset="0"/>
            </a:endParaRPr>
          </a:p>
        </p:txBody>
      </p:sp>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72" r:id="rId1"/>
    <p:sldLayoutId id="2147483691" r:id="rId2"/>
    <p:sldLayoutId id="2147483677" r:id="rId3"/>
    <p:sldLayoutId id="2147483686" r:id="rId4"/>
    <p:sldLayoutId id="2147483650" r:id="rId5"/>
    <p:sldLayoutId id="2147483660" r:id="rId6"/>
    <p:sldLayoutId id="2147483652" r:id="rId7"/>
    <p:sldLayoutId id="2147483661" r:id="rId8"/>
    <p:sldLayoutId id="2147483653" r:id="rId9"/>
    <p:sldLayoutId id="2147483654" r:id="rId10"/>
    <p:sldLayoutId id="2147483659" r:id="rId11"/>
    <p:sldLayoutId id="2147483658" r:id="rId12"/>
    <p:sldLayoutId id="2147483666" r:id="rId13"/>
    <p:sldLayoutId id="2147483667" r:id="rId14"/>
    <p:sldLayoutId id="2147483668" r:id="rId15"/>
    <p:sldLayoutId id="2147483655" r:id="rId16"/>
    <p:sldLayoutId id="2147483694" r:id="rId17"/>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10.xml"/><Relationship Id="rId6" Type="http://schemas.openxmlformats.org/officeDocument/2006/relationships/image" Target="../media/image26.jpeg"/><Relationship Id="rId11" Type="http://schemas.openxmlformats.org/officeDocument/2006/relationships/image" Target="../media/image30.jpeg"/><Relationship Id="rId5" Type="http://schemas.openxmlformats.org/officeDocument/2006/relationships/image" Target="../media/image25.jpeg"/><Relationship Id="rId10" Type="http://schemas.openxmlformats.org/officeDocument/2006/relationships/image" Target="../media/image29.png"/><Relationship Id="rId4" Type="http://schemas.openxmlformats.org/officeDocument/2006/relationships/image" Target="../media/image24.jpeg"/><Relationship Id="rId9" Type="http://schemas.openxmlformats.org/officeDocument/2006/relationships/oleObject" Target="../embeddings/oleObject1.bin"/><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5" Type="http://schemas.openxmlformats.org/officeDocument/2006/relationships/image" Target="../media/image37.jpe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food.ec.europa.eu/animals/animal-diseases/animal-disease-information-system-adis_en" TargetMode="External"/><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google.com/url?sa=i&amp;rct=j&amp;q=&amp;esrc=s&amp;source=images&amp;cd=&amp;ved=2ahUKEwjXzY-XnfHaAhVE3qQKHSOeBPAQjRx6BAgBEAU&amp;url=https://www.kollega.se/sverige-har-hogst-sysselsattning-i-eu&amp;psig=AOvVaw2eTchuyOj4Fsllx7D3O5Hs&amp;ust=1525700954352960" TargetMode="External"/><Relationship Id="rId1" Type="http://schemas.openxmlformats.org/officeDocument/2006/relationships/slideLayout" Target="../slideLayouts/slideLayout9.xml"/><Relationship Id="rId5" Type="http://schemas.openxmlformats.org/officeDocument/2006/relationships/image" Target="../media/image65.png"/><Relationship Id="rId4" Type="http://schemas.openxmlformats.org/officeDocument/2006/relationships/hyperlink" Target="https://www.google.com/url?sa=i&amp;rct=j&amp;q=&amp;esrc=s&amp;source=images&amp;cd=&amp;cad=rja&amp;uact=8&amp;ved=2ahUKEwiLiJaYn_HaAhXDAewKHXVVAYkQjRx6BAgBEAU&amp;url=https://en.wikipedia.org/wiki/European_Commission&amp;psig=AOvVaw23btNIU6WFn0mh2Fv_P9th&amp;ust=1525701330106213"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google.com.ua/url?sa=i&amp;rct=j&amp;q=&amp;esrc=s&amp;source=images&amp;cd=&amp;cad=rja&amp;uact=8&amp;ved=2ahUKEwjIjbaj7_HgAhXwBBAIHQ2gDWYQjRx6BAgBEAU&amp;url=http://www.gf-tads.org/&amp;psig=AOvVaw1MFIZCYcgEqDY-wt96fFaY&amp;ust=1552111292050007" TargetMode="Externa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google.com/url?sa=i&amp;rct=j&amp;q=&amp;esrc=s&amp;source=images&amp;cd=&amp;cad=rja&amp;uact=8&amp;ved=2ahUKEwjmmqGAnsXgAhXDyIUKHekNCW0QjRx6BAgBEAU&amp;url=https://de.wikipedia.org/wiki/Datei:EU28-2013_European_Union_map.svg&amp;psig=AOvVaw03fUlIng6FMlJJORpaIODN&amp;ust=1550577621811828" TargetMode="External"/><Relationship Id="rId1" Type="http://schemas.openxmlformats.org/officeDocument/2006/relationships/slideLayout" Target="../slideLayouts/slideLayout9.xml"/><Relationship Id="rId5" Type="http://schemas.openxmlformats.org/officeDocument/2006/relationships/image" Target="../media/image70.png"/><Relationship Id="rId4" Type="http://schemas.openxmlformats.org/officeDocument/2006/relationships/hyperlink" Target="https://www.google.com/url?sa=i&amp;rct=j&amp;q=&amp;esrc=s&amp;source=images&amp;cd=&amp;cad=rja&amp;uact=8&amp;ved=2ahUKEwi67uqWn8XgAhXvgM4BHQgAB1QQjRx6BAgBEAU&amp;url=https://tr.wikipedia.org/wiki/Dosya:Erioll_world_2.svg&amp;psig=AOvVaw02-7Ihwl-4dokjyUk4dtJ0&amp;ust=1550577953494416"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twitter.com/eu_commission" TargetMode="External"/><Relationship Id="rId13" Type="http://schemas.openxmlformats.org/officeDocument/2006/relationships/image" Target="../media/image75.png"/><Relationship Id="rId18" Type="http://schemas.openxmlformats.org/officeDocument/2006/relationships/image" Target="../media/image77.png"/><Relationship Id="rId3" Type="http://schemas.openxmlformats.org/officeDocument/2006/relationships/hyperlink" Target="https://open.spotify.com/user/v7ra0as4ychfdatgcjt9nabh0?si=SEs1mANESea5kzyVy7HvDw" TargetMode="External"/><Relationship Id="rId7" Type="http://schemas.openxmlformats.org/officeDocument/2006/relationships/image" Target="../media/image72.png"/><Relationship Id="rId12" Type="http://schemas.openxmlformats.org/officeDocument/2006/relationships/image" Target="../media/image74.png"/><Relationship Id="rId17" Type="http://schemas.openxmlformats.org/officeDocument/2006/relationships/hyperlink" Target="https://www.youtube.com/user/eutube" TargetMode="External"/><Relationship Id="rId2" Type="http://schemas.openxmlformats.org/officeDocument/2006/relationships/notesSlide" Target="../notesSlides/notesSlide6.xml"/><Relationship Id="rId16" Type="http://schemas.openxmlformats.org/officeDocument/2006/relationships/hyperlink" Target="https://medium.com/@EuropeanCommission" TargetMode="External"/><Relationship Id="rId1" Type="http://schemas.openxmlformats.org/officeDocument/2006/relationships/slideLayout" Target="../slideLayouts/slideLayout5.xml"/><Relationship Id="rId6" Type="http://schemas.openxmlformats.org/officeDocument/2006/relationships/hyperlink" Target="https://europa.eu/" TargetMode="External"/><Relationship Id="rId11" Type="http://schemas.openxmlformats.org/officeDocument/2006/relationships/hyperlink" Target="https://www.linkedin.com/company/european-commission/" TargetMode="External"/><Relationship Id="rId5" Type="http://schemas.openxmlformats.org/officeDocument/2006/relationships/hyperlink" Target="https://ec.europa.eu/" TargetMode="External"/><Relationship Id="rId15" Type="http://schemas.openxmlformats.org/officeDocument/2006/relationships/image" Target="../media/image76.png"/><Relationship Id="rId10" Type="http://schemas.openxmlformats.org/officeDocument/2006/relationships/image" Target="../media/image73.png"/><Relationship Id="rId19" Type="http://schemas.openxmlformats.org/officeDocument/2006/relationships/image" Target="../media/image78.png"/><Relationship Id="rId4" Type="http://schemas.openxmlformats.org/officeDocument/2006/relationships/image" Target="../media/image71.png"/><Relationship Id="rId9" Type="http://schemas.openxmlformats.org/officeDocument/2006/relationships/hyperlink" Target="https://www.facebook.com/EuropeanCommission" TargetMode="External"/><Relationship Id="rId14" Type="http://schemas.openxmlformats.org/officeDocument/2006/relationships/hyperlink" Target="https://www.instagram.com/europeancommission/"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hyperlink" Target="https://thetrainingplace.eu/" TargetMode="External"/><Relationship Id="rId4" Type="http://schemas.openxmlformats.org/officeDocument/2006/relationships/hyperlink" Target="https://aesagroup.e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3E1466-1144-42BD-9C4D-458E4FF81FBF}"/>
              </a:ext>
            </a:extLst>
          </p:cNvPr>
          <p:cNvSpPr>
            <a:spLocks noGrp="1"/>
          </p:cNvSpPr>
          <p:nvPr>
            <p:ph sz="quarter" idx="10"/>
          </p:nvPr>
        </p:nvSpPr>
        <p:spPr>
          <a:xfrm>
            <a:off x="963535" y="4907658"/>
            <a:ext cx="10096500" cy="627062"/>
          </a:xfrm>
        </p:spPr>
        <p:txBody>
          <a:bodyPr/>
          <a:lstStyle/>
          <a:p>
            <a:pPr marL="0" indent="0">
              <a:buNone/>
            </a:pPr>
            <a:r>
              <a:rPr lang="en-US" i="1" dirty="0"/>
              <a:t>LUIS JOSÉ ROMERO GONZÁLEZ</a:t>
            </a:r>
          </a:p>
          <a:p>
            <a:pPr marL="0" indent="0">
              <a:buNone/>
            </a:pPr>
            <a:r>
              <a:rPr lang="en-US" i="1" dirty="0"/>
              <a:t>Based on a presentation of Tsviatko Alexandrov</a:t>
            </a:r>
          </a:p>
        </p:txBody>
      </p:sp>
      <p:sp>
        <p:nvSpPr>
          <p:cNvPr id="3" name="Content Placeholder 2">
            <a:extLst>
              <a:ext uri="{FF2B5EF4-FFF2-40B4-BE49-F238E27FC236}">
                <a16:creationId xmlns:a16="http://schemas.microsoft.com/office/drawing/2014/main" id="{3116C1D9-E2CF-4461-ACCB-DBCAB245932A}"/>
              </a:ext>
            </a:extLst>
          </p:cNvPr>
          <p:cNvSpPr>
            <a:spLocks noGrp="1"/>
          </p:cNvSpPr>
          <p:nvPr>
            <p:ph sz="quarter" idx="11"/>
          </p:nvPr>
        </p:nvSpPr>
        <p:spPr>
          <a:xfrm>
            <a:off x="963535" y="5780400"/>
            <a:ext cx="10096500" cy="627062"/>
          </a:xfrm>
        </p:spPr>
        <p:txBody>
          <a:bodyPr/>
          <a:lstStyle/>
          <a:p>
            <a:pPr marL="0" indent="0">
              <a:buNone/>
            </a:pPr>
            <a:r>
              <a:rPr lang="en-US" dirty="0"/>
              <a:t>Bangkok, Thailand / 4-8 March 2024</a:t>
            </a:r>
            <a:endParaRPr lang="en-BE" dirty="0"/>
          </a:p>
        </p:txBody>
      </p:sp>
      <p:sp>
        <p:nvSpPr>
          <p:cNvPr id="4" name="Content Placeholder 3">
            <a:extLst>
              <a:ext uri="{FF2B5EF4-FFF2-40B4-BE49-F238E27FC236}">
                <a16:creationId xmlns:a16="http://schemas.microsoft.com/office/drawing/2014/main" id="{5F74E3AE-1159-4BFA-8768-8AF645EC3C5B}"/>
              </a:ext>
            </a:extLst>
          </p:cNvPr>
          <p:cNvSpPr>
            <a:spLocks noGrp="1"/>
          </p:cNvSpPr>
          <p:nvPr>
            <p:ph sz="quarter" idx="12"/>
          </p:nvPr>
        </p:nvSpPr>
        <p:spPr>
          <a:xfrm>
            <a:off x="963535" y="3039866"/>
            <a:ext cx="10635430" cy="778268"/>
          </a:xfrm>
        </p:spPr>
        <p:txBody>
          <a:bodyPr/>
          <a:lstStyle/>
          <a:p>
            <a:pPr marL="0" indent="0">
              <a:buNone/>
            </a:pPr>
            <a:r>
              <a:rPr lang="en-US" sz="4000" dirty="0"/>
              <a:t>NOTIFICATIONS AND EXCHANGE OF INFORMATION AT EU AND INTERNATIONAL LEVEL</a:t>
            </a:r>
          </a:p>
        </p:txBody>
      </p:sp>
    </p:spTree>
    <p:extLst>
      <p:ext uri="{BB962C8B-B14F-4D97-AF65-F5344CB8AC3E}">
        <p14:creationId xmlns:p14="http://schemas.microsoft.com/office/powerpoint/2010/main" val="2384983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abgerundete Ecken 4">
            <a:extLst>
              <a:ext uri="{FF2B5EF4-FFF2-40B4-BE49-F238E27FC236}">
                <a16:creationId xmlns:a16="http://schemas.microsoft.com/office/drawing/2014/main" id="{B5A5CDF8-29E1-4311-8D6C-FECF681CB657}"/>
              </a:ext>
            </a:extLst>
          </p:cNvPr>
          <p:cNvSpPr/>
          <p:nvPr/>
        </p:nvSpPr>
        <p:spPr>
          <a:xfrm>
            <a:off x="1323868" y="1587284"/>
            <a:ext cx="10166523" cy="16319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Content Placeholder 1"/>
          <p:cNvSpPr>
            <a:spLocks noGrp="1"/>
          </p:cNvSpPr>
          <p:nvPr>
            <p:ph sz="half" idx="1"/>
          </p:nvPr>
        </p:nvSpPr>
        <p:spPr>
          <a:xfrm>
            <a:off x="1119084" y="1506078"/>
            <a:ext cx="10015495" cy="1612937"/>
          </a:xfrm>
        </p:spPr>
        <p:txBody>
          <a:bodyPr/>
          <a:lstStyle/>
          <a:p>
            <a:pPr marL="0" indent="0" algn="ctr">
              <a:spcAft>
                <a:spcPts val="0"/>
              </a:spcAft>
              <a:buNone/>
            </a:pPr>
            <a:r>
              <a:rPr lang="en-US" sz="2000" b="1" dirty="0"/>
              <a:t>AHL Part II</a:t>
            </a:r>
          </a:p>
          <a:p>
            <a:pPr>
              <a:spcAft>
                <a:spcPts val="0"/>
              </a:spcAft>
            </a:pPr>
            <a:r>
              <a:rPr lang="en-US" sz="2000" dirty="0"/>
              <a:t>Notification within Member States (Art. 18)</a:t>
            </a:r>
          </a:p>
          <a:p>
            <a:pPr>
              <a:spcAft>
                <a:spcPts val="0"/>
              </a:spcAft>
            </a:pPr>
            <a:r>
              <a:rPr lang="en-US" sz="2000" dirty="0"/>
              <a:t>Union notification and Union reporting (Art. 19)</a:t>
            </a:r>
          </a:p>
          <a:p>
            <a:pPr>
              <a:spcAft>
                <a:spcPts val="0"/>
              </a:spcAft>
            </a:pPr>
            <a:r>
              <a:rPr lang="en-US" sz="2000" dirty="0"/>
              <a:t>Notification and reporting regions (Art. 21)</a:t>
            </a:r>
          </a:p>
          <a:p>
            <a:pPr>
              <a:spcAft>
                <a:spcPts val="0"/>
              </a:spcAft>
            </a:pPr>
            <a:r>
              <a:rPr lang="en-US" sz="2000" dirty="0" err="1"/>
              <a:t>Computerised</a:t>
            </a:r>
            <a:r>
              <a:rPr lang="en-US" sz="2000" dirty="0"/>
              <a:t> information system for Union notification and Union reporting (Art. 22)</a:t>
            </a:r>
          </a:p>
          <a:p>
            <a:pPr>
              <a:spcAft>
                <a:spcPts val="0"/>
              </a:spcAft>
            </a:pPr>
            <a:endParaRPr lang="en-GB" sz="2000" dirty="0"/>
          </a:p>
        </p:txBody>
      </p:sp>
      <p:sp>
        <p:nvSpPr>
          <p:cNvPr id="3" name="Content Placeholder 2"/>
          <p:cNvSpPr>
            <a:spLocks noGrp="1"/>
          </p:cNvSpPr>
          <p:nvPr>
            <p:ph sz="half" idx="13"/>
          </p:nvPr>
        </p:nvSpPr>
        <p:spPr>
          <a:xfrm>
            <a:off x="7976979" y="3375732"/>
            <a:ext cx="3892649" cy="2587287"/>
          </a:xfrm>
        </p:spPr>
        <p:txBody>
          <a:bodyPr/>
          <a:lstStyle/>
          <a:p>
            <a:pPr marL="0" indent="0" algn="ctr">
              <a:spcAft>
                <a:spcPts val="0"/>
              </a:spcAft>
              <a:buNone/>
            </a:pPr>
            <a:r>
              <a:rPr lang="en-US" sz="2000" b="1" dirty="0"/>
              <a:t>* national legislation</a:t>
            </a:r>
          </a:p>
          <a:p>
            <a:pPr>
              <a:spcAft>
                <a:spcPts val="600"/>
              </a:spcAft>
            </a:pPr>
            <a:r>
              <a:rPr lang="en-US" sz="2000" dirty="0"/>
              <a:t>Notification within MS</a:t>
            </a:r>
          </a:p>
          <a:p>
            <a:pPr marL="444500" lvl="1" indent="-177800">
              <a:spcBef>
                <a:spcPts val="0"/>
              </a:spcBef>
              <a:spcAft>
                <a:spcPts val="600"/>
              </a:spcAft>
            </a:pPr>
            <a:r>
              <a:rPr lang="en-US" sz="1800" dirty="0"/>
              <a:t>Rules on notification and reporting (operator – CA)</a:t>
            </a:r>
          </a:p>
          <a:p>
            <a:pPr marL="444500" lvl="1" indent="-177800">
              <a:spcBef>
                <a:spcPts val="0"/>
              </a:spcBef>
              <a:spcAft>
                <a:spcPts val="600"/>
              </a:spcAft>
            </a:pPr>
            <a:r>
              <a:rPr lang="en-US" sz="1800" dirty="0"/>
              <a:t>National notification and reporting system </a:t>
            </a:r>
          </a:p>
          <a:p>
            <a:pPr marL="444500" lvl="1" indent="-177800">
              <a:spcBef>
                <a:spcPts val="0"/>
              </a:spcBef>
              <a:spcAft>
                <a:spcPts val="600"/>
              </a:spcAft>
            </a:pPr>
            <a:r>
              <a:rPr lang="en-US" sz="1800" dirty="0"/>
              <a:t>Information transfer to the COM</a:t>
            </a:r>
            <a:endParaRPr lang="de-DE" sz="1800" dirty="0"/>
          </a:p>
          <a:p>
            <a:pPr marL="444500" lvl="1" indent="-177800">
              <a:spcBef>
                <a:spcPts val="0"/>
              </a:spcBef>
              <a:spcAft>
                <a:spcPts val="600"/>
              </a:spcAft>
            </a:pPr>
            <a:r>
              <a:rPr lang="en-US" sz="1800" dirty="0"/>
              <a:t>Additional / stricter national rules (AHL Art 269)</a:t>
            </a:r>
          </a:p>
          <a:p>
            <a:pPr>
              <a:spcAft>
                <a:spcPts val="600"/>
              </a:spcAft>
            </a:pPr>
            <a:endParaRPr lang="en-US" sz="2000" dirty="0"/>
          </a:p>
        </p:txBody>
      </p:sp>
      <p:sp>
        <p:nvSpPr>
          <p:cNvPr id="4" name="Content Placeholder 3"/>
          <p:cNvSpPr>
            <a:spLocks noGrp="1"/>
          </p:cNvSpPr>
          <p:nvPr>
            <p:ph sz="half" idx="14"/>
          </p:nvPr>
        </p:nvSpPr>
        <p:spPr>
          <a:xfrm>
            <a:off x="1225485" y="3300466"/>
            <a:ext cx="6372519" cy="3009529"/>
          </a:xfrm>
        </p:spPr>
        <p:txBody>
          <a:bodyPr/>
          <a:lstStyle/>
          <a:p>
            <a:pPr marL="0" indent="0" algn="ctr">
              <a:spcAft>
                <a:spcPts val="0"/>
              </a:spcAft>
              <a:buNone/>
            </a:pPr>
            <a:r>
              <a:rPr lang="en-US" sz="2000" b="1" dirty="0"/>
              <a:t>CIR (EU) 2020/2002</a:t>
            </a:r>
            <a:endParaRPr lang="en-US" sz="2000" dirty="0"/>
          </a:p>
          <a:p>
            <a:pPr marL="266700" indent="-266700">
              <a:spcAft>
                <a:spcPts val="300"/>
              </a:spcAft>
            </a:pPr>
            <a:r>
              <a:rPr lang="en-US" sz="2000" dirty="0"/>
              <a:t>(immediate) Union notification</a:t>
            </a:r>
          </a:p>
          <a:p>
            <a:pPr marL="444500" lvl="1" indent="-177800">
              <a:spcBef>
                <a:spcPts val="0"/>
              </a:spcBef>
              <a:spcAft>
                <a:spcPts val="300"/>
              </a:spcAft>
            </a:pPr>
            <a:r>
              <a:rPr lang="en-US" sz="1800" dirty="0"/>
              <a:t>list of diseases, deadlines, information</a:t>
            </a:r>
          </a:p>
          <a:p>
            <a:pPr marL="266700" indent="-266700">
              <a:spcAft>
                <a:spcPts val="300"/>
              </a:spcAft>
            </a:pPr>
            <a:r>
              <a:rPr lang="en-US" sz="2000" dirty="0"/>
              <a:t>Union reporting</a:t>
            </a:r>
          </a:p>
          <a:p>
            <a:pPr marL="723900" lvl="1" indent="-266700">
              <a:spcBef>
                <a:spcPts val="0"/>
              </a:spcBef>
              <a:spcAft>
                <a:spcPts val="300"/>
              </a:spcAft>
            </a:pPr>
            <a:r>
              <a:rPr lang="en-US" sz="1600" dirty="0"/>
              <a:t>Category E diseases, deadlines, information </a:t>
            </a:r>
          </a:p>
          <a:p>
            <a:pPr marL="723900" lvl="1" indent="-266700">
              <a:spcBef>
                <a:spcPts val="0"/>
              </a:spcBef>
              <a:spcAft>
                <a:spcPts val="300"/>
              </a:spcAft>
            </a:pPr>
            <a:r>
              <a:rPr lang="en-US" sz="1600" dirty="0"/>
              <a:t>Submission, results of eradication </a:t>
            </a:r>
            <a:r>
              <a:rPr lang="en-US" sz="1600" dirty="0" err="1"/>
              <a:t>programmes</a:t>
            </a:r>
            <a:r>
              <a:rPr lang="en-US" sz="1600" dirty="0"/>
              <a:t>, Union surveillance </a:t>
            </a:r>
            <a:r>
              <a:rPr lang="en-US" sz="1600" dirty="0" err="1"/>
              <a:t>programmes</a:t>
            </a:r>
            <a:endParaRPr lang="en-US" sz="1600" dirty="0"/>
          </a:p>
          <a:p>
            <a:pPr marL="723900" lvl="1" indent="-266700">
              <a:spcBef>
                <a:spcPts val="0"/>
              </a:spcBef>
              <a:spcAft>
                <a:spcPts val="300"/>
              </a:spcAft>
            </a:pPr>
            <a:r>
              <a:rPr lang="en-US" sz="1600" dirty="0"/>
              <a:t>Application “disease-free” status</a:t>
            </a:r>
          </a:p>
          <a:p>
            <a:pPr marL="266700" indent="-266700">
              <a:spcAft>
                <a:spcPts val="300"/>
              </a:spcAft>
            </a:pPr>
            <a:r>
              <a:rPr lang="en-US" sz="2000" dirty="0"/>
              <a:t>List of notification and reporting regions</a:t>
            </a:r>
          </a:p>
          <a:p>
            <a:pPr marL="266700" indent="-266700">
              <a:spcAft>
                <a:spcPts val="600"/>
              </a:spcAft>
            </a:pPr>
            <a:r>
              <a:rPr lang="en-US" sz="2000" dirty="0"/>
              <a:t>ADIS notification and reporting information system </a:t>
            </a:r>
            <a:endParaRPr lang="en-GB" sz="2000" dirty="0"/>
          </a:p>
        </p:txBody>
      </p:sp>
      <p:sp>
        <p:nvSpPr>
          <p:cNvPr id="6" name="Title 3"/>
          <p:cNvSpPr>
            <a:spLocks noGrp="1"/>
          </p:cNvSpPr>
          <p:nvPr>
            <p:ph type="title"/>
          </p:nvPr>
        </p:nvSpPr>
        <p:spPr>
          <a:xfrm>
            <a:off x="3066756" y="496928"/>
            <a:ext cx="8419565" cy="782357"/>
          </a:xfrm>
        </p:spPr>
        <p:txBody>
          <a:bodyPr/>
          <a:lstStyle/>
          <a:p>
            <a:r>
              <a:rPr lang="de-DE" sz="3600" dirty="0"/>
              <a:t>Union </a:t>
            </a:r>
            <a:r>
              <a:rPr lang="de-DE" sz="3600" dirty="0" err="1"/>
              <a:t>Notification</a:t>
            </a:r>
            <a:r>
              <a:rPr lang="de-DE" sz="3600" dirty="0"/>
              <a:t> and Union </a:t>
            </a:r>
            <a:r>
              <a:rPr lang="de-DE" sz="3600" dirty="0" err="1"/>
              <a:t>reporting</a:t>
            </a:r>
            <a:r>
              <a:rPr lang="de-DE" sz="3600" dirty="0"/>
              <a:t> </a:t>
            </a:r>
            <a:r>
              <a:rPr lang="de-DE" sz="3600" dirty="0" err="1"/>
              <a:t>of</a:t>
            </a:r>
            <a:r>
              <a:rPr lang="de-DE" sz="3600" dirty="0"/>
              <a:t> </a:t>
            </a:r>
            <a:r>
              <a:rPr lang="de-DE" sz="3600" dirty="0" err="1"/>
              <a:t>diseases</a:t>
            </a:r>
            <a:endParaRPr lang="en-GB" sz="3600" dirty="0"/>
          </a:p>
        </p:txBody>
      </p:sp>
    </p:spTree>
    <p:extLst>
      <p:ext uri="{BB962C8B-B14F-4D97-AF65-F5344CB8AC3E}">
        <p14:creationId xmlns:p14="http://schemas.microsoft.com/office/powerpoint/2010/main" val="3448692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D37D0E7-7392-AFDC-44BD-A307EEAC8F15}"/>
              </a:ext>
            </a:extLst>
          </p:cNvPr>
          <p:cNvSpPr txBox="1">
            <a:spLocks noChangeArrowheads="1"/>
          </p:cNvSpPr>
          <p:nvPr/>
        </p:nvSpPr>
        <p:spPr bwMode="auto">
          <a:xfrm>
            <a:off x="2891292" y="547823"/>
            <a:ext cx="7772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58775" indent="-358775" algn="ctr" rtl="0" eaLnBrk="0" fontAlgn="base" hangingPunct="0">
              <a:spcBef>
                <a:spcPct val="0"/>
              </a:spcBef>
              <a:spcAft>
                <a:spcPct val="0"/>
              </a:spcAft>
              <a:defRPr sz="3600" b="1" cap="none" baseline="0">
                <a:solidFill>
                  <a:srgbClr val="F47B22"/>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358775" marR="0" lvl="0" indent="-358775" algn="ctr" defTabSz="914400" rtl="0" eaLnBrk="0" fontAlgn="base" latinLnBrk="0" hangingPunct="0">
              <a:lnSpc>
                <a:spcPct val="100000"/>
              </a:lnSpc>
              <a:spcBef>
                <a:spcPct val="0"/>
              </a:spcBef>
              <a:spcAft>
                <a:spcPct val="0"/>
              </a:spcAft>
              <a:buClrTx/>
              <a:buSzTx/>
              <a:buFontTx/>
              <a:buNone/>
              <a:tabLst/>
              <a:defRPr/>
            </a:pPr>
            <a:r>
              <a:rPr lang="en-US" altLang="bg-BG" sz="4000" b="0" dirty="0">
                <a:solidFill>
                  <a:srgbClr val="034EA2"/>
                </a:solidFill>
              </a:rPr>
              <a:t>Notification systems for EU-MS</a:t>
            </a:r>
            <a:endParaRPr lang="bg-BG" altLang="bg-BG" sz="4000" b="0" dirty="0">
              <a:solidFill>
                <a:srgbClr val="034EA2"/>
              </a:solidFill>
            </a:endParaRPr>
          </a:p>
        </p:txBody>
      </p:sp>
      <p:sp>
        <p:nvSpPr>
          <p:cNvPr id="10" name="Text Placeholder 2">
            <a:extLst>
              <a:ext uri="{FF2B5EF4-FFF2-40B4-BE49-F238E27FC236}">
                <a16:creationId xmlns:a16="http://schemas.microsoft.com/office/drawing/2014/main" id="{B98BDA3C-A61D-B93D-3311-5FF3861BF9CF}"/>
              </a:ext>
            </a:extLst>
          </p:cNvPr>
          <p:cNvSpPr txBox="1">
            <a:spLocks/>
          </p:cNvSpPr>
          <p:nvPr/>
        </p:nvSpPr>
        <p:spPr bwMode="auto">
          <a:xfrm>
            <a:off x="274320" y="1648912"/>
            <a:ext cx="12070080" cy="430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marR="0" indent="0" algn="ctr" defTabSz="914400" rtl="0" eaLnBrk="0" fontAlgn="base" latinLnBrk="0" hangingPunct="0">
              <a:lnSpc>
                <a:spcPct val="100000"/>
              </a:lnSpc>
              <a:spcBef>
                <a:spcPct val="20000"/>
              </a:spcBef>
              <a:spcAft>
                <a:spcPct val="0"/>
              </a:spcAft>
              <a:buClr>
                <a:schemeClr val="bg1"/>
              </a:buClr>
              <a:buSzTx/>
              <a:buFontTx/>
              <a:buNone/>
              <a:tabLst/>
              <a:defRPr sz="1400" i="0" baseline="0">
                <a:solidFill>
                  <a:schemeClr val="bg2">
                    <a:lumMod val="50000"/>
                  </a:schemeClr>
                </a:solidFill>
                <a:latin typeface="+mn-lt"/>
                <a:ea typeface="+mn-ea"/>
                <a:cs typeface="+mn-cs"/>
              </a:defRPr>
            </a:lvl1pPr>
            <a:lvl2pPr marL="457200" indent="0" algn="l" rtl="0" eaLnBrk="0" fontAlgn="base" hangingPunct="0">
              <a:spcBef>
                <a:spcPct val="20000"/>
              </a:spcBef>
              <a:spcAft>
                <a:spcPct val="0"/>
              </a:spcAft>
              <a:buClr>
                <a:srgbClr val="009FBA"/>
              </a:buClr>
              <a:buNone/>
              <a:defRPr sz="1800" b="1">
                <a:solidFill>
                  <a:srgbClr val="0F5494"/>
                </a:solidFill>
                <a:latin typeface="+mn-lt"/>
              </a:defRPr>
            </a:lvl2pPr>
            <a:lvl3pPr marL="914400" indent="0" algn="l" rtl="0" eaLnBrk="0" fontAlgn="base" hangingPunct="0">
              <a:spcBef>
                <a:spcPct val="20000"/>
              </a:spcBef>
              <a:spcAft>
                <a:spcPct val="0"/>
              </a:spcAft>
              <a:buNone/>
              <a:defRPr sz="1600">
                <a:solidFill>
                  <a:srgbClr val="0F5494"/>
                </a:solidFill>
                <a:latin typeface="+mn-lt"/>
              </a:defRPr>
            </a:lvl3pPr>
            <a:lvl4pPr marL="1371600" indent="0" algn="l" rtl="0" eaLnBrk="0" fontAlgn="base" hangingPunct="0">
              <a:spcBef>
                <a:spcPct val="20000"/>
              </a:spcBef>
              <a:spcAft>
                <a:spcPct val="0"/>
              </a:spcAft>
              <a:buNone/>
              <a:defRPr sz="1400">
                <a:solidFill>
                  <a:schemeClr val="tx1"/>
                </a:solidFill>
                <a:latin typeface="Arial" charset="0"/>
              </a:defRPr>
            </a:lvl4pPr>
            <a:lvl5pPr marL="1828800" indent="0" algn="l" rtl="0" eaLnBrk="0" fontAlgn="base" hangingPunct="0">
              <a:spcBef>
                <a:spcPct val="20000"/>
              </a:spcBef>
              <a:spcAft>
                <a:spcPct val="0"/>
              </a:spcAft>
              <a:buNone/>
              <a:defRPr sz="1400">
                <a:solidFill>
                  <a:schemeClr val="tx1"/>
                </a:solidFill>
                <a:latin typeface="Arial" charset="0"/>
              </a:defRPr>
            </a:lvl5pPr>
            <a:lvl6pPr marL="2286000" indent="0" algn="l" rtl="0" fontAlgn="base">
              <a:spcBef>
                <a:spcPct val="20000"/>
              </a:spcBef>
              <a:spcAft>
                <a:spcPct val="0"/>
              </a:spcAft>
              <a:buNone/>
              <a:defRPr sz="1400">
                <a:solidFill>
                  <a:schemeClr val="tx1"/>
                </a:solidFill>
                <a:latin typeface="Arial" charset="0"/>
              </a:defRPr>
            </a:lvl6pPr>
            <a:lvl7pPr marL="2743200" indent="0" algn="l" rtl="0" fontAlgn="base">
              <a:spcBef>
                <a:spcPct val="20000"/>
              </a:spcBef>
              <a:spcAft>
                <a:spcPct val="0"/>
              </a:spcAft>
              <a:buNone/>
              <a:defRPr sz="1400">
                <a:solidFill>
                  <a:schemeClr val="tx1"/>
                </a:solidFill>
                <a:latin typeface="Arial" charset="0"/>
              </a:defRPr>
            </a:lvl7pPr>
            <a:lvl8pPr marL="3200400" indent="0" algn="l" rtl="0" fontAlgn="base">
              <a:spcBef>
                <a:spcPct val="20000"/>
              </a:spcBef>
              <a:spcAft>
                <a:spcPct val="0"/>
              </a:spcAft>
              <a:buNone/>
              <a:defRPr sz="1400">
                <a:solidFill>
                  <a:schemeClr val="tx1"/>
                </a:solidFill>
                <a:latin typeface="Arial" charset="0"/>
              </a:defRPr>
            </a:lvl8pPr>
            <a:lvl9pPr marL="3657600" indent="0" algn="l" rtl="0" fontAlgn="base">
              <a:spcBef>
                <a:spcPct val="20000"/>
              </a:spcBef>
              <a:spcAft>
                <a:spcPct val="0"/>
              </a:spcAft>
              <a:buNone/>
              <a:defRPr sz="1400">
                <a:solidFill>
                  <a:schemeClr val="tx1"/>
                </a:solidFill>
                <a:latin typeface="Arial" charset="0"/>
              </a:defRPr>
            </a:lvl9pPr>
          </a:lstStyle>
          <a:p>
            <a:pPr marL="285750" indent="-285750" algn="l">
              <a:lnSpc>
                <a:spcPct val="150000"/>
              </a:lnSpc>
              <a:buClr>
                <a:srgbClr val="92D050"/>
              </a:buClr>
              <a:buFont typeface="Wingdings" panose="05000000000000000000" pitchFamily="2" charset="2"/>
              <a:buChar char="§"/>
              <a:defRPr/>
            </a:pPr>
            <a:r>
              <a:rPr lang="en-US" sz="2800" b="1" kern="0" dirty="0">
                <a:solidFill>
                  <a:srgbClr val="F47B22"/>
                </a:solidFill>
                <a:latin typeface="Verdana"/>
              </a:rPr>
              <a:t>WAHIS (WOAH): W</a:t>
            </a:r>
            <a:r>
              <a:rPr lang="en-US" sz="2800" kern="0" dirty="0">
                <a:solidFill>
                  <a:srgbClr val="808080">
                    <a:lumMod val="50000"/>
                  </a:srgbClr>
                </a:solidFill>
                <a:latin typeface="Verdana"/>
              </a:rPr>
              <a:t>orld </a:t>
            </a:r>
            <a:r>
              <a:rPr lang="en-US" sz="2800" b="1" kern="0" dirty="0">
                <a:solidFill>
                  <a:srgbClr val="F47B22"/>
                </a:solidFill>
                <a:latin typeface="Verdana"/>
              </a:rPr>
              <a:t>A</a:t>
            </a:r>
            <a:r>
              <a:rPr lang="en-US" sz="2800" kern="0" dirty="0">
                <a:solidFill>
                  <a:srgbClr val="808080">
                    <a:lumMod val="50000"/>
                  </a:srgbClr>
                </a:solidFill>
                <a:latin typeface="Verdana"/>
              </a:rPr>
              <a:t>nimal </a:t>
            </a:r>
            <a:r>
              <a:rPr lang="en-US" sz="2800" b="1" kern="0" dirty="0">
                <a:solidFill>
                  <a:srgbClr val="F47B22"/>
                </a:solidFill>
                <a:latin typeface="Verdana"/>
              </a:rPr>
              <a:t>H</a:t>
            </a:r>
            <a:r>
              <a:rPr lang="en-US" sz="2800" kern="0" dirty="0">
                <a:solidFill>
                  <a:srgbClr val="808080">
                    <a:lumMod val="50000"/>
                  </a:srgbClr>
                </a:solidFill>
                <a:latin typeface="Verdana"/>
              </a:rPr>
              <a:t>ealth </a:t>
            </a:r>
            <a:r>
              <a:rPr lang="en-US" sz="2800" b="1" kern="0" dirty="0">
                <a:solidFill>
                  <a:srgbClr val="F47B22"/>
                </a:solidFill>
                <a:latin typeface="Verdana"/>
              </a:rPr>
              <a:t>I</a:t>
            </a:r>
            <a:r>
              <a:rPr lang="en-US" sz="2800" kern="0" dirty="0">
                <a:solidFill>
                  <a:srgbClr val="808080">
                    <a:lumMod val="50000"/>
                  </a:srgbClr>
                </a:solidFill>
                <a:latin typeface="Verdana"/>
              </a:rPr>
              <a:t>nformation </a:t>
            </a:r>
            <a:r>
              <a:rPr lang="en-US" sz="2800" b="1" kern="0" dirty="0">
                <a:solidFill>
                  <a:srgbClr val="F47B22"/>
                </a:solidFill>
                <a:latin typeface="Verdana"/>
              </a:rPr>
              <a:t>S</a:t>
            </a:r>
            <a:r>
              <a:rPr lang="en-US" sz="2800" kern="0" dirty="0">
                <a:solidFill>
                  <a:srgbClr val="808080">
                    <a:lumMod val="50000"/>
                  </a:srgbClr>
                </a:solidFill>
                <a:latin typeface="Verdana"/>
              </a:rPr>
              <a:t>ystem</a:t>
            </a:r>
          </a:p>
          <a:p>
            <a:pPr marL="285750" marR="0" lvl="0" indent="-285750" algn="l" defTabSz="914400" rtl="0" eaLnBrk="0" fontAlgn="base" latinLnBrk="0" hangingPunct="0">
              <a:lnSpc>
                <a:spcPct val="150000"/>
              </a:lnSpc>
              <a:spcBef>
                <a:spcPct val="20000"/>
              </a:spcBef>
              <a:spcAft>
                <a:spcPct val="0"/>
              </a:spcAft>
              <a:buClr>
                <a:srgbClr val="92D050"/>
              </a:buClr>
              <a:buSzTx/>
              <a:buFont typeface="Wingdings" panose="05000000000000000000" pitchFamily="2" charset="2"/>
              <a:buChar char="§"/>
              <a:tabLst/>
              <a:defRPr/>
            </a:pPr>
            <a:r>
              <a:rPr kumimoji="0" lang="en-US" sz="2800" b="1" i="0" u="none" strike="noStrike" kern="0" cap="none" spc="0" normalizeH="0" baseline="0" noProof="0" dirty="0">
                <a:ln>
                  <a:noFill/>
                </a:ln>
                <a:solidFill>
                  <a:srgbClr val="F47B22"/>
                </a:solidFill>
                <a:effectLst/>
                <a:uLnTx/>
                <a:uFillTx/>
                <a:latin typeface="Verdana"/>
                <a:ea typeface="+mn-ea"/>
                <a:cs typeface="+mn-cs"/>
              </a:rPr>
              <a:t>ADIS</a:t>
            </a:r>
            <a:r>
              <a:rPr lang="en-US" sz="2800" b="1" kern="0" dirty="0">
                <a:solidFill>
                  <a:srgbClr val="F47B22"/>
                </a:solidFill>
                <a:latin typeface="Verdana"/>
              </a:rPr>
              <a:t> (EU)</a:t>
            </a:r>
            <a:r>
              <a:rPr kumimoji="0" lang="en-US" sz="2800" b="1" i="0" u="none" strike="noStrike" kern="0" cap="none" spc="0" normalizeH="0" baseline="0" noProof="0" dirty="0">
                <a:ln>
                  <a:noFill/>
                </a:ln>
                <a:solidFill>
                  <a:srgbClr val="F47B22"/>
                </a:solidFill>
                <a:effectLst/>
                <a:uLnTx/>
                <a:uFillTx/>
                <a:latin typeface="Verdana"/>
                <a:ea typeface="+mn-ea"/>
                <a:cs typeface="+mn-cs"/>
              </a:rPr>
              <a:t> A</a:t>
            </a:r>
            <a:r>
              <a:rPr kumimoji="0" lang="en-US" sz="2800" b="0" i="0" u="none" strike="noStrike" kern="0" cap="none" spc="0" normalizeH="0" baseline="0" noProof="0" dirty="0">
                <a:ln>
                  <a:noFill/>
                </a:ln>
                <a:solidFill>
                  <a:srgbClr val="808080">
                    <a:lumMod val="50000"/>
                  </a:srgbClr>
                </a:solidFill>
                <a:effectLst/>
                <a:uLnTx/>
                <a:uFillTx/>
                <a:latin typeface="Verdana"/>
                <a:ea typeface="+mn-ea"/>
                <a:cs typeface="+mn-cs"/>
              </a:rPr>
              <a:t>nimal </a:t>
            </a:r>
            <a:r>
              <a:rPr kumimoji="0" lang="en-US" sz="2800" b="1" i="0" u="none" strike="noStrike" kern="0" cap="none" spc="0" normalizeH="0" baseline="0" noProof="0" dirty="0">
                <a:ln>
                  <a:noFill/>
                </a:ln>
                <a:solidFill>
                  <a:srgbClr val="F47B22"/>
                </a:solidFill>
                <a:effectLst/>
                <a:uLnTx/>
                <a:uFillTx/>
                <a:latin typeface="Verdana"/>
                <a:ea typeface="+mn-ea"/>
                <a:cs typeface="+mn-cs"/>
              </a:rPr>
              <a:t>D</a:t>
            </a:r>
            <a:r>
              <a:rPr kumimoji="0" lang="en-US" sz="2800" b="0" i="0" u="none" strike="noStrike" kern="0" cap="none" spc="0" normalizeH="0" baseline="0" noProof="0" dirty="0">
                <a:ln>
                  <a:noFill/>
                </a:ln>
                <a:solidFill>
                  <a:srgbClr val="808080">
                    <a:lumMod val="50000"/>
                  </a:srgbClr>
                </a:solidFill>
                <a:effectLst/>
                <a:uLnTx/>
                <a:uFillTx/>
                <a:latin typeface="Verdana"/>
                <a:ea typeface="+mn-ea"/>
                <a:cs typeface="+mn-cs"/>
              </a:rPr>
              <a:t>isease </a:t>
            </a:r>
            <a:r>
              <a:rPr kumimoji="0" lang="en-US" sz="2800" b="1" i="0" u="none" strike="noStrike" kern="0" cap="none" spc="0" normalizeH="0" baseline="0" noProof="0" dirty="0">
                <a:ln>
                  <a:noFill/>
                </a:ln>
                <a:solidFill>
                  <a:srgbClr val="F47B22"/>
                </a:solidFill>
                <a:effectLst/>
                <a:uLnTx/>
                <a:uFillTx/>
                <a:latin typeface="Verdana"/>
                <a:ea typeface="+mn-ea"/>
                <a:cs typeface="+mn-cs"/>
              </a:rPr>
              <a:t>I</a:t>
            </a:r>
            <a:r>
              <a:rPr kumimoji="0" lang="en-US" sz="2800" b="0" i="0" u="none" strike="noStrike" kern="0" cap="none" spc="0" normalizeH="0" baseline="0" noProof="0" dirty="0">
                <a:ln>
                  <a:noFill/>
                </a:ln>
                <a:solidFill>
                  <a:srgbClr val="808080">
                    <a:lumMod val="50000"/>
                  </a:srgbClr>
                </a:solidFill>
                <a:effectLst/>
                <a:uLnTx/>
                <a:uFillTx/>
                <a:latin typeface="Verdana"/>
                <a:ea typeface="+mn-ea"/>
                <a:cs typeface="+mn-cs"/>
              </a:rPr>
              <a:t>nformation </a:t>
            </a:r>
            <a:r>
              <a:rPr kumimoji="0" lang="en-US" sz="2800" b="1" i="0" u="none" strike="noStrike" kern="0" cap="none" spc="0" normalizeH="0" baseline="0" noProof="0" dirty="0">
                <a:ln>
                  <a:noFill/>
                </a:ln>
                <a:solidFill>
                  <a:srgbClr val="F47B22"/>
                </a:solidFill>
                <a:effectLst/>
                <a:uLnTx/>
                <a:uFillTx/>
                <a:latin typeface="Verdana"/>
                <a:ea typeface="+mn-ea"/>
                <a:cs typeface="+mn-cs"/>
              </a:rPr>
              <a:t>S</a:t>
            </a:r>
            <a:r>
              <a:rPr kumimoji="0" lang="en-US" sz="2800" b="0" i="0" u="none" strike="noStrike" kern="0" cap="none" spc="0" normalizeH="0" baseline="0" noProof="0" dirty="0">
                <a:ln>
                  <a:noFill/>
                </a:ln>
                <a:solidFill>
                  <a:srgbClr val="808080">
                    <a:lumMod val="50000"/>
                  </a:srgbClr>
                </a:solidFill>
                <a:effectLst/>
                <a:uLnTx/>
                <a:uFillTx/>
                <a:latin typeface="Verdana"/>
                <a:ea typeface="+mn-ea"/>
                <a:cs typeface="+mn-cs"/>
              </a:rPr>
              <a:t>ystem</a:t>
            </a:r>
            <a:endParaRPr kumimoji="0" lang="en-US" sz="2800" b="0" i="0" u="none" strike="noStrike" kern="0" cap="none" spc="0" normalizeH="0" baseline="0" noProof="0" dirty="0">
              <a:ln>
                <a:noFill/>
              </a:ln>
              <a:solidFill>
                <a:srgbClr val="3166CF"/>
              </a:solidFill>
              <a:effectLst/>
              <a:uLnTx/>
              <a:uFillTx/>
              <a:latin typeface="Verdana"/>
              <a:ea typeface="+mn-ea"/>
              <a:cs typeface="+mn-cs"/>
            </a:endParaRPr>
          </a:p>
          <a:p>
            <a:pPr marL="285750" marR="0" lvl="0" indent="-285750" algn="l" defTabSz="914400" rtl="0" eaLnBrk="0" fontAlgn="base" latinLnBrk="0" hangingPunct="0">
              <a:lnSpc>
                <a:spcPct val="150000"/>
              </a:lnSpc>
              <a:spcBef>
                <a:spcPct val="20000"/>
              </a:spcBef>
              <a:spcAft>
                <a:spcPct val="0"/>
              </a:spcAft>
              <a:buClr>
                <a:srgbClr val="92D050"/>
              </a:buClr>
              <a:buSzTx/>
              <a:buFont typeface="Wingdings" panose="05000000000000000000" pitchFamily="2" charset="2"/>
              <a:buChar char="§"/>
              <a:tabLst/>
              <a:defRPr/>
            </a:pPr>
            <a:r>
              <a:rPr kumimoji="0" lang="en-US" sz="2800" b="1" i="0" u="none" strike="noStrike" kern="0" cap="none" spc="0" normalizeH="0" baseline="0" noProof="0" dirty="0">
                <a:ln>
                  <a:noFill/>
                </a:ln>
                <a:solidFill>
                  <a:srgbClr val="F47B22"/>
                </a:solidFill>
                <a:effectLst/>
                <a:uLnTx/>
                <a:uFillTx/>
                <a:latin typeface="Verdana"/>
                <a:ea typeface="+mn-ea"/>
                <a:cs typeface="+mn-cs"/>
              </a:rPr>
              <a:t>TRACES (EU) </a:t>
            </a:r>
            <a:r>
              <a:rPr kumimoji="0" lang="en-US" sz="2800" b="1" i="0" u="none" strike="noStrike" kern="0" cap="none" spc="0" normalizeH="0" baseline="0" noProof="0" dirty="0" err="1">
                <a:ln>
                  <a:noFill/>
                </a:ln>
                <a:solidFill>
                  <a:srgbClr val="F47B22"/>
                </a:solidFill>
                <a:effectLst/>
                <a:uLnTx/>
                <a:uFillTx/>
                <a:latin typeface="Verdana"/>
                <a:ea typeface="+mn-ea"/>
                <a:cs typeface="+mn-cs"/>
              </a:rPr>
              <a:t>TRA</a:t>
            </a:r>
            <a:r>
              <a:rPr kumimoji="0" lang="en-US" sz="2800" b="0" i="0" u="none" strike="noStrike" kern="0" cap="none" spc="0" normalizeH="0" baseline="0" noProof="0" dirty="0" err="1">
                <a:ln>
                  <a:noFill/>
                </a:ln>
                <a:solidFill>
                  <a:srgbClr val="808080">
                    <a:lumMod val="50000"/>
                  </a:srgbClr>
                </a:solidFill>
                <a:effectLst/>
                <a:uLnTx/>
                <a:uFillTx/>
                <a:latin typeface="Verdana"/>
                <a:ea typeface="+mn-ea"/>
                <a:cs typeface="+mn-cs"/>
              </a:rPr>
              <a:t>de</a:t>
            </a:r>
            <a:r>
              <a:rPr kumimoji="0" lang="en-US" sz="2800" b="0" i="0" u="none" strike="noStrike" kern="0" cap="none" spc="0" normalizeH="0" baseline="0" noProof="0" dirty="0">
                <a:ln>
                  <a:noFill/>
                </a:ln>
                <a:solidFill>
                  <a:srgbClr val="808080">
                    <a:lumMod val="50000"/>
                  </a:srgbClr>
                </a:solidFill>
                <a:effectLst/>
                <a:uLnTx/>
                <a:uFillTx/>
                <a:latin typeface="Verdana"/>
                <a:ea typeface="+mn-ea"/>
                <a:cs typeface="+mn-cs"/>
              </a:rPr>
              <a:t> </a:t>
            </a:r>
            <a:r>
              <a:rPr kumimoji="0" lang="en-US" sz="2800" b="1" i="0" u="none" strike="noStrike" kern="0" cap="none" spc="0" normalizeH="0" baseline="0" noProof="0" dirty="0">
                <a:ln>
                  <a:noFill/>
                </a:ln>
                <a:solidFill>
                  <a:srgbClr val="F47B22"/>
                </a:solidFill>
                <a:effectLst/>
                <a:uLnTx/>
                <a:uFillTx/>
                <a:latin typeface="Verdana"/>
                <a:ea typeface="+mn-ea"/>
                <a:cs typeface="+mn-cs"/>
              </a:rPr>
              <a:t>C</a:t>
            </a:r>
            <a:r>
              <a:rPr kumimoji="0" lang="en-US" sz="2800" b="0" i="0" u="none" strike="noStrike" kern="0" cap="none" spc="0" normalizeH="0" baseline="0" noProof="0" dirty="0">
                <a:ln>
                  <a:noFill/>
                </a:ln>
                <a:solidFill>
                  <a:srgbClr val="808080">
                    <a:lumMod val="50000"/>
                  </a:srgbClr>
                </a:solidFill>
                <a:effectLst/>
                <a:uLnTx/>
                <a:uFillTx/>
                <a:latin typeface="Verdana"/>
                <a:ea typeface="+mn-ea"/>
                <a:cs typeface="+mn-cs"/>
              </a:rPr>
              <a:t>ontrol and </a:t>
            </a:r>
            <a:r>
              <a:rPr kumimoji="0" lang="en-US" sz="2800" b="1" i="0" u="none" strike="noStrike" kern="0" cap="none" spc="0" normalizeH="0" baseline="0" noProof="0" dirty="0">
                <a:ln>
                  <a:noFill/>
                </a:ln>
                <a:solidFill>
                  <a:srgbClr val="F47B22"/>
                </a:solidFill>
                <a:effectLst/>
                <a:uLnTx/>
                <a:uFillTx/>
                <a:latin typeface="Verdana"/>
                <a:ea typeface="+mn-ea"/>
                <a:cs typeface="+mn-cs"/>
              </a:rPr>
              <a:t>E</a:t>
            </a:r>
            <a:r>
              <a:rPr kumimoji="0" lang="en-US" sz="2800" b="0" i="0" u="none" strike="noStrike" kern="0" cap="none" spc="0" normalizeH="0" baseline="0" noProof="0" dirty="0">
                <a:ln>
                  <a:noFill/>
                </a:ln>
                <a:solidFill>
                  <a:srgbClr val="808080">
                    <a:lumMod val="50000"/>
                  </a:srgbClr>
                </a:solidFill>
                <a:effectLst/>
                <a:uLnTx/>
                <a:uFillTx/>
                <a:latin typeface="Verdana"/>
                <a:ea typeface="+mn-ea"/>
                <a:cs typeface="+mn-cs"/>
              </a:rPr>
              <a:t>xpert </a:t>
            </a:r>
            <a:r>
              <a:rPr kumimoji="0" lang="en-US" sz="2800" b="1" i="0" u="none" strike="noStrike" kern="0" cap="none" spc="0" normalizeH="0" baseline="0" noProof="0" dirty="0">
                <a:ln>
                  <a:noFill/>
                </a:ln>
                <a:solidFill>
                  <a:srgbClr val="F47B22"/>
                </a:solidFill>
                <a:effectLst/>
                <a:uLnTx/>
                <a:uFillTx/>
                <a:latin typeface="Verdana"/>
                <a:ea typeface="+mn-ea"/>
                <a:cs typeface="+mn-cs"/>
              </a:rPr>
              <a:t>S</a:t>
            </a:r>
            <a:r>
              <a:rPr kumimoji="0" lang="en-US" sz="2800" b="0" i="0" u="none" strike="noStrike" kern="0" cap="none" spc="0" normalizeH="0" baseline="0" noProof="0" dirty="0">
                <a:ln>
                  <a:noFill/>
                </a:ln>
                <a:solidFill>
                  <a:srgbClr val="808080">
                    <a:lumMod val="50000"/>
                  </a:srgbClr>
                </a:solidFill>
                <a:effectLst/>
                <a:uLnTx/>
                <a:uFillTx/>
                <a:latin typeface="Verdana"/>
                <a:ea typeface="+mn-ea"/>
                <a:cs typeface="+mn-cs"/>
              </a:rPr>
              <a:t>ystem</a:t>
            </a:r>
            <a:br>
              <a:rPr kumimoji="0" lang="en-US" sz="2800" b="0" i="0" u="none" strike="noStrike" kern="0" cap="none" spc="0" normalizeH="0" baseline="0" noProof="0" dirty="0">
                <a:ln>
                  <a:noFill/>
                </a:ln>
                <a:solidFill>
                  <a:srgbClr val="808080">
                    <a:lumMod val="50000"/>
                  </a:srgbClr>
                </a:solidFill>
                <a:effectLst/>
                <a:uLnTx/>
                <a:uFillTx/>
                <a:latin typeface="Verdana"/>
                <a:ea typeface="+mn-ea"/>
                <a:cs typeface="+mn-cs"/>
              </a:rPr>
            </a:br>
            <a:r>
              <a:rPr kumimoji="0" lang="en-US" sz="2800" b="0" i="0" u="none" strike="noStrike" kern="0" cap="none" spc="0" normalizeH="0" baseline="0" noProof="0" dirty="0">
                <a:ln>
                  <a:noFill/>
                </a:ln>
                <a:solidFill>
                  <a:srgbClr val="808080">
                    <a:lumMod val="50000"/>
                  </a:srgbClr>
                </a:solidFill>
                <a:effectLst/>
                <a:uLnTx/>
                <a:uFillTx/>
                <a:latin typeface="Verdana"/>
                <a:ea typeface="+mn-ea"/>
                <a:cs typeface="+mn-cs"/>
              </a:rPr>
              <a:t>(intra-Union movements, entry into the EU)</a:t>
            </a:r>
          </a:p>
          <a:p>
            <a:pPr marL="285750" marR="0" lvl="0" indent="-285750" algn="l" defTabSz="914400" rtl="0" eaLnBrk="0" fontAlgn="base" latinLnBrk="0" hangingPunct="0">
              <a:lnSpc>
                <a:spcPct val="150000"/>
              </a:lnSpc>
              <a:spcBef>
                <a:spcPct val="20000"/>
              </a:spcBef>
              <a:spcAft>
                <a:spcPct val="0"/>
              </a:spcAft>
              <a:buClr>
                <a:srgbClr val="92D050"/>
              </a:buClr>
              <a:buSzTx/>
              <a:buFont typeface="Wingdings" panose="05000000000000000000" pitchFamily="2" charset="2"/>
              <a:buChar char="§"/>
              <a:tabLst/>
              <a:defRPr/>
            </a:pPr>
            <a:r>
              <a:rPr kumimoji="0" lang="en-US" sz="2800" b="1" i="0" u="none" strike="noStrike" kern="0" cap="none" spc="0" normalizeH="0" baseline="0" noProof="0" dirty="0">
                <a:ln>
                  <a:noFill/>
                </a:ln>
                <a:solidFill>
                  <a:srgbClr val="F47B22"/>
                </a:solidFill>
                <a:effectLst/>
                <a:uLnTx/>
                <a:uFillTx/>
                <a:latin typeface="Verdana"/>
                <a:ea typeface="+mn-ea"/>
                <a:cs typeface="+mn-cs"/>
              </a:rPr>
              <a:t>RASFF (EU) R</a:t>
            </a:r>
            <a:r>
              <a:rPr kumimoji="0" lang="en-US" sz="2800" b="0" i="0" u="none" strike="noStrike" kern="0" cap="none" spc="0" normalizeH="0" baseline="0" noProof="0" dirty="0">
                <a:ln>
                  <a:noFill/>
                </a:ln>
                <a:solidFill>
                  <a:srgbClr val="808080">
                    <a:lumMod val="50000"/>
                  </a:srgbClr>
                </a:solidFill>
                <a:effectLst/>
                <a:uLnTx/>
                <a:uFillTx/>
                <a:latin typeface="Verdana"/>
                <a:ea typeface="+mn-ea"/>
                <a:cs typeface="+mn-cs"/>
              </a:rPr>
              <a:t>apid </a:t>
            </a:r>
            <a:r>
              <a:rPr kumimoji="0" lang="en-US" sz="2800" b="1" i="0" u="none" strike="noStrike" kern="0" cap="none" spc="0" normalizeH="0" baseline="0" noProof="0" dirty="0">
                <a:ln>
                  <a:noFill/>
                </a:ln>
                <a:solidFill>
                  <a:srgbClr val="F47B22"/>
                </a:solidFill>
                <a:effectLst/>
                <a:uLnTx/>
                <a:uFillTx/>
                <a:latin typeface="Verdana"/>
                <a:ea typeface="+mn-ea"/>
                <a:cs typeface="+mn-cs"/>
              </a:rPr>
              <a:t>A</a:t>
            </a:r>
            <a:r>
              <a:rPr kumimoji="0" lang="en-US" sz="2800" b="0" i="0" u="none" strike="noStrike" kern="0" cap="none" spc="0" normalizeH="0" baseline="0" noProof="0" dirty="0">
                <a:ln>
                  <a:noFill/>
                </a:ln>
                <a:solidFill>
                  <a:srgbClr val="808080">
                    <a:lumMod val="50000"/>
                  </a:srgbClr>
                </a:solidFill>
                <a:effectLst/>
                <a:uLnTx/>
                <a:uFillTx/>
                <a:latin typeface="Verdana"/>
                <a:ea typeface="+mn-ea"/>
                <a:cs typeface="+mn-cs"/>
              </a:rPr>
              <a:t>lert </a:t>
            </a:r>
            <a:r>
              <a:rPr kumimoji="0" lang="en-US" sz="2800" b="1" i="0" u="none" strike="noStrike" kern="0" cap="none" spc="0" normalizeH="0" baseline="0" noProof="0" dirty="0">
                <a:ln>
                  <a:noFill/>
                </a:ln>
                <a:solidFill>
                  <a:srgbClr val="F47B22"/>
                </a:solidFill>
                <a:effectLst/>
                <a:uLnTx/>
                <a:uFillTx/>
                <a:latin typeface="Verdana"/>
                <a:ea typeface="+mn-ea"/>
                <a:cs typeface="+mn-cs"/>
              </a:rPr>
              <a:t>S</a:t>
            </a:r>
            <a:r>
              <a:rPr kumimoji="0" lang="en-US" sz="2800" b="0" i="0" u="none" strike="noStrike" kern="0" cap="none" spc="0" normalizeH="0" baseline="0" noProof="0" dirty="0">
                <a:ln>
                  <a:noFill/>
                </a:ln>
                <a:solidFill>
                  <a:srgbClr val="808080">
                    <a:lumMod val="50000"/>
                  </a:srgbClr>
                </a:solidFill>
                <a:effectLst/>
                <a:uLnTx/>
                <a:uFillTx/>
                <a:latin typeface="Verdana"/>
                <a:ea typeface="+mn-ea"/>
                <a:cs typeface="+mn-cs"/>
              </a:rPr>
              <a:t>ystem for </a:t>
            </a:r>
            <a:r>
              <a:rPr kumimoji="0" lang="en-US" sz="2800" b="1" i="0" u="none" strike="noStrike" kern="0" cap="none" spc="0" normalizeH="0" baseline="0" noProof="0" dirty="0">
                <a:ln>
                  <a:noFill/>
                </a:ln>
                <a:solidFill>
                  <a:srgbClr val="F47B22"/>
                </a:solidFill>
                <a:effectLst/>
                <a:uLnTx/>
                <a:uFillTx/>
                <a:latin typeface="Verdana"/>
                <a:ea typeface="+mn-ea"/>
                <a:cs typeface="+mn-cs"/>
              </a:rPr>
              <a:t>F</a:t>
            </a:r>
            <a:r>
              <a:rPr kumimoji="0" lang="en-US" sz="2800" b="0" i="0" u="none" strike="noStrike" kern="0" cap="none" spc="0" normalizeH="0" baseline="0" noProof="0" dirty="0">
                <a:ln>
                  <a:noFill/>
                </a:ln>
                <a:solidFill>
                  <a:srgbClr val="808080">
                    <a:lumMod val="50000"/>
                  </a:srgbClr>
                </a:solidFill>
                <a:effectLst/>
                <a:uLnTx/>
                <a:uFillTx/>
                <a:latin typeface="Verdana"/>
                <a:ea typeface="+mn-ea"/>
                <a:cs typeface="+mn-cs"/>
              </a:rPr>
              <a:t>ood and </a:t>
            </a:r>
            <a:r>
              <a:rPr kumimoji="0" lang="en-US" sz="2800" b="1" i="0" u="none" strike="noStrike" kern="0" cap="none" spc="0" normalizeH="0" baseline="0" noProof="0" dirty="0">
                <a:ln>
                  <a:noFill/>
                </a:ln>
                <a:solidFill>
                  <a:srgbClr val="F47B22"/>
                </a:solidFill>
                <a:effectLst/>
                <a:uLnTx/>
                <a:uFillTx/>
                <a:latin typeface="Verdana"/>
                <a:ea typeface="+mn-ea"/>
                <a:cs typeface="+mn-cs"/>
              </a:rPr>
              <a:t>F</a:t>
            </a:r>
            <a:r>
              <a:rPr kumimoji="0" lang="en-US" sz="2800" b="0" i="0" u="none" strike="noStrike" kern="0" cap="none" spc="0" normalizeH="0" baseline="0" noProof="0" dirty="0">
                <a:ln>
                  <a:noFill/>
                </a:ln>
                <a:solidFill>
                  <a:srgbClr val="808080">
                    <a:lumMod val="50000"/>
                  </a:srgbClr>
                </a:solidFill>
                <a:effectLst/>
                <a:uLnTx/>
                <a:uFillTx/>
                <a:latin typeface="Verdana"/>
                <a:ea typeface="+mn-ea"/>
                <a:cs typeface="+mn-cs"/>
              </a:rPr>
              <a:t>eed</a:t>
            </a:r>
            <a:endParaRPr lang="en-US" sz="2800" kern="0" dirty="0">
              <a:solidFill>
                <a:srgbClr val="3166CF"/>
              </a:solidFill>
              <a:latin typeface="Verdana"/>
            </a:endParaRPr>
          </a:p>
          <a:p>
            <a:pPr marL="285750" marR="0" lvl="0" indent="-285750" algn="l" defTabSz="914400" rtl="0" eaLnBrk="0" fontAlgn="base" latinLnBrk="0" hangingPunct="0">
              <a:lnSpc>
                <a:spcPct val="150000"/>
              </a:lnSpc>
              <a:spcBef>
                <a:spcPct val="20000"/>
              </a:spcBef>
              <a:spcAft>
                <a:spcPct val="0"/>
              </a:spcAft>
              <a:buClr>
                <a:srgbClr val="92D050"/>
              </a:buClr>
              <a:buSzTx/>
              <a:buFont typeface="Wingdings" panose="05000000000000000000" pitchFamily="2" charset="2"/>
              <a:buChar char="§"/>
              <a:tabLst/>
              <a:defRPr/>
            </a:pPr>
            <a:r>
              <a:rPr lang="en-US" sz="2800" b="1" i="1" kern="0" dirty="0">
                <a:solidFill>
                  <a:srgbClr val="F47B22"/>
                </a:solidFill>
                <a:latin typeface="Verdana"/>
              </a:rPr>
              <a:t>EUROPHYT </a:t>
            </a:r>
            <a:r>
              <a:rPr kumimoji="0" lang="en-US" sz="2800" b="0" i="1" u="none" strike="noStrike" kern="0" cap="none" spc="0" normalizeH="0" baseline="0" noProof="0" dirty="0">
                <a:ln>
                  <a:noFill/>
                </a:ln>
                <a:solidFill>
                  <a:schemeClr val="tx1">
                    <a:lumMod val="50000"/>
                  </a:schemeClr>
                </a:solidFill>
                <a:effectLst/>
                <a:uLnTx/>
                <a:uFillTx/>
                <a:latin typeface="Verdana"/>
                <a:ea typeface="+mn-ea"/>
                <a:cs typeface="+mn-cs"/>
              </a:rPr>
              <a:t>Notification System for </a:t>
            </a:r>
            <a:r>
              <a:rPr kumimoji="0" lang="en-US" sz="2800" b="1" i="1" u="none" strike="noStrike" kern="0" cap="none" spc="0" normalizeH="0" baseline="0" noProof="0" dirty="0">
                <a:ln>
                  <a:noFill/>
                </a:ln>
                <a:solidFill>
                  <a:schemeClr val="tx1">
                    <a:lumMod val="50000"/>
                  </a:schemeClr>
                </a:solidFill>
                <a:effectLst/>
                <a:uLnTx/>
                <a:uFillTx/>
                <a:latin typeface="Verdana"/>
                <a:ea typeface="+mn-ea"/>
                <a:cs typeface="+mn-cs"/>
              </a:rPr>
              <a:t>Plant</a:t>
            </a:r>
            <a:r>
              <a:rPr kumimoji="0" lang="en-US" sz="2800" b="0" i="1" u="none" strike="noStrike" kern="0" cap="none" spc="0" normalizeH="0" baseline="0" noProof="0" dirty="0">
                <a:ln>
                  <a:noFill/>
                </a:ln>
                <a:solidFill>
                  <a:schemeClr val="tx1">
                    <a:lumMod val="50000"/>
                  </a:schemeClr>
                </a:solidFill>
                <a:effectLst/>
                <a:uLnTx/>
                <a:uFillTx/>
                <a:latin typeface="Verdana"/>
                <a:ea typeface="+mn-ea"/>
                <a:cs typeface="+mn-cs"/>
              </a:rPr>
              <a:t> Health Interceptions</a:t>
            </a:r>
          </a:p>
          <a:p>
            <a:pPr marL="0" marR="0" lvl="0" indent="0" algn="l" defTabSz="914400" rtl="0" eaLnBrk="0" fontAlgn="base" latinLnBrk="0" hangingPunct="0">
              <a:lnSpc>
                <a:spcPct val="150000"/>
              </a:lnSpc>
              <a:spcBef>
                <a:spcPct val="20000"/>
              </a:spcBef>
              <a:spcAft>
                <a:spcPct val="0"/>
              </a:spcAft>
              <a:buClr>
                <a:srgbClr val="92D050"/>
              </a:buClr>
              <a:buSzTx/>
              <a:buFontTx/>
              <a:buNone/>
              <a:tabLst/>
              <a:defRPr/>
            </a:pPr>
            <a:endParaRPr kumimoji="0" lang="bg-BG" sz="2800" b="0" i="0" u="none" strike="noStrike" kern="0" cap="none" spc="0" normalizeH="0" baseline="0" noProof="0" dirty="0">
              <a:ln>
                <a:noFill/>
              </a:ln>
              <a:solidFill>
                <a:srgbClr val="808080">
                  <a:lumMod val="50000"/>
                </a:srgbClr>
              </a:solidFill>
              <a:effectLst/>
              <a:uLnTx/>
              <a:uFillTx/>
              <a:latin typeface="Verdana"/>
              <a:ea typeface="+mn-ea"/>
              <a:cs typeface="+mn-cs"/>
            </a:endParaRPr>
          </a:p>
        </p:txBody>
      </p:sp>
    </p:spTree>
    <p:extLst>
      <p:ext uri="{BB962C8B-B14F-4D97-AF65-F5344CB8AC3E}">
        <p14:creationId xmlns:p14="http://schemas.microsoft.com/office/powerpoint/2010/main" val="3519977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635631" y="638685"/>
            <a:ext cx="8457372" cy="782357"/>
          </a:xfrm>
        </p:spPr>
        <p:txBody>
          <a:bodyPr>
            <a:noAutofit/>
          </a:bodyPr>
          <a:lstStyle/>
          <a:p>
            <a:pPr algn="just"/>
            <a:r>
              <a:rPr kumimoji="0" lang="en-GB" sz="4000" b="0" i="0" u="none" strike="noStrike" kern="1200" cap="none" spc="0" normalizeH="0" baseline="0" noProof="0" dirty="0">
                <a:ln>
                  <a:noFill/>
                </a:ln>
                <a:solidFill>
                  <a:srgbClr val="034EA2"/>
                </a:solidFill>
                <a:effectLst/>
                <a:uLnTx/>
                <a:uFillTx/>
                <a:latin typeface="Arial"/>
                <a:ea typeface="+mj-ea"/>
                <a:cs typeface="+mj-cs"/>
              </a:rPr>
              <a:t>MS national notification systems</a:t>
            </a:r>
            <a:br>
              <a:rPr kumimoji="0" lang="en-GB" sz="4000" b="0" i="0" u="none" strike="noStrike" kern="1200" cap="none" spc="0" normalizeH="0" baseline="0" noProof="0" dirty="0">
                <a:ln>
                  <a:noFill/>
                </a:ln>
                <a:solidFill>
                  <a:srgbClr val="034EA2"/>
                </a:solidFill>
                <a:effectLst/>
                <a:uLnTx/>
                <a:uFillTx/>
                <a:latin typeface="Arial"/>
                <a:ea typeface="+mj-ea"/>
                <a:cs typeface="+mj-cs"/>
              </a:rPr>
            </a:br>
            <a:r>
              <a:rPr kumimoji="0" lang="en-GB" sz="4000" b="0" i="0" u="none" strike="noStrike" kern="1200" cap="none" spc="0" normalizeH="0" baseline="0" noProof="0" dirty="0">
                <a:ln>
                  <a:noFill/>
                </a:ln>
                <a:solidFill>
                  <a:srgbClr val="034EA2"/>
                </a:solidFill>
                <a:effectLst/>
                <a:uLnTx/>
                <a:uFillTx/>
                <a:latin typeface="Arial"/>
                <a:ea typeface="+mj-ea"/>
                <a:cs typeface="+mj-cs"/>
              </a:rPr>
              <a:t>Example Spain </a:t>
            </a:r>
            <a:endParaRPr lang="es-ES" sz="2000" dirty="0"/>
          </a:p>
        </p:txBody>
      </p:sp>
      <p:sp>
        <p:nvSpPr>
          <p:cNvPr id="46" name="AutoShape 56"/>
          <p:cNvSpPr>
            <a:spLocks/>
          </p:cNvSpPr>
          <p:nvPr/>
        </p:nvSpPr>
        <p:spPr bwMode="auto">
          <a:xfrm>
            <a:off x="3702742" y="2164748"/>
            <a:ext cx="142334" cy="2667000"/>
          </a:xfrm>
          <a:prstGeom prst="leftBrace">
            <a:avLst>
              <a:gd name="adj1" fmla="val 97222"/>
              <a:gd name="adj2" fmla="val 45579"/>
            </a:avLst>
          </a:prstGeom>
          <a:noFill/>
          <a:ln w="66675">
            <a:solidFill>
              <a:srgbClr val="336699"/>
            </a:solidFill>
            <a:round/>
            <a:headEnd/>
            <a:tailEnd/>
          </a:ln>
          <a:effectLst/>
          <a:scene3d>
            <a:camera prst="orthographicFront"/>
            <a:lightRig rig="soft" dir="t"/>
          </a:scene3d>
          <a:sp3d prstMaterial="dkEdge">
            <a:bevelT/>
            <a:bevelB/>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s-ES" altLang="es-ES" sz="1400" b="1">
              <a:solidFill>
                <a:srgbClr val="000000"/>
              </a:solidFill>
            </a:endParaRPr>
          </a:p>
        </p:txBody>
      </p:sp>
      <p:grpSp>
        <p:nvGrpSpPr>
          <p:cNvPr id="47" name="Group 57"/>
          <p:cNvGrpSpPr>
            <a:grpSpLocks/>
          </p:cNvGrpSpPr>
          <p:nvPr/>
        </p:nvGrpSpPr>
        <p:grpSpPr bwMode="auto">
          <a:xfrm>
            <a:off x="2691806" y="2736248"/>
            <a:ext cx="6819900" cy="1311275"/>
            <a:chOff x="1141" y="2859"/>
            <a:chExt cx="4296" cy="826"/>
          </a:xfrm>
        </p:grpSpPr>
        <p:sp>
          <p:nvSpPr>
            <p:cNvPr id="48" name="Text Box 58"/>
            <p:cNvSpPr txBox="1">
              <a:spLocks noChangeArrowheads="1"/>
            </p:cNvSpPr>
            <p:nvPr/>
          </p:nvSpPr>
          <p:spPr bwMode="auto">
            <a:xfrm>
              <a:off x="2496" y="3230"/>
              <a:ext cx="2745"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4175" indent="-384175" eaLnBrk="0" hangingPunct="0">
                <a:defRPr sz="1700" b="1">
                  <a:solidFill>
                    <a:srgbClr val="000000"/>
                  </a:solidFill>
                  <a:latin typeface="Garamond" pitchFamily="18" charset="0"/>
                </a:defRPr>
              </a:lvl1pPr>
              <a:lvl2pPr marL="742950" indent="-285750" eaLnBrk="0" hangingPunct="0">
                <a:defRPr sz="1700" b="1">
                  <a:solidFill>
                    <a:srgbClr val="000000"/>
                  </a:solidFill>
                  <a:latin typeface="Garamond" pitchFamily="18" charset="0"/>
                </a:defRPr>
              </a:lvl2pPr>
              <a:lvl3pPr marL="1143000" indent="-228600" eaLnBrk="0" hangingPunct="0">
                <a:defRPr sz="1700" b="1">
                  <a:solidFill>
                    <a:srgbClr val="000000"/>
                  </a:solidFill>
                  <a:latin typeface="Garamond" pitchFamily="18" charset="0"/>
                </a:defRPr>
              </a:lvl3pPr>
              <a:lvl4pPr marL="1600200" indent="-228600" eaLnBrk="0" hangingPunct="0">
                <a:defRPr sz="1700" b="1">
                  <a:solidFill>
                    <a:srgbClr val="000000"/>
                  </a:solidFill>
                  <a:latin typeface="Garamond" pitchFamily="18" charset="0"/>
                </a:defRPr>
              </a:lvl4pPr>
              <a:lvl5pPr marL="2057400" indent="-228600" eaLnBrk="0" hangingPunct="0">
                <a:defRPr sz="1700" b="1">
                  <a:solidFill>
                    <a:srgbClr val="000000"/>
                  </a:solidFill>
                  <a:latin typeface="Garamond" pitchFamily="18" charset="0"/>
                </a:defRPr>
              </a:lvl5pPr>
              <a:lvl6pPr marL="2514600" indent="-228600" algn="ctr" eaLnBrk="0" fontAlgn="base" hangingPunct="0">
                <a:spcBef>
                  <a:spcPct val="50000"/>
                </a:spcBef>
                <a:spcAft>
                  <a:spcPct val="0"/>
                </a:spcAft>
                <a:defRPr sz="1700" b="1">
                  <a:solidFill>
                    <a:srgbClr val="000000"/>
                  </a:solidFill>
                  <a:latin typeface="Garamond" pitchFamily="18" charset="0"/>
                </a:defRPr>
              </a:lvl6pPr>
              <a:lvl7pPr marL="2971800" indent="-228600" algn="ctr" eaLnBrk="0" fontAlgn="base" hangingPunct="0">
                <a:spcBef>
                  <a:spcPct val="50000"/>
                </a:spcBef>
                <a:spcAft>
                  <a:spcPct val="0"/>
                </a:spcAft>
                <a:defRPr sz="1700" b="1">
                  <a:solidFill>
                    <a:srgbClr val="000000"/>
                  </a:solidFill>
                  <a:latin typeface="Garamond" pitchFamily="18" charset="0"/>
                </a:defRPr>
              </a:lvl7pPr>
              <a:lvl8pPr marL="3429000" indent="-228600" algn="ctr" eaLnBrk="0" fontAlgn="base" hangingPunct="0">
                <a:spcBef>
                  <a:spcPct val="50000"/>
                </a:spcBef>
                <a:spcAft>
                  <a:spcPct val="0"/>
                </a:spcAft>
                <a:defRPr sz="1700" b="1">
                  <a:solidFill>
                    <a:srgbClr val="000000"/>
                  </a:solidFill>
                  <a:latin typeface="Garamond" pitchFamily="18" charset="0"/>
                </a:defRPr>
              </a:lvl8pPr>
              <a:lvl9pPr marL="3886200" indent="-228600" algn="ctr" eaLnBrk="0" fontAlgn="base" hangingPunct="0">
                <a:spcBef>
                  <a:spcPct val="50000"/>
                </a:spcBef>
                <a:spcAft>
                  <a:spcPct val="0"/>
                </a:spcAft>
                <a:defRPr sz="1700" b="1">
                  <a:solidFill>
                    <a:srgbClr val="000000"/>
                  </a:solidFill>
                  <a:latin typeface="Garamond" pitchFamily="18" charset="0"/>
                </a:defRPr>
              </a:lvl9pPr>
            </a:lstStyle>
            <a:p>
              <a:pPr algn="just" eaLnBrk="1" hangingPunct="1">
                <a:buFont typeface="Wingdings" pitchFamily="2" charset="2"/>
                <a:buNone/>
                <a:defRPr/>
              </a:pPr>
              <a:endParaRPr lang="es-ES" altLang="es-ES" sz="1400">
                <a:solidFill>
                  <a:srgbClr val="00165B"/>
                </a:solidFill>
                <a:latin typeface="+mn-lt"/>
              </a:endParaRPr>
            </a:p>
          </p:txBody>
        </p:sp>
        <p:sp>
          <p:nvSpPr>
            <p:cNvPr id="49" name="Text Box 59"/>
            <p:cNvSpPr txBox="1">
              <a:spLocks noChangeArrowheads="1"/>
            </p:cNvSpPr>
            <p:nvPr/>
          </p:nvSpPr>
          <p:spPr bwMode="auto">
            <a:xfrm>
              <a:off x="2502" y="3303"/>
              <a:ext cx="2935"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4175" indent="-384175" eaLnBrk="0" hangingPunct="0">
                <a:defRPr sz="1700" b="1">
                  <a:solidFill>
                    <a:srgbClr val="000000"/>
                  </a:solidFill>
                  <a:latin typeface="Garamond" pitchFamily="18" charset="0"/>
                </a:defRPr>
              </a:lvl1pPr>
              <a:lvl2pPr marL="742950" indent="-285750" eaLnBrk="0" hangingPunct="0">
                <a:defRPr sz="1700" b="1">
                  <a:solidFill>
                    <a:srgbClr val="000000"/>
                  </a:solidFill>
                  <a:latin typeface="Garamond" pitchFamily="18" charset="0"/>
                </a:defRPr>
              </a:lvl2pPr>
              <a:lvl3pPr marL="1143000" indent="-228600" eaLnBrk="0" hangingPunct="0">
                <a:defRPr sz="1700" b="1">
                  <a:solidFill>
                    <a:srgbClr val="000000"/>
                  </a:solidFill>
                  <a:latin typeface="Garamond" pitchFamily="18" charset="0"/>
                </a:defRPr>
              </a:lvl3pPr>
              <a:lvl4pPr marL="1600200" indent="-228600" eaLnBrk="0" hangingPunct="0">
                <a:defRPr sz="1700" b="1">
                  <a:solidFill>
                    <a:srgbClr val="000000"/>
                  </a:solidFill>
                  <a:latin typeface="Garamond" pitchFamily="18" charset="0"/>
                </a:defRPr>
              </a:lvl4pPr>
              <a:lvl5pPr marL="2057400" indent="-228600" eaLnBrk="0" hangingPunct="0">
                <a:defRPr sz="1700" b="1">
                  <a:solidFill>
                    <a:srgbClr val="000000"/>
                  </a:solidFill>
                  <a:latin typeface="Garamond" pitchFamily="18" charset="0"/>
                </a:defRPr>
              </a:lvl5pPr>
              <a:lvl6pPr marL="2514600" indent="-228600" algn="ctr" eaLnBrk="0" fontAlgn="base" hangingPunct="0">
                <a:spcBef>
                  <a:spcPct val="50000"/>
                </a:spcBef>
                <a:spcAft>
                  <a:spcPct val="0"/>
                </a:spcAft>
                <a:defRPr sz="1700" b="1">
                  <a:solidFill>
                    <a:srgbClr val="000000"/>
                  </a:solidFill>
                  <a:latin typeface="Garamond" pitchFamily="18" charset="0"/>
                </a:defRPr>
              </a:lvl6pPr>
              <a:lvl7pPr marL="2971800" indent="-228600" algn="ctr" eaLnBrk="0" fontAlgn="base" hangingPunct="0">
                <a:spcBef>
                  <a:spcPct val="50000"/>
                </a:spcBef>
                <a:spcAft>
                  <a:spcPct val="0"/>
                </a:spcAft>
                <a:defRPr sz="1700" b="1">
                  <a:solidFill>
                    <a:srgbClr val="000000"/>
                  </a:solidFill>
                  <a:latin typeface="Garamond" pitchFamily="18" charset="0"/>
                </a:defRPr>
              </a:lvl7pPr>
              <a:lvl8pPr marL="3429000" indent="-228600" algn="ctr" eaLnBrk="0" fontAlgn="base" hangingPunct="0">
                <a:spcBef>
                  <a:spcPct val="50000"/>
                </a:spcBef>
                <a:spcAft>
                  <a:spcPct val="0"/>
                </a:spcAft>
                <a:defRPr sz="1700" b="1">
                  <a:solidFill>
                    <a:srgbClr val="000000"/>
                  </a:solidFill>
                  <a:latin typeface="Garamond" pitchFamily="18" charset="0"/>
                </a:defRPr>
              </a:lvl8pPr>
              <a:lvl9pPr marL="3886200" indent="-228600" algn="ctr" eaLnBrk="0" fontAlgn="base" hangingPunct="0">
                <a:spcBef>
                  <a:spcPct val="50000"/>
                </a:spcBef>
                <a:spcAft>
                  <a:spcPct val="0"/>
                </a:spcAft>
                <a:defRPr sz="1700" b="1">
                  <a:solidFill>
                    <a:srgbClr val="000000"/>
                  </a:solidFill>
                  <a:latin typeface="Garamond" pitchFamily="18" charset="0"/>
                </a:defRPr>
              </a:lvl9pPr>
            </a:lstStyle>
            <a:p>
              <a:pPr algn="just" eaLnBrk="1" hangingPunct="1">
                <a:buFont typeface="Wingdings" pitchFamily="2" charset="2"/>
                <a:buChar char="Ø"/>
                <a:defRPr/>
              </a:pPr>
              <a:endParaRPr lang="es-ES" altLang="es-ES" sz="1400">
                <a:solidFill>
                  <a:srgbClr val="00165B"/>
                </a:solidFill>
                <a:latin typeface="+mn-lt"/>
              </a:endParaRPr>
            </a:p>
          </p:txBody>
        </p:sp>
        <p:sp>
          <p:nvSpPr>
            <p:cNvPr id="50" name="Text Box 60"/>
            <p:cNvSpPr txBox="1">
              <a:spLocks noChangeArrowheads="1"/>
            </p:cNvSpPr>
            <p:nvPr/>
          </p:nvSpPr>
          <p:spPr bwMode="auto">
            <a:xfrm>
              <a:off x="2758" y="3339"/>
              <a:ext cx="238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4163" indent="-284163" eaLnBrk="0" hangingPunct="0">
                <a:defRPr sz="1700" b="1">
                  <a:solidFill>
                    <a:srgbClr val="000000"/>
                  </a:solidFill>
                  <a:latin typeface="Garamond" pitchFamily="18" charset="0"/>
                </a:defRPr>
              </a:lvl1pPr>
              <a:lvl2pPr marL="1368425" indent="-609600" eaLnBrk="0" hangingPunct="0">
                <a:defRPr sz="1700" b="1">
                  <a:solidFill>
                    <a:srgbClr val="000000"/>
                  </a:solidFill>
                  <a:latin typeface="Garamond" pitchFamily="18" charset="0"/>
                </a:defRPr>
              </a:lvl2pPr>
              <a:lvl3pPr marL="2168525" indent="-609600" eaLnBrk="0" hangingPunct="0">
                <a:defRPr sz="1700" b="1">
                  <a:solidFill>
                    <a:srgbClr val="000000"/>
                  </a:solidFill>
                  <a:latin typeface="Garamond" pitchFamily="18" charset="0"/>
                </a:defRPr>
              </a:lvl3pPr>
              <a:lvl4pPr marL="2968625" indent="-609600" eaLnBrk="0" hangingPunct="0">
                <a:defRPr sz="1700" b="1">
                  <a:solidFill>
                    <a:srgbClr val="000000"/>
                  </a:solidFill>
                  <a:latin typeface="Garamond" pitchFamily="18" charset="0"/>
                </a:defRPr>
              </a:lvl4pPr>
              <a:lvl5pPr marL="3768725" indent="-609600" eaLnBrk="0" hangingPunct="0">
                <a:defRPr sz="1700" b="1">
                  <a:solidFill>
                    <a:srgbClr val="000000"/>
                  </a:solidFill>
                  <a:latin typeface="Garamond" pitchFamily="18" charset="0"/>
                </a:defRPr>
              </a:lvl5pPr>
              <a:lvl6pPr marL="4225925" indent="-609600" algn="ctr" eaLnBrk="0" fontAlgn="base" hangingPunct="0">
                <a:spcBef>
                  <a:spcPct val="50000"/>
                </a:spcBef>
                <a:spcAft>
                  <a:spcPct val="0"/>
                </a:spcAft>
                <a:defRPr sz="1700" b="1">
                  <a:solidFill>
                    <a:srgbClr val="000000"/>
                  </a:solidFill>
                  <a:latin typeface="Garamond" pitchFamily="18" charset="0"/>
                </a:defRPr>
              </a:lvl6pPr>
              <a:lvl7pPr marL="4683125" indent="-609600" algn="ctr" eaLnBrk="0" fontAlgn="base" hangingPunct="0">
                <a:spcBef>
                  <a:spcPct val="50000"/>
                </a:spcBef>
                <a:spcAft>
                  <a:spcPct val="0"/>
                </a:spcAft>
                <a:defRPr sz="1700" b="1">
                  <a:solidFill>
                    <a:srgbClr val="000000"/>
                  </a:solidFill>
                  <a:latin typeface="Garamond" pitchFamily="18" charset="0"/>
                </a:defRPr>
              </a:lvl7pPr>
              <a:lvl8pPr marL="5140325" indent="-609600" algn="ctr" eaLnBrk="0" fontAlgn="base" hangingPunct="0">
                <a:spcBef>
                  <a:spcPct val="50000"/>
                </a:spcBef>
                <a:spcAft>
                  <a:spcPct val="0"/>
                </a:spcAft>
                <a:defRPr sz="1700" b="1">
                  <a:solidFill>
                    <a:srgbClr val="000000"/>
                  </a:solidFill>
                  <a:latin typeface="Garamond" pitchFamily="18" charset="0"/>
                </a:defRPr>
              </a:lvl8pPr>
              <a:lvl9pPr marL="5597525" indent="-609600" algn="ctr" eaLnBrk="0" fontAlgn="base" hangingPunct="0">
                <a:spcBef>
                  <a:spcPct val="50000"/>
                </a:spcBef>
                <a:spcAft>
                  <a:spcPct val="0"/>
                </a:spcAft>
                <a:defRPr sz="1700" b="1">
                  <a:solidFill>
                    <a:srgbClr val="000000"/>
                  </a:solidFill>
                  <a:latin typeface="Garamond" pitchFamily="18" charset="0"/>
                </a:defRPr>
              </a:lvl9pPr>
            </a:lstStyle>
            <a:p>
              <a:pPr algn="just" eaLnBrk="1" hangingPunct="1">
                <a:buFont typeface="Wingdings" pitchFamily="2" charset="2"/>
                <a:buNone/>
                <a:defRPr/>
              </a:pPr>
              <a:endParaRPr lang="es-ES" altLang="es-ES" sz="1400">
                <a:solidFill>
                  <a:srgbClr val="00165B"/>
                </a:solidFill>
                <a:latin typeface="+mn-lt"/>
              </a:endParaRPr>
            </a:p>
          </p:txBody>
        </p:sp>
        <p:sp>
          <p:nvSpPr>
            <p:cNvPr id="51" name="Text Box 61"/>
            <p:cNvSpPr txBox="1">
              <a:spLocks noChangeArrowheads="1"/>
            </p:cNvSpPr>
            <p:nvPr/>
          </p:nvSpPr>
          <p:spPr bwMode="auto">
            <a:xfrm>
              <a:off x="2654" y="3491"/>
              <a:ext cx="238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4163" indent="-284163" algn="l" eaLnBrk="0" hangingPunct="0">
                <a:defRPr>
                  <a:solidFill>
                    <a:schemeClr val="tx1"/>
                  </a:solidFill>
                  <a:latin typeface="Arial" charset="0"/>
                </a:defRPr>
              </a:lvl1pPr>
              <a:lvl2pPr marL="1368425" indent="-609600" algn="l" eaLnBrk="0" hangingPunct="0">
                <a:defRPr>
                  <a:solidFill>
                    <a:schemeClr val="tx1"/>
                  </a:solidFill>
                  <a:latin typeface="Arial" charset="0"/>
                </a:defRPr>
              </a:lvl2pPr>
              <a:lvl3pPr marL="2168525" indent="-609600" algn="l" eaLnBrk="0" hangingPunct="0">
                <a:defRPr>
                  <a:solidFill>
                    <a:schemeClr val="tx1"/>
                  </a:solidFill>
                  <a:latin typeface="Arial" charset="0"/>
                </a:defRPr>
              </a:lvl3pPr>
              <a:lvl4pPr marL="2968625" indent="-609600" algn="l" eaLnBrk="0" hangingPunct="0">
                <a:defRPr>
                  <a:solidFill>
                    <a:schemeClr val="tx1"/>
                  </a:solidFill>
                  <a:latin typeface="Arial" charset="0"/>
                </a:defRPr>
              </a:lvl4pPr>
              <a:lvl5pPr marL="3768725" indent="-609600" algn="l" eaLnBrk="0" hangingPunct="0">
                <a:defRPr>
                  <a:solidFill>
                    <a:schemeClr val="tx1"/>
                  </a:solidFill>
                  <a:latin typeface="Arial" charset="0"/>
                </a:defRPr>
              </a:lvl5pPr>
              <a:lvl6pPr marL="4225925" indent="-609600" eaLnBrk="0" fontAlgn="base" hangingPunct="0">
                <a:spcBef>
                  <a:spcPct val="0"/>
                </a:spcBef>
                <a:spcAft>
                  <a:spcPct val="0"/>
                </a:spcAft>
                <a:defRPr>
                  <a:solidFill>
                    <a:schemeClr val="tx1"/>
                  </a:solidFill>
                  <a:latin typeface="Arial" charset="0"/>
                </a:defRPr>
              </a:lvl6pPr>
              <a:lvl7pPr marL="4683125" indent="-609600" eaLnBrk="0" fontAlgn="base" hangingPunct="0">
                <a:spcBef>
                  <a:spcPct val="0"/>
                </a:spcBef>
                <a:spcAft>
                  <a:spcPct val="0"/>
                </a:spcAft>
                <a:defRPr>
                  <a:solidFill>
                    <a:schemeClr val="tx1"/>
                  </a:solidFill>
                  <a:latin typeface="Arial" charset="0"/>
                </a:defRPr>
              </a:lvl7pPr>
              <a:lvl8pPr marL="5140325" indent="-609600" eaLnBrk="0" fontAlgn="base" hangingPunct="0">
                <a:spcBef>
                  <a:spcPct val="0"/>
                </a:spcBef>
                <a:spcAft>
                  <a:spcPct val="0"/>
                </a:spcAft>
                <a:defRPr>
                  <a:solidFill>
                    <a:schemeClr val="tx1"/>
                  </a:solidFill>
                  <a:latin typeface="Arial" charset="0"/>
                </a:defRPr>
              </a:lvl8pPr>
              <a:lvl9pPr marL="5597525" indent="-609600" eaLnBrk="0" fontAlgn="base" hangingPunct="0">
                <a:spcBef>
                  <a:spcPct val="0"/>
                </a:spcBef>
                <a:spcAft>
                  <a:spcPct val="0"/>
                </a:spcAft>
                <a:defRPr>
                  <a:solidFill>
                    <a:schemeClr val="tx1"/>
                  </a:solidFill>
                  <a:latin typeface="Arial" charset="0"/>
                </a:defRPr>
              </a:lvl9pPr>
            </a:lstStyle>
            <a:p>
              <a:pPr algn="just" eaLnBrk="1" hangingPunct="1">
                <a:buFont typeface="Wingdings" pitchFamily="2" charset="2"/>
                <a:buChar char="§"/>
                <a:defRPr/>
              </a:pPr>
              <a:endParaRPr lang="es-ES" altLang="es-ES" sz="1400" dirty="0">
                <a:solidFill>
                  <a:srgbClr val="000000"/>
                </a:solidFill>
                <a:latin typeface="+mn-lt"/>
              </a:endParaRPr>
            </a:p>
          </p:txBody>
        </p:sp>
        <p:sp>
          <p:nvSpPr>
            <p:cNvPr id="52" name="Text Box 63"/>
            <p:cNvSpPr txBox="1">
              <a:spLocks noChangeArrowheads="1"/>
            </p:cNvSpPr>
            <p:nvPr/>
          </p:nvSpPr>
          <p:spPr bwMode="auto">
            <a:xfrm>
              <a:off x="2770" y="2859"/>
              <a:ext cx="2498"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4163" indent="-284163" eaLnBrk="0" hangingPunct="0">
                <a:defRPr sz="1700" b="1">
                  <a:solidFill>
                    <a:srgbClr val="000000"/>
                  </a:solidFill>
                  <a:latin typeface="Garamond" pitchFamily="18" charset="0"/>
                </a:defRPr>
              </a:lvl1pPr>
              <a:lvl2pPr marL="1368425" indent="-609600" eaLnBrk="0" hangingPunct="0">
                <a:defRPr sz="1700" b="1">
                  <a:solidFill>
                    <a:srgbClr val="000000"/>
                  </a:solidFill>
                  <a:latin typeface="Garamond" pitchFamily="18" charset="0"/>
                </a:defRPr>
              </a:lvl2pPr>
              <a:lvl3pPr marL="2168525" indent="-609600" eaLnBrk="0" hangingPunct="0">
                <a:defRPr sz="1700" b="1">
                  <a:solidFill>
                    <a:srgbClr val="000000"/>
                  </a:solidFill>
                  <a:latin typeface="Garamond" pitchFamily="18" charset="0"/>
                </a:defRPr>
              </a:lvl3pPr>
              <a:lvl4pPr marL="2968625" indent="-609600" eaLnBrk="0" hangingPunct="0">
                <a:defRPr sz="1700" b="1">
                  <a:solidFill>
                    <a:srgbClr val="000000"/>
                  </a:solidFill>
                  <a:latin typeface="Garamond" pitchFamily="18" charset="0"/>
                </a:defRPr>
              </a:lvl4pPr>
              <a:lvl5pPr marL="3768725" indent="-609600" eaLnBrk="0" hangingPunct="0">
                <a:defRPr sz="1700" b="1">
                  <a:solidFill>
                    <a:srgbClr val="000000"/>
                  </a:solidFill>
                  <a:latin typeface="Garamond" pitchFamily="18" charset="0"/>
                </a:defRPr>
              </a:lvl5pPr>
              <a:lvl6pPr marL="4225925" indent="-609600" algn="ctr" eaLnBrk="0" fontAlgn="base" hangingPunct="0">
                <a:spcBef>
                  <a:spcPct val="50000"/>
                </a:spcBef>
                <a:spcAft>
                  <a:spcPct val="0"/>
                </a:spcAft>
                <a:defRPr sz="1700" b="1">
                  <a:solidFill>
                    <a:srgbClr val="000000"/>
                  </a:solidFill>
                  <a:latin typeface="Garamond" pitchFamily="18" charset="0"/>
                </a:defRPr>
              </a:lvl6pPr>
              <a:lvl7pPr marL="4683125" indent="-609600" algn="ctr" eaLnBrk="0" fontAlgn="base" hangingPunct="0">
                <a:spcBef>
                  <a:spcPct val="50000"/>
                </a:spcBef>
                <a:spcAft>
                  <a:spcPct val="0"/>
                </a:spcAft>
                <a:defRPr sz="1700" b="1">
                  <a:solidFill>
                    <a:srgbClr val="000000"/>
                  </a:solidFill>
                  <a:latin typeface="Garamond" pitchFamily="18" charset="0"/>
                </a:defRPr>
              </a:lvl7pPr>
              <a:lvl8pPr marL="5140325" indent="-609600" algn="ctr" eaLnBrk="0" fontAlgn="base" hangingPunct="0">
                <a:spcBef>
                  <a:spcPct val="50000"/>
                </a:spcBef>
                <a:spcAft>
                  <a:spcPct val="0"/>
                </a:spcAft>
                <a:defRPr sz="1700" b="1">
                  <a:solidFill>
                    <a:srgbClr val="000000"/>
                  </a:solidFill>
                  <a:latin typeface="Garamond" pitchFamily="18" charset="0"/>
                </a:defRPr>
              </a:lvl8pPr>
              <a:lvl9pPr marL="5597525" indent="-609600" algn="ctr" eaLnBrk="0" fontAlgn="base" hangingPunct="0">
                <a:spcBef>
                  <a:spcPct val="50000"/>
                </a:spcBef>
                <a:spcAft>
                  <a:spcPct val="0"/>
                </a:spcAft>
                <a:defRPr sz="1700" b="1">
                  <a:solidFill>
                    <a:srgbClr val="000000"/>
                  </a:solidFill>
                  <a:latin typeface="Garamond" pitchFamily="18" charset="0"/>
                </a:defRPr>
              </a:lvl9pPr>
            </a:lstStyle>
            <a:p>
              <a:pPr algn="just" eaLnBrk="1" hangingPunct="1">
                <a:buFont typeface="Wingdings" pitchFamily="2" charset="2"/>
                <a:buNone/>
                <a:defRPr/>
              </a:pPr>
              <a:endParaRPr lang="es-ES" altLang="es-ES" sz="1400">
                <a:solidFill>
                  <a:srgbClr val="00165B"/>
                </a:solidFill>
                <a:latin typeface="+mn-lt"/>
              </a:endParaRPr>
            </a:p>
          </p:txBody>
        </p:sp>
        <p:sp>
          <p:nvSpPr>
            <p:cNvPr id="53" name="Text Box 64"/>
            <p:cNvSpPr txBox="1">
              <a:spLocks noChangeArrowheads="1"/>
            </p:cNvSpPr>
            <p:nvPr/>
          </p:nvSpPr>
          <p:spPr bwMode="auto">
            <a:xfrm>
              <a:off x="2770" y="2978"/>
              <a:ext cx="1573"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4163" indent="-284163" eaLnBrk="0" hangingPunct="0">
                <a:defRPr sz="1700" b="1">
                  <a:solidFill>
                    <a:srgbClr val="000000"/>
                  </a:solidFill>
                  <a:latin typeface="Garamond" pitchFamily="18" charset="0"/>
                </a:defRPr>
              </a:lvl1pPr>
              <a:lvl2pPr marL="1368425" indent="-609600" eaLnBrk="0" hangingPunct="0">
                <a:defRPr sz="1700" b="1">
                  <a:solidFill>
                    <a:srgbClr val="000000"/>
                  </a:solidFill>
                  <a:latin typeface="Garamond" pitchFamily="18" charset="0"/>
                </a:defRPr>
              </a:lvl2pPr>
              <a:lvl3pPr marL="2168525" indent="-609600" eaLnBrk="0" hangingPunct="0">
                <a:defRPr sz="1700" b="1">
                  <a:solidFill>
                    <a:srgbClr val="000000"/>
                  </a:solidFill>
                  <a:latin typeface="Garamond" pitchFamily="18" charset="0"/>
                </a:defRPr>
              </a:lvl3pPr>
              <a:lvl4pPr marL="2968625" indent="-609600" eaLnBrk="0" hangingPunct="0">
                <a:defRPr sz="1700" b="1">
                  <a:solidFill>
                    <a:srgbClr val="000000"/>
                  </a:solidFill>
                  <a:latin typeface="Garamond" pitchFamily="18" charset="0"/>
                </a:defRPr>
              </a:lvl4pPr>
              <a:lvl5pPr marL="3768725" indent="-609600" eaLnBrk="0" hangingPunct="0">
                <a:defRPr sz="1700" b="1">
                  <a:solidFill>
                    <a:srgbClr val="000000"/>
                  </a:solidFill>
                  <a:latin typeface="Garamond" pitchFamily="18" charset="0"/>
                </a:defRPr>
              </a:lvl5pPr>
              <a:lvl6pPr marL="4225925" indent="-609600" algn="ctr" eaLnBrk="0" fontAlgn="base" hangingPunct="0">
                <a:spcBef>
                  <a:spcPct val="50000"/>
                </a:spcBef>
                <a:spcAft>
                  <a:spcPct val="0"/>
                </a:spcAft>
                <a:defRPr sz="1700" b="1">
                  <a:solidFill>
                    <a:srgbClr val="000000"/>
                  </a:solidFill>
                  <a:latin typeface="Garamond" pitchFamily="18" charset="0"/>
                </a:defRPr>
              </a:lvl6pPr>
              <a:lvl7pPr marL="4683125" indent="-609600" algn="ctr" eaLnBrk="0" fontAlgn="base" hangingPunct="0">
                <a:spcBef>
                  <a:spcPct val="50000"/>
                </a:spcBef>
                <a:spcAft>
                  <a:spcPct val="0"/>
                </a:spcAft>
                <a:defRPr sz="1700" b="1">
                  <a:solidFill>
                    <a:srgbClr val="000000"/>
                  </a:solidFill>
                  <a:latin typeface="Garamond" pitchFamily="18" charset="0"/>
                </a:defRPr>
              </a:lvl7pPr>
              <a:lvl8pPr marL="5140325" indent="-609600" algn="ctr" eaLnBrk="0" fontAlgn="base" hangingPunct="0">
                <a:spcBef>
                  <a:spcPct val="50000"/>
                </a:spcBef>
                <a:spcAft>
                  <a:spcPct val="0"/>
                </a:spcAft>
                <a:defRPr sz="1700" b="1">
                  <a:solidFill>
                    <a:srgbClr val="000000"/>
                  </a:solidFill>
                  <a:latin typeface="Garamond" pitchFamily="18" charset="0"/>
                </a:defRPr>
              </a:lvl8pPr>
              <a:lvl9pPr marL="5597525" indent="-609600" algn="ctr" eaLnBrk="0" fontAlgn="base" hangingPunct="0">
                <a:spcBef>
                  <a:spcPct val="50000"/>
                </a:spcBef>
                <a:spcAft>
                  <a:spcPct val="0"/>
                </a:spcAft>
                <a:defRPr sz="1700" b="1">
                  <a:solidFill>
                    <a:srgbClr val="000000"/>
                  </a:solidFill>
                  <a:latin typeface="Garamond" pitchFamily="18" charset="0"/>
                </a:defRPr>
              </a:lvl9pPr>
            </a:lstStyle>
            <a:p>
              <a:pPr algn="just" eaLnBrk="1" hangingPunct="1">
                <a:buFont typeface="Wingdings" pitchFamily="2" charset="2"/>
                <a:buNone/>
                <a:defRPr/>
              </a:pPr>
              <a:endParaRPr lang="es-ES" altLang="es-ES" sz="1400">
                <a:solidFill>
                  <a:srgbClr val="00165B"/>
                </a:solidFill>
                <a:latin typeface="+mn-lt"/>
              </a:endParaRPr>
            </a:p>
          </p:txBody>
        </p:sp>
        <p:sp>
          <p:nvSpPr>
            <p:cNvPr id="56" name="Text Box 68"/>
            <p:cNvSpPr txBox="1">
              <a:spLocks noChangeArrowheads="1"/>
            </p:cNvSpPr>
            <p:nvPr/>
          </p:nvSpPr>
          <p:spPr bwMode="auto">
            <a:xfrm>
              <a:off x="1141" y="2930"/>
              <a:ext cx="58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ctr">
                <a:defRPr sz="1600" b="1">
                  <a:solidFill>
                    <a:srgbClr val="264C72"/>
                  </a:solidFill>
                  <a:effectLst>
                    <a:outerShdw blurRad="38100" dist="38100" dir="2700000" algn="tl">
                      <a:srgbClr val="C0C0C0"/>
                    </a:outerShdw>
                  </a:effectLst>
                  <a:latin typeface="+mn-lt"/>
                </a:defRPr>
              </a:lvl1pPr>
            </a:lstStyle>
            <a:p>
              <a:pPr>
                <a:defRPr/>
              </a:pPr>
              <a:r>
                <a:rPr lang="es-ES_tradnl" altLang="es-ES" dirty="0" err="1"/>
                <a:t>Private</a:t>
              </a:r>
              <a:endParaRPr lang="es-ES_tradnl" altLang="es-ES" dirty="0"/>
            </a:p>
            <a:p>
              <a:pPr>
                <a:defRPr/>
              </a:pPr>
              <a:r>
                <a:rPr lang="es-ES_tradnl" altLang="es-ES" dirty="0"/>
                <a:t>Access</a:t>
              </a:r>
              <a:endParaRPr lang="es-ES" altLang="es-ES" dirty="0"/>
            </a:p>
          </p:txBody>
        </p:sp>
      </p:grpSp>
      <p:sp>
        <p:nvSpPr>
          <p:cNvPr id="58" name="AutoShape 34"/>
          <p:cNvSpPr>
            <a:spLocks noChangeArrowheads="1"/>
          </p:cNvSpPr>
          <p:nvPr/>
        </p:nvSpPr>
        <p:spPr bwMode="auto">
          <a:xfrm>
            <a:off x="772557" y="4064524"/>
            <a:ext cx="1098550" cy="1238895"/>
          </a:xfrm>
          <a:prstGeom prst="bevel">
            <a:avLst>
              <a:gd name="adj" fmla="val 3042"/>
            </a:avLst>
          </a:prstGeom>
          <a:gradFill>
            <a:gsLst>
              <a:gs pos="55400">
                <a:srgbClr val="7E9EBF"/>
              </a:gs>
              <a:gs pos="0">
                <a:srgbClr val="336699"/>
              </a:gs>
              <a:gs pos="100000">
                <a:srgbClr val="BACBDD"/>
              </a:gs>
            </a:gsLst>
            <a:lin ang="5400000" scaled="1"/>
          </a:gradFill>
          <a:ln w="3175">
            <a:solidFill>
              <a:schemeClr val="tx1"/>
            </a:solidFill>
            <a:miter lim="800000"/>
            <a:headEnd/>
            <a:tailEnd/>
          </a:ln>
          <a:effectLst>
            <a:reflection blurRad="6350" stA="52000" endA="300" endPos="35000" dir="5400000" sy="-100000" algn="bl" rotWithShape="0"/>
          </a:effectLst>
          <a:scene3d>
            <a:camera prst="orthographicFront"/>
            <a:lightRig rig="flood" dir="t"/>
          </a:scene3d>
          <a:sp3d prstMaterial="dkEdge"/>
        </p:spPr>
        <p:txBody>
          <a:bodyPr wrap="none" anchor="ctr"/>
          <a:lstStyle>
            <a:lvl1pPr eaLnBrk="0" hangingPunct="0">
              <a:defRPr sz="1700" b="1">
                <a:solidFill>
                  <a:srgbClr val="000000"/>
                </a:solidFill>
                <a:latin typeface="Garamond" pitchFamily="18" charset="0"/>
              </a:defRPr>
            </a:lvl1pPr>
            <a:lvl2pPr marL="742950" indent="-285750" eaLnBrk="0" hangingPunct="0">
              <a:defRPr sz="1700" b="1">
                <a:solidFill>
                  <a:srgbClr val="000000"/>
                </a:solidFill>
                <a:latin typeface="Garamond" pitchFamily="18" charset="0"/>
              </a:defRPr>
            </a:lvl2pPr>
            <a:lvl3pPr marL="1143000" indent="-228600" eaLnBrk="0" hangingPunct="0">
              <a:defRPr sz="1700" b="1">
                <a:solidFill>
                  <a:srgbClr val="000000"/>
                </a:solidFill>
                <a:latin typeface="Garamond" pitchFamily="18" charset="0"/>
              </a:defRPr>
            </a:lvl3pPr>
            <a:lvl4pPr marL="1600200" indent="-228600" eaLnBrk="0" hangingPunct="0">
              <a:defRPr sz="1700" b="1">
                <a:solidFill>
                  <a:srgbClr val="000000"/>
                </a:solidFill>
                <a:latin typeface="Garamond" pitchFamily="18" charset="0"/>
              </a:defRPr>
            </a:lvl4pPr>
            <a:lvl5pPr marL="2057400" indent="-228600" eaLnBrk="0" hangingPunct="0">
              <a:defRPr sz="1700" b="1">
                <a:solidFill>
                  <a:srgbClr val="000000"/>
                </a:solidFill>
                <a:latin typeface="Garamond" pitchFamily="18" charset="0"/>
              </a:defRPr>
            </a:lvl5pPr>
            <a:lvl6pPr marL="2514600" indent="-228600" algn="ctr" eaLnBrk="0" fontAlgn="base" hangingPunct="0">
              <a:spcBef>
                <a:spcPct val="50000"/>
              </a:spcBef>
              <a:spcAft>
                <a:spcPct val="0"/>
              </a:spcAft>
              <a:defRPr sz="1700" b="1">
                <a:solidFill>
                  <a:srgbClr val="000000"/>
                </a:solidFill>
                <a:latin typeface="Garamond" pitchFamily="18" charset="0"/>
              </a:defRPr>
            </a:lvl6pPr>
            <a:lvl7pPr marL="2971800" indent="-228600" algn="ctr" eaLnBrk="0" fontAlgn="base" hangingPunct="0">
              <a:spcBef>
                <a:spcPct val="50000"/>
              </a:spcBef>
              <a:spcAft>
                <a:spcPct val="0"/>
              </a:spcAft>
              <a:defRPr sz="1700" b="1">
                <a:solidFill>
                  <a:srgbClr val="000000"/>
                </a:solidFill>
                <a:latin typeface="Garamond" pitchFamily="18" charset="0"/>
              </a:defRPr>
            </a:lvl7pPr>
            <a:lvl8pPr marL="3429000" indent="-228600" algn="ctr" eaLnBrk="0" fontAlgn="base" hangingPunct="0">
              <a:spcBef>
                <a:spcPct val="50000"/>
              </a:spcBef>
              <a:spcAft>
                <a:spcPct val="0"/>
              </a:spcAft>
              <a:defRPr sz="1700" b="1">
                <a:solidFill>
                  <a:srgbClr val="000000"/>
                </a:solidFill>
                <a:latin typeface="Garamond" pitchFamily="18" charset="0"/>
              </a:defRPr>
            </a:lvl8pPr>
            <a:lvl9pPr marL="3886200" indent="-228600" algn="ctr" eaLnBrk="0" fontAlgn="base" hangingPunct="0">
              <a:spcBef>
                <a:spcPct val="50000"/>
              </a:spcBef>
              <a:spcAft>
                <a:spcPct val="0"/>
              </a:spcAft>
              <a:defRPr sz="1700" b="1">
                <a:solidFill>
                  <a:srgbClr val="000000"/>
                </a:solidFill>
                <a:latin typeface="Garamond" pitchFamily="18" charset="0"/>
              </a:defRPr>
            </a:lvl9pPr>
          </a:lstStyle>
          <a:p>
            <a:pPr algn="ctr" eaLnBrk="1" hangingPunct="1">
              <a:defRPr/>
            </a:pPr>
            <a:r>
              <a:rPr lang="es-ES" altLang="es-ES" sz="1400" dirty="0">
                <a:solidFill>
                  <a:schemeClr val="bg1"/>
                </a:solidFill>
                <a:latin typeface="+mn-lt"/>
              </a:rPr>
              <a:t>SITRAN</a:t>
            </a:r>
          </a:p>
          <a:p>
            <a:pPr algn="ctr" eaLnBrk="1" hangingPunct="1">
              <a:defRPr/>
            </a:pPr>
            <a:r>
              <a:rPr lang="es-ES" altLang="es-ES" sz="1400" dirty="0">
                <a:solidFill>
                  <a:schemeClr val="bg1"/>
                </a:solidFill>
                <a:latin typeface="+mn-lt"/>
              </a:rPr>
              <a:t>TRACES</a:t>
            </a:r>
          </a:p>
          <a:p>
            <a:pPr algn="ctr" eaLnBrk="1" hangingPunct="1">
              <a:defRPr/>
            </a:pPr>
            <a:r>
              <a:rPr lang="es-ES" altLang="es-ES" sz="1400" dirty="0">
                <a:solidFill>
                  <a:srgbClr val="FF0000"/>
                </a:solidFill>
                <a:latin typeface="+mn-lt"/>
              </a:rPr>
              <a:t>ADIS</a:t>
            </a:r>
          </a:p>
          <a:p>
            <a:pPr algn="ctr" eaLnBrk="1" hangingPunct="1">
              <a:defRPr/>
            </a:pPr>
            <a:r>
              <a:rPr lang="es-ES" altLang="es-ES" sz="1400" dirty="0">
                <a:solidFill>
                  <a:schemeClr val="bg1"/>
                </a:solidFill>
                <a:latin typeface="+mn-lt"/>
              </a:rPr>
              <a:t>…</a:t>
            </a:r>
          </a:p>
        </p:txBody>
      </p:sp>
      <p:sp>
        <p:nvSpPr>
          <p:cNvPr id="59" name="AutoShape 35"/>
          <p:cNvSpPr>
            <a:spLocks noChangeArrowheads="1"/>
          </p:cNvSpPr>
          <p:nvPr/>
        </p:nvSpPr>
        <p:spPr bwMode="auto">
          <a:xfrm>
            <a:off x="2316731" y="2988481"/>
            <a:ext cx="225598" cy="990600"/>
          </a:xfrm>
          <a:prstGeom prst="upDownArrow">
            <a:avLst>
              <a:gd name="adj1" fmla="val 50000"/>
              <a:gd name="adj2" fmla="val 100984"/>
            </a:avLst>
          </a:prstGeom>
          <a:gradFill rotWithShape="0">
            <a:gsLst>
              <a:gs pos="0">
                <a:srgbClr val="336699"/>
              </a:gs>
              <a:gs pos="100000">
                <a:srgbClr val="BACBDD"/>
              </a:gs>
            </a:gsLst>
            <a:lin ang="5400000" scaled="1"/>
          </a:gradFill>
          <a:ln w="9525">
            <a:solidFill>
              <a:schemeClr val="tx1"/>
            </a:solidFill>
            <a:miter lim="800000"/>
            <a:headEnd/>
            <a:tailEnd/>
          </a:ln>
          <a:effectLst/>
          <a:scene3d>
            <a:camera prst="orthographicFront"/>
            <a:lightRig rig="threePt" dir="t"/>
          </a:scene3d>
          <a:sp3d prstMaterial="dkEdge">
            <a:bevelT/>
            <a:bevelB/>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700" b="1">
                <a:solidFill>
                  <a:srgbClr val="000000"/>
                </a:solidFill>
                <a:latin typeface="Garamond" pitchFamily="18" charset="0"/>
              </a:defRPr>
            </a:lvl1pPr>
            <a:lvl2pPr marL="742950" indent="-285750" eaLnBrk="0" hangingPunct="0">
              <a:defRPr sz="1700" b="1">
                <a:solidFill>
                  <a:srgbClr val="000000"/>
                </a:solidFill>
                <a:latin typeface="Garamond" pitchFamily="18" charset="0"/>
              </a:defRPr>
            </a:lvl2pPr>
            <a:lvl3pPr marL="1143000" indent="-228600" eaLnBrk="0" hangingPunct="0">
              <a:defRPr sz="1700" b="1">
                <a:solidFill>
                  <a:srgbClr val="000000"/>
                </a:solidFill>
                <a:latin typeface="Garamond" pitchFamily="18" charset="0"/>
              </a:defRPr>
            </a:lvl3pPr>
            <a:lvl4pPr marL="1600200" indent="-228600" eaLnBrk="0" hangingPunct="0">
              <a:defRPr sz="1700" b="1">
                <a:solidFill>
                  <a:srgbClr val="000000"/>
                </a:solidFill>
                <a:latin typeface="Garamond" pitchFamily="18" charset="0"/>
              </a:defRPr>
            </a:lvl4pPr>
            <a:lvl5pPr marL="2057400" indent="-228600" eaLnBrk="0" hangingPunct="0">
              <a:defRPr sz="1700" b="1">
                <a:solidFill>
                  <a:srgbClr val="000000"/>
                </a:solidFill>
                <a:latin typeface="Garamond" pitchFamily="18" charset="0"/>
              </a:defRPr>
            </a:lvl5pPr>
            <a:lvl6pPr marL="2514600" indent="-228600" algn="ctr" eaLnBrk="0" fontAlgn="base" hangingPunct="0">
              <a:spcBef>
                <a:spcPct val="50000"/>
              </a:spcBef>
              <a:spcAft>
                <a:spcPct val="0"/>
              </a:spcAft>
              <a:defRPr sz="1700" b="1">
                <a:solidFill>
                  <a:srgbClr val="000000"/>
                </a:solidFill>
                <a:latin typeface="Garamond" pitchFamily="18" charset="0"/>
              </a:defRPr>
            </a:lvl6pPr>
            <a:lvl7pPr marL="2971800" indent="-228600" algn="ctr" eaLnBrk="0" fontAlgn="base" hangingPunct="0">
              <a:spcBef>
                <a:spcPct val="50000"/>
              </a:spcBef>
              <a:spcAft>
                <a:spcPct val="0"/>
              </a:spcAft>
              <a:defRPr sz="1700" b="1">
                <a:solidFill>
                  <a:srgbClr val="000000"/>
                </a:solidFill>
                <a:latin typeface="Garamond" pitchFamily="18" charset="0"/>
              </a:defRPr>
            </a:lvl7pPr>
            <a:lvl8pPr marL="3429000" indent="-228600" algn="ctr" eaLnBrk="0" fontAlgn="base" hangingPunct="0">
              <a:spcBef>
                <a:spcPct val="50000"/>
              </a:spcBef>
              <a:spcAft>
                <a:spcPct val="0"/>
              </a:spcAft>
              <a:defRPr sz="1700" b="1">
                <a:solidFill>
                  <a:srgbClr val="000000"/>
                </a:solidFill>
                <a:latin typeface="Garamond" pitchFamily="18" charset="0"/>
              </a:defRPr>
            </a:lvl8pPr>
            <a:lvl9pPr marL="3886200" indent="-228600" algn="ctr" eaLnBrk="0" fontAlgn="base" hangingPunct="0">
              <a:spcBef>
                <a:spcPct val="50000"/>
              </a:spcBef>
              <a:spcAft>
                <a:spcPct val="0"/>
              </a:spcAft>
              <a:defRPr sz="1700" b="1">
                <a:solidFill>
                  <a:srgbClr val="000000"/>
                </a:solidFill>
                <a:latin typeface="Garamond" pitchFamily="18" charset="0"/>
              </a:defRPr>
            </a:lvl9pPr>
          </a:lstStyle>
          <a:p>
            <a:pPr eaLnBrk="1" hangingPunct="1">
              <a:defRPr/>
            </a:pPr>
            <a:endParaRPr lang="es-ES" altLang="es-ES" sz="1400">
              <a:latin typeface="+mn-lt"/>
            </a:endParaRPr>
          </a:p>
        </p:txBody>
      </p:sp>
      <p:sp>
        <p:nvSpPr>
          <p:cNvPr id="60" name="Text Box 36"/>
          <p:cNvSpPr txBox="1">
            <a:spLocks noChangeArrowheads="1"/>
          </p:cNvSpPr>
          <p:nvPr/>
        </p:nvSpPr>
        <p:spPr bwMode="auto">
          <a:xfrm>
            <a:off x="713160" y="3069970"/>
            <a:ext cx="11525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700" b="1">
                <a:solidFill>
                  <a:srgbClr val="000000"/>
                </a:solidFill>
                <a:latin typeface="Garamond" pitchFamily="18" charset="0"/>
              </a:defRPr>
            </a:lvl1pPr>
            <a:lvl2pPr marL="742950" indent="-285750" eaLnBrk="0" hangingPunct="0">
              <a:defRPr sz="1700" b="1">
                <a:solidFill>
                  <a:srgbClr val="000000"/>
                </a:solidFill>
                <a:latin typeface="Garamond" pitchFamily="18" charset="0"/>
              </a:defRPr>
            </a:lvl2pPr>
            <a:lvl3pPr marL="1143000" indent="-228600" eaLnBrk="0" hangingPunct="0">
              <a:defRPr sz="1700" b="1">
                <a:solidFill>
                  <a:srgbClr val="000000"/>
                </a:solidFill>
                <a:latin typeface="Garamond" pitchFamily="18" charset="0"/>
              </a:defRPr>
            </a:lvl3pPr>
            <a:lvl4pPr marL="1600200" indent="-228600" eaLnBrk="0" hangingPunct="0">
              <a:defRPr sz="1700" b="1">
                <a:solidFill>
                  <a:srgbClr val="000000"/>
                </a:solidFill>
                <a:latin typeface="Garamond" pitchFamily="18" charset="0"/>
              </a:defRPr>
            </a:lvl4pPr>
            <a:lvl5pPr marL="2057400" indent="-228600" eaLnBrk="0" hangingPunct="0">
              <a:defRPr sz="1700" b="1">
                <a:solidFill>
                  <a:srgbClr val="000000"/>
                </a:solidFill>
                <a:latin typeface="Garamond" pitchFamily="18" charset="0"/>
              </a:defRPr>
            </a:lvl5pPr>
            <a:lvl6pPr marL="2514600" indent="-228600" algn="ctr" eaLnBrk="0" fontAlgn="base" hangingPunct="0">
              <a:spcBef>
                <a:spcPct val="50000"/>
              </a:spcBef>
              <a:spcAft>
                <a:spcPct val="0"/>
              </a:spcAft>
              <a:defRPr sz="1700" b="1">
                <a:solidFill>
                  <a:srgbClr val="000000"/>
                </a:solidFill>
                <a:latin typeface="Garamond" pitchFamily="18" charset="0"/>
              </a:defRPr>
            </a:lvl6pPr>
            <a:lvl7pPr marL="2971800" indent="-228600" algn="ctr" eaLnBrk="0" fontAlgn="base" hangingPunct="0">
              <a:spcBef>
                <a:spcPct val="50000"/>
              </a:spcBef>
              <a:spcAft>
                <a:spcPct val="0"/>
              </a:spcAft>
              <a:defRPr sz="1700" b="1">
                <a:solidFill>
                  <a:srgbClr val="000000"/>
                </a:solidFill>
                <a:latin typeface="Garamond" pitchFamily="18" charset="0"/>
              </a:defRPr>
            </a:lvl7pPr>
            <a:lvl8pPr marL="3429000" indent="-228600" algn="ctr" eaLnBrk="0" fontAlgn="base" hangingPunct="0">
              <a:spcBef>
                <a:spcPct val="50000"/>
              </a:spcBef>
              <a:spcAft>
                <a:spcPct val="0"/>
              </a:spcAft>
              <a:defRPr sz="1700" b="1">
                <a:solidFill>
                  <a:srgbClr val="000000"/>
                </a:solidFill>
                <a:latin typeface="Garamond" pitchFamily="18" charset="0"/>
              </a:defRPr>
            </a:lvl8pPr>
            <a:lvl9pPr marL="3886200" indent="-228600" algn="ctr" eaLnBrk="0" fontAlgn="base" hangingPunct="0">
              <a:spcBef>
                <a:spcPct val="50000"/>
              </a:spcBef>
              <a:spcAft>
                <a:spcPct val="0"/>
              </a:spcAft>
              <a:defRPr sz="1700" b="1">
                <a:solidFill>
                  <a:srgbClr val="000000"/>
                </a:solidFill>
                <a:latin typeface="Garamond" pitchFamily="18" charset="0"/>
              </a:defRPr>
            </a:lvl9pPr>
          </a:lstStyle>
          <a:p>
            <a:pPr algn="ctr" eaLnBrk="1" hangingPunct="1">
              <a:defRPr/>
            </a:pPr>
            <a:r>
              <a:rPr lang="es-ES" altLang="es-ES" sz="1600" dirty="0">
                <a:solidFill>
                  <a:srgbClr val="FF0000"/>
                </a:solidFill>
                <a:effectLst>
                  <a:outerShdw blurRad="38100" dist="38100" dir="2700000" algn="tl">
                    <a:srgbClr val="C0C0C0"/>
                  </a:outerShdw>
                </a:effectLst>
                <a:latin typeface="+mn-lt"/>
              </a:rPr>
              <a:t>Web   </a:t>
            </a:r>
            <a:r>
              <a:rPr lang="es-ES" altLang="es-ES" sz="1600" dirty="0" err="1">
                <a:solidFill>
                  <a:srgbClr val="FF0000"/>
                </a:solidFill>
                <a:effectLst>
                  <a:outerShdw blurRad="38100" dist="38100" dir="2700000" algn="tl">
                    <a:srgbClr val="C0C0C0"/>
                  </a:outerShdw>
                </a:effectLst>
                <a:latin typeface="+mn-lt"/>
              </a:rPr>
              <a:t>Services</a:t>
            </a:r>
            <a:endParaRPr lang="es-ES" altLang="es-ES" sz="1600" dirty="0">
              <a:solidFill>
                <a:srgbClr val="FF0000"/>
              </a:solidFill>
              <a:effectLst>
                <a:outerShdw blurRad="38100" dist="38100" dir="2700000" algn="tl">
                  <a:srgbClr val="C0C0C0"/>
                </a:outerShdw>
              </a:effectLst>
              <a:latin typeface="+mn-lt"/>
            </a:endParaRPr>
          </a:p>
        </p:txBody>
      </p:sp>
      <p:grpSp>
        <p:nvGrpSpPr>
          <p:cNvPr id="61" name="Group 49"/>
          <p:cNvGrpSpPr>
            <a:grpSpLocks/>
          </p:cNvGrpSpPr>
          <p:nvPr/>
        </p:nvGrpSpPr>
        <p:grpSpPr bwMode="auto">
          <a:xfrm>
            <a:off x="776471" y="1504347"/>
            <a:ext cx="1149350" cy="1231900"/>
            <a:chOff x="437" y="1258"/>
            <a:chExt cx="724" cy="776"/>
          </a:xfrm>
        </p:grpSpPr>
        <p:sp>
          <p:nvSpPr>
            <p:cNvPr id="62" name="Text Box 50"/>
            <p:cNvSpPr txBox="1">
              <a:spLocks noChangeArrowheads="1"/>
            </p:cNvSpPr>
            <p:nvPr/>
          </p:nvSpPr>
          <p:spPr bwMode="auto">
            <a:xfrm>
              <a:off x="437" y="1801"/>
              <a:ext cx="68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s-ES" altLang="es-ES" b="1" dirty="0">
                  <a:solidFill>
                    <a:srgbClr val="264C72"/>
                  </a:solidFill>
                  <a:effectLst>
                    <a:outerShdw blurRad="38100" dist="38100" dir="2700000" algn="tl">
                      <a:srgbClr val="C0C0C0"/>
                    </a:outerShdw>
                  </a:effectLst>
                </a:rPr>
                <a:t>R.A.S.V.E.</a:t>
              </a:r>
            </a:p>
          </p:txBody>
        </p:sp>
        <p:pic>
          <p:nvPicPr>
            <p:cNvPr id="63" name="Picture 51" descr="diseno-web-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1258"/>
              <a:ext cx="560"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4" name="Picture 2" descr="http://locksmithwestseattle.com/wp-content/uploads/2012/01/Lock-in-Effect-in-Todays-Technology-and-Gadget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5981" y="3407300"/>
            <a:ext cx="10096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0" descr="http://upload.wikimedia.org/wikipedia/en/6/62/Biohazar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1343" y="2315372"/>
            <a:ext cx="465150" cy="470732"/>
          </a:xfrm>
          <a:prstGeom prst="rect">
            <a:avLst/>
          </a:prstGeom>
          <a:noFill/>
          <a:scene3d>
            <a:camera prst="orthographicFront"/>
            <a:lightRig rig="threePt" dir="t"/>
          </a:scene3d>
          <a:sp3d prstMaterial="dkEdge">
            <a:bevelT/>
            <a:bevelB/>
          </a:sp3d>
          <a:extLst>
            <a:ext uri="{909E8E84-426E-40DD-AFC4-6F175D3DCCD1}">
              <a14:hiddenFill xmlns:a14="http://schemas.microsoft.com/office/drawing/2010/main">
                <a:solidFill>
                  <a:srgbClr val="FFFFFF"/>
                </a:solidFill>
              </a14:hiddenFill>
            </a:ext>
          </a:extLst>
        </p:spPr>
      </p:pic>
      <p:pic>
        <p:nvPicPr>
          <p:cNvPr id="70" name="Picture 12" descr="http://www.clker.com/cliparts/P/u/5/K/W/c/alert-icon-red-m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8790" y="4315888"/>
            <a:ext cx="531812"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14" descr="http://img2.wikia.nocookie.net/__cb20101202172049/halo/de/images/6/69/Dialog-stop_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6024" y="2269326"/>
            <a:ext cx="597891" cy="597891"/>
          </a:xfrm>
          <a:prstGeom prst="rect">
            <a:avLst/>
          </a:prstGeom>
          <a:noFill/>
          <a:scene3d>
            <a:camera prst="orthographicFront"/>
            <a:lightRig rig="threePt" dir="t"/>
          </a:scene3d>
          <a:sp3d prstMaterial="dkEdge">
            <a:bevelT/>
            <a:bevelB/>
          </a:sp3d>
          <a:extLst>
            <a:ext uri="{909E8E84-426E-40DD-AFC4-6F175D3DCCD1}">
              <a14:hiddenFill xmlns:a14="http://schemas.microsoft.com/office/drawing/2010/main">
                <a:solidFill>
                  <a:srgbClr val="FFFFFF"/>
                </a:solidFill>
              </a14:hiddenFill>
            </a:ext>
          </a:extLst>
        </p:spPr>
      </p:pic>
      <p:sp>
        <p:nvSpPr>
          <p:cNvPr id="72" name="Text Box 44"/>
          <p:cNvSpPr txBox="1">
            <a:spLocks noChangeArrowheads="1"/>
          </p:cNvSpPr>
          <p:nvPr/>
        </p:nvSpPr>
        <p:spPr bwMode="auto">
          <a:xfrm>
            <a:off x="4028178" y="3067507"/>
            <a:ext cx="366484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s-ES"/>
            </a:defPPr>
            <a:lvl1pPr algn="ctr">
              <a:defRPr sz="1600" b="1">
                <a:solidFill>
                  <a:srgbClr val="264C72"/>
                </a:solidFill>
                <a:effectLst>
                  <a:outerShdw blurRad="38100" dist="38100" dir="2700000" algn="tl">
                    <a:srgbClr val="C0C0C0"/>
                  </a:outerShdw>
                </a:effectLst>
                <a:latin typeface="+mn-lt"/>
              </a:defRPr>
            </a:lvl1pPr>
          </a:lstStyle>
          <a:p>
            <a:pPr marL="285750" indent="-285750" algn="l">
              <a:buFont typeface="Wingdings" panose="05000000000000000000" pitchFamily="2" charset="2"/>
              <a:buChar char="q"/>
              <a:defRPr/>
            </a:pPr>
            <a:r>
              <a:rPr lang="en-US" altLang="es-ES" dirty="0"/>
              <a:t>Outbreak notification module</a:t>
            </a:r>
            <a:endParaRPr lang="es-ES_tradnl" altLang="es-ES" dirty="0"/>
          </a:p>
          <a:p>
            <a:pPr marL="285750" indent="-285750" algn="l">
              <a:buFont typeface="Wingdings" panose="05000000000000000000" pitchFamily="2" charset="2"/>
              <a:buChar char="q"/>
              <a:defRPr/>
            </a:pPr>
            <a:r>
              <a:rPr lang="es-ES_tradnl" altLang="es-ES" dirty="0" err="1"/>
              <a:t>Alert</a:t>
            </a:r>
            <a:r>
              <a:rPr lang="es-ES_tradnl" altLang="es-ES" dirty="0"/>
              <a:t> module</a:t>
            </a:r>
          </a:p>
          <a:p>
            <a:pPr marL="285750" indent="-285750" algn="l">
              <a:buFont typeface="Wingdings" panose="05000000000000000000" pitchFamily="2" charset="2"/>
              <a:buChar char="q"/>
              <a:defRPr/>
            </a:pPr>
            <a:r>
              <a:rPr lang="es-ES_tradnl" altLang="es-ES" dirty="0" err="1"/>
              <a:t>Surveillance</a:t>
            </a:r>
            <a:r>
              <a:rPr lang="es-ES_tradnl" altLang="es-ES" dirty="0"/>
              <a:t>/control </a:t>
            </a:r>
            <a:r>
              <a:rPr lang="es-ES_tradnl" altLang="es-ES" dirty="0" err="1"/>
              <a:t>Program</a:t>
            </a:r>
            <a:r>
              <a:rPr lang="es-ES_tradnl" altLang="es-ES" dirty="0"/>
              <a:t> module</a:t>
            </a:r>
          </a:p>
          <a:p>
            <a:pPr marL="285750" indent="-285750" algn="l">
              <a:buFont typeface="Wingdings" panose="05000000000000000000" pitchFamily="2" charset="2"/>
              <a:buChar char="q"/>
              <a:defRPr/>
            </a:pPr>
            <a:r>
              <a:rPr lang="es-ES_tradnl" altLang="es-ES" dirty="0" err="1"/>
              <a:t>Communication</a:t>
            </a:r>
            <a:r>
              <a:rPr lang="es-ES_tradnl" altLang="es-ES" dirty="0"/>
              <a:t> module</a:t>
            </a:r>
          </a:p>
        </p:txBody>
      </p:sp>
      <p:sp>
        <p:nvSpPr>
          <p:cNvPr id="4" name="CuadroTexto 3">
            <a:extLst>
              <a:ext uri="{FF2B5EF4-FFF2-40B4-BE49-F238E27FC236}">
                <a16:creationId xmlns:a16="http://schemas.microsoft.com/office/drawing/2014/main" id="{EC72686E-B505-15A2-415B-1BE6AD70BB8E}"/>
              </a:ext>
            </a:extLst>
          </p:cNvPr>
          <p:cNvSpPr txBox="1"/>
          <p:nvPr/>
        </p:nvSpPr>
        <p:spPr>
          <a:xfrm>
            <a:off x="2018316" y="5035426"/>
            <a:ext cx="10006794" cy="1077218"/>
          </a:xfrm>
          <a:prstGeom prst="rect">
            <a:avLst/>
          </a:prstGeom>
          <a:noFill/>
        </p:spPr>
        <p:txBody>
          <a:bodyPr wrap="square">
            <a:spAutoFit/>
          </a:bodyPr>
          <a:lstStyle/>
          <a:p>
            <a:pPr eaLnBrk="1" hangingPunct="1">
              <a:spcBef>
                <a:spcPct val="20000"/>
              </a:spcBef>
              <a:defRPr/>
            </a:pPr>
            <a:r>
              <a:rPr lang="en-US" altLang="es-ES" sz="2000" dirty="0">
                <a:effectLst>
                  <a:outerShdw blurRad="38100" dist="38100" dir="2700000" algn="tl">
                    <a:srgbClr val="FFFFFF"/>
                  </a:outerShdw>
                </a:effectLst>
              </a:rPr>
              <a:t>Objective: Transfer standard information between the veterinary authorities at regional, central and EU level. As much automatic as possible.</a:t>
            </a:r>
          </a:p>
          <a:p>
            <a:pPr eaLnBrk="1" hangingPunct="1">
              <a:spcBef>
                <a:spcPct val="20000"/>
              </a:spcBef>
              <a:defRPr/>
            </a:pPr>
            <a:r>
              <a:rPr lang="en-US" altLang="es-ES" sz="2000" dirty="0">
                <a:effectLst>
                  <a:outerShdw blurRad="38100" dist="38100" dir="2700000" algn="tl">
                    <a:srgbClr val="FFFFFF"/>
                  </a:outerShdw>
                </a:effectLst>
              </a:rPr>
              <a:t>2005-2021 connected with ADNS. </a:t>
            </a:r>
            <a:r>
              <a:rPr lang="en-US" altLang="es-ES" sz="2000" dirty="0">
                <a:solidFill>
                  <a:srgbClr val="FF0000"/>
                </a:solidFill>
                <a:effectLst>
                  <a:outerShdw blurRad="38100" dist="38100" dir="2700000" algn="tl">
                    <a:srgbClr val="FFFFFF"/>
                  </a:outerShdw>
                </a:effectLst>
              </a:rPr>
              <a:t>Now working web service to connect with ADIS!</a:t>
            </a:r>
          </a:p>
        </p:txBody>
      </p:sp>
      <p:pic>
        <p:nvPicPr>
          <p:cNvPr id="5" name="Picture 2">
            <a:extLst>
              <a:ext uri="{FF2B5EF4-FFF2-40B4-BE49-F238E27FC236}">
                <a16:creationId xmlns:a16="http://schemas.microsoft.com/office/drawing/2014/main" id="{78B987B2-4038-57C9-7A9A-E04CAFC8DA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33162" y="1858258"/>
            <a:ext cx="3677469" cy="2749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6295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547619-C023-C637-E1B2-F5CEA8BC3247}"/>
              </a:ext>
            </a:extLst>
          </p:cNvPr>
          <p:cNvSpPr>
            <a:spLocks noGrp="1"/>
          </p:cNvSpPr>
          <p:nvPr>
            <p:ph type="title"/>
          </p:nvPr>
        </p:nvSpPr>
        <p:spPr>
          <a:xfrm>
            <a:off x="3046968" y="779688"/>
            <a:ext cx="8457372" cy="782357"/>
          </a:xfrm>
        </p:spPr>
        <p:txBody>
          <a:bodyPr/>
          <a:lstStyle/>
          <a:p>
            <a:r>
              <a:rPr lang="es-ES" dirty="0"/>
              <a:t>RASVE: </a:t>
            </a:r>
            <a:r>
              <a:rPr lang="es-ES" dirty="0" err="1"/>
              <a:t>Outbreak</a:t>
            </a:r>
            <a:r>
              <a:rPr lang="es-ES" dirty="0"/>
              <a:t> </a:t>
            </a:r>
            <a:r>
              <a:rPr lang="es-ES" dirty="0" err="1"/>
              <a:t>notification</a:t>
            </a:r>
            <a:r>
              <a:rPr lang="es-ES" dirty="0"/>
              <a:t> module </a:t>
            </a:r>
            <a:r>
              <a:rPr lang="es-ES" dirty="0" err="1"/>
              <a:t>Example</a:t>
            </a:r>
            <a:r>
              <a:rPr lang="es-ES" dirty="0"/>
              <a:t> </a:t>
            </a:r>
            <a:r>
              <a:rPr lang="es-ES" dirty="0" err="1"/>
              <a:t>Spain</a:t>
            </a:r>
            <a:endParaRPr lang="es-ES" dirty="0"/>
          </a:p>
        </p:txBody>
      </p:sp>
      <p:grpSp>
        <p:nvGrpSpPr>
          <p:cNvPr id="3" name="85 Grupo">
            <a:extLst>
              <a:ext uri="{FF2B5EF4-FFF2-40B4-BE49-F238E27FC236}">
                <a16:creationId xmlns:a16="http://schemas.microsoft.com/office/drawing/2014/main" id="{FE39611A-CC4D-B19C-C45E-2FBA1B052A31}"/>
              </a:ext>
            </a:extLst>
          </p:cNvPr>
          <p:cNvGrpSpPr>
            <a:grpSpLocks/>
          </p:cNvGrpSpPr>
          <p:nvPr/>
        </p:nvGrpSpPr>
        <p:grpSpPr bwMode="auto">
          <a:xfrm>
            <a:off x="1358839" y="2188848"/>
            <a:ext cx="9241099" cy="3889464"/>
            <a:chOff x="305375" y="2828644"/>
            <a:chExt cx="8487133" cy="3777993"/>
          </a:xfrm>
        </p:grpSpPr>
        <p:pic>
          <p:nvPicPr>
            <p:cNvPr id="4" name="Picture 5" descr="http://ipost.files.wordpress.com/2010/07/blue-731105.png">
              <a:extLst>
                <a:ext uri="{FF2B5EF4-FFF2-40B4-BE49-F238E27FC236}">
                  <a16:creationId xmlns:a16="http://schemas.microsoft.com/office/drawing/2014/main" id="{D00EFB39-3662-D97B-902A-83369B272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3068960"/>
              <a:ext cx="1584176"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www.omniaveritas.com/wp-content/uploads/2013/06/detectives-espa%C3%B1a-spain-spanien.jpg">
              <a:extLst>
                <a:ext uri="{FF2B5EF4-FFF2-40B4-BE49-F238E27FC236}">
                  <a16:creationId xmlns:a16="http://schemas.microsoft.com/office/drawing/2014/main" id="{0A238A08-99F4-2AA4-4CA0-9AE6F2FBFF08}"/>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6854">
              <a:off x="2980307" y="5334624"/>
              <a:ext cx="1696016" cy="12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8">
              <a:extLst>
                <a:ext uri="{FF2B5EF4-FFF2-40B4-BE49-F238E27FC236}">
                  <a16:creationId xmlns:a16="http://schemas.microsoft.com/office/drawing/2014/main" id="{EADD89E0-818A-D333-13CF-8656533B6BED}"/>
                </a:ext>
              </a:extLst>
            </p:cNvPr>
            <p:cNvSpPr>
              <a:spLocks noChangeArrowheads="1"/>
            </p:cNvSpPr>
            <p:nvPr/>
          </p:nvSpPr>
          <p:spPr bwMode="auto">
            <a:xfrm>
              <a:off x="377417" y="4265704"/>
              <a:ext cx="793824" cy="447675"/>
            </a:xfrm>
            <a:prstGeom prst="roundRect">
              <a:avLst>
                <a:gd name="adj" fmla="val 16667"/>
              </a:avLst>
            </a:prstGeom>
            <a:solidFill>
              <a:srgbClr val="99CCFF"/>
            </a:solidFill>
            <a:ln w="9525">
              <a:solidFill>
                <a:srgbClr val="000000"/>
              </a:solidFill>
              <a:round/>
              <a:headEnd/>
              <a:tailEnd/>
            </a:ln>
            <a:effectLst/>
            <a:scene3d>
              <a:camera prst="orthographicFront"/>
              <a:lightRig rig="threePt" dir="t"/>
            </a:scene3d>
            <a:sp3d prstMaterial="dkEdge">
              <a:bevelT/>
              <a:bevelB/>
            </a:sp3d>
          </p:spPr>
          <p:txBody>
            <a:bodyPr wrap="none" anchor="ctr"/>
            <a:lstStyle/>
            <a:p>
              <a:pPr algn="ctr" fontAlgn="auto">
                <a:spcAft>
                  <a:spcPts val="0"/>
                </a:spcAft>
                <a:defRPr/>
              </a:pPr>
              <a:r>
                <a:rPr lang="es-ES" altLang="es-ES" sz="1400" b="1" kern="0" dirty="0">
                  <a:solidFill>
                    <a:sysClr val="windowText" lastClr="000000"/>
                  </a:solidFill>
                </a:rPr>
                <a:t>CCAA</a:t>
              </a:r>
            </a:p>
          </p:txBody>
        </p:sp>
        <p:pic>
          <p:nvPicPr>
            <p:cNvPr id="7" name="Picture 6" descr="focos_1">
              <a:extLst>
                <a:ext uri="{FF2B5EF4-FFF2-40B4-BE49-F238E27FC236}">
                  <a16:creationId xmlns:a16="http://schemas.microsoft.com/office/drawing/2014/main" id="{0C1C24B6-87FB-06F3-50F0-50A13A814628}"/>
                </a:ext>
              </a:extLst>
            </p:cNvPr>
            <p:cNvPicPr>
              <a:picLocks noChangeAspect="1" noChangeArrowheads="1"/>
            </p:cNvPicPr>
            <p:nvPr/>
          </p:nvPicPr>
          <p:blipFill>
            <a:blip r:embed="rId4"/>
            <a:srcRect/>
            <a:stretch>
              <a:fillRect/>
            </a:stretch>
          </p:blipFill>
          <p:spPr bwMode="auto">
            <a:xfrm>
              <a:off x="6660232" y="3159072"/>
              <a:ext cx="1256212" cy="918000"/>
            </a:xfrm>
            <a:prstGeom prst="rect">
              <a:avLst/>
            </a:prstGeom>
            <a:noFill/>
            <a:ln>
              <a:noFill/>
            </a:ln>
            <a:scene3d>
              <a:camera prst="orthographicFront"/>
              <a:lightRig rig="threePt" dir="t"/>
            </a:scene3d>
            <a:sp3d prstMaterial="dkEdge">
              <a:bevelT/>
              <a:bevelB/>
            </a:sp3d>
          </p:spPr>
        </p:pic>
        <p:pic>
          <p:nvPicPr>
            <p:cNvPr id="8" name="Picture 7" descr="focos_2">
              <a:extLst>
                <a:ext uri="{FF2B5EF4-FFF2-40B4-BE49-F238E27FC236}">
                  <a16:creationId xmlns:a16="http://schemas.microsoft.com/office/drawing/2014/main" id="{1FBE13DD-159C-4FDE-7B2E-6D050D8E7981}"/>
                </a:ext>
              </a:extLst>
            </p:cNvPr>
            <p:cNvPicPr>
              <a:picLocks noChangeAspect="1" noChangeArrowheads="1"/>
            </p:cNvPicPr>
            <p:nvPr/>
          </p:nvPicPr>
          <p:blipFill>
            <a:blip r:embed="rId5"/>
            <a:srcRect/>
            <a:stretch>
              <a:fillRect/>
            </a:stretch>
          </p:blipFill>
          <p:spPr bwMode="auto">
            <a:xfrm>
              <a:off x="3894006" y="3156419"/>
              <a:ext cx="1367003" cy="917999"/>
            </a:xfrm>
            <a:prstGeom prst="rect">
              <a:avLst/>
            </a:prstGeom>
            <a:noFill/>
            <a:ln>
              <a:noFill/>
            </a:ln>
            <a:scene3d>
              <a:camera prst="orthographicFront"/>
              <a:lightRig rig="threePt" dir="t"/>
            </a:scene3d>
            <a:sp3d prstMaterial="dkEdge">
              <a:bevelT/>
              <a:bevelB/>
            </a:sp3d>
          </p:spPr>
        </p:pic>
        <p:sp>
          <p:nvSpPr>
            <p:cNvPr id="9" name="AutoShape 10">
              <a:extLst>
                <a:ext uri="{FF2B5EF4-FFF2-40B4-BE49-F238E27FC236}">
                  <a16:creationId xmlns:a16="http://schemas.microsoft.com/office/drawing/2014/main" id="{96F1B2A4-E2D3-9130-8688-4C2F8DC9A051}"/>
                </a:ext>
              </a:extLst>
            </p:cNvPr>
            <p:cNvSpPr>
              <a:spLocks noChangeArrowheads="1"/>
            </p:cNvSpPr>
            <p:nvPr/>
          </p:nvSpPr>
          <p:spPr bwMode="auto">
            <a:xfrm>
              <a:off x="2911901" y="4163910"/>
              <a:ext cx="1077378" cy="446087"/>
            </a:xfrm>
            <a:prstGeom prst="roundRect">
              <a:avLst>
                <a:gd name="adj" fmla="val 16667"/>
              </a:avLst>
            </a:prstGeom>
            <a:solidFill>
              <a:srgbClr val="FFFF66"/>
            </a:solidFill>
            <a:ln w="9525">
              <a:solidFill>
                <a:srgbClr val="000000"/>
              </a:solidFill>
              <a:round/>
              <a:headEnd/>
              <a:tailEnd/>
            </a:ln>
            <a:effectLst/>
            <a:scene3d>
              <a:camera prst="orthographicFront"/>
              <a:lightRig rig="threePt" dir="t"/>
            </a:scene3d>
            <a:sp3d prstMaterial="dkEdge">
              <a:bevelT/>
              <a:bevelB/>
            </a:sp3d>
          </p:spPr>
          <p:txBody>
            <a:bodyPr wrap="none" anchor="ctr"/>
            <a:lstStyle/>
            <a:p>
              <a:pPr algn="ctr" fontAlgn="auto">
                <a:spcAft>
                  <a:spcPts val="0"/>
                </a:spcAft>
                <a:defRPr/>
              </a:pPr>
              <a:r>
                <a:rPr lang="es-ES" altLang="es-ES" sz="1400" b="1" kern="0" dirty="0">
                  <a:solidFill>
                    <a:sysClr val="windowText" lastClr="000000"/>
                  </a:solidFill>
                </a:rPr>
                <a:t>MAPA</a:t>
              </a:r>
            </a:p>
          </p:txBody>
        </p:sp>
        <p:cxnSp>
          <p:nvCxnSpPr>
            <p:cNvPr id="10" name="AutoShape 11">
              <a:extLst>
                <a:ext uri="{FF2B5EF4-FFF2-40B4-BE49-F238E27FC236}">
                  <a16:creationId xmlns:a16="http://schemas.microsoft.com/office/drawing/2014/main" id="{8F976378-D2AA-9FC7-9CFC-E7787449C4A8}"/>
                </a:ext>
              </a:extLst>
            </p:cNvPr>
            <p:cNvCxnSpPr>
              <a:cxnSpLocks noChangeShapeType="1"/>
            </p:cNvCxnSpPr>
            <p:nvPr/>
          </p:nvCxnSpPr>
          <p:spPr bwMode="auto">
            <a:xfrm>
              <a:off x="1520560" y="2851927"/>
              <a:ext cx="1108035" cy="6096"/>
            </a:xfrm>
            <a:prstGeom prst="straightConnector1">
              <a:avLst/>
            </a:prstGeom>
            <a:noFill/>
            <a:ln w="76200">
              <a:solidFill>
                <a:srgbClr val="808080"/>
              </a:solidFill>
              <a:round/>
              <a:headEnd/>
              <a:tailEnd type="triangle" w="med" len="med"/>
            </a:ln>
            <a:effectLst/>
            <a:scene3d>
              <a:camera prst="orthographicFront"/>
              <a:lightRig rig="threePt" dir="t"/>
            </a:scene3d>
            <a:sp3d prstMaterial="dkEdge">
              <a:bevelT/>
              <a:bevelB/>
            </a:sp3d>
          </p:spPr>
        </p:cxnSp>
        <p:cxnSp>
          <p:nvCxnSpPr>
            <p:cNvPr id="11" name="AutoShape 14">
              <a:extLst>
                <a:ext uri="{FF2B5EF4-FFF2-40B4-BE49-F238E27FC236}">
                  <a16:creationId xmlns:a16="http://schemas.microsoft.com/office/drawing/2014/main" id="{1D599719-8C43-B18D-2E14-4A7611F35D50}"/>
                </a:ext>
              </a:extLst>
            </p:cNvPr>
            <p:cNvCxnSpPr>
              <a:cxnSpLocks noChangeShapeType="1"/>
            </p:cNvCxnSpPr>
            <p:nvPr/>
          </p:nvCxnSpPr>
          <p:spPr bwMode="auto">
            <a:xfrm flipH="1">
              <a:off x="6630392" y="2988244"/>
              <a:ext cx="1044707" cy="0"/>
            </a:xfrm>
            <a:prstGeom prst="straightConnector1">
              <a:avLst/>
            </a:prstGeom>
            <a:noFill/>
            <a:ln w="76200">
              <a:solidFill>
                <a:srgbClr val="6F9B19"/>
              </a:solidFill>
              <a:round/>
              <a:headEnd/>
              <a:tailEnd type="triangle" w="med" len="med"/>
            </a:ln>
            <a:effectLst/>
            <a:scene3d>
              <a:camera prst="orthographicFront"/>
              <a:lightRig rig="threePt" dir="t"/>
            </a:scene3d>
            <a:sp3d prstMaterial="dkEdge">
              <a:bevelT/>
              <a:bevelB/>
            </a:sp3d>
          </p:spPr>
        </p:cxnSp>
        <p:sp>
          <p:nvSpPr>
            <p:cNvPr id="12" name="Text Box 15">
              <a:extLst>
                <a:ext uri="{FF2B5EF4-FFF2-40B4-BE49-F238E27FC236}">
                  <a16:creationId xmlns:a16="http://schemas.microsoft.com/office/drawing/2014/main" id="{17875507-EB72-B3AE-4C7A-06EBA1BC99EC}"/>
                </a:ext>
              </a:extLst>
            </p:cNvPr>
            <p:cNvSpPr txBox="1">
              <a:spLocks noChangeArrowheads="1"/>
            </p:cNvSpPr>
            <p:nvPr/>
          </p:nvSpPr>
          <p:spPr bwMode="auto">
            <a:xfrm>
              <a:off x="6727487" y="4636397"/>
              <a:ext cx="947612" cy="41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S" altLang="es-ES" sz="900" b="1" dirty="0">
                  <a:solidFill>
                    <a:srgbClr val="6F9B19"/>
                  </a:solidFill>
                </a:rPr>
                <a:t>EU </a:t>
              </a:r>
              <a:r>
                <a:rPr lang="es-ES" altLang="es-ES" sz="900" b="1" dirty="0" err="1">
                  <a:solidFill>
                    <a:srgbClr val="6F9B19"/>
                  </a:solidFill>
                </a:rPr>
                <a:t>notified</a:t>
              </a:r>
              <a:r>
                <a:rPr lang="es-ES" altLang="es-ES" sz="900" b="1" dirty="0">
                  <a:solidFill>
                    <a:srgbClr val="6F9B19"/>
                  </a:solidFill>
                </a:rPr>
                <a:t> </a:t>
              </a:r>
              <a:r>
                <a:rPr lang="es-ES" altLang="es-ES" sz="900" b="1" dirty="0" err="1">
                  <a:solidFill>
                    <a:srgbClr val="6F9B19"/>
                  </a:solidFill>
                </a:rPr>
                <a:t>outbreaks</a:t>
              </a:r>
              <a:endParaRPr lang="es-ES" altLang="es-ES" sz="900" b="1" dirty="0">
                <a:solidFill>
                  <a:srgbClr val="6F9B19"/>
                </a:solidFill>
              </a:endParaRPr>
            </a:p>
          </p:txBody>
        </p:sp>
        <p:sp>
          <p:nvSpPr>
            <p:cNvPr id="13" name="Text Box 17">
              <a:extLst>
                <a:ext uri="{FF2B5EF4-FFF2-40B4-BE49-F238E27FC236}">
                  <a16:creationId xmlns:a16="http://schemas.microsoft.com/office/drawing/2014/main" id="{8FF6999D-2268-F3BB-96F9-78D71CA2154C}"/>
                </a:ext>
              </a:extLst>
            </p:cNvPr>
            <p:cNvSpPr txBox="1">
              <a:spLocks noChangeArrowheads="1"/>
            </p:cNvSpPr>
            <p:nvPr/>
          </p:nvSpPr>
          <p:spPr bwMode="auto">
            <a:xfrm>
              <a:off x="4096819" y="4603194"/>
              <a:ext cx="1313234" cy="78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S" altLang="es-ES" sz="1000" b="1" dirty="0">
                  <a:solidFill>
                    <a:srgbClr val="EB6E08"/>
                  </a:solidFill>
                </a:rPr>
                <a:t>EU </a:t>
              </a:r>
              <a:r>
                <a:rPr lang="es-ES" altLang="es-ES" sz="1000" b="1" dirty="0" err="1">
                  <a:solidFill>
                    <a:srgbClr val="EB6E08"/>
                  </a:solidFill>
                </a:rPr>
                <a:t>Outbreak</a:t>
              </a:r>
              <a:r>
                <a:rPr lang="es-ES" altLang="es-ES" sz="1000" b="1" dirty="0">
                  <a:solidFill>
                    <a:srgbClr val="EB6E08"/>
                  </a:solidFill>
                </a:rPr>
                <a:t> </a:t>
              </a:r>
              <a:r>
                <a:rPr lang="es-ES" altLang="es-ES" sz="1000" b="1" dirty="0" err="1">
                  <a:solidFill>
                    <a:srgbClr val="EB6E08"/>
                  </a:solidFill>
                </a:rPr>
                <a:t>coded</a:t>
              </a:r>
              <a:r>
                <a:rPr lang="es-ES" altLang="es-ES" sz="1000" b="1" dirty="0">
                  <a:solidFill>
                    <a:srgbClr val="EB6E08"/>
                  </a:solidFill>
                </a:rPr>
                <a:t> </a:t>
              </a:r>
              <a:r>
                <a:rPr lang="es-ES" altLang="es-ES" sz="1000" b="1" dirty="0" err="1">
                  <a:solidFill>
                    <a:srgbClr val="EB6E08"/>
                  </a:solidFill>
                </a:rPr>
                <a:t>information</a:t>
              </a:r>
              <a:r>
                <a:rPr lang="es-ES" altLang="es-ES" sz="1000" b="1" dirty="0">
                  <a:solidFill>
                    <a:srgbClr val="EB6E08"/>
                  </a:solidFill>
                </a:rPr>
                <a:t> </a:t>
              </a:r>
              <a:r>
                <a:rPr lang="es-ES" altLang="es-ES" sz="1000" b="1" dirty="0" err="1">
                  <a:solidFill>
                    <a:srgbClr val="EB6E08"/>
                  </a:solidFill>
                </a:rPr>
                <a:t>sent</a:t>
              </a:r>
              <a:r>
                <a:rPr lang="es-ES" altLang="es-ES" sz="1000" b="1" dirty="0">
                  <a:solidFill>
                    <a:srgbClr val="EB6E08"/>
                  </a:solidFill>
                </a:rPr>
                <a:t> </a:t>
              </a:r>
              <a:r>
                <a:rPr lang="es-ES" altLang="es-ES" sz="1000" b="1" dirty="0" err="1">
                  <a:solidFill>
                    <a:srgbClr val="EB6E08"/>
                  </a:solidFill>
                </a:rPr>
                <a:t>to</a:t>
              </a:r>
              <a:r>
                <a:rPr lang="es-ES" altLang="es-ES" sz="1000" b="1" dirty="0">
                  <a:solidFill>
                    <a:srgbClr val="EB6E08"/>
                  </a:solidFill>
                </a:rPr>
                <a:t> RASVE</a:t>
              </a:r>
            </a:p>
          </p:txBody>
        </p:sp>
        <p:cxnSp>
          <p:nvCxnSpPr>
            <p:cNvPr id="14" name="AutoShape 18">
              <a:extLst>
                <a:ext uri="{FF2B5EF4-FFF2-40B4-BE49-F238E27FC236}">
                  <a16:creationId xmlns:a16="http://schemas.microsoft.com/office/drawing/2014/main" id="{039CD885-8B93-53F5-52B6-8FAB2D41ACC6}"/>
                </a:ext>
              </a:extLst>
            </p:cNvPr>
            <p:cNvCxnSpPr>
              <a:cxnSpLocks noChangeShapeType="1"/>
            </p:cNvCxnSpPr>
            <p:nvPr/>
          </p:nvCxnSpPr>
          <p:spPr bwMode="auto">
            <a:xfrm flipH="1">
              <a:off x="3988471" y="4488482"/>
              <a:ext cx="1313234" cy="20638"/>
            </a:xfrm>
            <a:prstGeom prst="straightConnector1">
              <a:avLst/>
            </a:prstGeom>
            <a:noFill/>
            <a:ln w="76200">
              <a:solidFill>
                <a:srgbClr val="6F9B19"/>
              </a:solidFill>
              <a:round/>
              <a:headEnd/>
              <a:tailEnd type="triangle" w="med" len="med"/>
            </a:ln>
            <a:effectLst/>
            <a:scene3d>
              <a:camera prst="orthographicFront"/>
              <a:lightRig rig="threePt" dir="t"/>
            </a:scene3d>
            <a:sp3d prstMaterial="dkEdge">
              <a:bevelT/>
              <a:bevelB/>
            </a:sp3d>
          </p:spPr>
        </p:cxnSp>
        <p:sp>
          <p:nvSpPr>
            <p:cNvPr id="15" name="AutoShape 20">
              <a:extLst>
                <a:ext uri="{FF2B5EF4-FFF2-40B4-BE49-F238E27FC236}">
                  <a16:creationId xmlns:a16="http://schemas.microsoft.com/office/drawing/2014/main" id="{3FC23022-CE69-EE19-3BC5-5874C7BCD2B0}"/>
                </a:ext>
              </a:extLst>
            </p:cNvPr>
            <p:cNvSpPr>
              <a:spLocks noChangeArrowheads="1"/>
            </p:cNvSpPr>
            <p:nvPr/>
          </p:nvSpPr>
          <p:spPr bwMode="auto">
            <a:xfrm>
              <a:off x="5472281" y="4074418"/>
              <a:ext cx="1043935" cy="595312"/>
            </a:xfrm>
            <a:prstGeom prst="roundRect">
              <a:avLst>
                <a:gd name="adj" fmla="val 16667"/>
              </a:avLst>
            </a:prstGeom>
            <a:solidFill>
              <a:srgbClr val="E29696"/>
            </a:solidFill>
            <a:ln w="9525">
              <a:solidFill>
                <a:srgbClr val="000000"/>
              </a:solidFill>
              <a:round/>
              <a:headEnd/>
              <a:tailEnd/>
            </a:ln>
            <a:effectLst/>
            <a:scene3d>
              <a:camera prst="orthographicFront"/>
              <a:lightRig rig="threePt" dir="t"/>
            </a:scene3d>
            <a:sp3d prstMaterial="dkEdge">
              <a:bevelT/>
              <a:bevelB/>
            </a:sp3d>
          </p:spPr>
          <p:txBody>
            <a:bodyPr wrap="none" anchor="ctr"/>
            <a:lstStyle/>
            <a:p>
              <a:pPr algn="ctr" fontAlgn="auto">
                <a:spcAft>
                  <a:spcPts val="0"/>
                </a:spcAft>
                <a:defRPr/>
              </a:pPr>
              <a:r>
                <a:rPr lang="es-ES" altLang="es-ES" sz="1200" b="1" kern="0" dirty="0">
                  <a:solidFill>
                    <a:sysClr val="windowText" lastClr="000000"/>
                  </a:solidFill>
                </a:rPr>
                <a:t>EU</a:t>
              </a:r>
            </a:p>
            <a:p>
              <a:pPr algn="ctr" fontAlgn="auto">
                <a:spcAft>
                  <a:spcPts val="0"/>
                </a:spcAft>
                <a:defRPr/>
              </a:pPr>
              <a:r>
                <a:rPr lang="es-ES" altLang="es-ES" sz="900" b="1" kern="0" dirty="0">
                  <a:solidFill>
                    <a:sysClr val="windowText" lastClr="000000"/>
                  </a:solidFill>
                </a:rPr>
                <a:t>Data Base</a:t>
              </a:r>
            </a:p>
            <a:p>
              <a:pPr algn="ctr" fontAlgn="auto">
                <a:spcAft>
                  <a:spcPts val="0"/>
                </a:spcAft>
                <a:defRPr/>
              </a:pPr>
              <a:r>
                <a:rPr lang="es-ES" altLang="es-ES" sz="1000" b="1" kern="0" dirty="0">
                  <a:solidFill>
                    <a:sysClr val="windowText" lastClr="000000"/>
                  </a:solidFill>
                </a:rPr>
                <a:t>ADIS Europe</a:t>
              </a:r>
            </a:p>
          </p:txBody>
        </p:sp>
        <p:cxnSp>
          <p:nvCxnSpPr>
            <p:cNvPr id="16" name="AutoShape 21">
              <a:extLst>
                <a:ext uri="{FF2B5EF4-FFF2-40B4-BE49-F238E27FC236}">
                  <a16:creationId xmlns:a16="http://schemas.microsoft.com/office/drawing/2014/main" id="{720CE171-4CE0-B75F-1AD2-82A5C5B67F4E}"/>
                </a:ext>
              </a:extLst>
            </p:cNvPr>
            <p:cNvCxnSpPr>
              <a:cxnSpLocks noChangeShapeType="1"/>
            </p:cNvCxnSpPr>
            <p:nvPr/>
          </p:nvCxnSpPr>
          <p:spPr bwMode="auto">
            <a:xfrm>
              <a:off x="4096819" y="4296139"/>
              <a:ext cx="1215326" cy="17024"/>
            </a:xfrm>
            <a:prstGeom prst="straightConnector1">
              <a:avLst/>
            </a:prstGeom>
            <a:noFill/>
            <a:ln w="76200">
              <a:solidFill>
                <a:srgbClr val="808080"/>
              </a:solidFill>
              <a:round/>
              <a:headEnd/>
              <a:tailEnd type="triangle" w="med" len="med"/>
            </a:ln>
            <a:effectLst/>
            <a:scene3d>
              <a:camera prst="orthographicFront"/>
              <a:lightRig rig="threePt" dir="t"/>
            </a:scene3d>
            <a:sp3d prstMaterial="dkEdge">
              <a:bevelT/>
              <a:bevelB/>
            </a:sp3d>
          </p:spPr>
        </p:cxnSp>
        <p:pic>
          <p:nvPicPr>
            <p:cNvPr id="17" name="Picture 25" descr="tic_ok">
              <a:extLst>
                <a:ext uri="{FF2B5EF4-FFF2-40B4-BE49-F238E27FC236}">
                  <a16:creationId xmlns:a16="http://schemas.microsoft.com/office/drawing/2014/main" id="{EF36FCE8-5E54-533E-DAB2-EDEAE0E6D0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4" y="3776237"/>
              <a:ext cx="299999" cy="31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7" descr="user2">
              <a:extLst>
                <a:ext uri="{FF2B5EF4-FFF2-40B4-BE49-F238E27FC236}">
                  <a16:creationId xmlns:a16="http://schemas.microsoft.com/office/drawing/2014/main" id="{1BD4BC53-F4E4-A9FB-3559-8B2A81C143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2132" y="5349332"/>
              <a:ext cx="474133" cy="47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1" descr="user_1">
              <a:extLst>
                <a:ext uri="{FF2B5EF4-FFF2-40B4-BE49-F238E27FC236}">
                  <a16:creationId xmlns:a16="http://schemas.microsoft.com/office/drawing/2014/main" id="{2BD3C4B6-85A9-F554-CA86-B56DACD991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5261" y="5314435"/>
              <a:ext cx="474133" cy="4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32">
              <a:extLst>
                <a:ext uri="{FF2B5EF4-FFF2-40B4-BE49-F238E27FC236}">
                  <a16:creationId xmlns:a16="http://schemas.microsoft.com/office/drawing/2014/main" id="{E2369425-CA4A-CF34-A248-0E5D029A6A2E}"/>
                </a:ext>
              </a:extLst>
            </p:cNvPr>
            <p:cNvSpPr>
              <a:spLocks noChangeShapeType="1"/>
            </p:cNvSpPr>
            <p:nvPr/>
          </p:nvSpPr>
          <p:spPr bwMode="auto">
            <a:xfrm flipH="1">
              <a:off x="2529393" y="4645957"/>
              <a:ext cx="683485" cy="683178"/>
            </a:xfrm>
            <a:prstGeom prst="line">
              <a:avLst/>
            </a:prstGeom>
            <a:noFill/>
            <a:ln w="57150">
              <a:solidFill>
                <a:srgbClr val="6F9B19"/>
              </a:solidFill>
              <a:round/>
              <a:headEnd/>
              <a:tailEnd type="triangle" w="med" len="med"/>
            </a:ln>
            <a:effectLst/>
            <a:scene3d>
              <a:camera prst="orthographicFront"/>
              <a:lightRig rig="threePt" dir="t"/>
            </a:scene3d>
            <a:sp3d>
              <a:bevelT/>
              <a:bevelB/>
            </a:sp3d>
          </p:spPr>
          <p:txBody>
            <a:bodyPr/>
            <a:lstStyle/>
            <a:p>
              <a:pPr>
                <a:defRPr/>
              </a:pPr>
              <a:endParaRPr lang="en-US"/>
            </a:p>
          </p:txBody>
        </p:sp>
        <p:sp>
          <p:nvSpPr>
            <p:cNvPr id="21" name="AutoShape 35">
              <a:extLst>
                <a:ext uri="{FF2B5EF4-FFF2-40B4-BE49-F238E27FC236}">
                  <a16:creationId xmlns:a16="http://schemas.microsoft.com/office/drawing/2014/main" id="{CF5FDC13-761F-890F-ED92-1D75E039BA50}"/>
                </a:ext>
              </a:extLst>
            </p:cNvPr>
            <p:cNvSpPr>
              <a:spLocks noChangeArrowheads="1"/>
            </p:cNvSpPr>
            <p:nvPr/>
          </p:nvSpPr>
          <p:spPr bwMode="auto">
            <a:xfrm>
              <a:off x="7848089" y="4146631"/>
              <a:ext cx="944419" cy="451554"/>
            </a:xfrm>
            <a:prstGeom prst="roundRect">
              <a:avLst>
                <a:gd name="adj" fmla="val 16667"/>
              </a:avLst>
            </a:prstGeom>
            <a:solidFill>
              <a:srgbClr val="C0C0C0"/>
            </a:solidFill>
            <a:ln w="9525">
              <a:solidFill>
                <a:srgbClr val="000000"/>
              </a:solidFill>
              <a:round/>
              <a:headEnd/>
              <a:tailEnd/>
            </a:ln>
            <a:effectLst/>
            <a:scene3d>
              <a:camera prst="orthographicFront"/>
              <a:lightRig rig="threePt" dir="t"/>
            </a:scene3d>
            <a:sp3d prstMaterial="dkEdge">
              <a:bevelT/>
              <a:bevelB/>
            </a:sp3d>
          </p:spPr>
          <p:txBody>
            <a:bodyPr wrap="none" anchor="ctr"/>
            <a:lstStyle/>
            <a:p>
              <a:pPr algn="ctr" fontAlgn="auto">
                <a:spcAft>
                  <a:spcPts val="0"/>
                </a:spcAft>
                <a:defRPr/>
              </a:pPr>
              <a:r>
                <a:rPr lang="es-ES" altLang="es-ES" sz="1200" b="1" kern="0" dirty="0" err="1">
                  <a:solidFill>
                    <a:sysClr val="windowText" lastClr="000000"/>
                  </a:solidFill>
                </a:rPr>
                <a:t>Rest</a:t>
              </a:r>
              <a:r>
                <a:rPr lang="es-ES" altLang="es-ES" sz="1200" b="1" kern="0" dirty="0">
                  <a:solidFill>
                    <a:sysClr val="windowText" lastClr="000000"/>
                  </a:solidFill>
                </a:rPr>
                <a:t> of EU</a:t>
              </a:r>
            </a:p>
            <a:p>
              <a:pPr algn="ctr" fontAlgn="auto">
                <a:spcAft>
                  <a:spcPts val="0"/>
                </a:spcAft>
                <a:defRPr/>
              </a:pPr>
              <a:r>
                <a:rPr lang="es-ES" altLang="es-ES" sz="1200" b="1" kern="0" dirty="0" err="1">
                  <a:solidFill>
                    <a:sysClr val="windowText" lastClr="000000"/>
                  </a:solidFill>
                </a:rPr>
                <a:t>countries</a:t>
              </a:r>
              <a:endParaRPr lang="es-ES" altLang="es-ES" sz="1000" b="1" kern="0" dirty="0">
                <a:solidFill>
                  <a:sysClr val="windowText" lastClr="000000"/>
                </a:solidFill>
              </a:endParaRPr>
            </a:p>
          </p:txBody>
        </p:sp>
        <p:cxnSp>
          <p:nvCxnSpPr>
            <p:cNvPr id="22" name="AutoShape 36">
              <a:extLst>
                <a:ext uri="{FF2B5EF4-FFF2-40B4-BE49-F238E27FC236}">
                  <a16:creationId xmlns:a16="http://schemas.microsoft.com/office/drawing/2014/main" id="{44CF1D77-D82B-B5FE-542F-62EAAD48F1D4}"/>
                </a:ext>
              </a:extLst>
            </p:cNvPr>
            <p:cNvCxnSpPr>
              <a:cxnSpLocks noChangeShapeType="1"/>
            </p:cNvCxnSpPr>
            <p:nvPr/>
          </p:nvCxnSpPr>
          <p:spPr bwMode="auto">
            <a:xfrm>
              <a:off x="6652985" y="2828644"/>
              <a:ext cx="1044391" cy="0"/>
            </a:xfrm>
            <a:prstGeom prst="straightConnector1">
              <a:avLst/>
            </a:prstGeom>
            <a:noFill/>
            <a:ln w="76200">
              <a:solidFill>
                <a:srgbClr val="808080"/>
              </a:solidFill>
              <a:round/>
              <a:headEnd/>
              <a:tailEnd type="triangle" w="med" len="med"/>
            </a:ln>
            <a:effectLst/>
            <a:scene3d>
              <a:camera prst="orthographicFront"/>
              <a:lightRig rig="threePt" dir="t"/>
            </a:scene3d>
            <a:sp3d prstMaterial="dkEdge">
              <a:bevelT/>
              <a:bevelB/>
            </a:sp3d>
          </p:spPr>
        </p:cxnSp>
        <p:sp>
          <p:nvSpPr>
            <p:cNvPr id="23" name="Line 59">
              <a:extLst>
                <a:ext uri="{FF2B5EF4-FFF2-40B4-BE49-F238E27FC236}">
                  <a16:creationId xmlns:a16="http://schemas.microsoft.com/office/drawing/2014/main" id="{5D61DB6D-5CA4-2C92-5514-87A9A499CF80}"/>
                </a:ext>
              </a:extLst>
            </p:cNvPr>
            <p:cNvSpPr>
              <a:spLocks noChangeShapeType="1"/>
            </p:cNvSpPr>
            <p:nvPr/>
          </p:nvSpPr>
          <p:spPr bwMode="auto">
            <a:xfrm>
              <a:off x="3450592" y="4614653"/>
              <a:ext cx="251254" cy="1222674"/>
            </a:xfrm>
            <a:prstGeom prst="line">
              <a:avLst/>
            </a:prstGeom>
            <a:noFill/>
            <a:ln w="57150">
              <a:solidFill>
                <a:srgbClr val="800000"/>
              </a:solidFill>
              <a:round/>
              <a:headEnd/>
              <a:tailEnd type="triangle" w="med" len="med"/>
            </a:ln>
            <a:effectLst/>
            <a:scene3d>
              <a:camera prst="orthographicFront"/>
              <a:lightRig rig="threePt" dir="t"/>
            </a:scene3d>
            <a:sp3d>
              <a:bevelT/>
              <a:bevelB/>
            </a:sp3d>
          </p:spPr>
          <p:txBody>
            <a:bodyPr/>
            <a:lstStyle/>
            <a:p>
              <a:pPr fontAlgn="auto">
                <a:spcAft>
                  <a:spcPts val="0"/>
                </a:spcAft>
                <a:defRPr/>
              </a:pPr>
              <a:endParaRPr lang="es-ES" kern="0">
                <a:solidFill>
                  <a:sysClr val="windowText" lastClr="000000"/>
                </a:solidFill>
              </a:endParaRPr>
            </a:p>
          </p:txBody>
        </p:sp>
        <p:sp>
          <p:nvSpPr>
            <p:cNvPr id="24" name="Line 60">
              <a:extLst>
                <a:ext uri="{FF2B5EF4-FFF2-40B4-BE49-F238E27FC236}">
                  <a16:creationId xmlns:a16="http://schemas.microsoft.com/office/drawing/2014/main" id="{0E38A094-08D4-3740-CF29-D27CBDA61FE0}"/>
                </a:ext>
              </a:extLst>
            </p:cNvPr>
            <p:cNvSpPr>
              <a:spLocks noChangeShapeType="1"/>
            </p:cNvSpPr>
            <p:nvPr/>
          </p:nvSpPr>
          <p:spPr bwMode="auto">
            <a:xfrm>
              <a:off x="2055561" y="4623548"/>
              <a:ext cx="0" cy="1445745"/>
            </a:xfrm>
            <a:prstGeom prst="line">
              <a:avLst/>
            </a:prstGeom>
            <a:noFill/>
            <a:ln w="57150">
              <a:solidFill>
                <a:srgbClr val="800000"/>
              </a:solidFill>
              <a:round/>
              <a:headEnd/>
              <a:tailEnd type="triangle" w="med" len="med"/>
            </a:ln>
            <a:effectLst/>
            <a:scene3d>
              <a:camera prst="orthographicFront"/>
              <a:lightRig rig="threePt" dir="t"/>
            </a:scene3d>
            <a:sp3d>
              <a:bevelT/>
              <a:bevelB/>
            </a:sp3d>
          </p:spPr>
          <p:txBody>
            <a:bodyPr/>
            <a:lstStyle/>
            <a:p>
              <a:pPr fontAlgn="auto">
                <a:spcAft>
                  <a:spcPts val="0"/>
                </a:spcAft>
                <a:defRPr/>
              </a:pPr>
              <a:endParaRPr lang="es-ES" kern="0">
                <a:solidFill>
                  <a:sysClr val="windowText" lastClr="000000"/>
                </a:solidFill>
              </a:endParaRPr>
            </a:p>
          </p:txBody>
        </p:sp>
        <p:sp>
          <p:nvSpPr>
            <p:cNvPr id="25" name="Line 61">
              <a:extLst>
                <a:ext uri="{FF2B5EF4-FFF2-40B4-BE49-F238E27FC236}">
                  <a16:creationId xmlns:a16="http://schemas.microsoft.com/office/drawing/2014/main" id="{930F14F9-9BF1-C890-C754-F69F1583579D}"/>
                </a:ext>
              </a:extLst>
            </p:cNvPr>
            <p:cNvSpPr>
              <a:spLocks noChangeShapeType="1"/>
            </p:cNvSpPr>
            <p:nvPr/>
          </p:nvSpPr>
          <p:spPr bwMode="auto">
            <a:xfrm>
              <a:off x="3450591" y="4614653"/>
              <a:ext cx="538688" cy="1110824"/>
            </a:xfrm>
            <a:prstGeom prst="line">
              <a:avLst/>
            </a:prstGeom>
            <a:noFill/>
            <a:ln w="57150">
              <a:solidFill>
                <a:srgbClr val="800000"/>
              </a:solidFill>
              <a:round/>
              <a:headEnd/>
              <a:tailEnd type="triangle" w="med" len="med"/>
            </a:ln>
            <a:effectLst/>
            <a:scene3d>
              <a:camera prst="orthographicFront"/>
              <a:lightRig rig="threePt" dir="t"/>
            </a:scene3d>
            <a:sp3d>
              <a:bevelT/>
              <a:bevelB/>
            </a:sp3d>
          </p:spPr>
          <p:txBody>
            <a:bodyPr/>
            <a:lstStyle/>
            <a:p>
              <a:pPr fontAlgn="auto">
                <a:spcAft>
                  <a:spcPts val="0"/>
                </a:spcAft>
                <a:defRPr/>
              </a:pPr>
              <a:endParaRPr lang="es-ES" kern="0">
                <a:solidFill>
                  <a:sysClr val="windowText" lastClr="000000"/>
                </a:solidFill>
              </a:endParaRPr>
            </a:p>
          </p:txBody>
        </p:sp>
        <p:graphicFrame>
          <p:nvGraphicFramePr>
            <p:cNvPr id="26" name="Object 64">
              <a:extLst>
                <a:ext uri="{FF2B5EF4-FFF2-40B4-BE49-F238E27FC236}">
                  <a16:creationId xmlns:a16="http://schemas.microsoft.com/office/drawing/2014/main" id="{66BDD1AC-E17B-7B9C-7E54-465DE2AB2440}"/>
                </a:ext>
              </a:extLst>
            </p:cNvPr>
            <p:cNvGraphicFramePr>
              <a:graphicFrameLocks noChangeAspect="1"/>
            </p:cNvGraphicFramePr>
            <p:nvPr/>
          </p:nvGraphicFramePr>
          <p:xfrm>
            <a:off x="711969" y="3805059"/>
            <a:ext cx="278498" cy="290203"/>
          </p:xfrm>
          <a:graphic>
            <a:graphicData uri="http://schemas.openxmlformats.org/presentationml/2006/ole">
              <mc:AlternateContent xmlns:mc="http://schemas.openxmlformats.org/markup-compatibility/2006">
                <mc:Choice xmlns:v="urn:schemas-microsoft-com:vml" Requires="v">
                  <p:oleObj name="Image" r:id="rId9" imgW="431594" imgH="419048" progId="Photoshop.Image.7">
                    <p:embed/>
                  </p:oleObj>
                </mc:Choice>
                <mc:Fallback>
                  <p:oleObj name="Image" r:id="rId9" imgW="431594" imgH="419048" progId="Photoshop.Image.7">
                    <p:embed/>
                    <p:pic>
                      <p:nvPicPr>
                        <p:cNvPr id="72751" name="Object 64">
                          <a:extLst>
                            <a:ext uri="{FF2B5EF4-FFF2-40B4-BE49-F238E27FC236}">
                              <a16:creationId xmlns:a16="http://schemas.microsoft.com/office/drawing/2014/main" id="{89425B75-5E6E-A5E3-08F4-11CF3EA0A8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969" y="3805059"/>
                          <a:ext cx="278498" cy="290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7" name="Picture 66" descr="foco_ca_marm">
              <a:extLst>
                <a:ext uri="{FF2B5EF4-FFF2-40B4-BE49-F238E27FC236}">
                  <a16:creationId xmlns:a16="http://schemas.microsoft.com/office/drawing/2014/main" id="{303B5876-1B6E-F27D-EBDA-2BF403ACB132}"/>
                </a:ext>
              </a:extLst>
            </p:cNvPr>
            <p:cNvPicPr>
              <a:picLocks noChangeAspect="1" noChangeArrowheads="1"/>
            </p:cNvPicPr>
            <p:nvPr/>
          </p:nvPicPr>
          <p:blipFill>
            <a:blip r:embed="rId11"/>
            <a:srcRect/>
            <a:stretch>
              <a:fillRect/>
            </a:stretch>
          </p:blipFill>
          <p:spPr bwMode="auto">
            <a:xfrm>
              <a:off x="1513416" y="3212530"/>
              <a:ext cx="1115179" cy="917670"/>
            </a:xfrm>
            <a:prstGeom prst="rect">
              <a:avLst/>
            </a:prstGeom>
            <a:noFill/>
            <a:ln>
              <a:noFill/>
            </a:ln>
            <a:scene3d>
              <a:camera prst="orthographicFront"/>
              <a:lightRig rig="threePt" dir="t"/>
            </a:scene3d>
            <a:sp3d>
              <a:bevelT/>
              <a:bevelB/>
            </a:sp3d>
          </p:spPr>
        </p:pic>
        <p:sp>
          <p:nvSpPr>
            <p:cNvPr id="28" name="Text Box 30">
              <a:extLst>
                <a:ext uri="{FF2B5EF4-FFF2-40B4-BE49-F238E27FC236}">
                  <a16:creationId xmlns:a16="http://schemas.microsoft.com/office/drawing/2014/main" id="{C1ADE184-FD2B-84AC-1758-9B0B46D2FE2B}"/>
                </a:ext>
              </a:extLst>
            </p:cNvPr>
            <p:cNvSpPr txBox="1">
              <a:spLocks noChangeArrowheads="1"/>
            </p:cNvSpPr>
            <p:nvPr/>
          </p:nvSpPr>
          <p:spPr bwMode="auto">
            <a:xfrm>
              <a:off x="305375" y="4790097"/>
              <a:ext cx="1731733" cy="942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s-ES" altLang="es-ES" sz="1000" b="1" dirty="0" err="1">
                  <a:solidFill>
                    <a:srgbClr val="005794"/>
                  </a:solidFill>
                </a:rPr>
                <a:t>Outbreak</a:t>
              </a:r>
              <a:r>
                <a:rPr lang="es-ES" altLang="es-ES" sz="1000" b="1" dirty="0">
                  <a:solidFill>
                    <a:srgbClr val="005794"/>
                  </a:solidFill>
                </a:rPr>
                <a:t> </a:t>
              </a:r>
              <a:r>
                <a:rPr lang="es-ES" altLang="es-ES" sz="1000" b="1" dirty="0" err="1">
                  <a:solidFill>
                    <a:srgbClr val="005794"/>
                  </a:solidFill>
                </a:rPr>
                <a:t>decoded</a:t>
              </a:r>
              <a:r>
                <a:rPr lang="es-ES" altLang="es-ES" sz="1000" b="1" dirty="0">
                  <a:solidFill>
                    <a:srgbClr val="005794"/>
                  </a:solidFill>
                </a:rPr>
                <a:t> </a:t>
              </a:r>
              <a:r>
                <a:rPr lang="es-ES" altLang="es-ES" sz="1000" b="1" dirty="0" err="1">
                  <a:solidFill>
                    <a:srgbClr val="005794"/>
                  </a:solidFill>
                </a:rPr>
                <a:t>information</a:t>
              </a:r>
              <a:r>
                <a:rPr lang="es-ES" altLang="es-ES" sz="1000" b="1" dirty="0">
                  <a:solidFill>
                    <a:srgbClr val="005794"/>
                  </a:solidFill>
                </a:rPr>
                <a:t> </a:t>
              </a:r>
              <a:r>
                <a:rPr lang="es-ES" altLang="es-ES" sz="1000" b="1" dirty="0" err="1">
                  <a:solidFill>
                    <a:srgbClr val="005794"/>
                  </a:solidFill>
                </a:rPr>
                <a:t>sent</a:t>
              </a:r>
              <a:r>
                <a:rPr lang="es-ES" altLang="es-ES" sz="1000" b="1" dirty="0">
                  <a:solidFill>
                    <a:srgbClr val="005794"/>
                  </a:solidFill>
                </a:rPr>
                <a:t> </a:t>
              </a:r>
              <a:r>
                <a:rPr lang="es-ES" altLang="es-ES" sz="1000" b="1" dirty="0" err="1">
                  <a:solidFill>
                    <a:srgbClr val="005794"/>
                  </a:solidFill>
                </a:rPr>
                <a:t>to</a:t>
              </a:r>
              <a:r>
                <a:rPr lang="es-ES" altLang="es-ES" sz="1000" b="1" dirty="0">
                  <a:solidFill>
                    <a:srgbClr val="005794"/>
                  </a:solidFill>
                </a:rPr>
                <a:t> Regional and Central </a:t>
              </a:r>
              <a:r>
                <a:rPr lang="es-ES" altLang="es-ES" sz="1000" b="1" dirty="0" err="1">
                  <a:solidFill>
                    <a:srgbClr val="005794"/>
                  </a:solidFill>
                </a:rPr>
                <a:t>Authoriies</a:t>
              </a:r>
              <a:endParaRPr lang="es-ES" altLang="es-ES" sz="1000" b="1" dirty="0">
                <a:solidFill>
                  <a:srgbClr val="005794"/>
                </a:solidFill>
              </a:endParaRPr>
            </a:p>
            <a:p>
              <a:pPr algn="ctr" eaLnBrk="1" hangingPunct="1"/>
              <a:endParaRPr lang="es-ES" altLang="es-ES" sz="900" b="1" dirty="0">
                <a:solidFill>
                  <a:srgbClr val="005794"/>
                </a:solidFill>
              </a:endParaRPr>
            </a:p>
          </p:txBody>
        </p:sp>
        <p:cxnSp>
          <p:nvCxnSpPr>
            <p:cNvPr id="29" name="AutoShape 11">
              <a:extLst>
                <a:ext uri="{FF2B5EF4-FFF2-40B4-BE49-F238E27FC236}">
                  <a16:creationId xmlns:a16="http://schemas.microsoft.com/office/drawing/2014/main" id="{543AC2A2-ACDD-E1D4-0673-F6C7C9062F27}"/>
                </a:ext>
              </a:extLst>
            </p:cNvPr>
            <p:cNvCxnSpPr>
              <a:cxnSpLocks noChangeShapeType="1"/>
            </p:cNvCxnSpPr>
            <p:nvPr/>
          </p:nvCxnSpPr>
          <p:spPr bwMode="auto">
            <a:xfrm flipH="1">
              <a:off x="1433650" y="3032389"/>
              <a:ext cx="1164211" cy="0"/>
            </a:xfrm>
            <a:prstGeom prst="straightConnector1">
              <a:avLst/>
            </a:prstGeom>
            <a:noFill/>
            <a:ln w="76200">
              <a:solidFill>
                <a:srgbClr val="6F9B19"/>
              </a:solidFill>
              <a:round/>
              <a:headEnd/>
              <a:tailEnd type="triangle" w="med" len="med"/>
            </a:ln>
            <a:effectLst/>
            <a:scene3d>
              <a:camera prst="orthographicFront"/>
              <a:lightRig rig="threePt" dir="t"/>
            </a:scene3d>
            <a:sp3d prstMaterial="dkEdge">
              <a:bevelT/>
              <a:bevelB/>
            </a:sp3d>
          </p:spPr>
        </p:cxnSp>
        <p:pic>
          <p:nvPicPr>
            <p:cNvPr id="30" name="Picture 12" descr="letter_in_envelope">
              <a:extLst>
                <a:ext uri="{FF2B5EF4-FFF2-40B4-BE49-F238E27FC236}">
                  <a16:creationId xmlns:a16="http://schemas.microsoft.com/office/drawing/2014/main" id="{CF924DCE-1054-9CAB-5049-553FB6F9CA2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42561" y="4208239"/>
              <a:ext cx="453175" cy="44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 descr="letter_in_envelope">
              <a:extLst>
                <a:ext uri="{FF2B5EF4-FFF2-40B4-BE49-F238E27FC236}">
                  <a16:creationId xmlns:a16="http://schemas.microsoft.com/office/drawing/2014/main" id="{A8EC6EBD-8D34-2E7E-3C2A-5729549F6B1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77344" y="4130199"/>
              <a:ext cx="453175" cy="44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2" descr="letter_in_envelope">
              <a:extLst>
                <a:ext uri="{FF2B5EF4-FFF2-40B4-BE49-F238E27FC236}">
                  <a16:creationId xmlns:a16="http://schemas.microsoft.com/office/drawing/2014/main" id="{57B7B723-1A84-D4B9-9F00-ADF9A04DFAB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45425" y="4136231"/>
              <a:ext cx="453175" cy="44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2" descr="letter_in_envelope">
              <a:extLst>
                <a:ext uri="{FF2B5EF4-FFF2-40B4-BE49-F238E27FC236}">
                  <a16:creationId xmlns:a16="http://schemas.microsoft.com/office/drawing/2014/main" id="{CC9A9E99-A235-462B-E0B4-3214538B31F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26264" y="4945195"/>
              <a:ext cx="453175" cy="44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7" descr="user2">
              <a:extLst>
                <a:ext uri="{FF2B5EF4-FFF2-40B4-BE49-F238E27FC236}">
                  <a16:creationId xmlns:a16="http://schemas.microsoft.com/office/drawing/2014/main" id="{035A5A75-5BCF-15B3-023B-FC6835AA73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3728" y="5560962"/>
              <a:ext cx="474133" cy="47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 descr="letter_in_envelope">
              <a:extLst>
                <a:ext uri="{FF2B5EF4-FFF2-40B4-BE49-F238E27FC236}">
                  <a16:creationId xmlns:a16="http://schemas.microsoft.com/office/drawing/2014/main" id="{D0669537-B9C5-0A02-0F30-2B71717C1D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85313" y="4726342"/>
              <a:ext cx="453175" cy="44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http://locksmithwestseattle.com/wp-content/uploads/2012/01/Lock-in-Effect-in-Todays-Technology-and-Gadgets.png">
              <a:extLst>
                <a:ext uri="{FF2B5EF4-FFF2-40B4-BE49-F238E27FC236}">
                  <a16:creationId xmlns:a16="http://schemas.microsoft.com/office/drawing/2014/main" id="{C42645F3-B0B3-FC44-4E6E-6D8358653A7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1365" y="4226263"/>
              <a:ext cx="298947" cy="29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 descr="http://locksmithwestseattle.com/wp-content/uploads/2012/01/Lock-in-Effect-in-Todays-Technology-and-Gadgets.png">
              <a:extLst>
                <a:ext uri="{FF2B5EF4-FFF2-40B4-BE49-F238E27FC236}">
                  <a16:creationId xmlns:a16="http://schemas.microsoft.com/office/drawing/2014/main" id="{11FD0CF2-061F-1AE9-7184-EC04B0327A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41767" y="4298648"/>
              <a:ext cx="298947" cy="29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http://locksmithwestseattle.com/wp-content/uploads/2012/01/Lock-in-Effect-in-Todays-Technology-and-Gadgets.png">
              <a:extLst>
                <a:ext uri="{FF2B5EF4-FFF2-40B4-BE49-F238E27FC236}">
                  <a16:creationId xmlns:a16="http://schemas.microsoft.com/office/drawing/2014/main" id="{A853829A-1741-090C-E8DF-18B73BCAEE7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55008" y="4222934"/>
              <a:ext cx="298947" cy="29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168 CuadroTexto">
            <a:extLst>
              <a:ext uri="{FF2B5EF4-FFF2-40B4-BE49-F238E27FC236}">
                <a16:creationId xmlns:a16="http://schemas.microsoft.com/office/drawing/2014/main" id="{989E24B3-F1C6-75DC-2DFA-C174D4CE4677}"/>
              </a:ext>
            </a:extLst>
          </p:cNvPr>
          <p:cNvSpPr txBox="1"/>
          <p:nvPr/>
        </p:nvSpPr>
        <p:spPr bwMode="auto">
          <a:xfrm>
            <a:off x="6067435" y="4602634"/>
            <a:ext cx="4356623" cy="461665"/>
          </a:xfrm>
          <a:prstGeom prst="rect">
            <a:avLst/>
          </a:prstGeom>
          <a:noFill/>
        </p:spPr>
        <p:txBody>
          <a:bodyPr wrap="square">
            <a:spAutoFit/>
          </a:bodyPr>
          <a:lstStyle/>
          <a:p>
            <a:pPr>
              <a:defRPr/>
            </a:pPr>
            <a:r>
              <a:rPr lang="en-US" sz="1200" dirty="0">
                <a:latin typeface="+mn-lt"/>
              </a:rPr>
              <a:t> </a:t>
            </a:r>
            <a:r>
              <a:rPr lang="en-US" sz="1100" b="1" dirty="0"/>
              <a:t>Automatic and immediate process under </a:t>
            </a:r>
            <a:r>
              <a:rPr lang="en-US" sz="1100" b="1" dirty="0" err="1"/>
              <a:t>supervission</a:t>
            </a:r>
            <a:endParaRPr lang="en-US" sz="1100" b="1" dirty="0"/>
          </a:p>
          <a:p>
            <a:pPr>
              <a:defRPr/>
            </a:pPr>
            <a:r>
              <a:rPr lang="en-US" sz="1200" dirty="0">
                <a:latin typeface="+mn-lt"/>
              </a:rPr>
              <a:t> </a:t>
            </a:r>
          </a:p>
        </p:txBody>
      </p:sp>
      <p:pic>
        <p:nvPicPr>
          <p:cNvPr id="40" name="Picture 8" descr="http://img4.wikia.nocookie.net/__cb20130811215520/dragonsofatlantis/images/3/30/Symbol_Information.png">
            <a:extLst>
              <a:ext uri="{FF2B5EF4-FFF2-40B4-BE49-F238E27FC236}">
                <a16:creationId xmlns:a16="http://schemas.microsoft.com/office/drawing/2014/main" id="{F061275B-6EBA-AE7B-3F6C-46689446D68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43502" y="4541714"/>
            <a:ext cx="358699" cy="3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639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722B6E-884F-7FA4-2C5B-E08F320F336A}"/>
              </a:ext>
            </a:extLst>
          </p:cNvPr>
          <p:cNvSpPr>
            <a:spLocks noGrp="1"/>
          </p:cNvSpPr>
          <p:nvPr>
            <p:ph type="title"/>
          </p:nvPr>
        </p:nvSpPr>
        <p:spPr/>
        <p:txBody>
          <a:bodyPr/>
          <a:lstStyle/>
          <a:p>
            <a:r>
              <a:rPr lang="es-ES" dirty="0"/>
              <a:t>RASVE </a:t>
            </a:r>
            <a:r>
              <a:rPr lang="es-ES" dirty="0" err="1"/>
              <a:t>Alert</a:t>
            </a:r>
            <a:r>
              <a:rPr lang="es-ES" dirty="0"/>
              <a:t> module (</a:t>
            </a:r>
            <a:r>
              <a:rPr lang="es-ES" dirty="0" err="1"/>
              <a:t>Spain</a:t>
            </a:r>
            <a:r>
              <a:rPr lang="es-ES" dirty="0"/>
              <a:t>)</a:t>
            </a:r>
          </a:p>
        </p:txBody>
      </p:sp>
      <p:pic>
        <p:nvPicPr>
          <p:cNvPr id="3" name="Picture 31">
            <a:extLst>
              <a:ext uri="{FF2B5EF4-FFF2-40B4-BE49-F238E27FC236}">
                <a16:creationId xmlns:a16="http://schemas.microsoft.com/office/drawing/2014/main" id="{13998A7F-14BA-CEA1-81DD-5C527F3D9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1700" y="1820679"/>
            <a:ext cx="4879975" cy="4887912"/>
          </a:xfrm>
          <a:prstGeom prst="rect">
            <a:avLst/>
          </a:prstGeom>
          <a:noFill/>
          <a:ln w="12700">
            <a:solidFill>
              <a:srgbClr val="3872A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0">
            <a:extLst>
              <a:ext uri="{FF2B5EF4-FFF2-40B4-BE49-F238E27FC236}">
                <a16:creationId xmlns:a16="http://schemas.microsoft.com/office/drawing/2014/main" id="{4E306172-15E5-204C-ABD2-58808BF89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250" y="3562166"/>
            <a:ext cx="3435350" cy="2220913"/>
          </a:xfrm>
          <a:prstGeom prst="rect">
            <a:avLst/>
          </a:prstGeom>
          <a:noFill/>
          <a:ln w="12700">
            <a:solidFill>
              <a:srgbClr val="3872A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4">
            <a:extLst>
              <a:ext uri="{FF2B5EF4-FFF2-40B4-BE49-F238E27FC236}">
                <a16:creationId xmlns:a16="http://schemas.microsoft.com/office/drawing/2014/main" id="{AF048066-0241-37CA-A9F7-DF7AA1B81E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0838" y="5632266"/>
            <a:ext cx="1655762" cy="1044575"/>
          </a:xfrm>
          <a:prstGeom prst="rect">
            <a:avLst/>
          </a:prstGeom>
          <a:noFill/>
          <a:ln w="12700">
            <a:solidFill>
              <a:srgbClr val="3872A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D:\Proyectos\16_RASVE\presentaciones\imagenes\mev_alerta_notificada.jpg">
            <a:extLst>
              <a:ext uri="{FF2B5EF4-FFF2-40B4-BE49-F238E27FC236}">
                <a16:creationId xmlns:a16="http://schemas.microsoft.com/office/drawing/2014/main" id="{99B2494E-11A9-B487-97D9-CB6757D4F7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5725" y="1820679"/>
            <a:ext cx="2947988" cy="161766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9B38C369-AB48-4FB9-56F8-650231DF9DB3}"/>
              </a:ext>
            </a:extLst>
          </p:cNvPr>
          <p:cNvSpPr txBox="1"/>
          <p:nvPr/>
        </p:nvSpPr>
        <p:spPr>
          <a:xfrm>
            <a:off x="1755280" y="1322367"/>
            <a:ext cx="6702640" cy="369332"/>
          </a:xfrm>
          <a:prstGeom prst="rect">
            <a:avLst/>
          </a:prstGeom>
          <a:noFill/>
        </p:spPr>
        <p:txBody>
          <a:bodyPr wrap="square" rtlCol="0">
            <a:spAutoFit/>
          </a:bodyPr>
          <a:lstStyle/>
          <a:p>
            <a:r>
              <a:rPr lang="es-ES" dirty="0" err="1"/>
              <a:t>Risk</a:t>
            </a:r>
            <a:r>
              <a:rPr lang="es-ES" dirty="0"/>
              <a:t> </a:t>
            </a:r>
            <a:r>
              <a:rPr lang="es-ES" dirty="0" err="1"/>
              <a:t>assessment</a:t>
            </a:r>
            <a:r>
              <a:rPr lang="es-ES" dirty="0"/>
              <a:t> and </a:t>
            </a:r>
            <a:r>
              <a:rPr lang="es-ES" dirty="0" err="1"/>
              <a:t>information</a:t>
            </a:r>
            <a:r>
              <a:rPr lang="es-ES" dirty="0"/>
              <a:t> </a:t>
            </a:r>
            <a:r>
              <a:rPr lang="es-ES" dirty="0" err="1"/>
              <a:t>diffusion</a:t>
            </a:r>
            <a:endParaRPr lang="es-ES" dirty="0"/>
          </a:p>
        </p:txBody>
      </p:sp>
    </p:spTree>
    <p:extLst>
      <p:ext uri="{BB962C8B-B14F-4D97-AF65-F5344CB8AC3E}">
        <p14:creationId xmlns:p14="http://schemas.microsoft.com/office/powerpoint/2010/main" val="3529542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A0C326E-C30C-0AAD-5E60-7E14FDAF8398}"/>
              </a:ext>
            </a:extLst>
          </p:cNvPr>
          <p:cNvSpPr txBox="1">
            <a:spLocks noChangeArrowheads="1"/>
          </p:cNvSpPr>
          <p:nvPr/>
        </p:nvSpPr>
        <p:spPr bwMode="auto">
          <a:xfrm>
            <a:off x="2743200" y="395293"/>
            <a:ext cx="9597390" cy="7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58775" indent="-358775" algn="ctr" rtl="0" eaLnBrk="0" fontAlgn="base" hangingPunct="0">
              <a:spcBef>
                <a:spcPct val="0"/>
              </a:spcBef>
              <a:spcAft>
                <a:spcPct val="0"/>
              </a:spcAft>
              <a:defRPr sz="3600" b="1" cap="none" baseline="0">
                <a:solidFill>
                  <a:srgbClr val="F47B22"/>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358775" marR="0" lvl="0" indent="-358775" algn="ctr" defTabSz="914400" rtl="0" eaLnBrk="0" fontAlgn="base" latinLnBrk="0" hangingPunct="0">
              <a:lnSpc>
                <a:spcPct val="100000"/>
              </a:lnSpc>
              <a:spcBef>
                <a:spcPct val="0"/>
              </a:spcBef>
              <a:spcAft>
                <a:spcPct val="0"/>
              </a:spcAft>
              <a:buClrTx/>
              <a:buSzTx/>
              <a:buFontTx/>
              <a:buNone/>
              <a:tabLst/>
              <a:defRPr/>
            </a:pPr>
            <a:r>
              <a:rPr lang="en-US" altLang="bg-BG" sz="4000" b="0" dirty="0">
                <a:solidFill>
                  <a:srgbClr val="034EA2"/>
                </a:solidFill>
              </a:rPr>
              <a:t>Notifications carried out by EU-MS</a:t>
            </a:r>
            <a:endParaRPr lang="bg-BG" altLang="bg-BG" sz="4000" b="0" dirty="0">
              <a:solidFill>
                <a:srgbClr val="034EA2"/>
              </a:solidFill>
            </a:endParaRPr>
          </a:p>
        </p:txBody>
      </p:sp>
      <p:sp>
        <p:nvSpPr>
          <p:cNvPr id="10" name="Content Placeholder 1">
            <a:extLst>
              <a:ext uri="{FF2B5EF4-FFF2-40B4-BE49-F238E27FC236}">
                <a16:creationId xmlns:a16="http://schemas.microsoft.com/office/drawing/2014/main" id="{EE514DEA-F877-547C-5A1F-102BED190356}"/>
              </a:ext>
            </a:extLst>
          </p:cNvPr>
          <p:cNvSpPr txBox="1">
            <a:spLocks/>
          </p:cNvSpPr>
          <p:nvPr/>
        </p:nvSpPr>
        <p:spPr bwMode="auto">
          <a:xfrm>
            <a:off x="869396" y="1698279"/>
            <a:ext cx="11143534" cy="451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marR="0" indent="0" algn="ctr" defTabSz="914400" rtl="0" eaLnBrk="0" fontAlgn="base" latinLnBrk="0" hangingPunct="0">
              <a:lnSpc>
                <a:spcPct val="100000"/>
              </a:lnSpc>
              <a:spcBef>
                <a:spcPct val="20000"/>
              </a:spcBef>
              <a:spcAft>
                <a:spcPct val="0"/>
              </a:spcAft>
              <a:buClr>
                <a:schemeClr val="bg1"/>
              </a:buClr>
              <a:buSzTx/>
              <a:buFontTx/>
              <a:buNone/>
              <a:tabLst/>
              <a:defRPr sz="1400" i="0" baseline="0">
                <a:solidFill>
                  <a:schemeClr val="bg2">
                    <a:lumMod val="50000"/>
                  </a:schemeClr>
                </a:solidFill>
                <a:latin typeface="+mn-lt"/>
                <a:ea typeface="+mn-ea"/>
                <a:cs typeface="+mn-cs"/>
              </a:defRPr>
            </a:lvl1pPr>
            <a:lvl2pPr marL="457200" indent="0" algn="l" rtl="0" eaLnBrk="0" fontAlgn="base" hangingPunct="0">
              <a:spcBef>
                <a:spcPct val="20000"/>
              </a:spcBef>
              <a:spcAft>
                <a:spcPct val="0"/>
              </a:spcAft>
              <a:buClr>
                <a:srgbClr val="009FBA"/>
              </a:buClr>
              <a:buNone/>
              <a:defRPr sz="1800" b="1">
                <a:solidFill>
                  <a:srgbClr val="0F5494"/>
                </a:solidFill>
                <a:latin typeface="+mn-lt"/>
              </a:defRPr>
            </a:lvl2pPr>
            <a:lvl3pPr marL="914400" indent="0" algn="l" rtl="0" eaLnBrk="0" fontAlgn="base" hangingPunct="0">
              <a:spcBef>
                <a:spcPct val="20000"/>
              </a:spcBef>
              <a:spcAft>
                <a:spcPct val="0"/>
              </a:spcAft>
              <a:buNone/>
              <a:defRPr sz="1600">
                <a:solidFill>
                  <a:srgbClr val="0F5494"/>
                </a:solidFill>
                <a:latin typeface="+mn-lt"/>
              </a:defRPr>
            </a:lvl3pPr>
            <a:lvl4pPr marL="1371600" indent="0" algn="l" rtl="0" eaLnBrk="0" fontAlgn="base" hangingPunct="0">
              <a:spcBef>
                <a:spcPct val="20000"/>
              </a:spcBef>
              <a:spcAft>
                <a:spcPct val="0"/>
              </a:spcAft>
              <a:buNone/>
              <a:defRPr sz="1400">
                <a:solidFill>
                  <a:schemeClr val="tx1"/>
                </a:solidFill>
                <a:latin typeface="Arial" charset="0"/>
              </a:defRPr>
            </a:lvl4pPr>
            <a:lvl5pPr marL="1828800" indent="0" algn="l" rtl="0" eaLnBrk="0" fontAlgn="base" hangingPunct="0">
              <a:spcBef>
                <a:spcPct val="20000"/>
              </a:spcBef>
              <a:spcAft>
                <a:spcPct val="0"/>
              </a:spcAft>
              <a:buNone/>
              <a:defRPr sz="1400">
                <a:solidFill>
                  <a:schemeClr val="tx1"/>
                </a:solidFill>
                <a:latin typeface="Arial" charset="0"/>
              </a:defRPr>
            </a:lvl5pPr>
            <a:lvl6pPr marL="2286000" indent="0" algn="l" rtl="0" fontAlgn="base">
              <a:spcBef>
                <a:spcPct val="20000"/>
              </a:spcBef>
              <a:spcAft>
                <a:spcPct val="0"/>
              </a:spcAft>
              <a:buNone/>
              <a:defRPr sz="1400">
                <a:solidFill>
                  <a:schemeClr val="tx1"/>
                </a:solidFill>
                <a:latin typeface="Arial" charset="0"/>
              </a:defRPr>
            </a:lvl6pPr>
            <a:lvl7pPr marL="2743200" indent="0" algn="l" rtl="0" fontAlgn="base">
              <a:spcBef>
                <a:spcPct val="20000"/>
              </a:spcBef>
              <a:spcAft>
                <a:spcPct val="0"/>
              </a:spcAft>
              <a:buNone/>
              <a:defRPr sz="1400">
                <a:solidFill>
                  <a:schemeClr val="tx1"/>
                </a:solidFill>
                <a:latin typeface="Arial" charset="0"/>
              </a:defRPr>
            </a:lvl7pPr>
            <a:lvl8pPr marL="3200400" indent="0" algn="l" rtl="0" fontAlgn="base">
              <a:spcBef>
                <a:spcPct val="20000"/>
              </a:spcBef>
              <a:spcAft>
                <a:spcPct val="0"/>
              </a:spcAft>
              <a:buNone/>
              <a:defRPr sz="1400">
                <a:solidFill>
                  <a:schemeClr val="tx1"/>
                </a:solidFill>
                <a:latin typeface="Arial" charset="0"/>
              </a:defRPr>
            </a:lvl8pPr>
            <a:lvl9pPr marL="3657600" indent="0" algn="l" rtl="0" fontAlgn="base">
              <a:spcBef>
                <a:spcPct val="20000"/>
              </a:spcBef>
              <a:spcAft>
                <a:spcPct val="0"/>
              </a:spcAft>
              <a:buNone/>
              <a:defRPr sz="1400">
                <a:solidFill>
                  <a:schemeClr val="tx1"/>
                </a:solidFill>
                <a:latin typeface="Arial" charset="0"/>
              </a:defRPr>
            </a:lvl9pPr>
          </a:lstStyle>
          <a:p>
            <a:pPr marL="457200" marR="0" lvl="0" indent="-457200" algn="l" defTabSz="914400" rtl="0" eaLnBrk="0" fontAlgn="base" latinLnBrk="0" hangingPunct="0">
              <a:lnSpc>
                <a:spcPct val="100000"/>
              </a:lnSpc>
              <a:spcBef>
                <a:spcPct val="20000"/>
              </a:spcBef>
              <a:spcAft>
                <a:spcPct val="0"/>
              </a:spcAft>
              <a:buClr>
                <a:srgbClr val="92D050"/>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3166CF"/>
                </a:solidFill>
                <a:effectLst/>
                <a:uLnTx/>
                <a:uFillTx/>
                <a:latin typeface="Verdana"/>
              </a:rPr>
              <a:t>Primary outbreak:</a:t>
            </a:r>
            <a:r>
              <a:rPr kumimoji="0" lang="en-US" sz="2400" b="1" i="0" u="none" strike="noStrike" kern="0" cap="none" spc="0" normalizeH="0" baseline="0" noProof="0" dirty="0">
                <a:ln>
                  <a:noFill/>
                </a:ln>
                <a:solidFill>
                  <a:srgbClr val="3166CF"/>
                </a:solidFill>
                <a:effectLst/>
                <a:uLnTx/>
                <a:uFillTx/>
                <a:latin typeface="Verdana"/>
              </a:rPr>
              <a:t> </a:t>
            </a:r>
          </a:p>
          <a:p>
            <a:pPr marL="914400" lvl="1" indent="-457200">
              <a:buClr>
                <a:srgbClr val="92D050"/>
              </a:buClr>
              <a:buFont typeface="Symbol" panose="05050102010706020507" pitchFamily="18" charset="2"/>
              <a:buChar char="-"/>
              <a:defRPr/>
            </a:pPr>
            <a:r>
              <a:rPr kumimoji="0" lang="en-US" sz="2400" b="0" i="0" u="none" strike="noStrike" kern="0" cap="none" spc="0" normalizeH="0" baseline="0" noProof="0" dirty="0">
                <a:ln>
                  <a:noFill/>
                </a:ln>
                <a:solidFill>
                  <a:srgbClr val="808080">
                    <a:lumMod val="50000"/>
                  </a:srgbClr>
                </a:solidFill>
                <a:effectLst/>
                <a:uLnTx/>
                <a:uFillTx/>
                <a:latin typeface="Verdana"/>
              </a:rPr>
              <a:t>within 24 hours via </a:t>
            </a:r>
            <a:r>
              <a:rPr lang="en-US" sz="2400" b="0" kern="0" dirty="0">
                <a:solidFill>
                  <a:srgbClr val="808080">
                    <a:lumMod val="50000"/>
                  </a:srgbClr>
                </a:solidFill>
                <a:latin typeface="Verdana"/>
              </a:rPr>
              <a:t>WAHIS, ADIS</a:t>
            </a:r>
            <a:endParaRPr kumimoji="0" lang="en-US" sz="2400" b="0" i="0" u="none" strike="noStrike" kern="0" cap="none" spc="0" normalizeH="0" baseline="0" noProof="0" dirty="0">
              <a:ln>
                <a:noFill/>
              </a:ln>
              <a:solidFill>
                <a:srgbClr val="808080">
                  <a:lumMod val="50000"/>
                </a:srgbClr>
              </a:solidFill>
              <a:effectLst/>
              <a:uLnTx/>
              <a:uFillTx/>
              <a:latin typeface="Verdana"/>
            </a:endParaRPr>
          </a:p>
          <a:p>
            <a:pPr marL="914400" lvl="1" indent="-457200">
              <a:buClr>
                <a:srgbClr val="92D050"/>
              </a:buClr>
              <a:buFont typeface="Symbol" panose="05050102010706020507" pitchFamily="18" charset="2"/>
              <a:buChar char="-"/>
              <a:defRPr/>
            </a:pPr>
            <a:r>
              <a:rPr kumimoji="0" lang="en-US" sz="2400" b="0" i="0" u="none" strike="noStrike" kern="0" cap="none" spc="0" normalizeH="0" baseline="0" noProof="0" dirty="0">
                <a:ln>
                  <a:noFill/>
                </a:ln>
                <a:solidFill>
                  <a:srgbClr val="808080">
                    <a:lumMod val="50000"/>
                  </a:srgbClr>
                </a:solidFill>
                <a:effectLst/>
                <a:uLnTx/>
                <a:uFillTx/>
                <a:latin typeface="Verdana"/>
              </a:rPr>
              <a:t>Reports (six months reports WOAH, yearly reports EU)</a:t>
            </a:r>
          </a:p>
          <a:p>
            <a:pPr marL="914400" lvl="1" indent="-457200">
              <a:buClr>
                <a:srgbClr val="92D050"/>
              </a:buClr>
              <a:buFont typeface="Symbol" panose="05050102010706020507" pitchFamily="18" charset="2"/>
              <a:buChar char="-"/>
              <a:defRPr/>
            </a:pPr>
            <a:r>
              <a:rPr kumimoji="0" lang="en-US" sz="2400" b="0" i="0" u="none" strike="noStrike" kern="0" cap="none" spc="0" normalizeH="0" baseline="0" noProof="0" dirty="0">
                <a:ln>
                  <a:noFill/>
                </a:ln>
                <a:solidFill>
                  <a:srgbClr val="808080">
                    <a:lumMod val="50000"/>
                  </a:srgbClr>
                </a:solidFill>
                <a:effectLst/>
                <a:uLnTx/>
                <a:uFillTx/>
                <a:latin typeface="Verdana"/>
              </a:rPr>
              <a:t>Info Notes to EU-Commission, Letters to </a:t>
            </a:r>
            <a:r>
              <a:rPr lang="en-US" sz="2400" b="0" kern="0" dirty="0">
                <a:solidFill>
                  <a:srgbClr val="808080">
                    <a:lumMod val="50000"/>
                  </a:srgbClr>
                </a:solidFill>
                <a:latin typeface="Verdana"/>
              </a:rPr>
              <a:t>Non-EU countries,</a:t>
            </a:r>
          </a:p>
          <a:p>
            <a:pPr marL="914400" lvl="1" indent="-457200">
              <a:buClr>
                <a:srgbClr val="92D050"/>
              </a:buClr>
              <a:buFont typeface="Symbol" panose="05050102010706020507" pitchFamily="18" charset="2"/>
              <a:buChar char="-"/>
              <a:defRPr/>
            </a:pPr>
            <a:r>
              <a:rPr kumimoji="0" lang="en-US" sz="2400" b="0" i="0" u="none" strike="noStrike" kern="0" cap="none" spc="0" normalizeH="0" baseline="0" noProof="0" dirty="0">
                <a:ln>
                  <a:noFill/>
                </a:ln>
                <a:solidFill>
                  <a:srgbClr val="808080">
                    <a:lumMod val="50000"/>
                  </a:srgbClr>
                </a:solidFill>
                <a:effectLst/>
                <a:uLnTx/>
                <a:uFillTx/>
                <a:latin typeface="Verdana"/>
              </a:rPr>
              <a:t>other tools….</a:t>
            </a:r>
          </a:p>
          <a:p>
            <a:pPr marR="0" lvl="0" algn="l" defTabSz="914400" rtl="0" eaLnBrk="0" fontAlgn="base" latinLnBrk="0" hangingPunct="0">
              <a:lnSpc>
                <a:spcPct val="100000"/>
              </a:lnSpc>
              <a:spcBef>
                <a:spcPct val="20000"/>
              </a:spcBef>
              <a:spcAft>
                <a:spcPct val="0"/>
              </a:spcAft>
              <a:buClr>
                <a:srgbClr val="92D050"/>
              </a:buClr>
              <a:buSzTx/>
              <a:tabLst/>
              <a:defRPr/>
            </a:pPr>
            <a:endParaRPr kumimoji="0" lang="en-US" sz="2400" b="0" i="0" u="none" strike="noStrike" kern="0" cap="none" spc="0" normalizeH="0" baseline="0" noProof="0" dirty="0">
              <a:ln>
                <a:noFill/>
              </a:ln>
              <a:solidFill>
                <a:srgbClr val="808080">
                  <a:lumMod val="50000"/>
                </a:srgbClr>
              </a:solidFill>
              <a:effectLst/>
              <a:uLnTx/>
              <a:uFillTx/>
              <a:latin typeface="Verdana"/>
            </a:endParaRPr>
          </a:p>
          <a:p>
            <a:pPr marL="457200" marR="0" lvl="0" indent="-457200" algn="l" defTabSz="914400" rtl="0" eaLnBrk="0" fontAlgn="base" latinLnBrk="0" hangingPunct="0">
              <a:lnSpc>
                <a:spcPct val="100000"/>
              </a:lnSpc>
              <a:spcBef>
                <a:spcPct val="20000"/>
              </a:spcBef>
              <a:spcAft>
                <a:spcPct val="0"/>
              </a:spcAft>
              <a:buClr>
                <a:srgbClr val="92D050"/>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3166CF"/>
                </a:solidFill>
                <a:effectLst/>
                <a:uLnTx/>
                <a:uFillTx/>
                <a:latin typeface="Verdana"/>
              </a:rPr>
              <a:t>Secondary outbreak: </a:t>
            </a:r>
          </a:p>
          <a:p>
            <a:pPr marL="914400" lvl="1" indent="-457200">
              <a:buClr>
                <a:srgbClr val="92D050"/>
              </a:buClr>
              <a:buFont typeface="Symbol" panose="05050102010706020507" pitchFamily="18" charset="2"/>
              <a:buChar char="-"/>
              <a:defRPr/>
            </a:pPr>
            <a:r>
              <a:rPr lang="en-US" sz="2400" b="0" kern="0" dirty="0">
                <a:solidFill>
                  <a:srgbClr val="808080">
                    <a:lumMod val="50000"/>
                  </a:srgbClr>
                </a:solidFill>
                <a:latin typeface="Verdana"/>
              </a:rPr>
              <a:t>Follow up reports in WAHIS</a:t>
            </a:r>
          </a:p>
          <a:p>
            <a:pPr marL="914400" lvl="1" indent="-457200">
              <a:buClr>
                <a:srgbClr val="92D050"/>
              </a:buClr>
              <a:buFont typeface="Symbol" panose="05050102010706020507" pitchFamily="18" charset="2"/>
              <a:buChar char="-"/>
              <a:defRPr/>
            </a:pPr>
            <a:r>
              <a:rPr lang="en-US" sz="2400" b="0" kern="0" dirty="0">
                <a:solidFill>
                  <a:srgbClr val="808080">
                    <a:lumMod val="50000"/>
                  </a:srgbClr>
                </a:solidFill>
                <a:latin typeface="Verdana"/>
              </a:rPr>
              <a:t>weekly notifications in ADIS</a:t>
            </a:r>
          </a:p>
          <a:p>
            <a:pPr marL="914400" lvl="1" indent="-457200">
              <a:buClr>
                <a:srgbClr val="92D050"/>
              </a:buClr>
              <a:buFont typeface="Symbol" panose="05050102010706020507" pitchFamily="18" charset="2"/>
              <a:buChar char="-"/>
              <a:defRPr/>
            </a:pPr>
            <a:r>
              <a:rPr lang="en-US" sz="2400" b="0" kern="0" dirty="0">
                <a:solidFill>
                  <a:srgbClr val="808080">
                    <a:lumMod val="50000"/>
                  </a:srgbClr>
                </a:solidFill>
                <a:latin typeface="Verdana"/>
              </a:rPr>
              <a:t>Reports, other tools (see primary outbreaks)….</a:t>
            </a:r>
          </a:p>
          <a:p>
            <a:pPr marL="457200" marR="0" lvl="0" indent="-457200" algn="l" defTabSz="914400" rtl="0" eaLnBrk="0" fontAlgn="base" latinLnBrk="0" hangingPunct="0">
              <a:lnSpc>
                <a:spcPct val="100000"/>
              </a:lnSpc>
              <a:spcBef>
                <a:spcPct val="20000"/>
              </a:spcBef>
              <a:spcAft>
                <a:spcPct val="0"/>
              </a:spcAft>
              <a:buClr>
                <a:srgbClr val="92D050"/>
              </a:buClr>
              <a:buSzTx/>
              <a:buFont typeface="Wingdings" panose="05000000000000000000" pitchFamily="2" charset="2"/>
              <a:buChar char="§"/>
              <a:tabLst/>
              <a:defRPr/>
            </a:pPr>
            <a:endParaRPr kumimoji="0" lang="en-US" sz="2400" b="0" i="0" u="none" strike="noStrike" kern="0" cap="none" spc="0" normalizeH="0" baseline="0" noProof="0" dirty="0">
              <a:ln>
                <a:noFill/>
              </a:ln>
              <a:solidFill>
                <a:srgbClr val="808080">
                  <a:lumMod val="50000"/>
                </a:srgbClr>
              </a:solidFill>
              <a:effectLst/>
              <a:uLnTx/>
              <a:uFillTx/>
              <a:latin typeface="Verdana"/>
            </a:endParaRPr>
          </a:p>
        </p:txBody>
      </p:sp>
    </p:spTree>
    <p:extLst>
      <p:ext uri="{BB962C8B-B14F-4D97-AF65-F5344CB8AC3E}">
        <p14:creationId xmlns:p14="http://schemas.microsoft.com/office/powerpoint/2010/main" val="2853068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a:extLst>
              <a:ext uri="{FF2B5EF4-FFF2-40B4-BE49-F238E27FC236}">
                <a16:creationId xmlns:a16="http://schemas.microsoft.com/office/drawing/2014/main" id="{C9FB873D-5294-AA7C-6F8D-F7D35EEA643D}"/>
              </a:ext>
            </a:extLst>
          </p:cNvPr>
          <p:cNvPicPr>
            <a:picLocks noGrp="1" noChangeAspect="1"/>
          </p:cNvPicPr>
          <p:nvPr>
            <p:ph idx="1"/>
          </p:nvPr>
        </p:nvPicPr>
        <p:blipFill>
          <a:blip r:embed="rId2"/>
          <a:stretch>
            <a:fillRect/>
          </a:stretch>
        </p:blipFill>
        <p:spPr>
          <a:xfrm>
            <a:off x="500881" y="1384960"/>
            <a:ext cx="5791061" cy="5325611"/>
          </a:xfrm>
        </p:spPr>
      </p:pic>
      <p:sp>
        <p:nvSpPr>
          <p:cNvPr id="11" name="Textfeld 10">
            <a:extLst>
              <a:ext uri="{FF2B5EF4-FFF2-40B4-BE49-F238E27FC236}">
                <a16:creationId xmlns:a16="http://schemas.microsoft.com/office/drawing/2014/main" id="{9539CD17-E395-F12D-C2D0-68132F1F948D}"/>
              </a:ext>
            </a:extLst>
          </p:cNvPr>
          <p:cNvSpPr txBox="1"/>
          <p:nvPr/>
        </p:nvSpPr>
        <p:spPr>
          <a:xfrm>
            <a:off x="6674975" y="2090327"/>
            <a:ext cx="5225005" cy="1200329"/>
          </a:xfrm>
          <a:prstGeom prst="rect">
            <a:avLst/>
          </a:prstGeom>
          <a:noFill/>
        </p:spPr>
        <p:txBody>
          <a:bodyPr wrap="square" rtlCol="0">
            <a:spAutoFit/>
          </a:bodyPr>
          <a:lstStyle/>
          <a:p>
            <a:r>
              <a:rPr lang="en-US" sz="2400" kern="0" dirty="0">
                <a:solidFill>
                  <a:schemeClr val="tx1">
                    <a:lumMod val="50000"/>
                  </a:schemeClr>
                </a:solidFill>
                <a:latin typeface="Verdana" panose="020B0604030504040204" pitchFamily="34" charset="0"/>
                <a:ea typeface="Verdana" pitchFamily="34" charset="0"/>
                <a:cs typeface="Verdana" pitchFamily="34" charset="0"/>
              </a:rPr>
              <a:t>The ADIS platform allows the </a:t>
            </a:r>
            <a:r>
              <a:rPr lang="hr-HR" sz="2400" kern="0" dirty="0">
                <a:solidFill>
                  <a:schemeClr val="tx1">
                    <a:lumMod val="50000"/>
                  </a:schemeClr>
                </a:solidFill>
                <a:latin typeface="Verdana" panose="020B0604030504040204" pitchFamily="34" charset="0"/>
                <a:ea typeface="Verdana" pitchFamily="34" charset="0"/>
                <a:cs typeface="Verdana" pitchFamily="34" charset="0"/>
              </a:rPr>
              <a:t>MS </a:t>
            </a:r>
            <a:r>
              <a:rPr lang="en-US" sz="2400" kern="0" dirty="0">
                <a:solidFill>
                  <a:schemeClr val="tx1">
                    <a:lumMod val="50000"/>
                  </a:schemeClr>
                </a:solidFill>
                <a:latin typeface="Verdana" panose="020B0604030504040204" pitchFamily="34" charset="0"/>
                <a:ea typeface="Verdana" pitchFamily="34" charset="0"/>
                <a:cs typeface="Verdana" pitchFamily="34" charset="0"/>
              </a:rPr>
              <a:t>to fulfil the legal obligations in terms of Union notification</a:t>
            </a:r>
            <a:endParaRPr lang="en-GB" sz="2400" dirty="0">
              <a:solidFill>
                <a:schemeClr val="tx1">
                  <a:lumMod val="50000"/>
                </a:schemeClr>
              </a:solidFill>
            </a:endParaRPr>
          </a:p>
        </p:txBody>
      </p:sp>
      <p:sp>
        <p:nvSpPr>
          <p:cNvPr id="12" name="Textfeld 11">
            <a:extLst>
              <a:ext uri="{FF2B5EF4-FFF2-40B4-BE49-F238E27FC236}">
                <a16:creationId xmlns:a16="http://schemas.microsoft.com/office/drawing/2014/main" id="{B4F242AA-E1BC-8D7B-73CA-E4C8E142F3C1}"/>
              </a:ext>
            </a:extLst>
          </p:cNvPr>
          <p:cNvSpPr txBox="1"/>
          <p:nvPr/>
        </p:nvSpPr>
        <p:spPr>
          <a:xfrm>
            <a:off x="3690258" y="4167508"/>
            <a:ext cx="4615542" cy="1938992"/>
          </a:xfrm>
          <a:prstGeom prst="rect">
            <a:avLst/>
          </a:prstGeom>
          <a:solidFill>
            <a:schemeClr val="bg1"/>
          </a:solidFill>
        </p:spPr>
        <p:txBody>
          <a:bodyPr wrap="square" rtlCol="0">
            <a:spAutoFit/>
          </a:bodyPr>
          <a:lstStyle/>
          <a:p>
            <a:r>
              <a:rPr lang="en-US" sz="2400" kern="0" dirty="0">
                <a:solidFill>
                  <a:schemeClr val="tx1">
                    <a:lumMod val="50000"/>
                  </a:schemeClr>
                </a:solidFill>
                <a:latin typeface="Verdana" panose="020B0604030504040204" pitchFamily="34" charset="0"/>
                <a:ea typeface="Verdana" pitchFamily="34" charset="0"/>
              </a:rPr>
              <a:t>Legal requirements:</a:t>
            </a:r>
          </a:p>
          <a:p>
            <a:r>
              <a:rPr lang="en-US" sz="2400" kern="0" dirty="0">
                <a:solidFill>
                  <a:schemeClr val="tx1">
                    <a:lumMod val="50000"/>
                  </a:schemeClr>
                </a:solidFill>
                <a:latin typeface="Verdana" panose="020B0604030504040204" pitchFamily="34" charset="0"/>
                <a:ea typeface="Verdana" pitchFamily="34" charset="0"/>
              </a:rPr>
              <a:t>Commission Implementing Regulation (EU) 2020/2002: </a:t>
            </a:r>
          </a:p>
          <a:p>
            <a:r>
              <a:rPr lang="en-US" sz="2400" kern="0" dirty="0">
                <a:solidFill>
                  <a:schemeClr val="tx1">
                    <a:lumMod val="50000"/>
                  </a:schemeClr>
                </a:solidFill>
                <a:latin typeface="Verdana" panose="020B0604030504040204" pitchFamily="34" charset="0"/>
                <a:ea typeface="Verdana" pitchFamily="34" charset="0"/>
              </a:rPr>
              <a:t>Union notification and Union reporting of listed diseases, </a:t>
            </a:r>
            <a:endParaRPr lang="en-GB" sz="2400" kern="0" dirty="0">
              <a:solidFill>
                <a:schemeClr val="tx1">
                  <a:lumMod val="50000"/>
                </a:schemeClr>
              </a:solidFill>
              <a:latin typeface="Verdana" panose="020B0604030504040204" pitchFamily="34" charset="0"/>
              <a:ea typeface="Verdana" pitchFamily="34" charset="0"/>
            </a:endParaRPr>
          </a:p>
        </p:txBody>
      </p:sp>
      <p:sp>
        <p:nvSpPr>
          <p:cNvPr id="13" name="Pfeil: nach rechts 12">
            <a:extLst>
              <a:ext uri="{FF2B5EF4-FFF2-40B4-BE49-F238E27FC236}">
                <a16:creationId xmlns:a16="http://schemas.microsoft.com/office/drawing/2014/main" id="{B7FF8B05-C770-445B-4EEA-F6A4E065C420}"/>
              </a:ext>
            </a:extLst>
          </p:cNvPr>
          <p:cNvSpPr/>
          <p:nvPr/>
        </p:nvSpPr>
        <p:spPr>
          <a:xfrm>
            <a:off x="228738" y="4167508"/>
            <a:ext cx="544286" cy="328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feil: nach rechts 13">
            <a:extLst>
              <a:ext uri="{FF2B5EF4-FFF2-40B4-BE49-F238E27FC236}">
                <a16:creationId xmlns:a16="http://schemas.microsoft.com/office/drawing/2014/main" id="{992D9113-855F-04E3-FA83-AB1B298AEE96}"/>
              </a:ext>
            </a:extLst>
          </p:cNvPr>
          <p:cNvSpPr/>
          <p:nvPr/>
        </p:nvSpPr>
        <p:spPr>
          <a:xfrm>
            <a:off x="217990" y="4616065"/>
            <a:ext cx="544286" cy="328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Pfeil: nach rechts 16">
            <a:extLst>
              <a:ext uri="{FF2B5EF4-FFF2-40B4-BE49-F238E27FC236}">
                <a16:creationId xmlns:a16="http://schemas.microsoft.com/office/drawing/2014/main" id="{E880044A-7EB3-73C8-2B37-FD33B878FC8E}"/>
              </a:ext>
            </a:extLst>
          </p:cNvPr>
          <p:cNvSpPr/>
          <p:nvPr/>
        </p:nvSpPr>
        <p:spPr>
          <a:xfrm>
            <a:off x="294052" y="5392915"/>
            <a:ext cx="544286" cy="328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feil: nach rechts 17">
            <a:extLst>
              <a:ext uri="{FF2B5EF4-FFF2-40B4-BE49-F238E27FC236}">
                <a16:creationId xmlns:a16="http://schemas.microsoft.com/office/drawing/2014/main" id="{5A2FAD6D-97A9-FF45-5DCA-40EAFED36A59}"/>
              </a:ext>
            </a:extLst>
          </p:cNvPr>
          <p:cNvSpPr/>
          <p:nvPr/>
        </p:nvSpPr>
        <p:spPr>
          <a:xfrm>
            <a:off x="294052" y="5721207"/>
            <a:ext cx="544286" cy="328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Pfeil: nach rechts 18">
            <a:extLst>
              <a:ext uri="{FF2B5EF4-FFF2-40B4-BE49-F238E27FC236}">
                <a16:creationId xmlns:a16="http://schemas.microsoft.com/office/drawing/2014/main" id="{FBD7CA3A-339D-9FE0-DE4F-B311352098F6}"/>
              </a:ext>
            </a:extLst>
          </p:cNvPr>
          <p:cNvSpPr/>
          <p:nvPr/>
        </p:nvSpPr>
        <p:spPr>
          <a:xfrm>
            <a:off x="294052" y="6048921"/>
            <a:ext cx="544286" cy="328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3">
            <a:extLst>
              <a:ext uri="{FF2B5EF4-FFF2-40B4-BE49-F238E27FC236}">
                <a16:creationId xmlns:a16="http://schemas.microsoft.com/office/drawing/2014/main" id="{74165753-BAAC-3264-8461-87924C542641}"/>
              </a:ext>
            </a:extLst>
          </p:cNvPr>
          <p:cNvSpPr>
            <a:spLocks noGrp="1"/>
          </p:cNvSpPr>
          <p:nvPr>
            <p:ph type="title"/>
          </p:nvPr>
        </p:nvSpPr>
        <p:spPr>
          <a:xfrm>
            <a:off x="3028950" y="482600"/>
            <a:ext cx="9163050" cy="782638"/>
          </a:xfrm>
        </p:spPr>
        <p:txBody>
          <a:bodyPr/>
          <a:lstStyle/>
          <a:p>
            <a:pPr marL="0" indent="0">
              <a:buNone/>
            </a:pPr>
            <a:r>
              <a:rPr lang="en-US" sz="2800" b="1" u="sng" dirty="0" err="1"/>
              <a:t>Computerised</a:t>
            </a:r>
            <a:r>
              <a:rPr lang="en-US" sz="2800" b="1" u="sng" dirty="0"/>
              <a:t> information system for Union notification and Union reporting of diseases </a:t>
            </a:r>
            <a:r>
              <a:rPr lang="en-US" sz="2800" dirty="0"/>
              <a:t>- </a:t>
            </a:r>
            <a:r>
              <a:rPr lang="en-US" sz="2800" b="1" dirty="0"/>
              <a:t>ADIS</a:t>
            </a:r>
            <a:endParaRPr lang="en-GB" sz="2800" b="1" dirty="0"/>
          </a:p>
        </p:txBody>
      </p:sp>
    </p:spTree>
    <p:extLst>
      <p:ext uri="{BB962C8B-B14F-4D97-AF65-F5344CB8AC3E}">
        <p14:creationId xmlns:p14="http://schemas.microsoft.com/office/powerpoint/2010/main" val="1647748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a:extLst>
              <a:ext uri="{FF2B5EF4-FFF2-40B4-BE49-F238E27FC236}">
                <a16:creationId xmlns:a16="http://schemas.microsoft.com/office/drawing/2014/main" id="{52AB1BFF-11F4-E9B3-F9D6-5048B49DD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202" y="1323749"/>
            <a:ext cx="11361596" cy="549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a:extLst>
              <a:ext uri="{FF2B5EF4-FFF2-40B4-BE49-F238E27FC236}">
                <a16:creationId xmlns:a16="http://schemas.microsoft.com/office/drawing/2014/main" id="{8E6C4F75-EE21-0835-2B8B-06087EADC2C7}"/>
              </a:ext>
            </a:extLst>
          </p:cNvPr>
          <p:cNvSpPr txBox="1">
            <a:spLocks noChangeArrowheads="1"/>
          </p:cNvSpPr>
          <p:nvPr/>
        </p:nvSpPr>
        <p:spPr bwMode="auto">
          <a:xfrm>
            <a:off x="3653227" y="0"/>
            <a:ext cx="717753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58775" indent="-358775" algn="ctr" rtl="0" eaLnBrk="0" fontAlgn="base" hangingPunct="0">
              <a:spcBef>
                <a:spcPct val="0"/>
              </a:spcBef>
              <a:spcAft>
                <a:spcPct val="0"/>
              </a:spcAft>
              <a:defRPr sz="3600" b="1" cap="none" baseline="0">
                <a:solidFill>
                  <a:srgbClr val="F47B22"/>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358775" marR="0" lvl="0" indent="-358775" algn="ctr" defTabSz="914400" rtl="0" eaLnBrk="0" fontAlgn="base" latinLnBrk="0" hangingPunct="0">
              <a:lnSpc>
                <a:spcPct val="100000"/>
              </a:lnSpc>
              <a:spcBef>
                <a:spcPct val="0"/>
              </a:spcBef>
              <a:spcAft>
                <a:spcPct val="0"/>
              </a:spcAft>
              <a:buClrTx/>
              <a:buSzTx/>
              <a:buFontTx/>
              <a:buNone/>
              <a:tabLst/>
              <a:defRPr/>
            </a:pPr>
            <a:r>
              <a:rPr lang="en-US" altLang="bg-BG" sz="4000" b="0" kern="0" dirty="0">
                <a:solidFill>
                  <a:srgbClr val="3166CF"/>
                </a:solidFill>
                <a:latin typeface="Verdana"/>
              </a:rPr>
              <a:t>MS and Third countries AD</a:t>
            </a:r>
            <a:r>
              <a:rPr lang="hr-HR" altLang="bg-BG" sz="4000" b="0" kern="0" dirty="0">
                <a:solidFill>
                  <a:srgbClr val="3166CF"/>
                </a:solidFill>
                <a:latin typeface="Verdana"/>
              </a:rPr>
              <a:t>I</a:t>
            </a:r>
            <a:r>
              <a:rPr lang="en-US" altLang="bg-BG" sz="4000" b="0" kern="0" dirty="0">
                <a:solidFill>
                  <a:srgbClr val="3166CF"/>
                </a:solidFill>
                <a:latin typeface="Verdana"/>
              </a:rPr>
              <a:t>S access</a:t>
            </a:r>
            <a:endParaRPr lang="bg-BG" altLang="bg-BG" sz="4000" b="0" kern="0" dirty="0">
              <a:solidFill>
                <a:srgbClr val="3166CF"/>
              </a:solidFill>
              <a:latin typeface="Verdana"/>
            </a:endParaRPr>
          </a:p>
        </p:txBody>
      </p:sp>
    </p:spTree>
    <p:extLst>
      <p:ext uri="{BB962C8B-B14F-4D97-AF65-F5344CB8AC3E}">
        <p14:creationId xmlns:p14="http://schemas.microsoft.com/office/powerpoint/2010/main" val="570725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555DC6A0-3138-7D0F-C58D-B0FF5534CC4B}"/>
              </a:ext>
            </a:extLst>
          </p:cNvPr>
          <p:cNvPicPr>
            <a:picLocks noGrp="1" noChangeAspect="1"/>
          </p:cNvPicPr>
          <p:nvPr>
            <p:ph idx="1"/>
          </p:nvPr>
        </p:nvPicPr>
        <p:blipFill>
          <a:blip r:embed="rId2"/>
          <a:stretch>
            <a:fillRect/>
          </a:stretch>
        </p:blipFill>
        <p:spPr>
          <a:xfrm>
            <a:off x="304800" y="2322387"/>
            <a:ext cx="3236951" cy="4325001"/>
          </a:xfrm>
        </p:spPr>
      </p:pic>
      <p:sp>
        <p:nvSpPr>
          <p:cNvPr id="3" name="Titel 2">
            <a:extLst>
              <a:ext uri="{FF2B5EF4-FFF2-40B4-BE49-F238E27FC236}">
                <a16:creationId xmlns:a16="http://schemas.microsoft.com/office/drawing/2014/main" id="{BB186E2A-D511-7E36-4358-23D309694BB6}"/>
              </a:ext>
            </a:extLst>
          </p:cNvPr>
          <p:cNvSpPr>
            <a:spLocks noGrp="1"/>
          </p:cNvSpPr>
          <p:nvPr>
            <p:ph type="title"/>
          </p:nvPr>
        </p:nvSpPr>
        <p:spPr>
          <a:xfrm>
            <a:off x="3111885" y="671679"/>
            <a:ext cx="8858250" cy="782357"/>
          </a:xfrm>
        </p:spPr>
        <p:txBody>
          <a:bodyPr/>
          <a:lstStyle/>
          <a:p>
            <a:r>
              <a:rPr lang="en-GB" dirty="0"/>
              <a:t> More than 50 diseases to be notified in 24 hours or on a weekly base</a:t>
            </a:r>
          </a:p>
        </p:txBody>
      </p:sp>
      <p:pic>
        <p:nvPicPr>
          <p:cNvPr id="7" name="Grafik 6">
            <a:extLst>
              <a:ext uri="{FF2B5EF4-FFF2-40B4-BE49-F238E27FC236}">
                <a16:creationId xmlns:a16="http://schemas.microsoft.com/office/drawing/2014/main" id="{BE18FD79-D0B6-8EA7-6577-1DD9C41B23F8}"/>
              </a:ext>
            </a:extLst>
          </p:cNvPr>
          <p:cNvPicPr>
            <a:picLocks noChangeAspect="1"/>
          </p:cNvPicPr>
          <p:nvPr/>
        </p:nvPicPr>
        <p:blipFill>
          <a:blip r:embed="rId3"/>
          <a:stretch>
            <a:fillRect/>
          </a:stretch>
        </p:blipFill>
        <p:spPr>
          <a:xfrm>
            <a:off x="3663040" y="2265862"/>
            <a:ext cx="4229366" cy="4438052"/>
          </a:xfrm>
          <a:prstGeom prst="rect">
            <a:avLst/>
          </a:prstGeom>
        </p:spPr>
      </p:pic>
      <p:pic>
        <p:nvPicPr>
          <p:cNvPr id="9" name="Grafik 8">
            <a:extLst>
              <a:ext uri="{FF2B5EF4-FFF2-40B4-BE49-F238E27FC236}">
                <a16:creationId xmlns:a16="http://schemas.microsoft.com/office/drawing/2014/main" id="{44E143E3-D172-499E-DE28-9D3A504D451A}"/>
              </a:ext>
            </a:extLst>
          </p:cNvPr>
          <p:cNvPicPr>
            <a:picLocks noChangeAspect="1"/>
          </p:cNvPicPr>
          <p:nvPr/>
        </p:nvPicPr>
        <p:blipFill>
          <a:blip r:embed="rId4"/>
          <a:stretch>
            <a:fillRect/>
          </a:stretch>
        </p:blipFill>
        <p:spPr>
          <a:xfrm>
            <a:off x="7740769" y="1551192"/>
            <a:ext cx="4146431" cy="1997551"/>
          </a:xfrm>
          <a:prstGeom prst="rect">
            <a:avLst/>
          </a:prstGeom>
        </p:spPr>
      </p:pic>
      <p:pic>
        <p:nvPicPr>
          <p:cNvPr id="11" name="Grafik 10">
            <a:extLst>
              <a:ext uri="{FF2B5EF4-FFF2-40B4-BE49-F238E27FC236}">
                <a16:creationId xmlns:a16="http://schemas.microsoft.com/office/drawing/2014/main" id="{AFC7F46B-5205-5DC5-3812-B384C294DF49}"/>
              </a:ext>
            </a:extLst>
          </p:cNvPr>
          <p:cNvPicPr>
            <a:picLocks noChangeAspect="1"/>
          </p:cNvPicPr>
          <p:nvPr/>
        </p:nvPicPr>
        <p:blipFill rotWithShape="1">
          <a:blip r:embed="rId5"/>
          <a:srcRect t="14851"/>
          <a:stretch/>
        </p:blipFill>
        <p:spPr>
          <a:xfrm>
            <a:off x="7892406" y="3645899"/>
            <a:ext cx="4077729" cy="993931"/>
          </a:xfrm>
          <a:prstGeom prst="rect">
            <a:avLst/>
          </a:prstGeom>
        </p:spPr>
      </p:pic>
      <p:pic>
        <p:nvPicPr>
          <p:cNvPr id="13" name="Grafik 12">
            <a:extLst>
              <a:ext uri="{FF2B5EF4-FFF2-40B4-BE49-F238E27FC236}">
                <a16:creationId xmlns:a16="http://schemas.microsoft.com/office/drawing/2014/main" id="{FA96107C-4D7E-9FCC-85BB-8719F35AC900}"/>
              </a:ext>
            </a:extLst>
          </p:cNvPr>
          <p:cNvPicPr>
            <a:picLocks noChangeAspect="1"/>
          </p:cNvPicPr>
          <p:nvPr/>
        </p:nvPicPr>
        <p:blipFill rotWithShape="1">
          <a:blip r:embed="rId6"/>
          <a:srcRect r="11658"/>
          <a:stretch/>
        </p:blipFill>
        <p:spPr>
          <a:xfrm>
            <a:off x="7892406" y="4572882"/>
            <a:ext cx="4299594" cy="2285118"/>
          </a:xfrm>
          <a:prstGeom prst="rect">
            <a:avLst/>
          </a:prstGeom>
        </p:spPr>
      </p:pic>
      <p:sp>
        <p:nvSpPr>
          <p:cNvPr id="14" name="Rectangle 14">
            <a:extLst>
              <a:ext uri="{FF2B5EF4-FFF2-40B4-BE49-F238E27FC236}">
                <a16:creationId xmlns:a16="http://schemas.microsoft.com/office/drawing/2014/main" id="{7F42DA78-256C-CF0E-949C-038F980C59AF}"/>
              </a:ext>
            </a:extLst>
          </p:cNvPr>
          <p:cNvSpPr/>
          <p:nvPr/>
        </p:nvSpPr>
        <p:spPr>
          <a:xfrm>
            <a:off x="120006" y="1450831"/>
            <a:ext cx="7772400" cy="707886"/>
          </a:xfrm>
          <a:prstGeom prst="rect">
            <a:avLst/>
          </a:prstGeom>
        </p:spPr>
        <p:txBody>
          <a:bodyPr wrap="square">
            <a:spAutoFit/>
          </a:bodyPr>
          <a:lstStyle/>
          <a:p>
            <a:pPr marL="345600" eaLnBrk="0" fontAlgn="base" hangingPunct="0">
              <a:spcBef>
                <a:spcPct val="0"/>
              </a:spcBef>
              <a:spcAft>
                <a:spcPct val="0"/>
              </a:spcAft>
              <a:defRPr/>
            </a:pPr>
            <a:r>
              <a:rPr lang="en-US" sz="2000" u="sng" dirty="0">
                <a:solidFill>
                  <a:srgbClr val="3166CF"/>
                </a:solidFill>
                <a:latin typeface="Verdana" panose="020B0604030504040204" pitchFamily="34" charset="0"/>
              </a:rPr>
              <a:t>Kept and wild animals / terrestrial and aquatic animals</a:t>
            </a:r>
          </a:p>
          <a:p>
            <a:pPr marL="345600" eaLnBrk="0" fontAlgn="base" hangingPunct="0">
              <a:spcBef>
                <a:spcPct val="0"/>
              </a:spcBef>
              <a:spcAft>
                <a:spcPct val="0"/>
              </a:spcAft>
              <a:defRPr/>
            </a:pPr>
            <a:r>
              <a:rPr lang="en-US" sz="2000" u="sng" dirty="0">
                <a:solidFill>
                  <a:srgbClr val="3166CF"/>
                </a:solidFill>
                <a:latin typeface="Verdana" panose="020B0604030504040204" pitchFamily="34" charset="0"/>
              </a:rPr>
              <a:t>Primary and secondary outbreaks </a:t>
            </a:r>
            <a:endParaRPr lang="hr-HR" sz="2000" dirty="0">
              <a:solidFill>
                <a:srgbClr val="3166CF"/>
              </a:solidFill>
              <a:latin typeface="Verdana" panose="020B0604030504040204" pitchFamily="34" charset="0"/>
            </a:endParaRPr>
          </a:p>
        </p:txBody>
      </p:sp>
    </p:spTree>
    <p:extLst>
      <p:ext uri="{BB962C8B-B14F-4D97-AF65-F5344CB8AC3E}">
        <p14:creationId xmlns:p14="http://schemas.microsoft.com/office/powerpoint/2010/main" val="2641619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DE6F711-6423-A27F-E393-88F9B33704F8}"/>
              </a:ext>
            </a:extLst>
          </p:cNvPr>
          <p:cNvSpPr>
            <a:spLocks noGrp="1"/>
          </p:cNvSpPr>
          <p:nvPr>
            <p:ph type="title"/>
          </p:nvPr>
        </p:nvSpPr>
        <p:spPr>
          <a:xfrm>
            <a:off x="3529693" y="199832"/>
            <a:ext cx="6441621" cy="782357"/>
          </a:xfrm>
        </p:spPr>
        <p:txBody>
          <a:bodyPr/>
          <a:lstStyle/>
          <a:p>
            <a:r>
              <a:rPr lang="en-GB" dirty="0"/>
              <a:t>Information to be provided</a:t>
            </a:r>
          </a:p>
        </p:txBody>
      </p:sp>
      <p:pic>
        <p:nvPicPr>
          <p:cNvPr id="11" name="Inhaltsplatzhalter 10">
            <a:extLst>
              <a:ext uri="{FF2B5EF4-FFF2-40B4-BE49-F238E27FC236}">
                <a16:creationId xmlns:a16="http://schemas.microsoft.com/office/drawing/2014/main" id="{7D1E0AA4-09DE-4AC0-1FF1-7477BCAF7752}"/>
              </a:ext>
            </a:extLst>
          </p:cNvPr>
          <p:cNvPicPr>
            <a:picLocks noGrp="1" noChangeAspect="1"/>
          </p:cNvPicPr>
          <p:nvPr>
            <p:ph idx="1"/>
          </p:nvPr>
        </p:nvPicPr>
        <p:blipFill rotWithShape="1">
          <a:blip r:embed="rId3"/>
          <a:srcRect r="28101"/>
          <a:stretch/>
        </p:blipFill>
        <p:spPr>
          <a:xfrm>
            <a:off x="6262187" y="1570398"/>
            <a:ext cx="4296956" cy="4375593"/>
          </a:xfrm>
        </p:spPr>
      </p:pic>
      <p:pic>
        <p:nvPicPr>
          <p:cNvPr id="9" name="Grafik 8">
            <a:extLst>
              <a:ext uri="{FF2B5EF4-FFF2-40B4-BE49-F238E27FC236}">
                <a16:creationId xmlns:a16="http://schemas.microsoft.com/office/drawing/2014/main" id="{13682994-E9D5-C088-5F02-BEDA293AD275}"/>
              </a:ext>
            </a:extLst>
          </p:cNvPr>
          <p:cNvPicPr>
            <a:picLocks noChangeAspect="1"/>
          </p:cNvPicPr>
          <p:nvPr/>
        </p:nvPicPr>
        <p:blipFill>
          <a:blip r:embed="rId4"/>
          <a:stretch>
            <a:fillRect/>
          </a:stretch>
        </p:blipFill>
        <p:spPr>
          <a:xfrm>
            <a:off x="675784" y="1708158"/>
            <a:ext cx="4661749" cy="4104813"/>
          </a:xfrm>
          <a:prstGeom prst="rect">
            <a:avLst/>
          </a:prstGeom>
        </p:spPr>
      </p:pic>
      <p:pic>
        <p:nvPicPr>
          <p:cNvPr id="4" name="Grafik 3">
            <a:extLst>
              <a:ext uri="{FF2B5EF4-FFF2-40B4-BE49-F238E27FC236}">
                <a16:creationId xmlns:a16="http://schemas.microsoft.com/office/drawing/2014/main" id="{3C79E4C2-DE46-F6DC-CBB9-DF0661C98601}"/>
              </a:ext>
            </a:extLst>
          </p:cNvPr>
          <p:cNvPicPr>
            <a:picLocks noChangeAspect="1"/>
          </p:cNvPicPr>
          <p:nvPr/>
        </p:nvPicPr>
        <p:blipFill>
          <a:blip r:embed="rId5"/>
          <a:stretch>
            <a:fillRect/>
          </a:stretch>
        </p:blipFill>
        <p:spPr>
          <a:xfrm>
            <a:off x="3153970" y="5945991"/>
            <a:ext cx="5551687" cy="664487"/>
          </a:xfrm>
          <a:prstGeom prst="rect">
            <a:avLst/>
          </a:prstGeom>
        </p:spPr>
      </p:pic>
    </p:spTree>
    <p:extLst>
      <p:ext uri="{BB962C8B-B14F-4D97-AF65-F5344CB8AC3E}">
        <p14:creationId xmlns:p14="http://schemas.microsoft.com/office/powerpoint/2010/main" val="50761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E1038EB-18EB-4C37-F5E8-E22CD14CA48D}"/>
              </a:ext>
            </a:extLst>
          </p:cNvPr>
          <p:cNvSpPr>
            <a:spLocks noGrp="1"/>
          </p:cNvSpPr>
          <p:nvPr>
            <p:ph idx="1"/>
          </p:nvPr>
        </p:nvSpPr>
        <p:spPr>
          <a:xfrm>
            <a:off x="1419224" y="2005611"/>
            <a:ext cx="9244966" cy="2760700"/>
          </a:xfrm>
        </p:spPr>
        <p:txBody>
          <a:bodyPr/>
          <a:lstStyle/>
          <a:p>
            <a:pPr marL="342900" lvl="0" indent="-342900" eaLnBrk="0" fontAlgn="base" hangingPunct="0">
              <a:lnSpc>
                <a:spcPct val="150000"/>
              </a:lnSpc>
              <a:spcBef>
                <a:spcPct val="20000"/>
              </a:spcBef>
              <a:spcAft>
                <a:spcPct val="0"/>
              </a:spcAft>
              <a:buClr>
                <a:srgbClr val="92D050"/>
              </a:buClr>
              <a:buFont typeface="Wingdings" panose="05000000000000000000" pitchFamily="2" charset="2"/>
              <a:buChar char="§"/>
              <a:defRPr/>
            </a:pPr>
            <a:r>
              <a:rPr lang="en-US" kern="0" dirty="0">
                <a:solidFill>
                  <a:schemeClr val="tx1">
                    <a:lumMod val="50000"/>
                  </a:schemeClr>
                </a:solidFill>
                <a:latin typeface="Verdana"/>
              </a:rPr>
              <a:t>Dissemination </a:t>
            </a:r>
            <a:r>
              <a:rPr kumimoji="0" lang="en-US" sz="2400" b="0" i="0" u="none" strike="noStrike" kern="0" cap="none" spc="0" normalizeH="0" baseline="0" noProof="0" dirty="0">
                <a:ln>
                  <a:noFill/>
                </a:ln>
                <a:solidFill>
                  <a:schemeClr val="tx1">
                    <a:lumMod val="50000"/>
                  </a:schemeClr>
                </a:solidFill>
                <a:effectLst/>
                <a:uLnTx/>
                <a:uFillTx/>
                <a:latin typeface="Verdana"/>
                <a:ea typeface="+mn-ea"/>
                <a:cs typeface="+mn-cs"/>
              </a:rPr>
              <a:t>of information </a:t>
            </a:r>
          </a:p>
          <a:p>
            <a:pPr marL="342900" lvl="0" indent="-342900" eaLnBrk="0" fontAlgn="base" hangingPunct="0">
              <a:lnSpc>
                <a:spcPct val="150000"/>
              </a:lnSpc>
              <a:spcBef>
                <a:spcPct val="20000"/>
              </a:spcBef>
              <a:spcAft>
                <a:spcPct val="0"/>
              </a:spcAft>
              <a:buClr>
                <a:srgbClr val="92D050"/>
              </a:buClr>
              <a:buFont typeface="Wingdings" panose="05000000000000000000" pitchFamily="2" charset="2"/>
              <a:buChar char="§"/>
              <a:defRPr/>
            </a:pPr>
            <a:r>
              <a:rPr lang="en-US" kern="0" dirty="0">
                <a:solidFill>
                  <a:schemeClr val="tx1">
                    <a:lumMod val="50000"/>
                  </a:schemeClr>
                </a:solidFill>
                <a:latin typeface="Verdana"/>
              </a:rPr>
              <a:t>Listing of disease and categorization</a:t>
            </a:r>
            <a:endParaRPr kumimoji="0" lang="en-US" sz="2400" b="0" i="0" u="none" strike="noStrike" kern="0" cap="none" spc="0" normalizeH="0" baseline="0" noProof="0" dirty="0">
              <a:ln>
                <a:noFill/>
              </a:ln>
              <a:solidFill>
                <a:schemeClr val="tx1">
                  <a:lumMod val="50000"/>
                </a:schemeClr>
              </a:solidFill>
              <a:effectLst/>
              <a:uLnTx/>
              <a:uFillTx/>
              <a:latin typeface="Verdana"/>
              <a:ea typeface="+mn-ea"/>
              <a:cs typeface="+mn-cs"/>
            </a:endParaRPr>
          </a:p>
          <a:p>
            <a:pPr marL="342900" marR="0" lvl="0" indent="-342900" algn="l" defTabSz="914400" rtl="0" eaLnBrk="0" fontAlgn="base" latinLnBrk="0" hangingPunct="0">
              <a:lnSpc>
                <a:spcPct val="150000"/>
              </a:lnSpc>
              <a:spcBef>
                <a:spcPct val="20000"/>
              </a:spcBef>
              <a:spcAft>
                <a:spcPct val="0"/>
              </a:spcAft>
              <a:buClr>
                <a:srgbClr val="92D050"/>
              </a:buClr>
              <a:buSzTx/>
              <a:buFont typeface="Wingdings" panose="05000000000000000000" pitchFamily="2" charset="2"/>
              <a:buChar char="§"/>
              <a:tabLst/>
              <a:defRPr/>
            </a:pPr>
            <a:r>
              <a:rPr kumimoji="0" lang="en-US" sz="2400" b="0" i="0" u="none" strike="noStrike" kern="0" cap="none" spc="0" normalizeH="0" baseline="0" noProof="0" dirty="0">
                <a:ln>
                  <a:noFill/>
                </a:ln>
                <a:solidFill>
                  <a:schemeClr val="tx1">
                    <a:lumMod val="50000"/>
                  </a:schemeClr>
                </a:solidFill>
                <a:effectLst/>
                <a:uLnTx/>
                <a:uFillTx/>
                <a:latin typeface="Verdana"/>
                <a:ea typeface="+mn-ea"/>
                <a:cs typeface="+mn-cs"/>
              </a:rPr>
              <a:t>Notification procedures and systems </a:t>
            </a:r>
          </a:p>
          <a:p>
            <a:pPr marL="342900" marR="0" lvl="0" indent="-342900" algn="l" defTabSz="914400" rtl="0" eaLnBrk="0" fontAlgn="base" latinLnBrk="0" hangingPunct="0">
              <a:lnSpc>
                <a:spcPct val="150000"/>
              </a:lnSpc>
              <a:spcBef>
                <a:spcPct val="20000"/>
              </a:spcBef>
              <a:spcAft>
                <a:spcPct val="0"/>
              </a:spcAft>
              <a:buClr>
                <a:srgbClr val="92D050"/>
              </a:buClr>
              <a:buSzTx/>
              <a:buFont typeface="Wingdings" panose="05000000000000000000" pitchFamily="2" charset="2"/>
              <a:buChar char="§"/>
              <a:tabLst/>
              <a:defRPr/>
            </a:pPr>
            <a:r>
              <a:rPr lang="en-US" kern="0" dirty="0">
                <a:solidFill>
                  <a:schemeClr val="tx1">
                    <a:lumMod val="50000"/>
                  </a:schemeClr>
                </a:solidFill>
                <a:latin typeface="Verdana"/>
              </a:rPr>
              <a:t>D</a:t>
            </a:r>
            <a:r>
              <a:rPr kumimoji="0" lang="en-US" sz="2400" b="0" i="0" u="none" strike="noStrike" kern="0" cap="none" spc="0" normalizeH="0" baseline="0" noProof="0" dirty="0" err="1">
                <a:ln>
                  <a:noFill/>
                </a:ln>
                <a:solidFill>
                  <a:schemeClr val="tx1">
                    <a:lumMod val="50000"/>
                  </a:schemeClr>
                </a:solidFill>
                <a:effectLst/>
                <a:uLnTx/>
                <a:uFillTx/>
                <a:latin typeface="Verdana"/>
                <a:ea typeface="+mn-ea"/>
                <a:cs typeface="+mn-cs"/>
              </a:rPr>
              <a:t>isease</a:t>
            </a:r>
            <a:r>
              <a:rPr kumimoji="0" lang="en-US" sz="2400" b="0" i="0" u="none" strike="noStrike" kern="0" cap="none" spc="0" normalizeH="0" baseline="0" noProof="0" dirty="0">
                <a:ln>
                  <a:noFill/>
                </a:ln>
                <a:solidFill>
                  <a:schemeClr val="tx1">
                    <a:lumMod val="50000"/>
                  </a:schemeClr>
                </a:solidFill>
                <a:effectLst/>
                <a:uLnTx/>
                <a:uFillTx/>
                <a:latin typeface="Verdana"/>
                <a:ea typeface="+mn-ea"/>
                <a:cs typeface="+mn-cs"/>
              </a:rPr>
              <a:t> notification </a:t>
            </a:r>
          </a:p>
          <a:p>
            <a:pPr marL="342900" marR="0" lvl="0" indent="-342900" algn="l" defTabSz="914400" rtl="0" eaLnBrk="0" fontAlgn="base" latinLnBrk="0" hangingPunct="0">
              <a:lnSpc>
                <a:spcPct val="150000"/>
              </a:lnSpc>
              <a:spcBef>
                <a:spcPct val="20000"/>
              </a:spcBef>
              <a:spcAft>
                <a:spcPct val="0"/>
              </a:spcAft>
              <a:buClr>
                <a:srgbClr val="92D050"/>
              </a:buClr>
              <a:buSzTx/>
              <a:buFont typeface="Wingdings" panose="05000000000000000000" pitchFamily="2" charset="2"/>
              <a:buChar char="§"/>
              <a:tabLst/>
              <a:defRPr/>
            </a:pPr>
            <a:r>
              <a:rPr kumimoji="0" lang="en-US" sz="2400" b="0" i="0" u="none" strike="noStrike" kern="0" cap="none" spc="0" normalizeH="0" baseline="0" noProof="0" dirty="0">
                <a:ln>
                  <a:noFill/>
                </a:ln>
                <a:solidFill>
                  <a:schemeClr val="tx1">
                    <a:lumMod val="50000"/>
                  </a:schemeClr>
                </a:solidFill>
                <a:effectLst/>
                <a:uLnTx/>
                <a:uFillTx/>
                <a:latin typeface="Verdana"/>
                <a:ea typeface="+mn-ea"/>
                <a:cs typeface="+mn-cs"/>
              </a:rPr>
              <a:t>EC and EU Member States meetings and Committees</a:t>
            </a:r>
          </a:p>
        </p:txBody>
      </p:sp>
      <p:sp>
        <p:nvSpPr>
          <p:cNvPr id="3" name="Titel 2">
            <a:extLst>
              <a:ext uri="{FF2B5EF4-FFF2-40B4-BE49-F238E27FC236}">
                <a16:creationId xmlns:a16="http://schemas.microsoft.com/office/drawing/2014/main" id="{1941CB57-56BD-5B01-7E7F-DDD27966E2FE}"/>
              </a:ext>
            </a:extLst>
          </p:cNvPr>
          <p:cNvSpPr>
            <a:spLocks noGrp="1"/>
          </p:cNvSpPr>
          <p:nvPr>
            <p:ph type="title"/>
          </p:nvPr>
        </p:nvSpPr>
        <p:spPr>
          <a:xfrm>
            <a:off x="5657850" y="482860"/>
            <a:ext cx="5828472" cy="782357"/>
          </a:xfrm>
        </p:spPr>
        <p:txBody>
          <a:bodyPr/>
          <a:lstStyle/>
          <a:p>
            <a:r>
              <a:rPr lang="de-DE" dirty="0"/>
              <a:t>Content </a:t>
            </a:r>
          </a:p>
        </p:txBody>
      </p:sp>
    </p:spTree>
    <p:extLst>
      <p:ext uri="{BB962C8B-B14F-4D97-AF65-F5344CB8AC3E}">
        <p14:creationId xmlns:p14="http://schemas.microsoft.com/office/powerpoint/2010/main" val="2385246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F235477-6EAA-3816-F20D-C138D79F07F6}"/>
              </a:ext>
            </a:extLst>
          </p:cNvPr>
          <p:cNvSpPr txBox="1">
            <a:spLocks noChangeArrowheads="1"/>
          </p:cNvSpPr>
          <p:nvPr/>
        </p:nvSpPr>
        <p:spPr bwMode="auto">
          <a:xfrm>
            <a:off x="3374570" y="192685"/>
            <a:ext cx="7870371" cy="120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58775" indent="-358775" algn="ctr" rtl="0" eaLnBrk="0" fontAlgn="base" hangingPunct="0">
              <a:spcBef>
                <a:spcPct val="0"/>
              </a:spcBef>
              <a:spcAft>
                <a:spcPct val="0"/>
              </a:spcAft>
              <a:defRPr sz="3600" b="1" cap="none" baseline="0">
                <a:solidFill>
                  <a:srgbClr val="F47B22"/>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358775" marR="0" lvl="0" indent="-358775" algn="ctr" defTabSz="914400" rtl="0" eaLnBrk="0" fontAlgn="base" latinLnBrk="0" hangingPunct="0">
              <a:lnSpc>
                <a:spcPct val="100000"/>
              </a:lnSpc>
              <a:spcBef>
                <a:spcPct val="0"/>
              </a:spcBef>
              <a:spcAft>
                <a:spcPct val="0"/>
              </a:spcAft>
              <a:buClrTx/>
              <a:buSzTx/>
              <a:buFontTx/>
              <a:buNone/>
              <a:tabLst/>
              <a:defRPr/>
            </a:pPr>
            <a:r>
              <a:rPr lang="en-GB" sz="4000" b="0" dirty="0">
                <a:solidFill>
                  <a:srgbClr val="034EA2"/>
                </a:solidFill>
              </a:rPr>
              <a:t>Information to be provided</a:t>
            </a:r>
            <a:endParaRPr lang="bg-BG" altLang="bg-BG" sz="4000" b="0" dirty="0">
              <a:solidFill>
                <a:srgbClr val="034EA2"/>
              </a:solidFill>
            </a:endParaRPr>
          </a:p>
        </p:txBody>
      </p:sp>
      <p:sp>
        <p:nvSpPr>
          <p:cNvPr id="10" name="Text Placeholder 2">
            <a:extLst>
              <a:ext uri="{FF2B5EF4-FFF2-40B4-BE49-F238E27FC236}">
                <a16:creationId xmlns:a16="http://schemas.microsoft.com/office/drawing/2014/main" id="{AE76BF81-7718-DF93-BF55-583F43EE6386}"/>
              </a:ext>
            </a:extLst>
          </p:cNvPr>
          <p:cNvSpPr txBox="1">
            <a:spLocks/>
          </p:cNvSpPr>
          <p:nvPr/>
        </p:nvSpPr>
        <p:spPr bwMode="auto">
          <a:xfrm>
            <a:off x="751116" y="1731200"/>
            <a:ext cx="11070770" cy="3816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marR="0" indent="0" algn="ctr" defTabSz="914400" rtl="0" eaLnBrk="0" fontAlgn="base" latinLnBrk="0" hangingPunct="0">
              <a:lnSpc>
                <a:spcPct val="100000"/>
              </a:lnSpc>
              <a:spcBef>
                <a:spcPct val="20000"/>
              </a:spcBef>
              <a:spcAft>
                <a:spcPct val="0"/>
              </a:spcAft>
              <a:buClr>
                <a:schemeClr val="bg1"/>
              </a:buClr>
              <a:buSzTx/>
              <a:buFontTx/>
              <a:buNone/>
              <a:tabLst/>
              <a:defRPr sz="1400" i="0" baseline="0">
                <a:solidFill>
                  <a:schemeClr val="bg2">
                    <a:lumMod val="50000"/>
                  </a:schemeClr>
                </a:solidFill>
                <a:latin typeface="+mn-lt"/>
                <a:ea typeface="+mn-ea"/>
                <a:cs typeface="+mn-cs"/>
              </a:defRPr>
            </a:lvl1pPr>
            <a:lvl2pPr marL="457200" indent="0" algn="l" rtl="0" eaLnBrk="0" fontAlgn="base" hangingPunct="0">
              <a:spcBef>
                <a:spcPct val="20000"/>
              </a:spcBef>
              <a:spcAft>
                <a:spcPct val="0"/>
              </a:spcAft>
              <a:buClr>
                <a:srgbClr val="009FBA"/>
              </a:buClr>
              <a:buNone/>
              <a:defRPr sz="1800" b="1">
                <a:solidFill>
                  <a:srgbClr val="0F5494"/>
                </a:solidFill>
                <a:latin typeface="+mn-lt"/>
              </a:defRPr>
            </a:lvl2pPr>
            <a:lvl3pPr marL="914400" indent="0" algn="l" rtl="0" eaLnBrk="0" fontAlgn="base" hangingPunct="0">
              <a:spcBef>
                <a:spcPct val="20000"/>
              </a:spcBef>
              <a:spcAft>
                <a:spcPct val="0"/>
              </a:spcAft>
              <a:buNone/>
              <a:defRPr sz="1600">
                <a:solidFill>
                  <a:srgbClr val="0F5494"/>
                </a:solidFill>
                <a:latin typeface="+mn-lt"/>
              </a:defRPr>
            </a:lvl3pPr>
            <a:lvl4pPr marL="1371600" indent="0" algn="l" rtl="0" eaLnBrk="0" fontAlgn="base" hangingPunct="0">
              <a:spcBef>
                <a:spcPct val="20000"/>
              </a:spcBef>
              <a:spcAft>
                <a:spcPct val="0"/>
              </a:spcAft>
              <a:buNone/>
              <a:defRPr sz="1400">
                <a:solidFill>
                  <a:schemeClr val="tx1"/>
                </a:solidFill>
                <a:latin typeface="Arial" charset="0"/>
              </a:defRPr>
            </a:lvl4pPr>
            <a:lvl5pPr marL="1828800" indent="0" algn="l" rtl="0" eaLnBrk="0" fontAlgn="base" hangingPunct="0">
              <a:spcBef>
                <a:spcPct val="20000"/>
              </a:spcBef>
              <a:spcAft>
                <a:spcPct val="0"/>
              </a:spcAft>
              <a:buNone/>
              <a:defRPr sz="1400">
                <a:solidFill>
                  <a:schemeClr val="tx1"/>
                </a:solidFill>
                <a:latin typeface="Arial" charset="0"/>
              </a:defRPr>
            </a:lvl5pPr>
            <a:lvl6pPr marL="2286000" indent="0" algn="l" rtl="0" fontAlgn="base">
              <a:spcBef>
                <a:spcPct val="20000"/>
              </a:spcBef>
              <a:spcAft>
                <a:spcPct val="0"/>
              </a:spcAft>
              <a:buNone/>
              <a:defRPr sz="1400">
                <a:solidFill>
                  <a:schemeClr val="tx1"/>
                </a:solidFill>
                <a:latin typeface="Arial" charset="0"/>
              </a:defRPr>
            </a:lvl6pPr>
            <a:lvl7pPr marL="2743200" indent="0" algn="l" rtl="0" fontAlgn="base">
              <a:spcBef>
                <a:spcPct val="20000"/>
              </a:spcBef>
              <a:spcAft>
                <a:spcPct val="0"/>
              </a:spcAft>
              <a:buNone/>
              <a:defRPr sz="1400">
                <a:solidFill>
                  <a:schemeClr val="tx1"/>
                </a:solidFill>
                <a:latin typeface="Arial" charset="0"/>
              </a:defRPr>
            </a:lvl7pPr>
            <a:lvl8pPr marL="3200400" indent="0" algn="l" rtl="0" fontAlgn="base">
              <a:spcBef>
                <a:spcPct val="20000"/>
              </a:spcBef>
              <a:spcAft>
                <a:spcPct val="0"/>
              </a:spcAft>
              <a:buNone/>
              <a:defRPr sz="1400">
                <a:solidFill>
                  <a:schemeClr val="tx1"/>
                </a:solidFill>
                <a:latin typeface="Arial" charset="0"/>
              </a:defRPr>
            </a:lvl8pPr>
            <a:lvl9pPr marL="3657600" indent="0" algn="l" rtl="0" fontAlgn="base">
              <a:spcBef>
                <a:spcPct val="20000"/>
              </a:spcBef>
              <a:spcAft>
                <a:spcPct val="0"/>
              </a:spcAft>
              <a:buNone/>
              <a:defRPr sz="1400">
                <a:solidFill>
                  <a:schemeClr val="tx1"/>
                </a:solidFill>
                <a:latin typeface="Arial" charset="0"/>
              </a:defRPr>
            </a:lvl9pPr>
          </a:lstStyle>
          <a:p>
            <a:pPr marL="342900" indent="-342900" algn="l" eaLnBrk="1" hangingPunct="1">
              <a:spcAft>
                <a:spcPts val="600"/>
              </a:spcAft>
              <a:buClr>
                <a:srgbClr val="0F5494"/>
              </a:buClr>
              <a:buSzPct val="120000"/>
              <a:buFont typeface="Arial" panose="020B0604020202020204" pitchFamily="34" charset="0"/>
              <a:buChar char="•"/>
              <a:defRPr/>
            </a:pPr>
            <a:r>
              <a:rPr lang="en-US" altLang="en-US" sz="2400" i="1" kern="0" dirty="0">
                <a:solidFill>
                  <a:schemeClr val="tx1">
                    <a:lumMod val="50000"/>
                  </a:schemeClr>
                </a:solidFill>
                <a:ea typeface="Verdana" pitchFamily="34" charset="0"/>
                <a:cs typeface="Verdana" pitchFamily="34" charset="0"/>
              </a:rPr>
              <a:t>Geographical location: coordinates, administrative unit: district, commune,</a:t>
            </a:r>
          </a:p>
          <a:p>
            <a:pPr indent="-342900" algn="l" eaLnBrk="1" hangingPunct="1">
              <a:spcAft>
                <a:spcPts val="600"/>
              </a:spcAft>
              <a:buClr>
                <a:srgbClr val="0F5494"/>
              </a:buClr>
              <a:buSzPct val="120000"/>
              <a:buFont typeface="Arial" pitchFamily="34" charset="0"/>
              <a:buChar char="•"/>
              <a:defRPr/>
            </a:pPr>
            <a:r>
              <a:rPr lang="en-US" altLang="en-US" sz="2400" i="1" kern="0" dirty="0">
                <a:solidFill>
                  <a:schemeClr val="tx1">
                    <a:lumMod val="50000"/>
                  </a:schemeClr>
                </a:solidFill>
                <a:ea typeface="Verdana" pitchFamily="34" charset="0"/>
                <a:cs typeface="Verdana" pitchFamily="34" charset="0"/>
              </a:rPr>
              <a:t>Type of outbreak: primary or secondary</a:t>
            </a:r>
          </a:p>
          <a:p>
            <a:pPr indent="-342900" algn="l" eaLnBrk="1" hangingPunct="1">
              <a:spcAft>
                <a:spcPts val="600"/>
              </a:spcAft>
              <a:buClr>
                <a:srgbClr val="0F5494"/>
              </a:buClr>
              <a:buSzPct val="120000"/>
              <a:buFont typeface="Arial" pitchFamily="34" charset="0"/>
              <a:buChar char="•"/>
              <a:defRPr/>
            </a:pPr>
            <a:r>
              <a:rPr lang="en-US" altLang="en-US" sz="2400" i="1" kern="0" dirty="0">
                <a:solidFill>
                  <a:schemeClr val="tx1">
                    <a:lumMod val="50000"/>
                  </a:schemeClr>
                </a:solidFill>
                <a:ea typeface="Verdana" pitchFamily="34" charset="0"/>
                <a:cs typeface="Verdana" pitchFamily="34" charset="0"/>
              </a:rPr>
              <a:t>Date of s</a:t>
            </a:r>
            <a:r>
              <a:rPr lang="en-US" altLang="en-US" sz="2400" b="0" kern="0" dirty="0">
                <a:solidFill>
                  <a:schemeClr val="tx1">
                    <a:lumMod val="50000"/>
                  </a:schemeClr>
                </a:solidFill>
                <a:ea typeface="Verdana" pitchFamily="34" charset="0"/>
                <a:cs typeface="Verdana" pitchFamily="34" charset="0"/>
              </a:rPr>
              <a:t>uspicion</a:t>
            </a:r>
            <a:r>
              <a:rPr lang="en-US" altLang="en-US" sz="2400" kern="0" dirty="0">
                <a:solidFill>
                  <a:schemeClr val="tx1">
                    <a:lumMod val="50000"/>
                  </a:schemeClr>
                </a:solidFill>
                <a:ea typeface="Verdana" pitchFamily="34" charset="0"/>
                <a:cs typeface="Verdana" pitchFamily="34" charset="0"/>
              </a:rPr>
              <a:t> and c</a:t>
            </a:r>
            <a:r>
              <a:rPr lang="en-US" altLang="en-US" sz="2400" b="0" kern="0" dirty="0">
                <a:solidFill>
                  <a:schemeClr val="tx1">
                    <a:lumMod val="50000"/>
                  </a:schemeClr>
                </a:solidFill>
                <a:ea typeface="Verdana" pitchFamily="34" charset="0"/>
                <a:cs typeface="Verdana" pitchFamily="34" charset="0"/>
              </a:rPr>
              <a:t>onfirmation</a:t>
            </a:r>
          </a:p>
          <a:p>
            <a:pPr indent="-342900" algn="l" eaLnBrk="1" hangingPunct="1">
              <a:spcAft>
                <a:spcPts val="600"/>
              </a:spcAft>
              <a:buClr>
                <a:srgbClr val="0F5494"/>
              </a:buClr>
              <a:buSzPct val="120000"/>
              <a:buFont typeface="Arial" pitchFamily="34" charset="0"/>
              <a:buChar char="•"/>
              <a:defRPr/>
            </a:pPr>
            <a:r>
              <a:rPr lang="en-US" altLang="en-US" sz="2400" i="1" kern="0" dirty="0">
                <a:solidFill>
                  <a:schemeClr val="tx1">
                    <a:lumMod val="50000"/>
                  </a:schemeClr>
                </a:solidFill>
                <a:ea typeface="Verdana" pitchFamily="34" charset="0"/>
                <a:cs typeface="Verdana" pitchFamily="34" charset="0"/>
              </a:rPr>
              <a:t>Species and number animals: s</a:t>
            </a:r>
            <a:r>
              <a:rPr lang="en-US" altLang="en-US" sz="2400" b="0" kern="0" dirty="0">
                <a:solidFill>
                  <a:schemeClr val="tx1">
                    <a:lumMod val="50000"/>
                  </a:schemeClr>
                </a:solidFill>
                <a:ea typeface="Verdana" pitchFamily="34" charset="0"/>
                <a:cs typeface="Verdana" pitchFamily="34" charset="0"/>
              </a:rPr>
              <a:t>usceptible, infected, </a:t>
            </a:r>
            <a:r>
              <a:rPr lang="en-US" altLang="en-US" sz="2400" kern="0" dirty="0">
                <a:solidFill>
                  <a:schemeClr val="tx1">
                    <a:lumMod val="50000"/>
                  </a:schemeClr>
                </a:solidFill>
                <a:ea typeface="Verdana" pitchFamily="34" charset="0"/>
                <a:cs typeface="Verdana" pitchFamily="34" charset="0"/>
              </a:rPr>
              <a:t>d</a:t>
            </a:r>
            <a:r>
              <a:rPr lang="en-US" altLang="en-US" sz="2400" b="0" kern="0" dirty="0">
                <a:solidFill>
                  <a:schemeClr val="tx1">
                    <a:lumMod val="50000"/>
                  </a:schemeClr>
                </a:solidFill>
                <a:ea typeface="Verdana" pitchFamily="34" charset="0"/>
                <a:cs typeface="Verdana" pitchFamily="34" charset="0"/>
              </a:rPr>
              <a:t>ied/ killed/ slaughtered</a:t>
            </a:r>
          </a:p>
          <a:p>
            <a:pPr indent="-342900" algn="l" eaLnBrk="1" hangingPunct="1">
              <a:spcAft>
                <a:spcPts val="600"/>
              </a:spcAft>
              <a:buClr>
                <a:srgbClr val="0F5494"/>
              </a:buClr>
              <a:buSzPct val="120000"/>
              <a:buFont typeface="Arial" pitchFamily="34" charset="0"/>
              <a:buChar char="•"/>
              <a:defRPr/>
            </a:pPr>
            <a:r>
              <a:rPr lang="en-US" altLang="en-US" sz="2400" i="1" kern="0" dirty="0">
                <a:solidFill>
                  <a:schemeClr val="tx1">
                    <a:lumMod val="50000"/>
                  </a:schemeClr>
                </a:solidFill>
                <a:ea typeface="Verdana" pitchFamily="34" charset="0"/>
                <a:cs typeface="Verdana" pitchFamily="34" charset="0"/>
              </a:rPr>
              <a:t>Origin of infection, findings of the epidemiological investigation </a:t>
            </a:r>
          </a:p>
          <a:p>
            <a:pPr indent="-342900" algn="l" eaLnBrk="1" hangingPunct="1">
              <a:spcAft>
                <a:spcPts val="600"/>
              </a:spcAft>
              <a:buClr>
                <a:srgbClr val="0F5494"/>
              </a:buClr>
              <a:buSzPct val="120000"/>
              <a:buFont typeface="Arial" pitchFamily="34" charset="0"/>
              <a:buChar char="•"/>
              <a:defRPr/>
            </a:pPr>
            <a:r>
              <a:rPr lang="en-US" altLang="en-US" sz="2400" i="1" kern="0" dirty="0">
                <a:solidFill>
                  <a:schemeClr val="tx1">
                    <a:lumMod val="50000"/>
                  </a:schemeClr>
                </a:solidFill>
                <a:ea typeface="Verdana" pitchFamily="34" charset="0"/>
                <a:cs typeface="Verdana" pitchFamily="34" charset="0"/>
              </a:rPr>
              <a:t>Diagnostic tests used; Name of the official laboratory </a:t>
            </a:r>
          </a:p>
          <a:p>
            <a:pPr indent="-342900" algn="l" eaLnBrk="1" hangingPunct="1">
              <a:spcAft>
                <a:spcPts val="600"/>
              </a:spcAft>
              <a:buClr>
                <a:srgbClr val="0F5494"/>
              </a:buClr>
              <a:buSzPct val="120000"/>
              <a:buFont typeface="Arial" pitchFamily="34" charset="0"/>
              <a:buChar char="•"/>
              <a:defRPr/>
            </a:pPr>
            <a:r>
              <a:rPr lang="en-US" altLang="en-US" sz="2400" i="1" kern="0" dirty="0">
                <a:solidFill>
                  <a:schemeClr val="tx1">
                    <a:lumMod val="50000"/>
                  </a:schemeClr>
                </a:solidFill>
                <a:ea typeface="Verdana" pitchFamily="34" charset="0"/>
                <a:cs typeface="Verdana" pitchFamily="34" charset="0"/>
              </a:rPr>
              <a:t>Control measures undertaken</a:t>
            </a:r>
          </a:p>
          <a:p>
            <a:pPr indent="-342900" algn="l" eaLnBrk="1" hangingPunct="1">
              <a:spcAft>
                <a:spcPts val="600"/>
              </a:spcAft>
              <a:buClr>
                <a:srgbClr val="0F5494"/>
              </a:buClr>
              <a:buSzPct val="120000"/>
              <a:buFont typeface="Arial" pitchFamily="34" charset="0"/>
              <a:buChar char="•"/>
              <a:defRPr/>
            </a:pPr>
            <a:r>
              <a:rPr lang="en-US" altLang="en-US" sz="2400" i="1" kern="0" dirty="0">
                <a:solidFill>
                  <a:schemeClr val="tx1">
                    <a:lumMod val="50000"/>
                  </a:schemeClr>
                </a:solidFill>
                <a:ea typeface="Verdana" pitchFamily="34" charset="0"/>
                <a:cs typeface="Verdana" pitchFamily="34" charset="0"/>
              </a:rPr>
              <a:t>Date of completion of preliminary cleaning and disinfection  </a:t>
            </a:r>
          </a:p>
        </p:txBody>
      </p:sp>
    </p:spTree>
    <p:extLst>
      <p:ext uri="{BB962C8B-B14F-4D97-AF65-F5344CB8AC3E}">
        <p14:creationId xmlns:p14="http://schemas.microsoft.com/office/powerpoint/2010/main" val="27584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00B6F10-3A94-F8E0-F8B0-3E6B62600126}"/>
              </a:ext>
            </a:extLst>
          </p:cNvPr>
          <p:cNvPicPr>
            <a:picLocks noChangeAspect="1"/>
          </p:cNvPicPr>
          <p:nvPr/>
        </p:nvPicPr>
        <p:blipFill>
          <a:blip r:embed="rId2"/>
          <a:stretch>
            <a:fillRect/>
          </a:stretch>
        </p:blipFill>
        <p:spPr>
          <a:xfrm>
            <a:off x="3156857" y="928197"/>
            <a:ext cx="8002374" cy="5275196"/>
          </a:xfrm>
          <a:prstGeom prst="rect">
            <a:avLst/>
          </a:prstGeom>
        </p:spPr>
      </p:pic>
      <p:sp>
        <p:nvSpPr>
          <p:cNvPr id="5" name="Textfeld 4">
            <a:extLst>
              <a:ext uri="{FF2B5EF4-FFF2-40B4-BE49-F238E27FC236}">
                <a16:creationId xmlns:a16="http://schemas.microsoft.com/office/drawing/2014/main" id="{2F5A0E73-ECA0-FFAB-4C8E-C18B5F1A63B5}"/>
              </a:ext>
            </a:extLst>
          </p:cNvPr>
          <p:cNvSpPr txBox="1"/>
          <p:nvPr/>
        </p:nvSpPr>
        <p:spPr>
          <a:xfrm>
            <a:off x="3701142" y="110145"/>
            <a:ext cx="7739743" cy="707886"/>
          </a:xfrm>
          <a:prstGeom prst="rect">
            <a:avLst/>
          </a:prstGeom>
          <a:solidFill>
            <a:schemeClr val="bg1"/>
          </a:solidFill>
        </p:spPr>
        <p:txBody>
          <a:bodyPr wrap="square" rtlCol="0">
            <a:spAutoFit/>
          </a:bodyPr>
          <a:lstStyle/>
          <a:p>
            <a:r>
              <a:rPr lang="en-GB" sz="4000" dirty="0">
                <a:solidFill>
                  <a:srgbClr val="034EA2"/>
                </a:solidFill>
                <a:latin typeface="+mj-lt"/>
                <a:ea typeface="+mj-ea"/>
                <a:cs typeface="+mj-cs"/>
              </a:rPr>
              <a:t>ADIS Notification outbreak H5N1</a:t>
            </a:r>
          </a:p>
        </p:txBody>
      </p:sp>
    </p:spTree>
    <p:extLst>
      <p:ext uri="{BB962C8B-B14F-4D97-AF65-F5344CB8AC3E}">
        <p14:creationId xmlns:p14="http://schemas.microsoft.com/office/powerpoint/2010/main" val="3043949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D0E3C8A-D3E4-6B4A-C859-F4490D94E769}"/>
              </a:ext>
            </a:extLst>
          </p:cNvPr>
          <p:cNvPicPr>
            <a:picLocks noChangeAspect="1"/>
          </p:cNvPicPr>
          <p:nvPr/>
        </p:nvPicPr>
        <p:blipFill rotWithShape="1">
          <a:blip r:embed="rId2"/>
          <a:srcRect r="3629"/>
          <a:stretch/>
        </p:blipFill>
        <p:spPr>
          <a:xfrm>
            <a:off x="3037114" y="866248"/>
            <a:ext cx="8344059" cy="5257047"/>
          </a:xfrm>
          <a:prstGeom prst="rect">
            <a:avLst/>
          </a:prstGeom>
        </p:spPr>
      </p:pic>
      <p:sp>
        <p:nvSpPr>
          <p:cNvPr id="4" name="Textfeld 3">
            <a:extLst>
              <a:ext uri="{FF2B5EF4-FFF2-40B4-BE49-F238E27FC236}">
                <a16:creationId xmlns:a16="http://schemas.microsoft.com/office/drawing/2014/main" id="{B2EFC061-39E2-5151-0B03-361C6F9E5E83}"/>
              </a:ext>
            </a:extLst>
          </p:cNvPr>
          <p:cNvSpPr txBox="1"/>
          <p:nvPr/>
        </p:nvSpPr>
        <p:spPr>
          <a:xfrm>
            <a:off x="3570514" y="49820"/>
            <a:ext cx="7739743" cy="707886"/>
          </a:xfrm>
          <a:prstGeom prst="rect">
            <a:avLst/>
          </a:prstGeom>
          <a:solidFill>
            <a:schemeClr val="bg1"/>
          </a:solidFill>
        </p:spPr>
        <p:txBody>
          <a:bodyPr wrap="square" rtlCol="0">
            <a:spAutoFit/>
          </a:bodyPr>
          <a:lstStyle/>
          <a:p>
            <a:r>
              <a:rPr lang="en-GB" sz="4000" dirty="0">
                <a:solidFill>
                  <a:srgbClr val="034EA2"/>
                </a:solidFill>
                <a:latin typeface="+mj-lt"/>
                <a:ea typeface="+mj-ea"/>
                <a:cs typeface="+mj-cs"/>
              </a:rPr>
              <a:t>ADIS Notification outbreak H5N1</a:t>
            </a:r>
          </a:p>
        </p:txBody>
      </p:sp>
    </p:spTree>
    <p:extLst>
      <p:ext uri="{BB962C8B-B14F-4D97-AF65-F5344CB8AC3E}">
        <p14:creationId xmlns:p14="http://schemas.microsoft.com/office/powerpoint/2010/main" val="936339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B2EFC061-39E2-5151-0B03-361C6F9E5E83}"/>
              </a:ext>
            </a:extLst>
          </p:cNvPr>
          <p:cNvSpPr txBox="1"/>
          <p:nvPr/>
        </p:nvSpPr>
        <p:spPr>
          <a:xfrm>
            <a:off x="4114800" y="141514"/>
            <a:ext cx="6183086" cy="707886"/>
          </a:xfrm>
          <a:prstGeom prst="rect">
            <a:avLst/>
          </a:prstGeom>
          <a:solidFill>
            <a:schemeClr val="bg1"/>
          </a:solidFill>
        </p:spPr>
        <p:txBody>
          <a:bodyPr wrap="square" rtlCol="0">
            <a:spAutoFit/>
          </a:bodyPr>
          <a:lstStyle/>
          <a:p>
            <a:r>
              <a:rPr lang="en-GB" sz="4000" dirty="0">
                <a:solidFill>
                  <a:srgbClr val="034EA2"/>
                </a:solidFill>
                <a:latin typeface="+mj-lt"/>
                <a:ea typeface="+mj-ea"/>
                <a:cs typeface="+mj-cs"/>
              </a:rPr>
              <a:t>ADIS Origin of infection </a:t>
            </a:r>
          </a:p>
        </p:txBody>
      </p:sp>
      <p:grpSp>
        <p:nvGrpSpPr>
          <p:cNvPr id="2" name="Grupo 1">
            <a:extLst>
              <a:ext uri="{FF2B5EF4-FFF2-40B4-BE49-F238E27FC236}">
                <a16:creationId xmlns:a16="http://schemas.microsoft.com/office/drawing/2014/main" id="{729E638B-576E-D435-50CC-91B66ACCB6F3}"/>
              </a:ext>
            </a:extLst>
          </p:cNvPr>
          <p:cNvGrpSpPr/>
          <p:nvPr/>
        </p:nvGrpSpPr>
        <p:grpSpPr>
          <a:xfrm>
            <a:off x="1022835" y="1289276"/>
            <a:ext cx="8610600" cy="5568724"/>
            <a:chOff x="1022835" y="1289276"/>
            <a:chExt cx="8610600" cy="5568724"/>
          </a:xfrm>
        </p:grpSpPr>
        <p:pic>
          <p:nvPicPr>
            <p:cNvPr id="7" name="Grafik 6">
              <a:extLst>
                <a:ext uri="{FF2B5EF4-FFF2-40B4-BE49-F238E27FC236}">
                  <a16:creationId xmlns:a16="http://schemas.microsoft.com/office/drawing/2014/main" id="{3BFA7F1D-DE85-7E9B-56A2-E53E8A57D465}"/>
                </a:ext>
              </a:extLst>
            </p:cNvPr>
            <p:cNvPicPr>
              <a:picLocks noChangeAspect="1"/>
            </p:cNvPicPr>
            <p:nvPr/>
          </p:nvPicPr>
          <p:blipFill>
            <a:blip r:embed="rId2"/>
            <a:stretch>
              <a:fillRect/>
            </a:stretch>
          </p:blipFill>
          <p:spPr>
            <a:xfrm>
              <a:off x="1022835" y="1289276"/>
              <a:ext cx="8610600" cy="5568724"/>
            </a:xfrm>
            <a:prstGeom prst="rect">
              <a:avLst/>
            </a:prstGeom>
          </p:spPr>
        </p:pic>
        <p:sp>
          <p:nvSpPr>
            <p:cNvPr id="8" name="Rechteck 7">
              <a:extLst>
                <a:ext uri="{FF2B5EF4-FFF2-40B4-BE49-F238E27FC236}">
                  <a16:creationId xmlns:a16="http://schemas.microsoft.com/office/drawing/2014/main" id="{8F2FE69D-0763-8401-6F75-884DC91087D8}"/>
                </a:ext>
              </a:extLst>
            </p:cNvPr>
            <p:cNvSpPr/>
            <p:nvPr/>
          </p:nvSpPr>
          <p:spPr>
            <a:xfrm>
              <a:off x="1022835" y="2373086"/>
              <a:ext cx="2340428" cy="44849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93477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9794687-663C-DC81-078C-B5972197E256}"/>
              </a:ext>
            </a:extLst>
          </p:cNvPr>
          <p:cNvPicPr>
            <a:picLocks noChangeAspect="1"/>
          </p:cNvPicPr>
          <p:nvPr/>
        </p:nvPicPr>
        <p:blipFill rotWithShape="1">
          <a:blip r:embed="rId2"/>
          <a:srcRect l="39241" t="22728" r="408" b="-12233"/>
          <a:stretch/>
        </p:blipFill>
        <p:spPr>
          <a:xfrm>
            <a:off x="6362357" y="959816"/>
            <a:ext cx="4830458" cy="4938367"/>
          </a:xfrm>
          <a:prstGeom prst="rect">
            <a:avLst/>
          </a:prstGeom>
        </p:spPr>
      </p:pic>
      <p:sp>
        <p:nvSpPr>
          <p:cNvPr id="4" name="Textfeld 3">
            <a:extLst>
              <a:ext uri="{FF2B5EF4-FFF2-40B4-BE49-F238E27FC236}">
                <a16:creationId xmlns:a16="http://schemas.microsoft.com/office/drawing/2014/main" id="{B2EFC061-39E2-5151-0B03-361C6F9E5E83}"/>
              </a:ext>
            </a:extLst>
          </p:cNvPr>
          <p:cNvSpPr txBox="1"/>
          <p:nvPr/>
        </p:nvSpPr>
        <p:spPr>
          <a:xfrm>
            <a:off x="3526971" y="146445"/>
            <a:ext cx="7075715" cy="707886"/>
          </a:xfrm>
          <a:prstGeom prst="rect">
            <a:avLst/>
          </a:prstGeom>
          <a:solidFill>
            <a:schemeClr val="bg1"/>
          </a:solidFill>
        </p:spPr>
        <p:txBody>
          <a:bodyPr wrap="square" rtlCol="0">
            <a:spAutoFit/>
          </a:bodyPr>
          <a:lstStyle/>
          <a:p>
            <a:r>
              <a:rPr lang="en-GB" sz="4000" dirty="0">
                <a:solidFill>
                  <a:srgbClr val="034EA2"/>
                </a:solidFill>
                <a:latin typeface="+mj-lt"/>
                <a:ea typeface="+mj-ea"/>
                <a:cs typeface="+mj-cs"/>
              </a:rPr>
              <a:t>ADIS Control measures </a:t>
            </a:r>
          </a:p>
        </p:txBody>
      </p:sp>
      <p:pic>
        <p:nvPicPr>
          <p:cNvPr id="6" name="Grafik 5">
            <a:extLst>
              <a:ext uri="{FF2B5EF4-FFF2-40B4-BE49-F238E27FC236}">
                <a16:creationId xmlns:a16="http://schemas.microsoft.com/office/drawing/2014/main" id="{E66AB15A-4790-8195-98FB-227DF37B6037}"/>
              </a:ext>
            </a:extLst>
          </p:cNvPr>
          <p:cNvPicPr>
            <a:picLocks noChangeAspect="1"/>
          </p:cNvPicPr>
          <p:nvPr/>
        </p:nvPicPr>
        <p:blipFill rotWithShape="1">
          <a:blip r:embed="rId3"/>
          <a:srcRect l="4711" t="2695" b="3953"/>
          <a:stretch/>
        </p:blipFill>
        <p:spPr>
          <a:xfrm>
            <a:off x="150097" y="1240971"/>
            <a:ext cx="5945903" cy="5470584"/>
          </a:xfrm>
          <a:prstGeom prst="rect">
            <a:avLst/>
          </a:prstGeom>
        </p:spPr>
      </p:pic>
      <p:pic>
        <p:nvPicPr>
          <p:cNvPr id="9" name="Grafik 8">
            <a:extLst>
              <a:ext uri="{FF2B5EF4-FFF2-40B4-BE49-F238E27FC236}">
                <a16:creationId xmlns:a16="http://schemas.microsoft.com/office/drawing/2014/main" id="{5DEDFFF6-CF0C-F0AF-8BBC-415D3E62B67D}"/>
              </a:ext>
            </a:extLst>
          </p:cNvPr>
          <p:cNvPicPr>
            <a:picLocks noChangeAspect="1"/>
          </p:cNvPicPr>
          <p:nvPr/>
        </p:nvPicPr>
        <p:blipFill rotWithShape="1">
          <a:blip r:embed="rId4"/>
          <a:srcRect l="5849" b="10937"/>
          <a:stretch/>
        </p:blipFill>
        <p:spPr>
          <a:xfrm>
            <a:off x="6362357" y="5196680"/>
            <a:ext cx="4287715" cy="1613975"/>
          </a:xfrm>
          <a:prstGeom prst="rect">
            <a:avLst/>
          </a:prstGeom>
        </p:spPr>
      </p:pic>
    </p:spTree>
    <p:extLst>
      <p:ext uri="{BB962C8B-B14F-4D97-AF65-F5344CB8AC3E}">
        <p14:creationId xmlns:p14="http://schemas.microsoft.com/office/powerpoint/2010/main" val="217202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lika 5">
            <a:extLst>
              <a:ext uri="{FF2B5EF4-FFF2-40B4-BE49-F238E27FC236}">
                <a16:creationId xmlns:a16="http://schemas.microsoft.com/office/drawing/2014/main" id="{E714AD71-4AE0-3C8B-C243-388C799C46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6377" y="922668"/>
            <a:ext cx="7012042" cy="517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9DC4117C-DFB5-9DA6-4860-44763BBFAF86}"/>
              </a:ext>
            </a:extLst>
          </p:cNvPr>
          <p:cNvSpPr txBox="1"/>
          <p:nvPr/>
        </p:nvSpPr>
        <p:spPr>
          <a:xfrm>
            <a:off x="393395" y="2334780"/>
            <a:ext cx="2326945" cy="1200329"/>
          </a:xfrm>
          <a:prstGeom prst="rect">
            <a:avLst/>
          </a:prstGeom>
          <a:noFill/>
        </p:spPr>
        <p:txBody>
          <a:bodyPr wrap="square">
            <a:spAutoFit/>
          </a:bodyPr>
          <a:lstStyle/>
          <a:p>
            <a:pPr marL="342900" indent="-342900" eaLnBrk="0" fontAlgn="base" hangingPunct="0">
              <a:spcBef>
                <a:spcPct val="0"/>
              </a:spcBef>
              <a:spcAft>
                <a:spcPct val="0"/>
              </a:spcAft>
              <a:buFont typeface="Wingdings" panose="05000000000000000000" pitchFamily="2" charset="2"/>
              <a:buChar char="ü"/>
              <a:defRPr/>
            </a:pPr>
            <a:r>
              <a:rPr lang="en-US" sz="2400" dirty="0">
                <a:solidFill>
                  <a:srgbClr val="0F5494"/>
                </a:solidFill>
                <a:latin typeface="Verdana" panose="020B0604030504040204" pitchFamily="34" charset="0"/>
              </a:rPr>
              <a:t>List</a:t>
            </a:r>
          </a:p>
          <a:p>
            <a:pPr marL="342900" indent="-342900" eaLnBrk="0" fontAlgn="base" hangingPunct="0">
              <a:spcBef>
                <a:spcPct val="0"/>
              </a:spcBef>
              <a:spcAft>
                <a:spcPct val="0"/>
              </a:spcAft>
              <a:buFont typeface="Wingdings" panose="05000000000000000000" pitchFamily="2" charset="2"/>
              <a:buChar char="ü"/>
              <a:defRPr/>
            </a:pPr>
            <a:r>
              <a:rPr lang="en-US" sz="2400" dirty="0">
                <a:solidFill>
                  <a:srgbClr val="0F5494"/>
                </a:solidFill>
                <a:latin typeface="Verdana" panose="020B0604030504040204" pitchFamily="34" charset="0"/>
              </a:rPr>
              <a:t>Excel (data extraction)</a:t>
            </a:r>
            <a:endParaRPr lang="bg-BG" sz="2400" dirty="0" err="1">
              <a:solidFill>
                <a:srgbClr val="0F5494"/>
              </a:solidFill>
              <a:latin typeface="Verdana" panose="020B0604030504040204" pitchFamily="34" charset="0"/>
            </a:endParaRPr>
          </a:p>
        </p:txBody>
      </p:sp>
      <p:sp>
        <p:nvSpPr>
          <p:cNvPr id="2" name="Titel 2">
            <a:extLst>
              <a:ext uri="{FF2B5EF4-FFF2-40B4-BE49-F238E27FC236}">
                <a16:creationId xmlns:a16="http://schemas.microsoft.com/office/drawing/2014/main" id="{626E1657-680B-FC79-7CF5-55CA7E77D6B3}"/>
              </a:ext>
            </a:extLst>
          </p:cNvPr>
          <p:cNvSpPr>
            <a:spLocks noGrp="1"/>
          </p:cNvSpPr>
          <p:nvPr>
            <p:ph type="title"/>
          </p:nvPr>
        </p:nvSpPr>
        <p:spPr>
          <a:xfrm>
            <a:off x="3383280" y="39662"/>
            <a:ext cx="8808720" cy="782357"/>
          </a:xfrm>
        </p:spPr>
        <p:txBody>
          <a:bodyPr/>
          <a:lstStyle/>
          <a:p>
            <a:r>
              <a:rPr lang="en-GB" dirty="0"/>
              <a:t>ADIS -</a:t>
            </a:r>
            <a:r>
              <a:rPr lang="en-US" dirty="0"/>
              <a:t>Advanced search - outbreaks</a:t>
            </a:r>
            <a:endParaRPr lang="en-GB" dirty="0"/>
          </a:p>
        </p:txBody>
      </p:sp>
    </p:spTree>
    <p:extLst>
      <p:ext uri="{BB962C8B-B14F-4D97-AF65-F5344CB8AC3E}">
        <p14:creationId xmlns:p14="http://schemas.microsoft.com/office/powerpoint/2010/main" val="2852618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D5CBB9-B157-F88F-BABF-FF47F48F93F3}"/>
              </a:ext>
            </a:extLst>
          </p:cNvPr>
          <p:cNvSpPr>
            <a:spLocks noGrp="1"/>
          </p:cNvSpPr>
          <p:nvPr>
            <p:ph type="title"/>
          </p:nvPr>
        </p:nvSpPr>
        <p:spPr>
          <a:xfrm>
            <a:off x="3651250" y="540010"/>
            <a:ext cx="8058150" cy="782357"/>
          </a:xfrm>
        </p:spPr>
        <p:txBody>
          <a:bodyPr/>
          <a:lstStyle/>
          <a:p>
            <a:r>
              <a:rPr lang="en-GB" sz="4000" dirty="0">
                <a:solidFill>
                  <a:srgbClr val="034EA2"/>
                </a:solidFill>
                <a:latin typeface="+mj-lt"/>
                <a:ea typeface="+mj-ea"/>
                <a:cs typeface="+mj-cs"/>
              </a:rPr>
              <a:t>ADIS outbreak notifications and weekly notification emails</a:t>
            </a:r>
            <a:endParaRPr lang="es-ES" dirty="0"/>
          </a:p>
        </p:txBody>
      </p:sp>
      <p:pic>
        <p:nvPicPr>
          <p:cNvPr id="1026" name="Imagen 1">
            <a:extLst>
              <a:ext uri="{FF2B5EF4-FFF2-40B4-BE49-F238E27FC236}">
                <a16:creationId xmlns:a16="http://schemas.microsoft.com/office/drawing/2014/main" id="{823A5C4F-BFE9-9A48-A738-F2F3F8EF4C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919" t="13571" r="22449" b="4597"/>
          <a:stretch/>
        </p:blipFill>
        <p:spPr bwMode="auto">
          <a:xfrm>
            <a:off x="-10187" y="1322367"/>
            <a:ext cx="4671085" cy="529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a:extLst>
              <a:ext uri="{FF2B5EF4-FFF2-40B4-BE49-F238E27FC236}">
                <a16:creationId xmlns:a16="http://schemas.microsoft.com/office/drawing/2014/main" id="{C14FC3CC-392B-D7BD-4903-89B6EAA77471}"/>
              </a:ext>
            </a:extLst>
          </p:cNvPr>
          <p:cNvPicPr>
            <a:picLocks noChangeAspect="1"/>
          </p:cNvPicPr>
          <p:nvPr/>
        </p:nvPicPr>
        <p:blipFill rotWithShape="1">
          <a:blip r:embed="rId3"/>
          <a:srcRect l="-1" t="28334" r="41459" b="8147"/>
          <a:stretch/>
        </p:blipFill>
        <p:spPr>
          <a:xfrm>
            <a:off x="4660899" y="1524000"/>
            <a:ext cx="7387105" cy="4508500"/>
          </a:xfrm>
          <a:prstGeom prst="rect">
            <a:avLst/>
          </a:prstGeom>
        </p:spPr>
      </p:pic>
    </p:spTree>
    <p:extLst>
      <p:ext uri="{BB962C8B-B14F-4D97-AF65-F5344CB8AC3E}">
        <p14:creationId xmlns:p14="http://schemas.microsoft.com/office/powerpoint/2010/main" val="3270968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7329F7C-AEDB-DDB0-5359-D3B2BEABB1EA}"/>
              </a:ext>
            </a:extLst>
          </p:cNvPr>
          <p:cNvPicPr>
            <a:picLocks noChangeAspect="1"/>
          </p:cNvPicPr>
          <p:nvPr/>
        </p:nvPicPr>
        <p:blipFill rotWithShape="1">
          <a:blip r:embed="rId2"/>
          <a:srcRect l="14831" t="13289"/>
          <a:stretch/>
        </p:blipFill>
        <p:spPr>
          <a:xfrm>
            <a:off x="821458" y="1356913"/>
            <a:ext cx="4917904" cy="4846432"/>
          </a:xfrm>
          <a:prstGeom prst="rect">
            <a:avLst/>
          </a:prstGeom>
        </p:spPr>
      </p:pic>
      <p:sp>
        <p:nvSpPr>
          <p:cNvPr id="4" name="Titel 2">
            <a:extLst>
              <a:ext uri="{FF2B5EF4-FFF2-40B4-BE49-F238E27FC236}">
                <a16:creationId xmlns:a16="http://schemas.microsoft.com/office/drawing/2014/main" id="{CFB6FF53-6594-2E27-F261-DDA40EC6FC18}"/>
              </a:ext>
            </a:extLst>
          </p:cNvPr>
          <p:cNvSpPr>
            <a:spLocks noGrp="1"/>
          </p:cNvSpPr>
          <p:nvPr>
            <p:ph type="title"/>
          </p:nvPr>
        </p:nvSpPr>
        <p:spPr>
          <a:xfrm>
            <a:off x="3280410" y="388508"/>
            <a:ext cx="9018270" cy="782357"/>
          </a:xfrm>
        </p:spPr>
        <p:txBody>
          <a:bodyPr/>
          <a:lstStyle/>
          <a:p>
            <a:r>
              <a:rPr lang="en-GB" dirty="0"/>
              <a:t>ADIS -Outbreak mapping</a:t>
            </a:r>
          </a:p>
        </p:txBody>
      </p:sp>
      <p:pic>
        <p:nvPicPr>
          <p:cNvPr id="6" name="Grafik 5">
            <a:extLst>
              <a:ext uri="{FF2B5EF4-FFF2-40B4-BE49-F238E27FC236}">
                <a16:creationId xmlns:a16="http://schemas.microsoft.com/office/drawing/2014/main" id="{70D6C773-B46E-0783-CEB0-4F5E33FD15D4}"/>
              </a:ext>
            </a:extLst>
          </p:cNvPr>
          <p:cNvPicPr>
            <a:picLocks noChangeAspect="1"/>
          </p:cNvPicPr>
          <p:nvPr/>
        </p:nvPicPr>
        <p:blipFill rotWithShape="1">
          <a:blip r:embed="rId3"/>
          <a:srcRect t="-1" b="-1757"/>
          <a:stretch/>
        </p:blipFill>
        <p:spPr>
          <a:xfrm>
            <a:off x="5982242" y="1356913"/>
            <a:ext cx="5527768" cy="4797451"/>
          </a:xfrm>
          <a:prstGeom prst="rect">
            <a:avLst/>
          </a:prstGeom>
        </p:spPr>
      </p:pic>
    </p:spTree>
    <p:extLst>
      <p:ext uri="{BB962C8B-B14F-4D97-AF65-F5344CB8AC3E}">
        <p14:creationId xmlns:p14="http://schemas.microsoft.com/office/powerpoint/2010/main" val="566725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95E2E1D-0586-CB56-6366-188A736DFB38}"/>
              </a:ext>
            </a:extLst>
          </p:cNvPr>
          <p:cNvSpPr txBox="1">
            <a:spLocks noChangeArrowheads="1"/>
          </p:cNvSpPr>
          <p:nvPr/>
        </p:nvSpPr>
        <p:spPr bwMode="auto">
          <a:xfrm>
            <a:off x="1898418" y="1339837"/>
            <a:ext cx="777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58775" indent="-358775" algn="ctr" rtl="0" eaLnBrk="0" fontAlgn="base" hangingPunct="0">
              <a:spcBef>
                <a:spcPct val="0"/>
              </a:spcBef>
              <a:spcAft>
                <a:spcPct val="0"/>
              </a:spcAft>
              <a:defRPr sz="3600" b="1" cap="none" baseline="0">
                <a:solidFill>
                  <a:srgbClr val="F47B22"/>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358775" marR="0" lvl="0" indent="-358775" algn="ctr" defTabSz="914400" rtl="0" eaLnBrk="0" fontAlgn="base" latinLnBrk="0" hangingPunct="0">
              <a:lnSpc>
                <a:spcPct val="100000"/>
              </a:lnSpc>
              <a:spcBef>
                <a:spcPct val="0"/>
              </a:spcBef>
              <a:spcAft>
                <a:spcPct val="0"/>
              </a:spcAft>
              <a:buClrTx/>
              <a:buSzTx/>
              <a:buFontTx/>
              <a:buNone/>
              <a:tabLst/>
              <a:defRPr/>
            </a:pPr>
            <a:endParaRPr kumimoji="0" lang="bg-BG" altLang="bg-BG" sz="3600" b="1" i="0" u="none" strike="noStrike" kern="0" cap="none" spc="0" normalizeH="0" baseline="0" noProof="0" dirty="0">
              <a:ln>
                <a:noFill/>
              </a:ln>
              <a:solidFill>
                <a:srgbClr val="F47B22"/>
              </a:solidFill>
              <a:effectLst/>
              <a:uLnTx/>
              <a:uFillTx/>
              <a:latin typeface="Verdana"/>
              <a:ea typeface="+mj-ea"/>
              <a:cs typeface="+mj-cs"/>
            </a:endParaRPr>
          </a:p>
        </p:txBody>
      </p:sp>
      <p:sp>
        <p:nvSpPr>
          <p:cNvPr id="2" name="Titel 2">
            <a:extLst>
              <a:ext uri="{FF2B5EF4-FFF2-40B4-BE49-F238E27FC236}">
                <a16:creationId xmlns:a16="http://schemas.microsoft.com/office/drawing/2014/main" id="{F9E0C8D9-DD42-1845-252E-29715D07BA8F}"/>
              </a:ext>
            </a:extLst>
          </p:cNvPr>
          <p:cNvSpPr>
            <a:spLocks noGrp="1"/>
          </p:cNvSpPr>
          <p:nvPr>
            <p:ph type="title"/>
          </p:nvPr>
        </p:nvSpPr>
        <p:spPr>
          <a:xfrm>
            <a:off x="3608070" y="343765"/>
            <a:ext cx="7261860" cy="782357"/>
          </a:xfrm>
        </p:spPr>
        <p:txBody>
          <a:bodyPr/>
          <a:lstStyle/>
          <a:p>
            <a:r>
              <a:rPr lang="en-GB" dirty="0"/>
              <a:t>ADIS -</a:t>
            </a:r>
            <a:r>
              <a:rPr lang="en-US" altLang="bg-BG" dirty="0"/>
              <a:t>Advanced search: Maps</a:t>
            </a:r>
            <a:endParaRPr lang="en-GB" dirty="0"/>
          </a:p>
        </p:txBody>
      </p:sp>
      <p:pic>
        <p:nvPicPr>
          <p:cNvPr id="4" name="Grafik 3">
            <a:extLst>
              <a:ext uri="{FF2B5EF4-FFF2-40B4-BE49-F238E27FC236}">
                <a16:creationId xmlns:a16="http://schemas.microsoft.com/office/drawing/2014/main" id="{D1E07238-667D-330D-FD79-42A6DE3AFEA2}"/>
              </a:ext>
            </a:extLst>
          </p:cNvPr>
          <p:cNvPicPr>
            <a:picLocks noChangeAspect="1"/>
          </p:cNvPicPr>
          <p:nvPr/>
        </p:nvPicPr>
        <p:blipFill>
          <a:blip r:embed="rId2"/>
          <a:stretch>
            <a:fillRect/>
          </a:stretch>
        </p:blipFill>
        <p:spPr>
          <a:xfrm>
            <a:off x="145714" y="1663687"/>
            <a:ext cx="7036567" cy="4971582"/>
          </a:xfrm>
          <a:prstGeom prst="rect">
            <a:avLst/>
          </a:prstGeom>
        </p:spPr>
      </p:pic>
      <p:pic>
        <p:nvPicPr>
          <p:cNvPr id="6" name="Grafik 5">
            <a:extLst>
              <a:ext uri="{FF2B5EF4-FFF2-40B4-BE49-F238E27FC236}">
                <a16:creationId xmlns:a16="http://schemas.microsoft.com/office/drawing/2014/main" id="{07620CBF-B7EE-E3AE-DA51-29952280BCE0}"/>
              </a:ext>
            </a:extLst>
          </p:cNvPr>
          <p:cNvPicPr>
            <a:picLocks noChangeAspect="1"/>
          </p:cNvPicPr>
          <p:nvPr/>
        </p:nvPicPr>
        <p:blipFill>
          <a:blip r:embed="rId3"/>
          <a:stretch>
            <a:fillRect/>
          </a:stretch>
        </p:blipFill>
        <p:spPr>
          <a:xfrm>
            <a:off x="6096000" y="1339837"/>
            <a:ext cx="5950286" cy="4178326"/>
          </a:xfrm>
          <a:prstGeom prst="rect">
            <a:avLst/>
          </a:prstGeom>
          <a:ln>
            <a:solidFill>
              <a:schemeClr val="tx1">
                <a:lumMod val="50000"/>
              </a:schemeClr>
            </a:solidFill>
          </a:ln>
        </p:spPr>
      </p:pic>
    </p:spTree>
    <p:extLst>
      <p:ext uri="{BB962C8B-B14F-4D97-AF65-F5344CB8AC3E}">
        <p14:creationId xmlns:p14="http://schemas.microsoft.com/office/powerpoint/2010/main" val="2188501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F80BB5F-F958-5C40-00FC-894DAACA11B8}"/>
              </a:ext>
            </a:extLst>
          </p:cNvPr>
          <p:cNvSpPr txBox="1">
            <a:spLocks noChangeArrowheads="1"/>
          </p:cNvSpPr>
          <p:nvPr/>
        </p:nvSpPr>
        <p:spPr bwMode="auto">
          <a:xfrm>
            <a:off x="3403877" y="0"/>
            <a:ext cx="7772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58775" indent="-358775" algn="ctr" rtl="0" eaLnBrk="0" fontAlgn="base" hangingPunct="0">
              <a:spcBef>
                <a:spcPct val="0"/>
              </a:spcBef>
              <a:spcAft>
                <a:spcPct val="0"/>
              </a:spcAft>
              <a:defRPr sz="3600" b="1" cap="none" baseline="0">
                <a:solidFill>
                  <a:srgbClr val="F47B22"/>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358775" marR="0" lvl="0" indent="-358775" algn="ctr" defTabSz="914400" rtl="0" eaLnBrk="0" fontAlgn="base" latinLnBrk="0" hangingPunct="0">
              <a:lnSpc>
                <a:spcPct val="100000"/>
              </a:lnSpc>
              <a:spcBef>
                <a:spcPct val="0"/>
              </a:spcBef>
              <a:spcAft>
                <a:spcPct val="0"/>
              </a:spcAft>
              <a:buClrTx/>
              <a:buSzTx/>
              <a:buFontTx/>
              <a:buNone/>
              <a:tabLst/>
              <a:defRPr/>
            </a:pPr>
            <a:r>
              <a:rPr kumimoji="0" lang="en-US" altLang="bg-BG" sz="1800" b="0" i="0" u="none" strike="noStrike" kern="0" cap="none" spc="0" normalizeH="0" baseline="0" noProof="0" dirty="0">
                <a:ln>
                  <a:noFill/>
                </a:ln>
                <a:solidFill>
                  <a:srgbClr val="F47B22"/>
                </a:solidFill>
                <a:effectLst/>
                <a:uLnTx/>
                <a:uFillTx/>
                <a:latin typeface="Verdana"/>
              </a:rPr>
              <a:t> </a:t>
            </a:r>
            <a:r>
              <a:rPr lang="en-US" altLang="bg-BG" sz="4000" b="0" dirty="0">
                <a:solidFill>
                  <a:schemeClr val="tx2"/>
                </a:solidFill>
              </a:rPr>
              <a:t>EU ADIS Website</a:t>
            </a:r>
          </a:p>
          <a:p>
            <a:pPr marL="358775" marR="0" lvl="0" indent="-358775" algn="ctr" defTabSz="914400" rtl="0" eaLnBrk="0" fontAlgn="base" latinLnBrk="0" hangingPunct="0">
              <a:lnSpc>
                <a:spcPct val="100000"/>
              </a:lnSpc>
              <a:spcBef>
                <a:spcPct val="0"/>
              </a:spcBef>
              <a:spcAft>
                <a:spcPct val="0"/>
              </a:spcAft>
              <a:buClrTx/>
              <a:buSzTx/>
              <a:buFontTx/>
              <a:buNone/>
              <a:tabLst/>
              <a:defRPr/>
            </a:pPr>
            <a:r>
              <a:rPr lang="en-US" altLang="bg-BG" sz="4000" b="0" dirty="0">
                <a:solidFill>
                  <a:schemeClr val="tx2"/>
                </a:solidFill>
              </a:rPr>
              <a:t>Summary reports and maps</a:t>
            </a:r>
            <a:endParaRPr lang="bg-BG" altLang="bg-BG" sz="4000" b="0" dirty="0">
              <a:solidFill>
                <a:schemeClr val="tx2"/>
              </a:solidFill>
            </a:endParaRPr>
          </a:p>
        </p:txBody>
      </p:sp>
      <p:sp>
        <p:nvSpPr>
          <p:cNvPr id="12" name="Rectangle 4">
            <a:extLst>
              <a:ext uri="{FF2B5EF4-FFF2-40B4-BE49-F238E27FC236}">
                <a16:creationId xmlns:a16="http://schemas.microsoft.com/office/drawing/2014/main" id="{CAB6C80D-E49C-C4F8-1F8E-74B850B1BBD6}"/>
              </a:ext>
            </a:extLst>
          </p:cNvPr>
          <p:cNvSpPr>
            <a:spLocks noChangeArrowheads="1"/>
          </p:cNvSpPr>
          <p:nvPr/>
        </p:nvSpPr>
        <p:spPr bwMode="auto">
          <a:xfrm>
            <a:off x="429056" y="3871748"/>
            <a:ext cx="315472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bg-BG" sz="1200" b="1" i="0" u="none" strike="noStrike" kern="0" cap="none" spc="0" normalizeH="0" baseline="0" noProof="0" dirty="0">
                <a:ln>
                  <a:noFill/>
                </a:ln>
                <a:solidFill>
                  <a:srgbClr val="3166CF"/>
                </a:solidFill>
                <a:effectLst/>
                <a:uLnTx/>
                <a:uFillTx/>
                <a:latin typeface="Verdana" panose="020B0604030504040204" pitchFamily="34" charset="0"/>
                <a:hlinkClick r:id="rId2"/>
              </a:rPr>
              <a:t>https://food.ec.europa.eu/animals/animal-diseases/animal-disease-information-system-adis_en</a:t>
            </a:r>
            <a:endParaRPr kumimoji="0" lang="en-GB" altLang="bg-BG" sz="1200" b="1" i="0" u="none" strike="noStrike" kern="0" cap="none" spc="0" normalizeH="0" baseline="0" noProof="0" dirty="0">
              <a:ln>
                <a:noFill/>
              </a:ln>
              <a:solidFill>
                <a:srgbClr val="3166CF"/>
              </a:solidFill>
              <a:effectLst/>
              <a:uLnTx/>
              <a:uFillTx/>
              <a:latin typeface="Verdana" panose="020B060403050404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bg-BG" altLang="bg-BG" sz="1200" b="1" i="0" u="none" strike="noStrike" kern="0" cap="none" spc="0" normalizeH="0" baseline="0" noProof="0" dirty="0">
              <a:ln>
                <a:noFill/>
              </a:ln>
              <a:solidFill>
                <a:srgbClr val="3166CF"/>
              </a:solidFill>
              <a:effectLst/>
              <a:uLnTx/>
              <a:uFillTx/>
              <a:latin typeface="Verdana" panose="020B0604030504040204" pitchFamily="34" charset="0"/>
            </a:endParaRPr>
          </a:p>
        </p:txBody>
      </p:sp>
      <p:pic>
        <p:nvPicPr>
          <p:cNvPr id="3" name="Grafik 2">
            <a:extLst>
              <a:ext uri="{FF2B5EF4-FFF2-40B4-BE49-F238E27FC236}">
                <a16:creationId xmlns:a16="http://schemas.microsoft.com/office/drawing/2014/main" id="{29B828AB-35E1-F458-77AF-DC14E224FE5B}"/>
              </a:ext>
            </a:extLst>
          </p:cNvPr>
          <p:cNvPicPr>
            <a:picLocks noChangeAspect="1"/>
          </p:cNvPicPr>
          <p:nvPr/>
        </p:nvPicPr>
        <p:blipFill>
          <a:blip r:embed="rId3"/>
          <a:stretch>
            <a:fillRect/>
          </a:stretch>
        </p:blipFill>
        <p:spPr>
          <a:xfrm>
            <a:off x="4380632" y="1468450"/>
            <a:ext cx="7410611" cy="5219197"/>
          </a:xfrm>
          <a:prstGeom prst="rect">
            <a:avLst/>
          </a:prstGeom>
        </p:spPr>
      </p:pic>
      <p:pic>
        <p:nvPicPr>
          <p:cNvPr id="5" name="Grafik 4">
            <a:extLst>
              <a:ext uri="{FF2B5EF4-FFF2-40B4-BE49-F238E27FC236}">
                <a16:creationId xmlns:a16="http://schemas.microsoft.com/office/drawing/2014/main" id="{E0B33D33-20F0-5CAE-4829-B3DE07710F95}"/>
              </a:ext>
            </a:extLst>
          </p:cNvPr>
          <p:cNvPicPr>
            <a:picLocks noChangeAspect="1"/>
          </p:cNvPicPr>
          <p:nvPr/>
        </p:nvPicPr>
        <p:blipFill>
          <a:blip r:embed="rId4"/>
          <a:stretch>
            <a:fillRect/>
          </a:stretch>
        </p:blipFill>
        <p:spPr>
          <a:xfrm>
            <a:off x="429056" y="1568086"/>
            <a:ext cx="3598484" cy="2045401"/>
          </a:xfrm>
          <a:prstGeom prst="rect">
            <a:avLst/>
          </a:prstGeom>
          <a:ln>
            <a:solidFill>
              <a:schemeClr val="tx1">
                <a:lumMod val="50000"/>
              </a:schemeClr>
            </a:solidFill>
          </a:ln>
        </p:spPr>
      </p:pic>
    </p:spTree>
    <p:extLst>
      <p:ext uri="{BB962C8B-B14F-4D97-AF65-F5344CB8AC3E}">
        <p14:creationId xmlns:p14="http://schemas.microsoft.com/office/powerpoint/2010/main" val="2992079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AE4AD83-D582-8AC4-54E2-B0C3683E351F}"/>
              </a:ext>
            </a:extLst>
          </p:cNvPr>
          <p:cNvSpPr txBox="1">
            <a:spLocks noChangeArrowheads="1"/>
          </p:cNvSpPr>
          <p:nvPr/>
        </p:nvSpPr>
        <p:spPr bwMode="auto">
          <a:xfrm>
            <a:off x="2868930" y="527037"/>
            <a:ext cx="9544050" cy="715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58775" indent="-358775" algn="ctr" rtl="0" eaLnBrk="0" fontAlgn="base" hangingPunct="0">
              <a:spcBef>
                <a:spcPct val="0"/>
              </a:spcBef>
              <a:spcAft>
                <a:spcPct val="0"/>
              </a:spcAft>
              <a:defRPr sz="3600" b="1" cap="none" baseline="0">
                <a:solidFill>
                  <a:srgbClr val="F47B22"/>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358775" marR="0" lvl="0" indent="-358775" algn="ctr" defTabSz="914400" rtl="0" eaLnBrk="0" fontAlgn="base" latinLnBrk="0" hangingPunct="0">
              <a:lnSpc>
                <a:spcPct val="100000"/>
              </a:lnSpc>
              <a:spcBef>
                <a:spcPct val="0"/>
              </a:spcBef>
              <a:spcAft>
                <a:spcPct val="0"/>
              </a:spcAft>
              <a:buClrTx/>
              <a:buSzTx/>
              <a:buFontTx/>
              <a:buNone/>
              <a:tabLst/>
              <a:defRPr/>
            </a:pPr>
            <a:r>
              <a:rPr lang="en-US" altLang="bg-BG" sz="4000" b="0" dirty="0">
                <a:solidFill>
                  <a:srgbClr val="034EA2"/>
                </a:solidFill>
              </a:rPr>
              <a:t>Objective: Dissemination of information</a:t>
            </a:r>
            <a:endParaRPr lang="bg-BG" altLang="bg-BG" sz="4000" b="0" dirty="0">
              <a:solidFill>
                <a:srgbClr val="034EA2"/>
              </a:solidFill>
            </a:endParaRPr>
          </a:p>
        </p:txBody>
      </p:sp>
      <p:sp>
        <p:nvSpPr>
          <p:cNvPr id="10" name="Text Placeholder 2">
            <a:extLst>
              <a:ext uri="{FF2B5EF4-FFF2-40B4-BE49-F238E27FC236}">
                <a16:creationId xmlns:a16="http://schemas.microsoft.com/office/drawing/2014/main" id="{3531D678-F55E-519B-8E3E-7B5C78BBFE75}"/>
              </a:ext>
            </a:extLst>
          </p:cNvPr>
          <p:cNvSpPr txBox="1">
            <a:spLocks/>
          </p:cNvSpPr>
          <p:nvPr/>
        </p:nvSpPr>
        <p:spPr bwMode="auto">
          <a:xfrm>
            <a:off x="655860" y="1425746"/>
            <a:ext cx="11048460" cy="388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marR="0" indent="0" algn="ctr" defTabSz="914400" rtl="0" eaLnBrk="0" fontAlgn="base" latinLnBrk="0" hangingPunct="0">
              <a:lnSpc>
                <a:spcPct val="100000"/>
              </a:lnSpc>
              <a:spcBef>
                <a:spcPct val="20000"/>
              </a:spcBef>
              <a:spcAft>
                <a:spcPct val="0"/>
              </a:spcAft>
              <a:buClr>
                <a:schemeClr val="bg1"/>
              </a:buClr>
              <a:buSzTx/>
              <a:buFontTx/>
              <a:buNone/>
              <a:tabLst/>
              <a:defRPr sz="1400" i="0" baseline="0">
                <a:solidFill>
                  <a:schemeClr val="bg2">
                    <a:lumMod val="50000"/>
                  </a:schemeClr>
                </a:solidFill>
                <a:latin typeface="+mn-lt"/>
                <a:ea typeface="+mn-ea"/>
                <a:cs typeface="+mn-cs"/>
              </a:defRPr>
            </a:lvl1pPr>
            <a:lvl2pPr marL="457200" indent="0" algn="l" rtl="0" eaLnBrk="0" fontAlgn="base" hangingPunct="0">
              <a:spcBef>
                <a:spcPct val="20000"/>
              </a:spcBef>
              <a:spcAft>
                <a:spcPct val="0"/>
              </a:spcAft>
              <a:buClr>
                <a:srgbClr val="009FBA"/>
              </a:buClr>
              <a:buNone/>
              <a:defRPr sz="1800" b="1">
                <a:solidFill>
                  <a:srgbClr val="0F5494"/>
                </a:solidFill>
                <a:latin typeface="+mn-lt"/>
              </a:defRPr>
            </a:lvl2pPr>
            <a:lvl3pPr marL="914400" indent="0" algn="l" rtl="0" eaLnBrk="0" fontAlgn="base" hangingPunct="0">
              <a:spcBef>
                <a:spcPct val="20000"/>
              </a:spcBef>
              <a:spcAft>
                <a:spcPct val="0"/>
              </a:spcAft>
              <a:buNone/>
              <a:defRPr sz="1600">
                <a:solidFill>
                  <a:srgbClr val="0F5494"/>
                </a:solidFill>
                <a:latin typeface="+mn-lt"/>
              </a:defRPr>
            </a:lvl3pPr>
            <a:lvl4pPr marL="1371600" indent="0" algn="l" rtl="0" eaLnBrk="0" fontAlgn="base" hangingPunct="0">
              <a:spcBef>
                <a:spcPct val="20000"/>
              </a:spcBef>
              <a:spcAft>
                <a:spcPct val="0"/>
              </a:spcAft>
              <a:buNone/>
              <a:defRPr sz="1400">
                <a:solidFill>
                  <a:schemeClr val="tx1"/>
                </a:solidFill>
                <a:latin typeface="Arial" charset="0"/>
              </a:defRPr>
            </a:lvl4pPr>
            <a:lvl5pPr marL="1828800" indent="0" algn="l" rtl="0" eaLnBrk="0" fontAlgn="base" hangingPunct="0">
              <a:spcBef>
                <a:spcPct val="20000"/>
              </a:spcBef>
              <a:spcAft>
                <a:spcPct val="0"/>
              </a:spcAft>
              <a:buNone/>
              <a:defRPr sz="1400">
                <a:solidFill>
                  <a:schemeClr val="tx1"/>
                </a:solidFill>
                <a:latin typeface="Arial" charset="0"/>
              </a:defRPr>
            </a:lvl5pPr>
            <a:lvl6pPr marL="2286000" indent="0" algn="l" rtl="0" fontAlgn="base">
              <a:spcBef>
                <a:spcPct val="20000"/>
              </a:spcBef>
              <a:spcAft>
                <a:spcPct val="0"/>
              </a:spcAft>
              <a:buNone/>
              <a:defRPr sz="1400">
                <a:solidFill>
                  <a:schemeClr val="tx1"/>
                </a:solidFill>
                <a:latin typeface="Arial" charset="0"/>
              </a:defRPr>
            </a:lvl6pPr>
            <a:lvl7pPr marL="2743200" indent="0" algn="l" rtl="0" fontAlgn="base">
              <a:spcBef>
                <a:spcPct val="20000"/>
              </a:spcBef>
              <a:spcAft>
                <a:spcPct val="0"/>
              </a:spcAft>
              <a:buNone/>
              <a:defRPr sz="1400">
                <a:solidFill>
                  <a:schemeClr val="tx1"/>
                </a:solidFill>
                <a:latin typeface="Arial" charset="0"/>
              </a:defRPr>
            </a:lvl7pPr>
            <a:lvl8pPr marL="3200400" indent="0" algn="l" rtl="0" fontAlgn="base">
              <a:spcBef>
                <a:spcPct val="20000"/>
              </a:spcBef>
              <a:spcAft>
                <a:spcPct val="0"/>
              </a:spcAft>
              <a:buNone/>
              <a:defRPr sz="1400">
                <a:solidFill>
                  <a:schemeClr val="tx1"/>
                </a:solidFill>
                <a:latin typeface="Arial" charset="0"/>
              </a:defRPr>
            </a:lvl8pPr>
            <a:lvl9pPr marL="3657600" indent="0" algn="l" rtl="0" fontAlgn="base">
              <a:spcBef>
                <a:spcPct val="20000"/>
              </a:spcBef>
              <a:spcAft>
                <a:spcPct val="0"/>
              </a:spcAft>
              <a:buNone/>
              <a:defRPr sz="1400">
                <a:solidFill>
                  <a:schemeClr val="tx1"/>
                </a:solidFill>
                <a:latin typeface="Arial" charset="0"/>
              </a:defRPr>
            </a:lvl9pPr>
          </a:lstStyle>
          <a:p>
            <a:pPr marL="0" marR="0" lvl="0" indent="0" algn="just" defTabSz="914400" rtl="0" eaLnBrk="0" fontAlgn="base" latinLnBrk="0" hangingPunct="0">
              <a:lnSpc>
                <a:spcPct val="100000"/>
              </a:lnSpc>
              <a:spcBef>
                <a:spcPct val="20000"/>
              </a:spcBef>
              <a:spcAft>
                <a:spcPct val="0"/>
              </a:spcAft>
              <a:buClr>
                <a:srgbClr val="FFFFFF"/>
              </a:buClr>
              <a:buSzTx/>
              <a:buFontTx/>
              <a:buNone/>
              <a:tabLst/>
              <a:defRPr/>
            </a:pPr>
            <a:r>
              <a:rPr kumimoji="0" lang="en-US" sz="2400" b="1" i="0" u="sng" strike="noStrike" kern="0" cap="none" spc="0" normalizeH="0" baseline="0" noProof="0" dirty="0">
                <a:ln>
                  <a:noFill/>
                </a:ln>
                <a:solidFill>
                  <a:schemeClr val="tx1">
                    <a:lumMod val="50000"/>
                  </a:schemeClr>
                </a:solidFill>
                <a:effectLst/>
                <a:uLnTx/>
                <a:uFillTx/>
                <a:latin typeface="Verdana"/>
                <a:ea typeface="+mn-ea"/>
                <a:cs typeface="+mn-cs"/>
              </a:rPr>
              <a:t>Transparency</a:t>
            </a:r>
            <a:r>
              <a:rPr kumimoji="0" lang="en-US" sz="2400" b="1" i="0" strike="noStrike" kern="0" cap="none" spc="0" normalizeH="0" baseline="0" noProof="0" dirty="0">
                <a:ln>
                  <a:noFill/>
                </a:ln>
                <a:solidFill>
                  <a:schemeClr val="tx1">
                    <a:lumMod val="50000"/>
                  </a:schemeClr>
                </a:solidFill>
                <a:effectLst/>
                <a:uLnTx/>
                <a:uFillTx/>
                <a:latin typeface="Verdana"/>
                <a:ea typeface="+mn-ea"/>
                <a:cs typeface="+mn-cs"/>
              </a:rPr>
              <a:t>:</a:t>
            </a:r>
          </a:p>
          <a:p>
            <a:pPr marR="0" lvl="0" algn="just" defTabSz="914400" rtl="0" eaLnBrk="0" fontAlgn="base" latinLnBrk="0" hangingPunct="0">
              <a:lnSpc>
                <a:spcPct val="100000"/>
              </a:lnSpc>
              <a:spcBef>
                <a:spcPct val="20000"/>
              </a:spcBef>
              <a:spcAft>
                <a:spcPct val="0"/>
              </a:spcAft>
              <a:buClr>
                <a:srgbClr val="92D050"/>
              </a:buClr>
              <a:buSzTx/>
              <a:tabLst/>
              <a:defRPr/>
            </a:pPr>
            <a:r>
              <a:rPr kumimoji="0" lang="en-US" sz="2400" b="0" i="0" u="none" strike="noStrike" kern="0" cap="none" spc="0" normalizeH="0" baseline="0" noProof="0" dirty="0">
                <a:ln>
                  <a:noFill/>
                </a:ln>
                <a:solidFill>
                  <a:schemeClr val="tx1">
                    <a:lumMod val="50000"/>
                  </a:schemeClr>
                </a:solidFill>
                <a:effectLst/>
                <a:uLnTx/>
                <a:uFillTx/>
                <a:latin typeface="Verdana"/>
                <a:ea typeface="+mn-ea"/>
                <a:cs typeface="+mn-cs"/>
              </a:rPr>
              <a:t>Ensure transparency in the global animal disease situation</a:t>
            </a:r>
          </a:p>
          <a:p>
            <a:pPr marL="342900" marR="0" lvl="0" indent="-342900" algn="just" defTabSz="914400" rtl="0" eaLnBrk="0" fontAlgn="base" latinLnBrk="0" hangingPunct="0">
              <a:lnSpc>
                <a:spcPct val="100000"/>
              </a:lnSpc>
              <a:spcBef>
                <a:spcPct val="20000"/>
              </a:spcBef>
              <a:spcAft>
                <a:spcPct val="0"/>
              </a:spcAft>
              <a:buClr>
                <a:srgbClr val="92D050"/>
              </a:buClr>
              <a:buSzTx/>
              <a:buFont typeface="Wingdings" panose="05000000000000000000" pitchFamily="2" charset="2"/>
              <a:buChar char="§"/>
              <a:tabLst/>
              <a:defRPr/>
            </a:pPr>
            <a:endParaRPr lang="en-US" sz="2400" kern="0" dirty="0">
              <a:solidFill>
                <a:schemeClr val="tx1">
                  <a:lumMod val="50000"/>
                </a:schemeClr>
              </a:solidFill>
              <a:latin typeface="Verdana"/>
            </a:endParaRPr>
          </a:p>
          <a:p>
            <a:pPr lvl="0" algn="just">
              <a:buClr>
                <a:srgbClr val="92D050"/>
              </a:buClr>
              <a:defRPr/>
            </a:pPr>
            <a:r>
              <a:rPr lang="en-US" sz="2400" b="1" u="sng" kern="0" dirty="0">
                <a:solidFill>
                  <a:schemeClr val="tx1">
                    <a:lumMod val="50000"/>
                  </a:schemeClr>
                </a:solidFill>
                <a:latin typeface="Verdana"/>
              </a:rPr>
              <a:t>Collaboration</a:t>
            </a:r>
            <a:r>
              <a:rPr lang="en-US" sz="2400" b="1" kern="0" dirty="0">
                <a:solidFill>
                  <a:schemeClr val="tx1">
                    <a:lumMod val="50000"/>
                  </a:schemeClr>
                </a:solidFill>
                <a:latin typeface="Verdana"/>
              </a:rPr>
              <a:t>:</a:t>
            </a:r>
          </a:p>
          <a:p>
            <a:pPr algn="just">
              <a:buClr>
                <a:srgbClr val="FFFFFF"/>
              </a:buClr>
              <a:defRPr/>
            </a:pPr>
            <a:r>
              <a:rPr lang="en-US" sz="2400" kern="0" dirty="0">
                <a:solidFill>
                  <a:schemeClr val="tx1">
                    <a:lumMod val="50000"/>
                  </a:schemeClr>
                </a:solidFill>
                <a:latin typeface="Verdana"/>
              </a:rPr>
              <a:t>Share disease specific information</a:t>
            </a:r>
          </a:p>
          <a:p>
            <a:pPr algn="just">
              <a:buClr>
                <a:srgbClr val="FFFFFF"/>
              </a:buClr>
              <a:defRPr/>
            </a:pPr>
            <a:endParaRPr kumimoji="0" lang="en-US" sz="2400" b="0" i="0" u="none" strike="noStrike" kern="0" cap="none" spc="0" normalizeH="0" baseline="0" noProof="0" dirty="0">
              <a:ln>
                <a:noFill/>
              </a:ln>
              <a:solidFill>
                <a:schemeClr val="tx1">
                  <a:lumMod val="50000"/>
                </a:schemeClr>
              </a:solidFill>
              <a:effectLst/>
              <a:uLnTx/>
              <a:uFillTx/>
              <a:latin typeface="Verdana"/>
              <a:ea typeface="+mn-ea"/>
              <a:cs typeface="+mn-cs"/>
            </a:endParaRPr>
          </a:p>
          <a:p>
            <a:pPr marL="0" marR="0" lvl="0" indent="0" algn="just" defTabSz="914400" rtl="0" eaLnBrk="0" fontAlgn="base" latinLnBrk="0" hangingPunct="0">
              <a:lnSpc>
                <a:spcPct val="100000"/>
              </a:lnSpc>
              <a:spcBef>
                <a:spcPct val="20000"/>
              </a:spcBef>
              <a:spcAft>
                <a:spcPct val="0"/>
              </a:spcAft>
              <a:buClr>
                <a:srgbClr val="FFFFFF"/>
              </a:buClr>
              <a:buSzTx/>
              <a:buFontTx/>
              <a:buNone/>
              <a:tabLst/>
              <a:defRPr/>
            </a:pPr>
            <a:r>
              <a:rPr kumimoji="0" lang="en-US" sz="2400" b="1" i="0" u="sng" strike="noStrike" kern="0" cap="none" spc="0" normalizeH="0" baseline="0" noProof="0" dirty="0">
                <a:ln>
                  <a:noFill/>
                </a:ln>
                <a:solidFill>
                  <a:schemeClr val="tx1">
                    <a:lumMod val="50000"/>
                  </a:schemeClr>
                </a:solidFill>
                <a:effectLst/>
                <a:uLnTx/>
                <a:uFillTx/>
                <a:latin typeface="Verdana"/>
                <a:ea typeface="+mn-ea"/>
                <a:cs typeface="+mn-cs"/>
              </a:rPr>
              <a:t>Safe </a:t>
            </a:r>
            <a:r>
              <a:rPr lang="en-US" sz="2400" b="1" u="sng" kern="0" dirty="0">
                <a:solidFill>
                  <a:schemeClr val="tx1">
                    <a:lumMod val="50000"/>
                  </a:schemeClr>
                </a:solidFill>
                <a:latin typeface="Verdana"/>
              </a:rPr>
              <a:t>international trade</a:t>
            </a:r>
            <a:r>
              <a:rPr lang="en-US" sz="2400" b="1" kern="0" dirty="0">
                <a:solidFill>
                  <a:schemeClr val="tx1">
                    <a:lumMod val="50000"/>
                  </a:schemeClr>
                </a:solidFill>
                <a:latin typeface="Verdana"/>
              </a:rPr>
              <a:t>: </a:t>
            </a:r>
            <a:r>
              <a:rPr lang="en-US" sz="2400" kern="0" dirty="0">
                <a:solidFill>
                  <a:schemeClr val="tx1">
                    <a:lumMod val="50000"/>
                  </a:schemeClr>
                </a:solidFill>
                <a:latin typeface="Verdana"/>
              </a:rPr>
              <a:t>in animals and animal pro</a:t>
            </a:r>
            <a:r>
              <a:rPr lang="en-US" sz="2400" kern="0" dirty="0">
                <a:solidFill>
                  <a:srgbClr val="808080">
                    <a:lumMod val="50000"/>
                  </a:srgbClr>
                </a:solidFill>
                <a:latin typeface="Verdana"/>
              </a:rPr>
              <a:t>ducts based </a:t>
            </a:r>
            <a:r>
              <a:rPr kumimoji="0" lang="en-US" sz="2400" b="0" i="0" u="none" strike="noStrike" kern="0" cap="none" spc="0" normalizeH="0" baseline="0" noProof="0" dirty="0">
                <a:ln>
                  <a:noFill/>
                </a:ln>
                <a:solidFill>
                  <a:srgbClr val="808080">
                    <a:lumMod val="50000"/>
                  </a:srgbClr>
                </a:solidFill>
                <a:effectLst/>
                <a:uLnTx/>
                <a:uFillTx/>
                <a:latin typeface="Verdana"/>
                <a:ea typeface="+mn-ea"/>
                <a:cs typeface="+mn-cs"/>
              </a:rPr>
              <a:t>on </a:t>
            </a:r>
            <a:r>
              <a:rPr lang="en-US" sz="2400" kern="0" dirty="0">
                <a:solidFill>
                  <a:srgbClr val="808080">
                    <a:lumMod val="50000"/>
                  </a:srgbClr>
                </a:solidFill>
                <a:latin typeface="Verdana"/>
              </a:rPr>
              <a:t>rules on food safety and animal and plant health standards </a:t>
            </a:r>
          </a:p>
          <a:p>
            <a:pPr marL="0" marR="0" lvl="0" indent="0" algn="just" defTabSz="914400" rtl="0" eaLnBrk="0" fontAlgn="base" latinLnBrk="0" hangingPunct="0">
              <a:lnSpc>
                <a:spcPct val="100000"/>
              </a:lnSpc>
              <a:spcBef>
                <a:spcPct val="20000"/>
              </a:spcBef>
              <a:spcAft>
                <a:spcPct val="0"/>
              </a:spcAft>
              <a:buClr>
                <a:srgbClr val="FFFFFF"/>
              </a:buClr>
              <a:buSzTx/>
              <a:buFontTx/>
              <a:buNone/>
              <a:tabLst/>
              <a:defRPr/>
            </a:pPr>
            <a:r>
              <a:rPr kumimoji="0" lang="en-US" sz="2400" b="1" i="0" strike="noStrike" kern="0" cap="none" spc="0" normalizeH="0" baseline="0" noProof="0" dirty="0">
                <a:ln>
                  <a:noFill/>
                </a:ln>
                <a:solidFill>
                  <a:schemeClr val="tx1">
                    <a:lumMod val="50000"/>
                  </a:schemeClr>
                </a:solidFill>
                <a:effectLst/>
                <a:uLnTx/>
                <a:uFillTx/>
                <a:latin typeface="Verdana"/>
                <a:ea typeface="+mn-ea"/>
                <a:cs typeface="+mn-cs"/>
              </a:rPr>
              <a:t>“Sanitary and phytosanitary measures”</a:t>
            </a:r>
            <a:endParaRPr kumimoji="0" lang="bg-BG" sz="2400" b="0" i="0" strike="noStrike" kern="0" cap="none" spc="0" normalizeH="0" baseline="0" noProof="0" dirty="0">
              <a:ln>
                <a:noFill/>
              </a:ln>
              <a:solidFill>
                <a:srgbClr val="808080">
                  <a:lumMod val="50000"/>
                </a:srgbClr>
              </a:solidFill>
              <a:effectLst/>
              <a:uLnTx/>
              <a:uFillTx/>
              <a:latin typeface="Verdana"/>
              <a:ea typeface="+mn-ea"/>
              <a:cs typeface="+mn-cs"/>
            </a:endParaRPr>
          </a:p>
        </p:txBody>
      </p:sp>
      <p:pic>
        <p:nvPicPr>
          <p:cNvPr id="3" name="Grafik 2">
            <a:extLst>
              <a:ext uri="{FF2B5EF4-FFF2-40B4-BE49-F238E27FC236}">
                <a16:creationId xmlns:a16="http://schemas.microsoft.com/office/drawing/2014/main" id="{C8706ACF-A18B-AFF5-9141-73B38E860CA8}"/>
              </a:ext>
            </a:extLst>
          </p:cNvPr>
          <p:cNvPicPr>
            <a:picLocks noChangeAspect="1"/>
          </p:cNvPicPr>
          <p:nvPr/>
        </p:nvPicPr>
        <p:blipFill>
          <a:blip r:embed="rId3"/>
          <a:stretch>
            <a:fillRect/>
          </a:stretch>
        </p:blipFill>
        <p:spPr>
          <a:xfrm>
            <a:off x="655860" y="5375411"/>
            <a:ext cx="3246336" cy="1194832"/>
          </a:xfrm>
          <a:prstGeom prst="rect">
            <a:avLst/>
          </a:prstGeom>
          <a:ln>
            <a:solidFill>
              <a:schemeClr val="tx1">
                <a:lumMod val="50000"/>
              </a:schemeClr>
            </a:solidFill>
          </a:ln>
        </p:spPr>
      </p:pic>
      <p:pic>
        <p:nvPicPr>
          <p:cNvPr id="4" name="Grafik 3">
            <a:extLst>
              <a:ext uri="{FF2B5EF4-FFF2-40B4-BE49-F238E27FC236}">
                <a16:creationId xmlns:a16="http://schemas.microsoft.com/office/drawing/2014/main" id="{6BDDF2E4-7291-65D1-435F-6C2E9DA4F598}"/>
              </a:ext>
            </a:extLst>
          </p:cNvPr>
          <p:cNvPicPr>
            <a:picLocks noChangeAspect="1"/>
          </p:cNvPicPr>
          <p:nvPr/>
        </p:nvPicPr>
        <p:blipFill>
          <a:blip r:embed="rId4"/>
          <a:stretch>
            <a:fillRect/>
          </a:stretch>
        </p:blipFill>
        <p:spPr>
          <a:xfrm>
            <a:off x="4461073" y="5369124"/>
            <a:ext cx="3635064" cy="1207407"/>
          </a:xfrm>
          <a:prstGeom prst="rect">
            <a:avLst/>
          </a:prstGeom>
          <a:ln>
            <a:solidFill>
              <a:schemeClr val="tx1">
                <a:lumMod val="50000"/>
              </a:schemeClr>
            </a:solidFill>
          </a:ln>
        </p:spPr>
      </p:pic>
      <p:pic>
        <p:nvPicPr>
          <p:cNvPr id="6" name="Grafik 5">
            <a:extLst>
              <a:ext uri="{FF2B5EF4-FFF2-40B4-BE49-F238E27FC236}">
                <a16:creationId xmlns:a16="http://schemas.microsoft.com/office/drawing/2014/main" id="{1E4F0080-7CAA-FFDA-D675-4C75B2F169AF}"/>
              </a:ext>
            </a:extLst>
          </p:cNvPr>
          <p:cNvPicPr>
            <a:picLocks noChangeAspect="1"/>
          </p:cNvPicPr>
          <p:nvPr/>
        </p:nvPicPr>
        <p:blipFill>
          <a:blip r:embed="rId5"/>
          <a:stretch>
            <a:fillRect/>
          </a:stretch>
        </p:blipFill>
        <p:spPr>
          <a:xfrm>
            <a:off x="8655014" y="5369124"/>
            <a:ext cx="3253853" cy="1185513"/>
          </a:xfrm>
          <a:prstGeom prst="rect">
            <a:avLst/>
          </a:prstGeom>
          <a:ln>
            <a:solidFill>
              <a:schemeClr val="tx1">
                <a:lumMod val="50000"/>
              </a:schemeClr>
            </a:solidFill>
          </a:ln>
        </p:spPr>
      </p:pic>
    </p:spTree>
    <p:extLst>
      <p:ext uri="{BB962C8B-B14F-4D97-AF65-F5344CB8AC3E}">
        <p14:creationId xmlns:p14="http://schemas.microsoft.com/office/powerpoint/2010/main" val="3298743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4165753-BAAC-3264-8461-87924C542641}"/>
              </a:ext>
            </a:extLst>
          </p:cNvPr>
          <p:cNvSpPr>
            <a:spLocks noGrp="1"/>
          </p:cNvSpPr>
          <p:nvPr>
            <p:ph type="title"/>
          </p:nvPr>
        </p:nvSpPr>
        <p:spPr>
          <a:xfrm>
            <a:off x="3028950" y="482600"/>
            <a:ext cx="9163050" cy="782638"/>
          </a:xfrm>
        </p:spPr>
        <p:txBody>
          <a:bodyPr/>
          <a:lstStyle/>
          <a:p>
            <a:pPr marL="0" indent="0">
              <a:buNone/>
            </a:pPr>
            <a:r>
              <a:rPr lang="en-US" sz="2800" b="1" u="sng" dirty="0" err="1"/>
              <a:t>Computerised</a:t>
            </a:r>
            <a:r>
              <a:rPr lang="en-US" sz="2800" b="1" u="sng" dirty="0"/>
              <a:t> information system for Union notification and Union reporting of diseases </a:t>
            </a:r>
            <a:r>
              <a:rPr lang="en-US" sz="2800" dirty="0"/>
              <a:t>- </a:t>
            </a:r>
            <a:r>
              <a:rPr lang="en-US" sz="2800" b="1" dirty="0"/>
              <a:t>ADIS</a:t>
            </a:r>
            <a:endParaRPr lang="en-GB" sz="2800" b="1" dirty="0"/>
          </a:p>
        </p:txBody>
      </p:sp>
      <p:sp>
        <p:nvSpPr>
          <p:cNvPr id="4" name="Marcador de contenido 5">
            <a:extLst>
              <a:ext uri="{FF2B5EF4-FFF2-40B4-BE49-F238E27FC236}">
                <a16:creationId xmlns:a16="http://schemas.microsoft.com/office/drawing/2014/main" id="{DF84E06A-A5A6-A5F9-D986-30E5D4B39AE6}"/>
              </a:ext>
            </a:extLst>
          </p:cNvPr>
          <p:cNvSpPr>
            <a:spLocks noGrp="1"/>
          </p:cNvSpPr>
          <p:nvPr>
            <p:ph sz="half" idx="1"/>
          </p:nvPr>
        </p:nvSpPr>
        <p:spPr>
          <a:xfrm>
            <a:off x="737979" y="1748402"/>
            <a:ext cx="9120396" cy="4428004"/>
          </a:xfrm>
        </p:spPr>
        <p:txBody>
          <a:bodyPr/>
          <a:lstStyle/>
          <a:p>
            <a:pPr marL="0" indent="0">
              <a:spcAft>
                <a:spcPts val="1200"/>
              </a:spcAft>
              <a:buNone/>
            </a:pPr>
            <a:r>
              <a:rPr lang="en-US" b="1" dirty="0">
                <a:solidFill>
                  <a:srgbClr val="4F751D"/>
                </a:solidFill>
              </a:rPr>
              <a:t>ADIS is still under development and continuously updated!</a:t>
            </a:r>
          </a:p>
          <a:p>
            <a:pPr>
              <a:spcAft>
                <a:spcPts val="600"/>
              </a:spcAft>
            </a:pPr>
            <a:r>
              <a:rPr lang="en-US" dirty="0"/>
              <a:t>Past Releases</a:t>
            </a:r>
          </a:p>
          <a:p>
            <a:pPr lvl="1">
              <a:spcAft>
                <a:spcPts val="600"/>
              </a:spcAft>
            </a:pPr>
            <a:r>
              <a:rPr lang="es-ES" dirty="0"/>
              <a:t>module on Union reporting</a:t>
            </a:r>
          </a:p>
          <a:p>
            <a:pPr lvl="2">
              <a:spcAft>
                <a:spcPts val="600"/>
              </a:spcAft>
            </a:pPr>
            <a:r>
              <a:rPr lang="es-ES" sz="2000" dirty="0"/>
              <a:t>detection of category E diseases</a:t>
            </a:r>
          </a:p>
          <a:p>
            <a:pPr lvl="2">
              <a:spcAft>
                <a:spcPts val="600"/>
              </a:spcAft>
            </a:pPr>
            <a:r>
              <a:rPr lang="es-ES" sz="2000" dirty="0"/>
              <a:t>Union surveillance programmes </a:t>
            </a:r>
            <a:r>
              <a:rPr lang="es-ES" sz="2000" dirty="0">
                <a:sym typeface="Wingdings" panose="05000000000000000000" pitchFamily="2" charset="2"/>
              </a:rPr>
              <a:t></a:t>
            </a:r>
            <a:r>
              <a:rPr lang="es-ES" sz="2000" dirty="0"/>
              <a:t> EFSA</a:t>
            </a:r>
          </a:p>
          <a:p>
            <a:pPr lvl="2">
              <a:spcAft>
                <a:spcPts val="600"/>
              </a:spcAft>
            </a:pPr>
            <a:r>
              <a:rPr lang="es-ES" sz="2000" dirty="0"/>
              <a:t>results of eradication programme</a:t>
            </a:r>
          </a:p>
          <a:p>
            <a:pPr>
              <a:spcAft>
                <a:spcPts val="600"/>
              </a:spcAft>
            </a:pPr>
            <a:r>
              <a:rPr lang="es-ES" dirty="0"/>
              <a:t>Under development</a:t>
            </a:r>
          </a:p>
          <a:p>
            <a:pPr lvl="1">
              <a:spcAft>
                <a:spcPts val="600"/>
              </a:spcAft>
            </a:pPr>
            <a:r>
              <a:rPr lang="en-US" dirty="0"/>
              <a:t>Webservice (transfer outbreak data from                                                    national data base to ADIS)</a:t>
            </a:r>
          </a:p>
          <a:p>
            <a:pPr lvl="1">
              <a:spcAft>
                <a:spcPts val="1200"/>
              </a:spcAft>
            </a:pPr>
            <a:r>
              <a:rPr lang="en-US" dirty="0"/>
              <a:t>future module on interoperability with WOAH-WAHIS</a:t>
            </a:r>
          </a:p>
        </p:txBody>
      </p:sp>
      <p:pic>
        <p:nvPicPr>
          <p:cNvPr id="6" name="Grafik 4">
            <a:extLst>
              <a:ext uri="{FF2B5EF4-FFF2-40B4-BE49-F238E27FC236}">
                <a16:creationId xmlns:a16="http://schemas.microsoft.com/office/drawing/2014/main" id="{22608BD9-BDFB-7A7D-16DA-505FA5EA6CF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15249" y="2612293"/>
            <a:ext cx="3177849" cy="816707"/>
          </a:xfrm>
          <a:prstGeom prst="rect">
            <a:avLst/>
          </a:prstGeom>
        </p:spPr>
      </p:pic>
      <p:pic>
        <p:nvPicPr>
          <p:cNvPr id="7" name="Inhaltsplatzhalter 9">
            <a:extLst>
              <a:ext uri="{FF2B5EF4-FFF2-40B4-BE49-F238E27FC236}">
                <a16:creationId xmlns:a16="http://schemas.microsoft.com/office/drawing/2014/main" id="{DC60D5F9-545F-DE10-EDE9-2ADAD15AA2DC}"/>
              </a:ext>
            </a:extLst>
          </p:cNvPr>
          <p:cNvPicPr>
            <a:picLocks noChangeAspect="1"/>
          </p:cNvPicPr>
          <p:nvPr/>
        </p:nvPicPr>
        <p:blipFill rotWithShape="1">
          <a:blip r:embed="rId4"/>
          <a:srcRect b="54822"/>
          <a:stretch/>
        </p:blipFill>
        <p:spPr>
          <a:xfrm>
            <a:off x="7715249" y="4199359"/>
            <a:ext cx="3443704" cy="1430742"/>
          </a:xfrm>
          <a:prstGeom prst="rect">
            <a:avLst/>
          </a:prstGeom>
        </p:spPr>
      </p:pic>
      <p:sp>
        <p:nvSpPr>
          <p:cNvPr id="9" name="Flecha: curvada hacia la derecha 8">
            <a:extLst>
              <a:ext uri="{FF2B5EF4-FFF2-40B4-BE49-F238E27FC236}">
                <a16:creationId xmlns:a16="http://schemas.microsoft.com/office/drawing/2014/main" id="{5B02643A-A0B2-5961-E837-4E5A5B883293}"/>
              </a:ext>
            </a:extLst>
          </p:cNvPr>
          <p:cNvSpPr/>
          <p:nvPr/>
        </p:nvSpPr>
        <p:spPr>
          <a:xfrm>
            <a:off x="6768446" y="3233394"/>
            <a:ext cx="673426" cy="1338606"/>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5" name="Flecha: curvada hacia la izquierda 14">
            <a:extLst>
              <a:ext uri="{FF2B5EF4-FFF2-40B4-BE49-F238E27FC236}">
                <a16:creationId xmlns:a16="http://schemas.microsoft.com/office/drawing/2014/main" id="{88A31A82-7425-5D89-854A-EB6B5C4792DA}"/>
              </a:ext>
            </a:extLst>
          </p:cNvPr>
          <p:cNvSpPr/>
          <p:nvPr/>
        </p:nvSpPr>
        <p:spPr>
          <a:xfrm flipV="1">
            <a:off x="11331018" y="3233394"/>
            <a:ext cx="622170" cy="1308758"/>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86566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0">
            <a:extLst>
              <a:ext uri="{FF2B5EF4-FFF2-40B4-BE49-F238E27FC236}">
                <a16:creationId xmlns:a16="http://schemas.microsoft.com/office/drawing/2014/main" id="{572816A0-EDCA-B103-4341-F9411944B12A}"/>
              </a:ext>
            </a:extLst>
          </p:cNvPr>
          <p:cNvSpPr>
            <a:spLocks noChangeArrowheads="1"/>
          </p:cNvSpPr>
          <p:nvPr/>
        </p:nvSpPr>
        <p:spPr bwMode="auto">
          <a:xfrm>
            <a:off x="1415107" y="2052568"/>
            <a:ext cx="93617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Tx/>
              <a:buNone/>
            </a:pPr>
            <a:r>
              <a:rPr lang="de-DE" altLang="bg-BG" dirty="0">
                <a:solidFill>
                  <a:schemeClr val="tx1"/>
                </a:solidFill>
                <a:latin typeface="+mn-lt"/>
              </a:rPr>
              <a:t>Access </a:t>
            </a:r>
            <a:r>
              <a:rPr lang="de-DE" altLang="bg-BG" dirty="0" err="1">
                <a:solidFill>
                  <a:schemeClr val="tx1"/>
                </a:solidFill>
                <a:latin typeface="+mn-lt"/>
              </a:rPr>
              <a:t>to</a:t>
            </a:r>
            <a:r>
              <a:rPr lang="de-DE" altLang="bg-BG" dirty="0">
                <a:solidFill>
                  <a:schemeClr val="tx1"/>
                </a:solidFill>
                <a:latin typeface="+mn-lt"/>
              </a:rPr>
              <a:t> </a:t>
            </a:r>
            <a:r>
              <a:rPr lang="bg-BG" altLang="bg-BG" dirty="0">
                <a:solidFill>
                  <a:schemeClr val="tx1"/>
                </a:solidFill>
                <a:latin typeface="+mn-lt"/>
              </a:rPr>
              <a:t>all </a:t>
            </a:r>
            <a:r>
              <a:rPr lang="de-DE" altLang="bg-BG" dirty="0">
                <a:solidFill>
                  <a:schemeClr val="tx1"/>
                </a:solidFill>
                <a:latin typeface="+mn-lt"/>
              </a:rPr>
              <a:t> 182  </a:t>
            </a:r>
            <a:r>
              <a:rPr lang="en-US" altLang="bg-BG" dirty="0">
                <a:solidFill>
                  <a:schemeClr val="tx1"/>
                </a:solidFill>
                <a:latin typeface="+mn-lt"/>
              </a:rPr>
              <a:t>WOAH </a:t>
            </a:r>
            <a:r>
              <a:rPr lang="bg-BG" altLang="bg-BG" dirty="0">
                <a:solidFill>
                  <a:schemeClr val="tx1"/>
                </a:solidFill>
                <a:latin typeface="+mn-lt"/>
              </a:rPr>
              <a:t>Member Countries</a:t>
            </a:r>
            <a:r>
              <a:rPr lang="de-DE" altLang="bg-BG" dirty="0">
                <a:solidFill>
                  <a:schemeClr val="tx1"/>
                </a:solidFill>
                <a:latin typeface="+mn-lt"/>
              </a:rPr>
              <a:t>: </a:t>
            </a:r>
            <a:r>
              <a:rPr lang="en-GB" altLang="bg-BG" dirty="0">
                <a:solidFill>
                  <a:schemeClr val="tx1"/>
                </a:solidFill>
                <a:latin typeface="+mn-lt"/>
              </a:rPr>
              <a:t>submission</a:t>
            </a:r>
            <a:r>
              <a:rPr lang="en-US" altLang="bg-BG" dirty="0">
                <a:solidFill>
                  <a:schemeClr val="tx1"/>
                </a:solidFill>
                <a:latin typeface="+mn-lt"/>
              </a:rPr>
              <a:t> by focal points</a:t>
            </a:r>
          </a:p>
        </p:txBody>
      </p:sp>
      <p:sp>
        <p:nvSpPr>
          <p:cNvPr id="16" name="Title 1">
            <a:extLst>
              <a:ext uri="{FF2B5EF4-FFF2-40B4-BE49-F238E27FC236}">
                <a16:creationId xmlns:a16="http://schemas.microsoft.com/office/drawing/2014/main" id="{89925965-BD61-4955-B2E1-A82B7DDCB870}"/>
              </a:ext>
            </a:extLst>
          </p:cNvPr>
          <p:cNvSpPr txBox="1">
            <a:spLocks noChangeArrowheads="1"/>
          </p:cNvSpPr>
          <p:nvPr/>
        </p:nvSpPr>
        <p:spPr bwMode="auto">
          <a:xfrm>
            <a:off x="4809949" y="343281"/>
            <a:ext cx="2973337"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58775" indent="-358775" algn="ctr" rtl="0" eaLnBrk="0" fontAlgn="base" hangingPunct="0">
              <a:spcBef>
                <a:spcPct val="0"/>
              </a:spcBef>
              <a:spcAft>
                <a:spcPct val="0"/>
              </a:spcAft>
              <a:defRPr sz="3600" b="1" cap="none" baseline="0">
                <a:solidFill>
                  <a:srgbClr val="F47B22"/>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358775" marR="0" lvl="0" indent="-358775" algn="ctr" defTabSz="914400" rtl="0" eaLnBrk="0" fontAlgn="base" latinLnBrk="0" hangingPunct="0">
              <a:lnSpc>
                <a:spcPct val="100000"/>
              </a:lnSpc>
              <a:spcBef>
                <a:spcPct val="0"/>
              </a:spcBef>
              <a:spcAft>
                <a:spcPct val="0"/>
              </a:spcAft>
              <a:buClrTx/>
              <a:buSzTx/>
              <a:buFontTx/>
              <a:buNone/>
              <a:tabLst/>
              <a:defRPr/>
            </a:pPr>
            <a:r>
              <a:rPr lang="en-US" altLang="bg-BG" sz="4000" b="0" dirty="0">
                <a:solidFill>
                  <a:srgbClr val="034EA2"/>
                </a:solidFill>
              </a:rPr>
              <a:t>WAHIS</a:t>
            </a:r>
            <a:endParaRPr lang="bg-BG" altLang="bg-BG" sz="4000" b="0" dirty="0">
              <a:solidFill>
                <a:srgbClr val="034EA2"/>
              </a:solidFill>
            </a:endParaRPr>
          </a:p>
        </p:txBody>
      </p:sp>
      <p:sp>
        <p:nvSpPr>
          <p:cNvPr id="17" name="TextBox 16">
            <a:extLst>
              <a:ext uri="{FF2B5EF4-FFF2-40B4-BE49-F238E27FC236}">
                <a16:creationId xmlns:a16="http://schemas.microsoft.com/office/drawing/2014/main" id="{E697EA45-9C7B-17A4-C9D8-1CE947E9072E}"/>
              </a:ext>
            </a:extLst>
          </p:cNvPr>
          <p:cNvSpPr txBox="1"/>
          <p:nvPr/>
        </p:nvSpPr>
        <p:spPr>
          <a:xfrm>
            <a:off x="1219199" y="2888498"/>
            <a:ext cx="9808029" cy="3046988"/>
          </a:xfrm>
          <a:prstGeom prst="rect">
            <a:avLst/>
          </a:prstGeom>
          <a:solidFill>
            <a:schemeClr val="bg1"/>
          </a:solidFill>
        </p:spPr>
        <p:txBody>
          <a:bodyPr wrap="square">
            <a:spAutoFit/>
          </a:bodyPr>
          <a:lstStyle/>
          <a:p>
            <a:pPr marL="285750" indent="-285750" eaLnBrk="0" fontAlgn="base" hangingPunct="0">
              <a:spcBef>
                <a:spcPct val="0"/>
              </a:spcBef>
              <a:spcAft>
                <a:spcPct val="0"/>
              </a:spcAft>
              <a:buFont typeface="Wingdings" panose="05000000000000000000" pitchFamily="2" charset="2"/>
              <a:buChar char="ü"/>
              <a:defRPr/>
            </a:pPr>
            <a:r>
              <a:rPr lang="en-US" altLang="bg-BG" sz="2400" dirty="0"/>
              <a:t>To</a:t>
            </a:r>
            <a:r>
              <a:rPr lang="bg-BG" altLang="bg-BG" sz="2400" dirty="0"/>
              <a:t> </a:t>
            </a:r>
            <a:r>
              <a:rPr lang="en-US" altLang="bg-BG" sz="2400" dirty="0"/>
              <a:t>ensure</a:t>
            </a:r>
            <a:r>
              <a:rPr lang="bg-BG" altLang="bg-BG" sz="2400" dirty="0"/>
              <a:t> </a:t>
            </a:r>
            <a:r>
              <a:rPr lang="en-US" altLang="bg-BG" sz="2400" dirty="0"/>
              <a:t>transparency of worldwide animal disease situation including zoonosis </a:t>
            </a:r>
          </a:p>
          <a:p>
            <a:pPr marL="285750" indent="-285750" eaLnBrk="0" fontAlgn="base" hangingPunct="0">
              <a:spcBef>
                <a:spcPct val="0"/>
              </a:spcBef>
              <a:spcAft>
                <a:spcPct val="0"/>
              </a:spcAft>
              <a:buFont typeface="Wingdings" panose="05000000000000000000" pitchFamily="2" charset="2"/>
              <a:buChar char="ü"/>
              <a:defRPr/>
            </a:pPr>
            <a:endParaRPr lang="en-US" sz="2400" dirty="0">
              <a:solidFill>
                <a:srgbClr val="0F5494"/>
              </a:solidFill>
              <a:latin typeface="Verdana" panose="020B0604030504040204" pitchFamily="34" charset="0"/>
            </a:endParaRPr>
          </a:p>
          <a:p>
            <a:pPr marL="285750" indent="-285750" eaLnBrk="0" fontAlgn="base" hangingPunct="0">
              <a:spcBef>
                <a:spcPct val="0"/>
              </a:spcBef>
              <a:spcAft>
                <a:spcPct val="0"/>
              </a:spcAft>
              <a:buFont typeface="Wingdings" panose="05000000000000000000" pitchFamily="2" charset="2"/>
              <a:buChar char="ü"/>
              <a:defRPr/>
            </a:pPr>
            <a:r>
              <a:rPr lang="en-US" sz="2400" dirty="0"/>
              <a:t>Platform for collection, submission and access of animal health data provided by countries;</a:t>
            </a:r>
          </a:p>
          <a:p>
            <a:pPr marL="285750" indent="-285750" eaLnBrk="0" fontAlgn="base" hangingPunct="0">
              <a:spcBef>
                <a:spcPct val="0"/>
              </a:spcBef>
              <a:spcAft>
                <a:spcPct val="0"/>
              </a:spcAft>
              <a:buFont typeface="Wingdings" panose="05000000000000000000" pitchFamily="2" charset="2"/>
              <a:buChar char="ü"/>
              <a:defRPr/>
            </a:pPr>
            <a:endParaRPr lang="en-US" sz="2400" dirty="0"/>
          </a:p>
          <a:p>
            <a:pPr marL="285750" indent="-285750" eaLnBrk="0" fontAlgn="base" hangingPunct="0">
              <a:spcBef>
                <a:spcPct val="0"/>
              </a:spcBef>
              <a:spcAft>
                <a:spcPct val="0"/>
              </a:spcAft>
              <a:buFont typeface="Wingdings" panose="05000000000000000000" pitchFamily="2" charset="2"/>
              <a:buChar char="ü"/>
              <a:defRPr/>
            </a:pPr>
            <a:r>
              <a:rPr lang="en-US" sz="2400" dirty="0"/>
              <a:t>An official WOAH disease reporting format for clear and concise exchange of information;</a:t>
            </a:r>
          </a:p>
        </p:txBody>
      </p:sp>
    </p:spTree>
    <p:extLst>
      <p:ext uri="{BB962C8B-B14F-4D97-AF65-F5344CB8AC3E}">
        <p14:creationId xmlns:p14="http://schemas.microsoft.com/office/powerpoint/2010/main" val="3423628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BE3EAD-8E09-E1E3-9E1A-31EE9CC03C5C}"/>
              </a:ext>
            </a:extLst>
          </p:cNvPr>
          <p:cNvSpPr/>
          <p:nvPr/>
        </p:nvSpPr>
        <p:spPr>
          <a:xfrm>
            <a:off x="2996519" y="438088"/>
            <a:ext cx="7704138" cy="707886"/>
          </a:xfrm>
          <a:prstGeom prst="rect">
            <a:avLst/>
          </a:prstGeom>
        </p:spPr>
        <p:txBody>
          <a:bodyPr>
            <a:spAutoFit/>
          </a:bodyPr>
          <a:lstStyle/>
          <a:p>
            <a:pPr marL="358775" marR="0" lvl="0" indent="-358775" algn="ctr" defTabSz="914400" rtl="0" eaLnBrk="0" fontAlgn="base" latinLnBrk="0" hangingPunct="0">
              <a:lnSpc>
                <a:spcPct val="100000"/>
              </a:lnSpc>
              <a:spcBef>
                <a:spcPct val="0"/>
              </a:spcBef>
              <a:spcAft>
                <a:spcPct val="0"/>
              </a:spcAft>
              <a:buClrTx/>
              <a:buSzTx/>
              <a:buFontTx/>
              <a:buNone/>
              <a:tabLst/>
              <a:defRPr/>
            </a:pPr>
            <a:r>
              <a:rPr lang="en-US" altLang="bg-BG" sz="4000" b="0" dirty="0">
                <a:solidFill>
                  <a:srgbClr val="034EA2"/>
                </a:solidFill>
                <a:latin typeface="+mj-lt"/>
              </a:rPr>
              <a:t>WAHIS</a:t>
            </a:r>
            <a:endParaRPr lang="bg-BG" altLang="bg-BG" sz="4000" b="0" dirty="0">
              <a:solidFill>
                <a:srgbClr val="034EA2"/>
              </a:solidFill>
              <a:latin typeface="+mj-lt"/>
            </a:endParaRPr>
          </a:p>
        </p:txBody>
      </p:sp>
      <p:sp>
        <p:nvSpPr>
          <p:cNvPr id="10" name="Rectangle 9">
            <a:extLst>
              <a:ext uri="{FF2B5EF4-FFF2-40B4-BE49-F238E27FC236}">
                <a16:creationId xmlns:a16="http://schemas.microsoft.com/office/drawing/2014/main" id="{C2629EEA-90C5-2061-4E85-7832735AB18C}"/>
              </a:ext>
            </a:extLst>
          </p:cNvPr>
          <p:cNvSpPr/>
          <p:nvPr/>
        </p:nvSpPr>
        <p:spPr>
          <a:xfrm>
            <a:off x="1598798" y="2002683"/>
            <a:ext cx="9461088" cy="3046988"/>
          </a:xfrm>
          <a:prstGeom prst="rect">
            <a:avLst/>
          </a:prstGeom>
        </p:spPr>
        <p:txBody>
          <a:bodyPr wrap="square">
            <a:spAutoFit/>
          </a:bodyPr>
          <a:lstStyle/>
          <a:p>
            <a:pPr marL="2700" algn="just" eaLnBrk="0" fontAlgn="base" hangingPunct="0">
              <a:spcBef>
                <a:spcPct val="20000"/>
              </a:spcBef>
              <a:spcAft>
                <a:spcPct val="0"/>
              </a:spcAft>
              <a:buClr>
                <a:srgbClr val="0F5494"/>
              </a:buClr>
              <a:buSzPct val="120000"/>
              <a:defRPr/>
            </a:pPr>
            <a:r>
              <a:rPr lang="en-GB" altLang="en-US" sz="2400" kern="0" dirty="0">
                <a:solidFill>
                  <a:schemeClr val="tx1">
                    <a:lumMod val="50000"/>
                  </a:schemeClr>
                </a:solidFill>
                <a:latin typeface="Verdana" panose="020B0604030504040204" pitchFamily="34" charset="0"/>
                <a:ea typeface="Verdana" pitchFamily="34" charset="0"/>
                <a:cs typeface="Verdana" pitchFamily="34" charset="0"/>
              </a:rPr>
              <a:t>Access to WAHIS allows users from Member Countries Focal Points to electronically submit notification reports:</a:t>
            </a:r>
          </a:p>
          <a:p>
            <a:pPr marL="345600" indent="-342900" algn="just" eaLnBrk="0" fontAlgn="base" hangingPunct="0">
              <a:spcBef>
                <a:spcPct val="20000"/>
              </a:spcBef>
              <a:spcAft>
                <a:spcPct val="0"/>
              </a:spcAft>
              <a:buClr>
                <a:srgbClr val="0F5494"/>
              </a:buClr>
              <a:buSzPct val="120000"/>
              <a:buFont typeface="Arial" pitchFamily="34" charset="0"/>
              <a:buChar char="•"/>
              <a:defRPr/>
            </a:pPr>
            <a:r>
              <a:rPr lang="en-GB" altLang="en-US" sz="2400" kern="0" dirty="0">
                <a:solidFill>
                  <a:schemeClr val="tx1">
                    <a:lumMod val="50000"/>
                  </a:schemeClr>
                </a:solidFill>
                <a:latin typeface="Verdana" panose="020B0604030504040204" pitchFamily="34" charset="0"/>
                <a:ea typeface="Verdana" pitchFamily="34" charset="0"/>
                <a:cs typeface="Verdana" pitchFamily="34" charset="0"/>
              </a:rPr>
              <a:t>Immediate notifications;</a:t>
            </a:r>
          </a:p>
          <a:p>
            <a:pPr marL="345600" indent="-342900" algn="just" eaLnBrk="0" fontAlgn="base" hangingPunct="0">
              <a:spcBef>
                <a:spcPct val="20000"/>
              </a:spcBef>
              <a:spcAft>
                <a:spcPct val="0"/>
              </a:spcAft>
              <a:buClr>
                <a:srgbClr val="0F5494"/>
              </a:buClr>
              <a:buSzPct val="120000"/>
              <a:buFont typeface="Arial" pitchFamily="34" charset="0"/>
              <a:buChar char="•"/>
              <a:defRPr/>
            </a:pPr>
            <a:r>
              <a:rPr lang="en-GB" altLang="en-US" sz="2400" kern="0" dirty="0">
                <a:solidFill>
                  <a:schemeClr val="tx1">
                    <a:lumMod val="50000"/>
                  </a:schemeClr>
                </a:solidFill>
                <a:latin typeface="Verdana" panose="020B0604030504040204" pitchFamily="34" charset="0"/>
                <a:ea typeface="Verdana" pitchFamily="34" charset="0"/>
                <a:cs typeface="Verdana" pitchFamily="34" charset="0"/>
              </a:rPr>
              <a:t>Follow-up reports;</a:t>
            </a:r>
          </a:p>
          <a:p>
            <a:pPr marL="345600" indent="-342900" algn="just" eaLnBrk="0" fontAlgn="base" hangingPunct="0">
              <a:spcBef>
                <a:spcPct val="20000"/>
              </a:spcBef>
              <a:spcAft>
                <a:spcPct val="0"/>
              </a:spcAft>
              <a:buClr>
                <a:srgbClr val="0F5494"/>
              </a:buClr>
              <a:buSzPct val="120000"/>
              <a:buFont typeface="Arial" pitchFamily="34" charset="0"/>
              <a:buChar char="•"/>
              <a:defRPr/>
            </a:pPr>
            <a:r>
              <a:rPr lang="en-GB" altLang="en-US" sz="2400" kern="0" dirty="0">
                <a:solidFill>
                  <a:schemeClr val="tx1">
                    <a:lumMod val="50000"/>
                  </a:schemeClr>
                </a:solidFill>
                <a:latin typeface="Verdana" panose="020B0604030504040204" pitchFamily="34" charset="0"/>
                <a:ea typeface="Verdana" pitchFamily="34" charset="0"/>
                <a:cs typeface="Verdana" pitchFamily="34" charset="0"/>
              </a:rPr>
              <a:t>Six-monthly reports;</a:t>
            </a:r>
          </a:p>
          <a:p>
            <a:pPr marL="345600" indent="-342900" algn="just" eaLnBrk="0" fontAlgn="base" hangingPunct="0">
              <a:spcBef>
                <a:spcPct val="20000"/>
              </a:spcBef>
              <a:spcAft>
                <a:spcPct val="0"/>
              </a:spcAft>
              <a:buClr>
                <a:srgbClr val="0F5494"/>
              </a:buClr>
              <a:buSzPct val="120000"/>
              <a:buFont typeface="Arial" pitchFamily="34" charset="0"/>
              <a:buChar char="•"/>
              <a:defRPr/>
            </a:pPr>
            <a:r>
              <a:rPr lang="en-GB" altLang="en-US" sz="2400" kern="0" dirty="0">
                <a:solidFill>
                  <a:schemeClr val="tx1">
                    <a:lumMod val="50000"/>
                  </a:schemeClr>
                </a:solidFill>
                <a:latin typeface="Verdana" panose="020B0604030504040204" pitchFamily="34" charset="0"/>
                <a:ea typeface="Verdana" pitchFamily="34" charset="0"/>
                <a:cs typeface="Verdana" pitchFamily="34" charset="0"/>
              </a:rPr>
              <a:t>Annual reports;</a:t>
            </a:r>
          </a:p>
          <a:p>
            <a:pPr marL="345600" indent="-342900" algn="just" eaLnBrk="0" fontAlgn="base" hangingPunct="0">
              <a:spcBef>
                <a:spcPct val="20000"/>
              </a:spcBef>
              <a:spcAft>
                <a:spcPct val="0"/>
              </a:spcAft>
              <a:buClr>
                <a:srgbClr val="0F5494"/>
              </a:buClr>
              <a:buSzPct val="120000"/>
              <a:buFont typeface="Arial" pitchFamily="34" charset="0"/>
              <a:buChar char="•"/>
              <a:defRPr/>
            </a:pPr>
            <a:r>
              <a:rPr lang="en-GB" altLang="en-US" sz="2400" kern="0" dirty="0">
                <a:solidFill>
                  <a:schemeClr val="tx1">
                    <a:lumMod val="50000"/>
                  </a:schemeClr>
                </a:solidFill>
                <a:latin typeface="Verdana" panose="020B0604030504040204" pitchFamily="34" charset="0"/>
                <a:ea typeface="Verdana" pitchFamily="34" charset="0"/>
                <a:cs typeface="Verdana" pitchFamily="34" charset="0"/>
              </a:rPr>
              <a:t>Wild annual reports.</a:t>
            </a:r>
          </a:p>
        </p:txBody>
      </p:sp>
    </p:spTree>
    <p:extLst>
      <p:ext uri="{BB962C8B-B14F-4D97-AF65-F5344CB8AC3E}">
        <p14:creationId xmlns:p14="http://schemas.microsoft.com/office/powerpoint/2010/main" val="1079163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C45E838-110C-BB15-AF9E-6760A49E4EE4}"/>
              </a:ext>
            </a:extLst>
          </p:cNvPr>
          <p:cNvSpPr txBox="1">
            <a:spLocks noChangeArrowheads="1"/>
          </p:cNvSpPr>
          <p:nvPr/>
        </p:nvSpPr>
        <p:spPr bwMode="auto">
          <a:xfrm>
            <a:off x="666155" y="1961746"/>
            <a:ext cx="31654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58775" indent="-358775" algn="ctr" rtl="0" eaLnBrk="0" fontAlgn="base" hangingPunct="0">
              <a:spcBef>
                <a:spcPct val="0"/>
              </a:spcBef>
              <a:spcAft>
                <a:spcPct val="0"/>
              </a:spcAft>
              <a:defRPr sz="3600" b="1" cap="none" baseline="0">
                <a:solidFill>
                  <a:srgbClr val="F47B22"/>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358775" marR="0" lvl="0" indent="-358775" algn="ctr" defTabSz="914400" rtl="0" eaLnBrk="0" fontAlgn="base" latinLnBrk="0" hangingPunct="0">
              <a:lnSpc>
                <a:spcPct val="100000"/>
              </a:lnSpc>
              <a:spcBef>
                <a:spcPct val="0"/>
              </a:spcBef>
              <a:spcAft>
                <a:spcPct val="0"/>
              </a:spcAft>
              <a:buClrTx/>
              <a:buSzTx/>
              <a:buFontTx/>
              <a:buNone/>
              <a:tabLst/>
              <a:defRPr/>
            </a:pPr>
            <a:r>
              <a:rPr lang="en-US" altLang="bg-BG" sz="4000" b="0" dirty="0">
                <a:solidFill>
                  <a:schemeClr val="tx2"/>
                </a:solidFill>
              </a:rPr>
              <a:t>Info</a:t>
            </a:r>
            <a:r>
              <a:rPr kumimoji="0" lang="en-US" altLang="bg-BG" sz="3600" b="1" i="0" u="none" strike="noStrike" kern="0" cap="none" spc="0" normalizeH="0" baseline="0" noProof="0" dirty="0">
                <a:ln>
                  <a:noFill/>
                </a:ln>
                <a:solidFill>
                  <a:srgbClr val="F47B22"/>
                </a:solidFill>
                <a:effectLst/>
                <a:uLnTx/>
                <a:uFillTx/>
                <a:latin typeface="Verdana"/>
                <a:ea typeface="+mj-ea"/>
                <a:cs typeface="+mj-cs"/>
              </a:rPr>
              <a:t> </a:t>
            </a:r>
            <a:r>
              <a:rPr lang="en-US" altLang="bg-BG" sz="4000" b="0" dirty="0">
                <a:solidFill>
                  <a:schemeClr val="tx2"/>
                </a:solidFill>
              </a:rPr>
              <a:t>Notes</a:t>
            </a:r>
            <a:endParaRPr lang="bg-BG" altLang="bg-BG" sz="4000" b="0" dirty="0">
              <a:solidFill>
                <a:schemeClr val="tx2"/>
              </a:solidFill>
            </a:endParaRPr>
          </a:p>
        </p:txBody>
      </p:sp>
      <p:sp>
        <p:nvSpPr>
          <p:cNvPr id="11" name="Text Placeholder 2">
            <a:extLst>
              <a:ext uri="{FF2B5EF4-FFF2-40B4-BE49-F238E27FC236}">
                <a16:creationId xmlns:a16="http://schemas.microsoft.com/office/drawing/2014/main" id="{8292A8D7-E162-8E85-AE27-DA68134880CD}"/>
              </a:ext>
            </a:extLst>
          </p:cNvPr>
          <p:cNvSpPr txBox="1">
            <a:spLocks/>
          </p:cNvSpPr>
          <p:nvPr/>
        </p:nvSpPr>
        <p:spPr bwMode="auto">
          <a:xfrm>
            <a:off x="504390" y="3026221"/>
            <a:ext cx="367188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marR="0" indent="0" algn="ctr" defTabSz="914400" rtl="0" eaLnBrk="0" fontAlgn="base" latinLnBrk="0" hangingPunct="0">
              <a:lnSpc>
                <a:spcPct val="100000"/>
              </a:lnSpc>
              <a:spcBef>
                <a:spcPct val="20000"/>
              </a:spcBef>
              <a:spcAft>
                <a:spcPct val="0"/>
              </a:spcAft>
              <a:buClr>
                <a:schemeClr val="bg1"/>
              </a:buClr>
              <a:buSzTx/>
              <a:buFontTx/>
              <a:buNone/>
              <a:tabLst/>
              <a:defRPr sz="1400" i="0" baseline="0">
                <a:solidFill>
                  <a:schemeClr val="bg2">
                    <a:lumMod val="50000"/>
                  </a:schemeClr>
                </a:solidFill>
                <a:latin typeface="+mn-lt"/>
                <a:ea typeface="+mn-ea"/>
                <a:cs typeface="+mn-cs"/>
              </a:defRPr>
            </a:lvl1pPr>
            <a:lvl2pPr marL="457200" indent="0" algn="l" rtl="0" eaLnBrk="0" fontAlgn="base" hangingPunct="0">
              <a:spcBef>
                <a:spcPct val="20000"/>
              </a:spcBef>
              <a:spcAft>
                <a:spcPct val="0"/>
              </a:spcAft>
              <a:buClr>
                <a:srgbClr val="009FBA"/>
              </a:buClr>
              <a:buNone/>
              <a:defRPr sz="1800" b="1">
                <a:solidFill>
                  <a:srgbClr val="0F5494"/>
                </a:solidFill>
                <a:latin typeface="+mn-lt"/>
              </a:defRPr>
            </a:lvl2pPr>
            <a:lvl3pPr marL="914400" indent="0" algn="l" rtl="0" eaLnBrk="0" fontAlgn="base" hangingPunct="0">
              <a:spcBef>
                <a:spcPct val="20000"/>
              </a:spcBef>
              <a:spcAft>
                <a:spcPct val="0"/>
              </a:spcAft>
              <a:buNone/>
              <a:defRPr sz="1600">
                <a:solidFill>
                  <a:srgbClr val="0F5494"/>
                </a:solidFill>
                <a:latin typeface="+mn-lt"/>
              </a:defRPr>
            </a:lvl3pPr>
            <a:lvl4pPr marL="1371600" indent="0" algn="l" rtl="0" eaLnBrk="0" fontAlgn="base" hangingPunct="0">
              <a:spcBef>
                <a:spcPct val="20000"/>
              </a:spcBef>
              <a:spcAft>
                <a:spcPct val="0"/>
              </a:spcAft>
              <a:buNone/>
              <a:defRPr sz="1400">
                <a:solidFill>
                  <a:schemeClr val="tx1"/>
                </a:solidFill>
                <a:latin typeface="Arial" charset="0"/>
              </a:defRPr>
            </a:lvl4pPr>
            <a:lvl5pPr marL="1828800" indent="0" algn="l" rtl="0" eaLnBrk="0" fontAlgn="base" hangingPunct="0">
              <a:spcBef>
                <a:spcPct val="20000"/>
              </a:spcBef>
              <a:spcAft>
                <a:spcPct val="0"/>
              </a:spcAft>
              <a:buNone/>
              <a:defRPr sz="1400">
                <a:solidFill>
                  <a:schemeClr val="tx1"/>
                </a:solidFill>
                <a:latin typeface="Arial" charset="0"/>
              </a:defRPr>
            </a:lvl5pPr>
            <a:lvl6pPr marL="2286000" indent="0" algn="l" rtl="0" fontAlgn="base">
              <a:spcBef>
                <a:spcPct val="20000"/>
              </a:spcBef>
              <a:spcAft>
                <a:spcPct val="0"/>
              </a:spcAft>
              <a:buNone/>
              <a:defRPr sz="1400">
                <a:solidFill>
                  <a:schemeClr val="tx1"/>
                </a:solidFill>
                <a:latin typeface="Arial" charset="0"/>
              </a:defRPr>
            </a:lvl6pPr>
            <a:lvl7pPr marL="2743200" indent="0" algn="l" rtl="0" fontAlgn="base">
              <a:spcBef>
                <a:spcPct val="20000"/>
              </a:spcBef>
              <a:spcAft>
                <a:spcPct val="0"/>
              </a:spcAft>
              <a:buNone/>
              <a:defRPr sz="1400">
                <a:solidFill>
                  <a:schemeClr val="tx1"/>
                </a:solidFill>
                <a:latin typeface="Arial" charset="0"/>
              </a:defRPr>
            </a:lvl7pPr>
            <a:lvl8pPr marL="3200400" indent="0" algn="l" rtl="0" fontAlgn="base">
              <a:spcBef>
                <a:spcPct val="20000"/>
              </a:spcBef>
              <a:spcAft>
                <a:spcPct val="0"/>
              </a:spcAft>
              <a:buNone/>
              <a:defRPr sz="1400">
                <a:solidFill>
                  <a:schemeClr val="tx1"/>
                </a:solidFill>
                <a:latin typeface="Arial" charset="0"/>
              </a:defRPr>
            </a:lvl8pPr>
            <a:lvl9pPr marL="3657600" indent="0" algn="l" rtl="0" fontAlgn="base">
              <a:spcBef>
                <a:spcPct val="20000"/>
              </a:spcBef>
              <a:spcAft>
                <a:spcPct val="0"/>
              </a:spcAft>
              <a:buNone/>
              <a:defRPr sz="1400">
                <a:solidFill>
                  <a:schemeClr val="tx1"/>
                </a:solidFill>
                <a:latin typeface="Arial" charset="0"/>
              </a:defRPr>
            </a:lvl9pPr>
          </a:lstStyle>
          <a:p>
            <a:pPr marL="285750" marR="0" lvl="0" indent="-285750" algn="just" defTabSz="914400" rtl="0" eaLnBrk="0" fontAlgn="base" latinLnBrk="0" hangingPunct="0">
              <a:lnSpc>
                <a:spcPct val="100000"/>
              </a:lnSpc>
              <a:spcBef>
                <a:spcPct val="20000"/>
              </a:spcBef>
              <a:spcAft>
                <a:spcPct val="0"/>
              </a:spcAft>
              <a:buClr>
                <a:srgbClr val="92D050"/>
              </a:buClr>
              <a:buSzTx/>
              <a:buFont typeface="Wingdings" panose="05000000000000000000" pitchFamily="2" charset="2"/>
              <a:buChar char="§"/>
              <a:tabLst/>
              <a:defRPr/>
            </a:pPr>
            <a:r>
              <a:rPr kumimoji="0" lang="en-GB" sz="2400" b="0" i="0" u="none" strike="noStrike" kern="0" cap="none" spc="0" normalizeH="0" baseline="0" noProof="0" dirty="0">
                <a:ln>
                  <a:noFill/>
                </a:ln>
                <a:solidFill>
                  <a:srgbClr val="808080">
                    <a:lumMod val="50000"/>
                  </a:srgbClr>
                </a:solidFill>
                <a:effectLst/>
                <a:uLnTx/>
                <a:uFillTx/>
                <a:latin typeface="Verdana"/>
                <a:ea typeface="+mn-ea"/>
                <a:cs typeface="+mn-cs"/>
              </a:rPr>
              <a:t>Info Notes circulated by the EU to all trading partners on relevant EU disease events.</a:t>
            </a:r>
          </a:p>
          <a:p>
            <a:pPr marL="285750" marR="0" lvl="0" indent="-285750" algn="just" defTabSz="914400" rtl="0" eaLnBrk="0" fontAlgn="base" latinLnBrk="0" hangingPunct="0">
              <a:lnSpc>
                <a:spcPct val="100000"/>
              </a:lnSpc>
              <a:spcBef>
                <a:spcPct val="20000"/>
              </a:spcBef>
              <a:spcAft>
                <a:spcPct val="0"/>
              </a:spcAft>
              <a:buClr>
                <a:srgbClr val="92D050"/>
              </a:buClr>
              <a:buSzTx/>
              <a:buFont typeface="Wingdings" panose="05000000000000000000" pitchFamily="2" charset="2"/>
              <a:buChar char="§"/>
              <a:tabLst/>
              <a:defRPr/>
            </a:pPr>
            <a:endParaRPr kumimoji="0" lang="en-GB" sz="2400" b="0" i="0" u="none" strike="noStrike" kern="0" cap="none" spc="0" normalizeH="0" baseline="0" noProof="0" dirty="0">
              <a:ln>
                <a:noFill/>
              </a:ln>
              <a:solidFill>
                <a:srgbClr val="808080">
                  <a:lumMod val="50000"/>
                </a:srgbClr>
              </a:solidFill>
              <a:effectLst/>
              <a:uLnTx/>
              <a:uFillTx/>
              <a:latin typeface="Verdana"/>
              <a:ea typeface="+mn-ea"/>
              <a:cs typeface="+mn-cs"/>
            </a:endParaRPr>
          </a:p>
          <a:p>
            <a:pPr marL="0" marR="0" lvl="0" indent="0" algn="just" defTabSz="914400" rtl="0" eaLnBrk="0" fontAlgn="base" latinLnBrk="0" hangingPunct="0">
              <a:lnSpc>
                <a:spcPct val="100000"/>
              </a:lnSpc>
              <a:spcBef>
                <a:spcPct val="20000"/>
              </a:spcBef>
              <a:spcAft>
                <a:spcPct val="0"/>
              </a:spcAft>
              <a:buClr>
                <a:srgbClr val="FFFFFF"/>
              </a:buClr>
              <a:buSzTx/>
              <a:buFontTx/>
              <a:buNone/>
              <a:tabLst/>
              <a:defRPr/>
            </a:pPr>
            <a:endParaRPr kumimoji="0" lang="bg-BG" sz="2400" b="0" i="0" u="none" strike="noStrike" kern="0" cap="none" spc="0" normalizeH="0" baseline="0" noProof="0" dirty="0">
              <a:ln>
                <a:noFill/>
              </a:ln>
              <a:solidFill>
                <a:srgbClr val="808080">
                  <a:lumMod val="50000"/>
                </a:srgbClr>
              </a:solidFill>
              <a:effectLst/>
              <a:uLnTx/>
              <a:uFillTx/>
              <a:latin typeface="Verdana"/>
              <a:ea typeface="+mn-ea"/>
              <a:cs typeface="+mn-cs"/>
            </a:endParaRPr>
          </a:p>
        </p:txBody>
      </p:sp>
      <p:pic>
        <p:nvPicPr>
          <p:cNvPr id="3" name="Imagen 2">
            <a:extLst>
              <a:ext uri="{FF2B5EF4-FFF2-40B4-BE49-F238E27FC236}">
                <a16:creationId xmlns:a16="http://schemas.microsoft.com/office/drawing/2014/main" id="{4CD2D98F-D2EF-816A-C814-05AC0FC1E628}"/>
              </a:ext>
            </a:extLst>
          </p:cNvPr>
          <p:cNvPicPr>
            <a:picLocks noChangeAspect="1"/>
          </p:cNvPicPr>
          <p:nvPr/>
        </p:nvPicPr>
        <p:blipFill rotWithShape="1">
          <a:blip r:embed="rId2"/>
          <a:srcRect l="34255" t="11522" r="19248" b="5632"/>
          <a:stretch/>
        </p:blipFill>
        <p:spPr>
          <a:xfrm>
            <a:off x="4771081" y="355107"/>
            <a:ext cx="5669060" cy="5681708"/>
          </a:xfrm>
          <a:prstGeom prst="rect">
            <a:avLst/>
          </a:prstGeom>
        </p:spPr>
      </p:pic>
    </p:spTree>
    <p:extLst>
      <p:ext uri="{BB962C8B-B14F-4D97-AF65-F5344CB8AC3E}">
        <p14:creationId xmlns:p14="http://schemas.microsoft.com/office/powerpoint/2010/main" val="1615387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638E97-3625-2F14-DFA9-9A4B34858327}"/>
              </a:ext>
            </a:extLst>
          </p:cNvPr>
          <p:cNvSpPr txBox="1">
            <a:spLocks noChangeArrowheads="1"/>
          </p:cNvSpPr>
          <p:nvPr/>
        </p:nvSpPr>
        <p:spPr bwMode="auto">
          <a:xfrm>
            <a:off x="3303270" y="196936"/>
            <a:ext cx="9357359"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58775" indent="-358775" algn="ctr" rtl="0" eaLnBrk="0" fontAlgn="base" hangingPunct="0">
              <a:spcBef>
                <a:spcPct val="0"/>
              </a:spcBef>
              <a:spcAft>
                <a:spcPct val="0"/>
              </a:spcAft>
              <a:defRPr sz="3600" b="1" cap="none" baseline="0">
                <a:solidFill>
                  <a:srgbClr val="F47B22"/>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358775" marR="0" lvl="0" indent="-358775" algn="l" defTabSz="914400" rtl="0" eaLnBrk="0" fontAlgn="base" latinLnBrk="0" hangingPunct="0">
              <a:lnSpc>
                <a:spcPct val="100000"/>
              </a:lnSpc>
              <a:spcBef>
                <a:spcPct val="0"/>
              </a:spcBef>
              <a:spcAft>
                <a:spcPct val="0"/>
              </a:spcAft>
              <a:buClrTx/>
              <a:buSzTx/>
              <a:buFontTx/>
              <a:buNone/>
              <a:tabLst/>
              <a:defRPr/>
            </a:pPr>
            <a:r>
              <a:rPr lang="en-US" altLang="bg-BG" sz="4000" b="0" dirty="0">
                <a:solidFill>
                  <a:schemeClr val="tx2"/>
                </a:solidFill>
              </a:rPr>
              <a:t>Annual</a:t>
            </a:r>
            <a:r>
              <a:rPr kumimoji="0" lang="en-US" altLang="bg-BG" sz="2400" b="1" i="0" u="none" strike="noStrike" kern="0" cap="none" spc="0" normalizeH="0" baseline="0" noProof="0" dirty="0">
                <a:ln>
                  <a:noFill/>
                </a:ln>
                <a:solidFill>
                  <a:srgbClr val="F47B22"/>
                </a:solidFill>
                <a:effectLst/>
                <a:uLnTx/>
                <a:uFillTx/>
                <a:latin typeface="Verdana"/>
                <a:ea typeface="+mj-ea"/>
                <a:cs typeface="+mj-cs"/>
              </a:rPr>
              <a:t> </a:t>
            </a:r>
            <a:r>
              <a:rPr lang="en-US" altLang="bg-BG" sz="4000" b="0" dirty="0">
                <a:solidFill>
                  <a:schemeClr val="tx2"/>
                </a:solidFill>
              </a:rPr>
              <a:t>reporting MS to EU</a:t>
            </a:r>
          </a:p>
          <a:p>
            <a:pPr marL="358775" marR="0" lvl="0" indent="-358775" algn="l" defTabSz="914400" rtl="0" eaLnBrk="0" fontAlgn="base" latinLnBrk="0" hangingPunct="0">
              <a:lnSpc>
                <a:spcPct val="100000"/>
              </a:lnSpc>
              <a:spcBef>
                <a:spcPct val="0"/>
              </a:spcBef>
              <a:spcAft>
                <a:spcPct val="0"/>
              </a:spcAft>
              <a:buClrTx/>
              <a:buSzTx/>
              <a:buFontTx/>
              <a:buNone/>
              <a:tabLst/>
              <a:defRPr/>
            </a:pPr>
            <a:endParaRPr lang="en-US" altLang="bg-BG" sz="4000" b="0" dirty="0">
              <a:solidFill>
                <a:schemeClr val="tx2"/>
              </a:solidFill>
            </a:endParaRPr>
          </a:p>
          <a:p>
            <a:pPr marL="742950" marR="0" lvl="0" indent="-742950" algn="l" defTabSz="914400" rtl="0" eaLnBrk="0" fontAlgn="base" latinLnBrk="0" hangingPunct="0">
              <a:lnSpc>
                <a:spcPct val="100000"/>
              </a:lnSpc>
              <a:spcBef>
                <a:spcPct val="0"/>
              </a:spcBef>
              <a:spcAft>
                <a:spcPct val="0"/>
              </a:spcAft>
              <a:buClrTx/>
              <a:buSzTx/>
              <a:buFontTx/>
              <a:buAutoNum type="arabicPeriod"/>
              <a:tabLst/>
              <a:defRPr/>
            </a:pPr>
            <a:r>
              <a:rPr lang="en-US" altLang="bg-BG" sz="4000" b="0" dirty="0">
                <a:solidFill>
                  <a:schemeClr val="tx2"/>
                </a:solidFill>
              </a:rPr>
              <a:t>Detection of animal diseases</a:t>
            </a:r>
          </a:p>
          <a:p>
            <a:pPr marL="742950" marR="0" lvl="0" indent="-742950" algn="l" defTabSz="914400" rtl="0" eaLnBrk="0" fontAlgn="base" latinLnBrk="0" hangingPunct="0">
              <a:lnSpc>
                <a:spcPct val="100000"/>
              </a:lnSpc>
              <a:spcBef>
                <a:spcPct val="0"/>
              </a:spcBef>
              <a:spcAft>
                <a:spcPct val="0"/>
              </a:spcAft>
              <a:buClrTx/>
              <a:buSzTx/>
              <a:buFontTx/>
              <a:buAutoNum type="arabicPeriod"/>
              <a:tabLst/>
              <a:defRPr/>
            </a:pPr>
            <a:r>
              <a:rPr lang="en-US" altLang="bg-BG" sz="4000" b="0" dirty="0">
                <a:solidFill>
                  <a:schemeClr val="tx2"/>
                </a:solidFill>
              </a:rPr>
              <a:t>Surveillance </a:t>
            </a:r>
            <a:r>
              <a:rPr lang="en-US" altLang="bg-BG" sz="4000" b="0" dirty="0" err="1">
                <a:solidFill>
                  <a:schemeClr val="tx2"/>
                </a:solidFill>
              </a:rPr>
              <a:t>programmes</a:t>
            </a:r>
            <a:r>
              <a:rPr lang="en-US" altLang="bg-BG" sz="4000" b="0" dirty="0">
                <a:solidFill>
                  <a:schemeClr val="tx2"/>
                </a:solidFill>
              </a:rPr>
              <a:t> </a:t>
            </a:r>
          </a:p>
          <a:p>
            <a:pPr marL="742950" marR="0" lvl="0" indent="-742950" algn="l" defTabSz="914400" rtl="0" eaLnBrk="0" fontAlgn="base" latinLnBrk="0" hangingPunct="0">
              <a:lnSpc>
                <a:spcPct val="100000"/>
              </a:lnSpc>
              <a:spcBef>
                <a:spcPct val="0"/>
              </a:spcBef>
              <a:spcAft>
                <a:spcPct val="0"/>
              </a:spcAft>
              <a:buClrTx/>
              <a:buSzTx/>
              <a:buFontTx/>
              <a:buAutoNum type="arabicPeriod"/>
              <a:tabLst/>
              <a:defRPr/>
            </a:pPr>
            <a:r>
              <a:rPr lang="en-US" altLang="bg-BG" sz="4000" b="0" dirty="0">
                <a:solidFill>
                  <a:schemeClr val="tx2"/>
                </a:solidFill>
              </a:rPr>
              <a:t>Eradication </a:t>
            </a:r>
            <a:r>
              <a:rPr lang="en-US" altLang="bg-BG" sz="4000" b="0" dirty="0" err="1">
                <a:solidFill>
                  <a:schemeClr val="tx2"/>
                </a:solidFill>
              </a:rPr>
              <a:t>programmes</a:t>
            </a:r>
            <a:endParaRPr lang="bg-BG" altLang="bg-BG" sz="4000" b="0" dirty="0">
              <a:solidFill>
                <a:schemeClr val="tx2"/>
              </a:solidFill>
            </a:endParaRPr>
          </a:p>
        </p:txBody>
      </p:sp>
      <p:sp>
        <p:nvSpPr>
          <p:cNvPr id="12" name="Text Placeholder 2">
            <a:extLst>
              <a:ext uri="{FF2B5EF4-FFF2-40B4-BE49-F238E27FC236}">
                <a16:creationId xmlns:a16="http://schemas.microsoft.com/office/drawing/2014/main" id="{61EA4C8A-B8B6-093A-6C61-E225AD7A3457}"/>
              </a:ext>
            </a:extLst>
          </p:cNvPr>
          <p:cNvSpPr txBox="1">
            <a:spLocks/>
          </p:cNvSpPr>
          <p:nvPr/>
        </p:nvSpPr>
        <p:spPr bwMode="auto">
          <a:xfrm>
            <a:off x="3966998" y="3317172"/>
            <a:ext cx="4582642" cy="2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marR="0" indent="0" algn="ctr" defTabSz="914400" rtl="0" eaLnBrk="0" fontAlgn="base" latinLnBrk="0" hangingPunct="0">
              <a:lnSpc>
                <a:spcPct val="100000"/>
              </a:lnSpc>
              <a:spcBef>
                <a:spcPct val="20000"/>
              </a:spcBef>
              <a:spcAft>
                <a:spcPct val="0"/>
              </a:spcAft>
              <a:buClr>
                <a:schemeClr val="bg1"/>
              </a:buClr>
              <a:buSzTx/>
              <a:buFontTx/>
              <a:buNone/>
              <a:tabLst/>
              <a:defRPr sz="1400" i="0" baseline="0">
                <a:solidFill>
                  <a:schemeClr val="bg2">
                    <a:lumMod val="50000"/>
                  </a:schemeClr>
                </a:solidFill>
                <a:latin typeface="+mn-lt"/>
                <a:ea typeface="+mn-ea"/>
                <a:cs typeface="+mn-cs"/>
              </a:defRPr>
            </a:lvl1pPr>
            <a:lvl2pPr marL="457200" indent="0" algn="l" rtl="0" eaLnBrk="0" fontAlgn="base" hangingPunct="0">
              <a:spcBef>
                <a:spcPct val="20000"/>
              </a:spcBef>
              <a:spcAft>
                <a:spcPct val="0"/>
              </a:spcAft>
              <a:buClr>
                <a:srgbClr val="009FBA"/>
              </a:buClr>
              <a:buNone/>
              <a:defRPr sz="1800" b="1">
                <a:solidFill>
                  <a:srgbClr val="0F5494"/>
                </a:solidFill>
                <a:latin typeface="+mn-lt"/>
              </a:defRPr>
            </a:lvl2pPr>
            <a:lvl3pPr marL="914400" indent="0" algn="l" rtl="0" eaLnBrk="0" fontAlgn="base" hangingPunct="0">
              <a:spcBef>
                <a:spcPct val="20000"/>
              </a:spcBef>
              <a:spcAft>
                <a:spcPct val="0"/>
              </a:spcAft>
              <a:buNone/>
              <a:defRPr sz="1600">
                <a:solidFill>
                  <a:srgbClr val="0F5494"/>
                </a:solidFill>
                <a:latin typeface="+mn-lt"/>
              </a:defRPr>
            </a:lvl3pPr>
            <a:lvl4pPr marL="1371600" indent="0" algn="l" rtl="0" eaLnBrk="0" fontAlgn="base" hangingPunct="0">
              <a:spcBef>
                <a:spcPct val="20000"/>
              </a:spcBef>
              <a:spcAft>
                <a:spcPct val="0"/>
              </a:spcAft>
              <a:buNone/>
              <a:defRPr sz="1400">
                <a:solidFill>
                  <a:schemeClr val="tx1"/>
                </a:solidFill>
                <a:latin typeface="Arial" charset="0"/>
              </a:defRPr>
            </a:lvl4pPr>
            <a:lvl5pPr marL="1828800" indent="0" algn="l" rtl="0" eaLnBrk="0" fontAlgn="base" hangingPunct="0">
              <a:spcBef>
                <a:spcPct val="20000"/>
              </a:spcBef>
              <a:spcAft>
                <a:spcPct val="0"/>
              </a:spcAft>
              <a:buNone/>
              <a:defRPr sz="1400">
                <a:solidFill>
                  <a:schemeClr val="tx1"/>
                </a:solidFill>
                <a:latin typeface="Arial" charset="0"/>
              </a:defRPr>
            </a:lvl5pPr>
            <a:lvl6pPr marL="2286000" indent="0" algn="l" rtl="0" fontAlgn="base">
              <a:spcBef>
                <a:spcPct val="20000"/>
              </a:spcBef>
              <a:spcAft>
                <a:spcPct val="0"/>
              </a:spcAft>
              <a:buNone/>
              <a:defRPr sz="1400">
                <a:solidFill>
                  <a:schemeClr val="tx1"/>
                </a:solidFill>
                <a:latin typeface="Arial" charset="0"/>
              </a:defRPr>
            </a:lvl6pPr>
            <a:lvl7pPr marL="2743200" indent="0" algn="l" rtl="0" fontAlgn="base">
              <a:spcBef>
                <a:spcPct val="20000"/>
              </a:spcBef>
              <a:spcAft>
                <a:spcPct val="0"/>
              </a:spcAft>
              <a:buNone/>
              <a:defRPr sz="1400">
                <a:solidFill>
                  <a:schemeClr val="tx1"/>
                </a:solidFill>
                <a:latin typeface="Arial" charset="0"/>
              </a:defRPr>
            </a:lvl7pPr>
            <a:lvl8pPr marL="3200400" indent="0" algn="l" rtl="0" fontAlgn="base">
              <a:spcBef>
                <a:spcPct val="20000"/>
              </a:spcBef>
              <a:spcAft>
                <a:spcPct val="0"/>
              </a:spcAft>
              <a:buNone/>
              <a:defRPr sz="1400">
                <a:solidFill>
                  <a:schemeClr val="tx1"/>
                </a:solidFill>
                <a:latin typeface="Arial" charset="0"/>
              </a:defRPr>
            </a:lvl8pPr>
            <a:lvl9pPr marL="3657600" indent="0" algn="l" rtl="0" fontAlgn="base">
              <a:spcBef>
                <a:spcPct val="20000"/>
              </a:spcBef>
              <a:spcAft>
                <a:spcPct val="0"/>
              </a:spcAft>
              <a:buNone/>
              <a:defRPr sz="14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rgbClr val="FFFFFF"/>
              </a:buClr>
              <a:buSzTx/>
              <a:buFontTx/>
              <a:buNone/>
              <a:tabLst/>
              <a:defRPr/>
            </a:pPr>
            <a:r>
              <a:rPr kumimoji="0" lang="en-US" sz="2400" b="0" i="0" u="none" strike="noStrike" kern="0" cap="none" spc="0" normalizeH="0" baseline="0" noProof="0" dirty="0">
                <a:ln>
                  <a:noFill/>
                </a:ln>
                <a:solidFill>
                  <a:srgbClr val="808080">
                    <a:lumMod val="50000"/>
                  </a:srgbClr>
                </a:solidFill>
                <a:effectLst/>
                <a:uLnTx/>
                <a:uFillTx/>
                <a:latin typeface="Verdana"/>
                <a:ea typeface="+mn-ea"/>
                <a:cs typeface="+mn-cs"/>
              </a:rPr>
              <a:t>e.g.</a:t>
            </a:r>
          </a:p>
          <a:p>
            <a:pPr marL="285750" marR="0" lvl="0" indent="-285750" algn="l" defTabSz="914400" rtl="0" eaLnBrk="0" fontAlgn="base" latinLnBrk="0" hangingPunct="0">
              <a:lnSpc>
                <a:spcPct val="100000"/>
              </a:lnSpc>
              <a:spcBef>
                <a:spcPct val="20000"/>
              </a:spcBef>
              <a:spcAft>
                <a:spcPct val="0"/>
              </a:spcAft>
              <a:buClr>
                <a:srgbClr val="F47B22"/>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808080">
                    <a:lumMod val="50000"/>
                  </a:srgbClr>
                </a:solidFill>
                <a:effectLst/>
                <a:uLnTx/>
                <a:uFillTx/>
                <a:latin typeface="Verdana"/>
                <a:ea typeface="+mn-ea"/>
                <a:cs typeface="+mn-cs"/>
              </a:rPr>
              <a:t>AI, ASF, BT, CSF</a:t>
            </a:r>
          </a:p>
          <a:p>
            <a:pPr marL="285750" marR="0" lvl="0" indent="-285750" algn="l" defTabSz="914400" rtl="0" eaLnBrk="0" fontAlgn="base" latinLnBrk="0" hangingPunct="0">
              <a:lnSpc>
                <a:spcPct val="100000"/>
              </a:lnSpc>
              <a:spcBef>
                <a:spcPct val="20000"/>
              </a:spcBef>
              <a:spcAft>
                <a:spcPct val="0"/>
              </a:spcAft>
              <a:buClr>
                <a:srgbClr val="F47B22"/>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808080">
                    <a:lumMod val="50000"/>
                  </a:srgbClr>
                </a:solidFill>
                <a:effectLst/>
                <a:uLnTx/>
                <a:uFillTx/>
                <a:latin typeface="Verdana"/>
                <a:ea typeface="+mn-ea"/>
                <a:cs typeface="+mn-cs"/>
              </a:rPr>
              <a:t>FMD/SPGP/PPR, LSD</a:t>
            </a:r>
          </a:p>
          <a:p>
            <a:pPr marL="285750" marR="0" lvl="0" indent="-285750" algn="l" defTabSz="914400" rtl="0" eaLnBrk="0" fontAlgn="base" latinLnBrk="0" hangingPunct="0">
              <a:lnSpc>
                <a:spcPct val="100000"/>
              </a:lnSpc>
              <a:spcBef>
                <a:spcPct val="20000"/>
              </a:spcBef>
              <a:spcAft>
                <a:spcPct val="0"/>
              </a:spcAft>
              <a:buClr>
                <a:srgbClr val="F47B22"/>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808080">
                    <a:lumMod val="50000"/>
                  </a:srgbClr>
                </a:solidFill>
                <a:effectLst/>
                <a:uLnTx/>
                <a:uFillTx/>
                <a:latin typeface="Verdana"/>
                <a:ea typeface="+mn-ea"/>
                <a:cs typeface="+mn-cs"/>
              </a:rPr>
              <a:t>Rabies</a:t>
            </a:r>
          </a:p>
          <a:p>
            <a:pPr marL="285750" marR="0" lvl="0" indent="-285750" algn="l" defTabSz="914400" rtl="0" eaLnBrk="0" fontAlgn="base" latinLnBrk="0" hangingPunct="0">
              <a:lnSpc>
                <a:spcPct val="100000"/>
              </a:lnSpc>
              <a:spcBef>
                <a:spcPct val="20000"/>
              </a:spcBef>
              <a:spcAft>
                <a:spcPct val="0"/>
              </a:spcAft>
              <a:buClr>
                <a:srgbClr val="F47B22"/>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808080">
                    <a:lumMod val="50000"/>
                  </a:srgbClr>
                </a:solidFill>
                <a:effectLst/>
                <a:uLnTx/>
                <a:uFillTx/>
                <a:latin typeface="Verdana"/>
                <a:ea typeface="+mn-ea"/>
                <a:cs typeface="+mn-cs"/>
              </a:rPr>
              <a:t>Bovine TB, Brucellosis</a:t>
            </a:r>
          </a:p>
          <a:p>
            <a:pPr marL="285750" marR="0" lvl="0" indent="-285750" algn="l" defTabSz="914400" rtl="0" eaLnBrk="0" fontAlgn="base" latinLnBrk="0" hangingPunct="0">
              <a:lnSpc>
                <a:spcPct val="100000"/>
              </a:lnSpc>
              <a:spcBef>
                <a:spcPct val="20000"/>
              </a:spcBef>
              <a:spcAft>
                <a:spcPct val="0"/>
              </a:spcAft>
              <a:buClr>
                <a:srgbClr val="F47B22"/>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808080">
                    <a:lumMod val="50000"/>
                  </a:srgbClr>
                </a:solidFill>
                <a:effectLst/>
                <a:uLnTx/>
                <a:uFillTx/>
                <a:latin typeface="Verdana"/>
                <a:ea typeface="+mn-ea"/>
                <a:cs typeface="+mn-cs"/>
              </a:rPr>
              <a:t>Other</a:t>
            </a:r>
          </a:p>
        </p:txBody>
      </p:sp>
      <p:pic>
        <p:nvPicPr>
          <p:cNvPr id="13" name="Picture 2" descr="Свързано изображение">
            <a:hlinkClick r:id="rId2"/>
            <a:extLst>
              <a:ext uri="{FF2B5EF4-FFF2-40B4-BE49-F238E27FC236}">
                <a16:creationId xmlns:a16="http://schemas.microsoft.com/office/drawing/2014/main" id="{F9B06A14-2256-5FA2-E338-A2477DBD6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815" y="2248621"/>
            <a:ext cx="4700558" cy="30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Резултат с изображение за European commission">
            <a:hlinkClick r:id="rId4"/>
            <a:extLst>
              <a:ext uri="{FF2B5EF4-FFF2-40B4-BE49-F238E27FC236}">
                <a16:creationId xmlns:a16="http://schemas.microsoft.com/office/drawing/2014/main" id="{D381CAF3-4FDB-F2B3-59FD-221B98E19D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06901" y="3429000"/>
            <a:ext cx="2057751" cy="142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619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p:cNvSpPr txBox="1"/>
          <p:nvPr/>
        </p:nvSpPr>
        <p:spPr>
          <a:xfrm>
            <a:off x="369811" y="1721424"/>
            <a:ext cx="3722129" cy="4154984"/>
          </a:xfrm>
          <a:prstGeom prst="rect">
            <a:avLst/>
          </a:prstGeom>
          <a:noFill/>
        </p:spPr>
        <p:txBody>
          <a:bodyPr wrap="square">
            <a:spAutoFit/>
          </a:bodyPr>
          <a:lstStyle>
            <a:defPPr>
              <a:defRPr lang="en-GB"/>
            </a:defPPr>
            <a:lvl1pPr algn="l" rtl="0" eaLnBrk="0" fontAlgn="base" hangingPunct="0">
              <a:spcBef>
                <a:spcPct val="0"/>
              </a:spcBef>
              <a:spcAft>
                <a:spcPct val="0"/>
              </a:spcAft>
              <a:defRPr sz="7600" b="1" kern="1200">
                <a:solidFill>
                  <a:srgbClr val="FFD624"/>
                </a:solidFill>
                <a:latin typeface="Verdana" pitchFamily="34" charset="0"/>
                <a:ea typeface="+mn-ea"/>
                <a:cs typeface="+mn-cs"/>
              </a:defRPr>
            </a:lvl1pPr>
            <a:lvl2pPr marL="457200" algn="l" rtl="0" eaLnBrk="0" fontAlgn="base" hangingPunct="0">
              <a:spcBef>
                <a:spcPct val="0"/>
              </a:spcBef>
              <a:spcAft>
                <a:spcPct val="0"/>
              </a:spcAft>
              <a:defRPr sz="7600" b="1" kern="1200">
                <a:solidFill>
                  <a:srgbClr val="FFD624"/>
                </a:solidFill>
                <a:latin typeface="Verdana" pitchFamily="34" charset="0"/>
                <a:ea typeface="+mn-ea"/>
                <a:cs typeface="+mn-cs"/>
              </a:defRPr>
            </a:lvl2pPr>
            <a:lvl3pPr marL="914400" algn="l" rtl="0" eaLnBrk="0" fontAlgn="base" hangingPunct="0">
              <a:spcBef>
                <a:spcPct val="0"/>
              </a:spcBef>
              <a:spcAft>
                <a:spcPct val="0"/>
              </a:spcAft>
              <a:defRPr sz="7600" b="1" kern="1200">
                <a:solidFill>
                  <a:srgbClr val="FFD624"/>
                </a:solidFill>
                <a:latin typeface="Verdana" pitchFamily="34" charset="0"/>
                <a:ea typeface="+mn-ea"/>
                <a:cs typeface="+mn-cs"/>
              </a:defRPr>
            </a:lvl3pPr>
            <a:lvl4pPr marL="1371600" algn="l" rtl="0" eaLnBrk="0" fontAlgn="base" hangingPunct="0">
              <a:spcBef>
                <a:spcPct val="0"/>
              </a:spcBef>
              <a:spcAft>
                <a:spcPct val="0"/>
              </a:spcAft>
              <a:defRPr sz="7600" b="1" kern="1200">
                <a:solidFill>
                  <a:srgbClr val="FFD624"/>
                </a:solidFill>
                <a:latin typeface="Verdana" pitchFamily="34" charset="0"/>
                <a:ea typeface="+mn-ea"/>
                <a:cs typeface="+mn-cs"/>
              </a:defRPr>
            </a:lvl4pPr>
            <a:lvl5pPr marL="1828800" algn="l" rtl="0" eaLnBrk="0" fontAlgn="base" hangingPunct="0">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a:lstStyle>
          <a:p>
            <a:pPr marL="342900" indent="-342900">
              <a:buClr>
                <a:srgbClr val="92D050"/>
              </a:buClr>
              <a:buFont typeface="Wingdings" panose="05000000000000000000" pitchFamily="2" charset="2"/>
              <a:buChar char="§"/>
              <a:defRPr/>
            </a:pPr>
            <a:r>
              <a:rPr lang="en-US" sz="2400" dirty="0">
                <a:solidFill>
                  <a:schemeClr val="tx1">
                    <a:lumMod val="50000"/>
                  </a:schemeClr>
                </a:solidFill>
              </a:rPr>
              <a:t>Chief Veterinary Officers Meetings</a:t>
            </a:r>
          </a:p>
          <a:p>
            <a:pPr>
              <a:buClr>
                <a:srgbClr val="92D050"/>
              </a:buClr>
              <a:defRPr/>
            </a:pPr>
            <a:endParaRPr lang="en-US" sz="2400" dirty="0">
              <a:solidFill>
                <a:schemeClr val="tx1">
                  <a:lumMod val="50000"/>
                </a:schemeClr>
              </a:solidFill>
            </a:endParaRPr>
          </a:p>
          <a:p>
            <a:pPr marL="342900" indent="-342900">
              <a:buClr>
                <a:srgbClr val="92D050"/>
              </a:buClr>
              <a:buFont typeface="Wingdings" panose="05000000000000000000" pitchFamily="2" charset="2"/>
              <a:buChar char="§"/>
              <a:defRPr/>
            </a:pPr>
            <a:r>
              <a:rPr lang="en-US" sz="2400" dirty="0">
                <a:solidFill>
                  <a:schemeClr val="tx1">
                    <a:lumMod val="50000"/>
                  </a:schemeClr>
                </a:solidFill>
              </a:rPr>
              <a:t>Standing Committee on Plant Animals Food and Feed (</a:t>
            </a:r>
            <a:r>
              <a:rPr lang="en-US" sz="2400" dirty="0" err="1">
                <a:solidFill>
                  <a:schemeClr val="tx1">
                    <a:lumMod val="50000"/>
                  </a:schemeClr>
                </a:solidFill>
              </a:rPr>
              <a:t>SCoPAFF</a:t>
            </a:r>
            <a:r>
              <a:rPr lang="en-US" sz="2400" dirty="0">
                <a:solidFill>
                  <a:schemeClr val="tx1">
                    <a:lumMod val="50000"/>
                  </a:schemeClr>
                </a:solidFill>
              </a:rPr>
              <a:t>)</a:t>
            </a:r>
          </a:p>
          <a:p>
            <a:pPr>
              <a:buClr>
                <a:srgbClr val="92D050"/>
              </a:buClr>
              <a:defRPr/>
            </a:pPr>
            <a:endParaRPr lang="en-US" sz="2400" dirty="0">
              <a:solidFill>
                <a:schemeClr val="tx1">
                  <a:lumMod val="50000"/>
                </a:schemeClr>
              </a:solidFill>
            </a:endParaRPr>
          </a:p>
          <a:p>
            <a:pPr marL="342900" indent="-342900">
              <a:buClr>
                <a:srgbClr val="92D050"/>
              </a:buClr>
              <a:buFont typeface="Wingdings" panose="05000000000000000000" pitchFamily="2" charset="2"/>
              <a:buChar char="§"/>
              <a:defRPr/>
            </a:pPr>
            <a:r>
              <a:rPr lang="en-US" sz="2400" dirty="0">
                <a:solidFill>
                  <a:schemeClr val="tx1">
                    <a:lumMod val="50000"/>
                  </a:schemeClr>
                </a:solidFill>
              </a:rPr>
              <a:t>Working groups / Expert groups</a:t>
            </a:r>
            <a:endParaRPr lang="bg-BG" sz="2400" dirty="0" err="1">
              <a:solidFill>
                <a:schemeClr val="tx1">
                  <a:lumMod val="50000"/>
                </a:schemeClr>
              </a:solidFill>
            </a:endParaRPr>
          </a:p>
        </p:txBody>
      </p:sp>
      <p:pic>
        <p:nvPicPr>
          <p:cNvPr id="10" name="Picture 2">
            <a:extLst>
              <a:ext uri="{FF2B5EF4-FFF2-40B4-BE49-F238E27FC236}">
                <a16:creationId xmlns:a16="http://schemas.microsoft.com/office/drawing/2014/main" id="{FFFAE01E-2DCC-F6EC-2939-89B0285CC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3440" y="1001114"/>
            <a:ext cx="6824265" cy="509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a:extLst>
              <a:ext uri="{FF2B5EF4-FFF2-40B4-BE49-F238E27FC236}">
                <a16:creationId xmlns:a16="http://schemas.microsoft.com/office/drawing/2014/main" id="{AFF6E38D-41BC-9C2A-9112-C1AD4E7630D2}"/>
              </a:ext>
            </a:extLst>
          </p:cNvPr>
          <p:cNvSpPr txBox="1">
            <a:spLocks noChangeArrowheads="1"/>
          </p:cNvSpPr>
          <p:nvPr/>
        </p:nvSpPr>
        <p:spPr bwMode="auto">
          <a:xfrm>
            <a:off x="3149184" y="163388"/>
            <a:ext cx="9263796"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58775" indent="-358775" algn="ctr" rtl="0" eaLnBrk="0" fontAlgn="base" hangingPunct="0">
              <a:spcBef>
                <a:spcPct val="0"/>
              </a:spcBef>
              <a:spcAft>
                <a:spcPct val="0"/>
              </a:spcAft>
              <a:defRPr sz="3600" b="1" cap="none" baseline="0">
                <a:solidFill>
                  <a:srgbClr val="F47B22"/>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defRPr/>
            </a:pPr>
            <a:r>
              <a:rPr lang="en-US" altLang="bg-BG" sz="4000" b="0" dirty="0">
                <a:solidFill>
                  <a:schemeClr val="tx2"/>
                </a:solidFill>
              </a:rPr>
              <a:t>Meetings – Collaboration </a:t>
            </a:r>
            <a:endParaRPr lang="bg-BG" altLang="bg-BG" sz="4000" b="0" dirty="0">
              <a:solidFill>
                <a:schemeClr val="tx2"/>
              </a:solidFill>
            </a:endParaRPr>
          </a:p>
        </p:txBody>
      </p:sp>
    </p:spTree>
    <p:extLst>
      <p:ext uri="{BB962C8B-B14F-4D97-AF65-F5344CB8AC3E}">
        <p14:creationId xmlns:p14="http://schemas.microsoft.com/office/powerpoint/2010/main" val="63690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279839-96A6-92FE-3776-B9B9F0AEB05C}"/>
              </a:ext>
            </a:extLst>
          </p:cNvPr>
          <p:cNvSpPr txBox="1">
            <a:spLocks noChangeArrowheads="1"/>
          </p:cNvSpPr>
          <p:nvPr/>
        </p:nvSpPr>
        <p:spPr bwMode="auto">
          <a:xfrm>
            <a:off x="3439687" y="560130"/>
            <a:ext cx="7772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58775" indent="-358775" algn="ctr" rtl="0" eaLnBrk="0" fontAlgn="base" hangingPunct="0">
              <a:spcBef>
                <a:spcPct val="0"/>
              </a:spcBef>
              <a:spcAft>
                <a:spcPct val="0"/>
              </a:spcAft>
              <a:defRPr sz="3600" b="1" cap="none" baseline="0">
                <a:solidFill>
                  <a:srgbClr val="F47B22"/>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358775" marR="0" lvl="0" indent="-358775" algn="ctr" defTabSz="914400" rtl="0" eaLnBrk="0" fontAlgn="base" latinLnBrk="0" hangingPunct="0">
              <a:lnSpc>
                <a:spcPct val="100000"/>
              </a:lnSpc>
              <a:spcBef>
                <a:spcPct val="0"/>
              </a:spcBef>
              <a:spcAft>
                <a:spcPct val="0"/>
              </a:spcAft>
              <a:buClrTx/>
              <a:buSzTx/>
              <a:buFontTx/>
              <a:buNone/>
              <a:tabLst/>
              <a:defRPr/>
            </a:pPr>
            <a:r>
              <a:rPr lang="en-US" altLang="bg-BG" sz="4000" b="0" dirty="0">
                <a:solidFill>
                  <a:schemeClr val="tx2"/>
                </a:solidFill>
              </a:rPr>
              <a:t>EU</a:t>
            </a:r>
            <a:r>
              <a:rPr kumimoji="0" lang="en-US" altLang="bg-BG" sz="2400" b="1" i="0" u="none" strike="noStrike" kern="0" cap="none" spc="0" normalizeH="0" baseline="0" noProof="0" dirty="0">
                <a:ln>
                  <a:noFill/>
                </a:ln>
                <a:solidFill>
                  <a:srgbClr val="F47B22"/>
                </a:solidFill>
                <a:effectLst/>
                <a:uLnTx/>
                <a:uFillTx/>
                <a:latin typeface="Verdana"/>
                <a:ea typeface="+mj-ea"/>
                <a:cs typeface="+mj-cs"/>
              </a:rPr>
              <a:t> </a:t>
            </a:r>
            <a:r>
              <a:rPr lang="en-US" altLang="bg-BG" sz="4000" b="0" dirty="0">
                <a:solidFill>
                  <a:schemeClr val="tx2"/>
                </a:solidFill>
              </a:rPr>
              <a:t>Veterinary Emergency Team</a:t>
            </a:r>
            <a:endParaRPr lang="bg-BG" altLang="bg-BG" sz="4000" b="0" dirty="0">
              <a:solidFill>
                <a:schemeClr val="tx2"/>
              </a:solidFill>
            </a:endParaRPr>
          </a:p>
        </p:txBody>
      </p:sp>
      <p:sp>
        <p:nvSpPr>
          <p:cNvPr id="10" name="TextBox 9">
            <a:extLst>
              <a:ext uri="{FF2B5EF4-FFF2-40B4-BE49-F238E27FC236}">
                <a16:creationId xmlns:a16="http://schemas.microsoft.com/office/drawing/2014/main" id="{6027AC0B-993C-ED91-FCEE-1A714FBD3632}"/>
              </a:ext>
            </a:extLst>
          </p:cNvPr>
          <p:cNvSpPr txBox="1"/>
          <p:nvPr/>
        </p:nvSpPr>
        <p:spPr>
          <a:xfrm>
            <a:off x="1146883" y="1600200"/>
            <a:ext cx="9898234" cy="4154984"/>
          </a:xfrm>
          <a:prstGeom prst="rect">
            <a:avLst/>
          </a:prstGeom>
          <a:noFill/>
        </p:spPr>
        <p:txBody>
          <a:bodyPr wrap="square">
            <a:spAutoFit/>
          </a:bodyPr>
          <a:lstStyle/>
          <a:p>
            <a:pPr algn="just" eaLnBrk="0" fontAlgn="base" hangingPunct="0">
              <a:spcBef>
                <a:spcPct val="0"/>
              </a:spcBef>
              <a:spcAft>
                <a:spcPct val="0"/>
              </a:spcAft>
              <a:defRPr/>
            </a:pPr>
            <a:r>
              <a:rPr lang="en-US" sz="2400" dirty="0">
                <a:solidFill>
                  <a:srgbClr val="0F5494"/>
                </a:solidFill>
                <a:latin typeface="Verdana" panose="020B0604030504040204" pitchFamily="34" charset="0"/>
              </a:rPr>
              <a:t> </a:t>
            </a:r>
          </a:p>
          <a:p>
            <a:pPr marL="342900" indent="-342900" eaLnBrk="0" fontAlgn="base" hangingPunct="0">
              <a:spcBef>
                <a:spcPct val="0"/>
              </a:spcBef>
              <a:spcAft>
                <a:spcPct val="0"/>
              </a:spcAft>
              <a:buFont typeface="Arial" panose="020B0604020202020204" pitchFamily="34" charset="0"/>
              <a:buChar char="•"/>
              <a:defRPr/>
            </a:pPr>
            <a:r>
              <a:rPr lang="en-US" sz="2400" dirty="0">
                <a:solidFill>
                  <a:srgbClr val="0F5494"/>
                </a:solidFill>
                <a:latin typeface="Verdana" panose="020B0604030504040204" pitchFamily="34" charset="0"/>
              </a:rPr>
              <a:t>It is a team composed of experts for veterinary technical assistance on control measures</a:t>
            </a:r>
          </a:p>
          <a:p>
            <a:pPr marL="342900" indent="-342900" eaLnBrk="0" fontAlgn="base" hangingPunct="0">
              <a:spcBef>
                <a:spcPct val="0"/>
              </a:spcBef>
              <a:spcAft>
                <a:spcPct val="0"/>
              </a:spcAft>
              <a:buFont typeface="Arial" panose="020B0604020202020204" pitchFamily="34" charset="0"/>
              <a:buChar char="•"/>
              <a:defRPr/>
            </a:pPr>
            <a:endParaRPr lang="bg-BG" sz="2400" dirty="0">
              <a:solidFill>
                <a:srgbClr val="0F5494"/>
              </a:solidFill>
              <a:latin typeface="Verdana" panose="020B0604030504040204" pitchFamily="34" charset="0"/>
            </a:endParaRPr>
          </a:p>
          <a:p>
            <a:pPr marL="342900" indent="-342900" eaLnBrk="0" fontAlgn="base" hangingPunct="0">
              <a:spcBef>
                <a:spcPct val="0"/>
              </a:spcBef>
              <a:spcAft>
                <a:spcPct val="0"/>
              </a:spcAft>
              <a:buFont typeface="Arial" panose="020B0604020202020204" pitchFamily="34" charset="0"/>
              <a:buChar char="•"/>
              <a:defRPr/>
            </a:pPr>
            <a:r>
              <a:rPr lang="en-US" sz="2400" dirty="0">
                <a:solidFill>
                  <a:srgbClr val="0F5494"/>
                </a:solidFill>
                <a:latin typeface="Verdana" panose="020B0604030504040204" pitchFamily="34" charset="0"/>
              </a:rPr>
              <a:t>The members of the team shall be appointed by the Commission from experts proposed by the Member States </a:t>
            </a:r>
          </a:p>
          <a:p>
            <a:pPr marL="342900" indent="-342900" eaLnBrk="0" fontAlgn="base" hangingPunct="0">
              <a:spcBef>
                <a:spcPct val="0"/>
              </a:spcBef>
              <a:spcAft>
                <a:spcPct val="0"/>
              </a:spcAft>
              <a:buFont typeface="Arial" panose="020B0604020202020204" pitchFamily="34" charset="0"/>
              <a:buChar char="•"/>
              <a:defRPr/>
            </a:pPr>
            <a:endParaRPr lang="en-US" sz="2400" dirty="0">
              <a:solidFill>
                <a:srgbClr val="0F5494"/>
              </a:solidFill>
              <a:latin typeface="Verdana" panose="020B0604030504040204" pitchFamily="34" charset="0"/>
            </a:endParaRPr>
          </a:p>
          <a:p>
            <a:pPr marL="342900" indent="-342900" eaLnBrk="0" fontAlgn="base" hangingPunct="0">
              <a:spcBef>
                <a:spcPct val="0"/>
              </a:spcBef>
              <a:spcAft>
                <a:spcPct val="0"/>
              </a:spcAft>
              <a:buFont typeface="Arial" panose="020B0604020202020204" pitchFamily="34" charset="0"/>
              <a:buChar char="•"/>
              <a:defRPr/>
            </a:pPr>
            <a:r>
              <a:rPr lang="en-US" sz="2400" dirty="0">
                <a:solidFill>
                  <a:srgbClr val="0F5494"/>
                </a:solidFill>
                <a:latin typeface="Verdana" panose="020B0604030504040204" pitchFamily="34" charset="0"/>
              </a:rPr>
              <a:t>Missions for support: central, regional and on the spot</a:t>
            </a:r>
          </a:p>
          <a:p>
            <a:pPr marL="342900" indent="-342900" eaLnBrk="0" fontAlgn="base" hangingPunct="0">
              <a:spcBef>
                <a:spcPct val="0"/>
              </a:spcBef>
              <a:spcAft>
                <a:spcPct val="0"/>
              </a:spcAft>
              <a:buFont typeface="Arial" panose="020B0604020202020204" pitchFamily="34" charset="0"/>
              <a:buChar char="•"/>
              <a:defRPr/>
            </a:pPr>
            <a:endParaRPr lang="en-US" sz="2400" dirty="0">
              <a:solidFill>
                <a:srgbClr val="0F5494"/>
              </a:solidFill>
              <a:latin typeface="Verdana" panose="020B0604030504040204" pitchFamily="34" charset="0"/>
            </a:endParaRPr>
          </a:p>
          <a:p>
            <a:pPr marL="342900" indent="-342900" eaLnBrk="0" fontAlgn="base" hangingPunct="0">
              <a:spcBef>
                <a:spcPct val="0"/>
              </a:spcBef>
              <a:spcAft>
                <a:spcPct val="0"/>
              </a:spcAft>
              <a:buFont typeface="Arial" panose="020B0604020202020204" pitchFamily="34" charset="0"/>
              <a:buChar char="•"/>
              <a:defRPr/>
            </a:pPr>
            <a:r>
              <a:rPr lang="en-US" sz="2400" dirty="0">
                <a:solidFill>
                  <a:srgbClr val="0F5494"/>
                </a:solidFill>
                <a:latin typeface="Verdana" panose="020B0604030504040204" pitchFamily="34" charset="0"/>
              </a:rPr>
              <a:t>Control of the disease / crises management</a:t>
            </a:r>
          </a:p>
          <a:p>
            <a:pPr algn="just" eaLnBrk="0" fontAlgn="base" hangingPunct="0">
              <a:spcBef>
                <a:spcPct val="0"/>
              </a:spcBef>
              <a:spcAft>
                <a:spcPct val="0"/>
              </a:spcAft>
              <a:defRPr/>
            </a:pPr>
            <a:endParaRPr lang="bg-BG" sz="2400" dirty="0">
              <a:solidFill>
                <a:srgbClr val="0F5494"/>
              </a:solidFill>
              <a:latin typeface="Verdana" panose="020B0604030504040204" pitchFamily="34" charset="0"/>
            </a:endParaRPr>
          </a:p>
        </p:txBody>
      </p:sp>
    </p:spTree>
    <p:extLst>
      <p:ext uri="{BB962C8B-B14F-4D97-AF65-F5344CB8AC3E}">
        <p14:creationId xmlns:p14="http://schemas.microsoft.com/office/powerpoint/2010/main" val="2402382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C894EC-3791-CB6D-C647-9996183686A9}"/>
              </a:ext>
            </a:extLst>
          </p:cNvPr>
          <p:cNvSpPr txBox="1">
            <a:spLocks noChangeArrowheads="1"/>
          </p:cNvSpPr>
          <p:nvPr/>
        </p:nvSpPr>
        <p:spPr bwMode="auto">
          <a:xfrm>
            <a:off x="2455438" y="516897"/>
            <a:ext cx="665427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58775" indent="-358775" algn="ctr" rtl="0" eaLnBrk="0" fontAlgn="base" hangingPunct="0">
              <a:spcBef>
                <a:spcPct val="0"/>
              </a:spcBef>
              <a:spcAft>
                <a:spcPct val="0"/>
              </a:spcAft>
              <a:defRPr sz="3600" b="1" cap="none" baseline="0">
                <a:solidFill>
                  <a:srgbClr val="F47B22"/>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358775" marR="0" lvl="0" indent="-358775" algn="ctr" defTabSz="914400" rtl="0" eaLnBrk="0" fontAlgn="base" latinLnBrk="0" hangingPunct="0">
              <a:lnSpc>
                <a:spcPct val="100000"/>
              </a:lnSpc>
              <a:spcBef>
                <a:spcPct val="0"/>
              </a:spcBef>
              <a:spcAft>
                <a:spcPct val="0"/>
              </a:spcAft>
              <a:buClrTx/>
              <a:buSzTx/>
              <a:buFontTx/>
              <a:buNone/>
              <a:tabLst/>
              <a:defRPr/>
            </a:pPr>
            <a:r>
              <a:rPr lang="en-US" altLang="bg-BG" sz="4000" b="0" dirty="0">
                <a:solidFill>
                  <a:schemeClr val="tx2"/>
                </a:solidFill>
              </a:rPr>
              <a:t>GF-TADs for Europe </a:t>
            </a:r>
            <a:br>
              <a:rPr kumimoji="0" lang="en-US" altLang="bg-BG" sz="3600" b="1" i="0" u="none" strike="noStrike" kern="0" cap="none" spc="0" normalizeH="0" baseline="0" noProof="0" dirty="0">
                <a:ln>
                  <a:noFill/>
                </a:ln>
                <a:solidFill>
                  <a:srgbClr val="F47B22"/>
                </a:solidFill>
                <a:effectLst/>
                <a:uLnTx/>
                <a:uFillTx/>
                <a:latin typeface="Verdana"/>
                <a:ea typeface="+mj-ea"/>
                <a:cs typeface="+mj-cs"/>
              </a:rPr>
            </a:br>
            <a:endParaRPr kumimoji="0" lang="bg-BG" altLang="bg-BG" sz="3600" b="1" i="0" u="none" strike="noStrike" kern="0" cap="none" spc="0" normalizeH="0" baseline="0" noProof="0" dirty="0">
              <a:ln>
                <a:noFill/>
              </a:ln>
              <a:solidFill>
                <a:srgbClr val="F47B22"/>
              </a:solidFill>
              <a:effectLst/>
              <a:uLnTx/>
              <a:uFillTx/>
              <a:latin typeface="Verdana"/>
              <a:ea typeface="+mj-ea"/>
              <a:cs typeface="+mj-cs"/>
            </a:endParaRPr>
          </a:p>
        </p:txBody>
      </p:sp>
      <p:sp>
        <p:nvSpPr>
          <p:cNvPr id="11" name="Text Placeholder 2">
            <a:extLst>
              <a:ext uri="{FF2B5EF4-FFF2-40B4-BE49-F238E27FC236}">
                <a16:creationId xmlns:a16="http://schemas.microsoft.com/office/drawing/2014/main" id="{7757F4B4-B325-3599-A776-7D9BCAF053A5}"/>
              </a:ext>
            </a:extLst>
          </p:cNvPr>
          <p:cNvSpPr txBox="1">
            <a:spLocks/>
          </p:cNvSpPr>
          <p:nvPr/>
        </p:nvSpPr>
        <p:spPr bwMode="auto">
          <a:xfrm>
            <a:off x="599091" y="1913566"/>
            <a:ext cx="10780026"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marR="0" indent="0" algn="ctr" defTabSz="914400" rtl="0" eaLnBrk="0" fontAlgn="base" latinLnBrk="0" hangingPunct="0">
              <a:lnSpc>
                <a:spcPct val="100000"/>
              </a:lnSpc>
              <a:spcBef>
                <a:spcPct val="20000"/>
              </a:spcBef>
              <a:spcAft>
                <a:spcPct val="0"/>
              </a:spcAft>
              <a:buClr>
                <a:schemeClr val="bg1"/>
              </a:buClr>
              <a:buSzTx/>
              <a:buFontTx/>
              <a:buNone/>
              <a:tabLst/>
              <a:defRPr sz="1400" i="0" baseline="0">
                <a:solidFill>
                  <a:schemeClr val="bg2">
                    <a:lumMod val="50000"/>
                  </a:schemeClr>
                </a:solidFill>
                <a:latin typeface="+mn-lt"/>
                <a:ea typeface="+mn-ea"/>
                <a:cs typeface="+mn-cs"/>
              </a:defRPr>
            </a:lvl1pPr>
            <a:lvl2pPr marL="457200" indent="0" algn="l" rtl="0" eaLnBrk="0" fontAlgn="base" hangingPunct="0">
              <a:spcBef>
                <a:spcPct val="20000"/>
              </a:spcBef>
              <a:spcAft>
                <a:spcPct val="0"/>
              </a:spcAft>
              <a:buClr>
                <a:srgbClr val="009FBA"/>
              </a:buClr>
              <a:buNone/>
              <a:defRPr sz="1800" b="1">
                <a:solidFill>
                  <a:srgbClr val="0F5494"/>
                </a:solidFill>
                <a:latin typeface="+mn-lt"/>
              </a:defRPr>
            </a:lvl2pPr>
            <a:lvl3pPr marL="914400" indent="0" algn="l" rtl="0" eaLnBrk="0" fontAlgn="base" hangingPunct="0">
              <a:spcBef>
                <a:spcPct val="20000"/>
              </a:spcBef>
              <a:spcAft>
                <a:spcPct val="0"/>
              </a:spcAft>
              <a:buNone/>
              <a:defRPr sz="1600">
                <a:solidFill>
                  <a:srgbClr val="0F5494"/>
                </a:solidFill>
                <a:latin typeface="+mn-lt"/>
              </a:defRPr>
            </a:lvl3pPr>
            <a:lvl4pPr marL="1371600" indent="0" algn="l" rtl="0" eaLnBrk="0" fontAlgn="base" hangingPunct="0">
              <a:spcBef>
                <a:spcPct val="20000"/>
              </a:spcBef>
              <a:spcAft>
                <a:spcPct val="0"/>
              </a:spcAft>
              <a:buNone/>
              <a:defRPr sz="1400">
                <a:solidFill>
                  <a:schemeClr val="tx1"/>
                </a:solidFill>
                <a:latin typeface="Arial" charset="0"/>
              </a:defRPr>
            </a:lvl4pPr>
            <a:lvl5pPr marL="1828800" indent="0" algn="l" rtl="0" eaLnBrk="0" fontAlgn="base" hangingPunct="0">
              <a:spcBef>
                <a:spcPct val="20000"/>
              </a:spcBef>
              <a:spcAft>
                <a:spcPct val="0"/>
              </a:spcAft>
              <a:buNone/>
              <a:defRPr sz="1400">
                <a:solidFill>
                  <a:schemeClr val="tx1"/>
                </a:solidFill>
                <a:latin typeface="Arial" charset="0"/>
              </a:defRPr>
            </a:lvl5pPr>
            <a:lvl6pPr marL="2286000" indent="0" algn="l" rtl="0" fontAlgn="base">
              <a:spcBef>
                <a:spcPct val="20000"/>
              </a:spcBef>
              <a:spcAft>
                <a:spcPct val="0"/>
              </a:spcAft>
              <a:buNone/>
              <a:defRPr sz="1400">
                <a:solidFill>
                  <a:schemeClr val="tx1"/>
                </a:solidFill>
                <a:latin typeface="Arial" charset="0"/>
              </a:defRPr>
            </a:lvl6pPr>
            <a:lvl7pPr marL="2743200" indent="0" algn="l" rtl="0" fontAlgn="base">
              <a:spcBef>
                <a:spcPct val="20000"/>
              </a:spcBef>
              <a:spcAft>
                <a:spcPct val="0"/>
              </a:spcAft>
              <a:buNone/>
              <a:defRPr sz="1400">
                <a:solidFill>
                  <a:schemeClr val="tx1"/>
                </a:solidFill>
                <a:latin typeface="Arial" charset="0"/>
              </a:defRPr>
            </a:lvl7pPr>
            <a:lvl8pPr marL="3200400" indent="0" algn="l" rtl="0" fontAlgn="base">
              <a:spcBef>
                <a:spcPct val="20000"/>
              </a:spcBef>
              <a:spcAft>
                <a:spcPct val="0"/>
              </a:spcAft>
              <a:buNone/>
              <a:defRPr sz="1400">
                <a:solidFill>
                  <a:schemeClr val="tx1"/>
                </a:solidFill>
                <a:latin typeface="Arial" charset="0"/>
              </a:defRPr>
            </a:lvl8pPr>
            <a:lvl9pPr marL="3657600" indent="0" algn="l" rtl="0" fontAlgn="base">
              <a:spcBef>
                <a:spcPct val="20000"/>
              </a:spcBef>
              <a:spcAft>
                <a:spcPct val="0"/>
              </a:spcAft>
              <a:buNone/>
              <a:defRPr sz="1400">
                <a:solidFill>
                  <a:schemeClr val="tx1"/>
                </a:solidFill>
                <a:latin typeface="Arial" charset="0"/>
              </a:defRPr>
            </a:lvl9pPr>
          </a:lstStyle>
          <a:p>
            <a:pPr marL="285750" marR="0" lvl="0" indent="-285750" algn="just" defTabSz="914400" rtl="0" eaLnBrk="0" fontAlgn="base" latinLnBrk="0" hangingPunct="0">
              <a:lnSpc>
                <a:spcPct val="100000"/>
              </a:lnSpc>
              <a:spcBef>
                <a:spcPct val="20000"/>
              </a:spcBef>
              <a:spcAft>
                <a:spcPct val="0"/>
              </a:spcAft>
              <a:buClr>
                <a:srgbClr val="F47B22"/>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808080">
                    <a:lumMod val="50000"/>
                  </a:srgbClr>
                </a:solidFill>
                <a:effectLst/>
                <a:uLnTx/>
                <a:uFillTx/>
                <a:latin typeface="Verdana"/>
                <a:ea typeface="+mn-ea"/>
                <a:cs typeface="+mn-cs"/>
              </a:rPr>
              <a:t>The GF-TADs (</a:t>
            </a:r>
            <a:r>
              <a:rPr kumimoji="0" lang="en-US" sz="2400" b="1" i="0" u="none" strike="noStrike" kern="0" cap="none" spc="0" normalizeH="0" baseline="0" noProof="0" dirty="0">
                <a:ln>
                  <a:noFill/>
                </a:ln>
                <a:solidFill>
                  <a:srgbClr val="808080">
                    <a:lumMod val="50000"/>
                  </a:srgbClr>
                </a:solidFill>
                <a:effectLst/>
                <a:uLnTx/>
                <a:uFillTx/>
                <a:latin typeface="Verdana"/>
                <a:ea typeface="+mn-ea"/>
                <a:cs typeface="+mn-cs"/>
              </a:rPr>
              <a:t>Global Framework for the progressive control of Transboundary Animal Diseases</a:t>
            </a:r>
            <a:r>
              <a:rPr kumimoji="0" lang="en-US" sz="2400" b="0" i="0" u="none" strike="noStrike" kern="0" cap="none" spc="0" normalizeH="0" baseline="0" noProof="0" dirty="0">
                <a:ln>
                  <a:noFill/>
                </a:ln>
                <a:solidFill>
                  <a:srgbClr val="808080">
                    <a:lumMod val="50000"/>
                  </a:srgbClr>
                </a:solidFill>
                <a:effectLst/>
                <a:uLnTx/>
                <a:uFillTx/>
                <a:latin typeface="Verdana"/>
                <a:ea typeface="+mn-ea"/>
                <a:cs typeface="+mn-cs"/>
              </a:rPr>
              <a:t>) is a joint </a:t>
            </a:r>
            <a:r>
              <a:rPr kumimoji="0" lang="en-US" sz="2400" b="1" i="0" u="none" strike="noStrike" kern="0" cap="none" spc="0" normalizeH="0" baseline="0" noProof="0" dirty="0">
                <a:ln>
                  <a:noFill/>
                </a:ln>
                <a:solidFill>
                  <a:srgbClr val="808080">
                    <a:lumMod val="50000"/>
                  </a:srgbClr>
                </a:solidFill>
                <a:effectLst/>
                <a:uLnTx/>
                <a:uFillTx/>
                <a:latin typeface="Verdana"/>
                <a:ea typeface="+mn-ea"/>
                <a:cs typeface="+mn-cs"/>
              </a:rPr>
              <a:t>FAO/OIE </a:t>
            </a:r>
            <a:r>
              <a:rPr kumimoji="0" lang="en-US" sz="2400" b="0" i="0" u="none" strike="noStrike" kern="0" cap="none" spc="0" normalizeH="0" baseline="0" noProof="0" dirty="0">
                <a:ln>
                  <a:noFill/>
                </a:ln>
                <a:solidFill>
                  <a:srgbClr val="808080">
                    <a:lumMod val="50000"/>
                  </a:srgbClr>
                </a:solidFill>
                <a:effectLst/>
                <a:uLnTx/>
                <a:uFillTx/>
                <a:latin typeface="Verdana"/>
                <a:ea typeface="+mn-ea"/>
                <a:cs typeface="+mn-cs"/>
              </a:rPr>
              <a:t>initiative which combines the strengths of both organizations</a:t>
            </a:r>
          </a:p>
          <a:p>
            <a:pPr marL="285750" marR="0" lvl="0" indent="-285750" algn="just" defTabSz="914400" rtl="0" eaLnBrk="0" fontAlgn="base" latinLnBrk="0" hangingPunct="0">
              <a:lnSpc>
                <a:spcPct val="100000"/>
              </a:lnSpc>
              <a:spcBef>
                <a:spcPct val="20000"/>
              </a:spcBef>
              <a:spcAft>
                <a:spcPct val="0"/>
              </a:spcAft>
              <a:buClr>
                <a:srgbClr val="F47B22"/>
              </a:buClr>
              <a:buSzTx/>
              <a:buFont typeface="Wingdings" panose="05000000000000000000" pitchFamily="2" charset="2"/>
              <a:buChar char="§"/>
              <a:tabLst/>
              <a:defRPr/>
            </a:pPr>
            <a:endParaRPr kumimoji="0" lang="en-US" sz="2400" b="0" i="0" u="none" strike="noStrike" kern="0" cap="none" spc="0" normalizeH="0" baseline="0" noProof="0" dirty="0">
              <a:ln>
                <a:noFill/>
              </a:ln>
              <a:solidFill>
                <a:srgbClr val="808080">
                  <a:lumMod val="50000"/>
                </a:srgbClr>
              </a:solidFill>
              <a:effectLst/>
              <a:uLnTx/>
              <a:uFillTx/>
              <a:latin typeface="Verdana"/>
              <a:ea typeface="+mn-ea"/>
              <a:cs typeface="+mn-cs"/>
            </a:endParaRPr>
          </a:p>
          <a:p>
            <a:pPr marL="285750" marR="0" lvl="0" indent="-285750" algn="just" defTabSz="914400" rtl="0" eaLnBrk="0" fontAlgn="base" latinLnBrk="0" hangingPunct="0">
              <a:lnSpc>
                <a:spcPct val="100000"/>
              </a:lnSpc>
              <a:spcBef>
                <a:spcPct val="20000"/>
              </a:spcBef>
              <a:spcAft>
                <a:spcPct val="0"/>
              </a:spcAft>
              <a:buClr>
                <a:srgbClr val="F47B22"/>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808080">
                    <a:lumMod val="50000"/>
                  </a:srgbClr>
                </a:solidFill>
                <a:effectLst/>
                <a:uLnTx/>
                <a:uFillTx/>
                <a:latin typeface="Verdana"/>
                <a:ea typeface="+mn-ea"/>
                <a:cs typeface="+mn-cs"/>
              </a:rPr>
              <a:t>Facilitating mechanism: </a:t>
            </a:r>
          </a:p>
          <a:p>
            <a:pPr marL="914400" lvl="1" indent="-457200" algn="just">
              <a:buClr>
                <a:srgbClr val="F47B22"/>
              </a:buClr>
              <a:buFont typeface="Symbol" panose="05050102010706020507" pitchFamily="18" charset="2"/>
              <a:buChar char="-"/>
              <a:defRPr/>
            </a:pPr>
            <a:r>
              <a:rPr kumimoji="0" lang="en-US" sz="2800" b="0" i="0" u="none" strike="noStrike" kern="0" cap="none" spc="0" normalizeH="0" baseline="0" noProof="0" dirty="0">
                <a:ln>
                  <a:noFill/>
                </a:ln>
                <a:solidFill>
                  <a:srgbClr val="808080">
                    <a:lumMod val="50000"/>
                  </a:srgbClr>
                </a:solidFill>
                <a:effectLst/>
                <a:uLnTx/>
                <a:uFillTx/>
                <a:latin typeface="Verdana"/>
                <a:ea typeface="+mn-ea"/>
                <a:cs typeface="+mn-cs"/>
              </a:rPr>
              <a:t>fight against transboundary animal diseases (TADs), </a:t>
            </a:r>
          </a:p>
          <a:p>
            <a:pPr marL="914400" lvl="1" indent="-457200" algn="just">
              <a:buClr>
                <a:srgbClr val="F47B22"/>
              </a:buClr>
              <a:buFont typeface="Symbol" panose="05050102010706020507" pitchFamily="18" charset="2"/>
              <a:buChar char="-"/>
              <a:defRPr/>
            </a:pPr>
            <a:r>
              <a:rPr kumimoji="0" lang="en-US" sz="2800" b="0" i="0" u="none" strike="noStrike" kern="0" cap="none" spc="0" normalizeH="0" baseline="0" noProof="0" dirty="0">
                <a:ln>
                  <a:noFill/>
                </a:ln>
                <a:solidFill>
                  <a:srgbClr val="808080">
                    <a:lumMod val="50000"/>
                  </a:srgbClr>
                </a:solidFill>
                <a:effectLst/>
                <a:uLnTx/>
                <a:uFillTx/>
                <a:latin typeface="Verdana"/>
                <a:ea typeface="+mn-ea"/>
                <a:cs typeface="+mn-cs"/>
              </a:rPr>
              <a:t>provide for capacity building and </a:t>
            </a:r>
          </a:p>
          <a:p>
            <a:pPr marL="914400" lvl="1" indent="-457200" algn="just">
              <a:buClr>
                <a:srgbClr val="F47B22"/>
              </a:buClr>
              <a:buFont typeface="Symbol" panose="05050102010706020507" pitchFamily="18" charset="2"/>
              <a:buChar char="-"/>
              <a:defRPr/>
            </a:pPr>
            <a:r>
              <a:rPr kumimoji="0" lang="en-US" sz="2800" b="0" i="0" u="none" strike="noStrike" kern="0" cap="none" spc="0" normalizeH="0" baseline="0" noProof="0" dirty="0">
                <a:ln>
                  <a:noFill/>
                </a:ln>
                <a:solidFill>
                  <a:srgbClr val="808080">
                    <a:lumMod val="50000"/>
                  </a:srgbClr>
                </a:solidFill>
                <a:effectLst/>
                <a:uLnTx/>
                <a:uFillTx/>
                <a:latin typeface="Verdana"/>
                <a:ea typeface="+mn-ea"/>
                <a:cs typeface="+mn-cs"/>
              </a:rPr>
              <a:t>assist in establishing </a:t>
            </a:r>
            <a:r>
              <a:rPr kumimoji="0" lang="en-US" sz="2800" b="0" i="0" u="none" strike="noStrike" kern="0" cap="none" spc="0" normalizeH="0" baseline="0" noProof="0" dirty="0" err="1">
                <a:ln>
                  <a:noFill/>
                </a:ln>
                <a:solidFill>
                  <a:srgbClr val="808080">
                    <a:lumMod val="50000"/>
                  </a:srgbClr>
                </a:solidFill>
                <a:effectLst/>
                <a:uLnTx/>
                <a:uFillTx/>
                <a:latin typeface="Verdana"/>
                <a:ea typeface="+mn-ea"/>
                <a:cs typeface="+mn-cs"/>
              </a:rPr>
              <a:t>programmes</a:t>
            </a:r>
            <a:r>
              <a:rPr kumimoji="0" lang="en-US" sz="2800" b="0" i="0" u="none" strike="noStrike" kern="0" cap="none" spc="0" normalizeH="0" baseline="0" noProof="0" dirty="0">
                <a:ln>
                  <a:noFill/>
                </a:ln>
                <a:solidFill>
                  <a:srgbClr val="808080">
                    <a:lumMod val="50000"/>
                  </a:srgbClr>
                </a:solidFill>
                <a:effectLst/>
                <a:uLnTx/>
                <a:uFillTx/>
                <a:latin typeface="Verdana"/>
                <a:ea typeface="+mn-ea"/>
                <a:cs typeface="+mn-cs"/>
              </a:rPr>
              <a:t> control of certain diseases</a:t>
            </a:r>
          </a:p>
        </p:txBody>
      </p:sp>
      <p:pic>
        <p:nvPicPr>
          <p:cNvPr id="12" name="Picture 6" descr="Image result for GF TADs">
            <a:hlinkClick r:id="rId2"/>
            <a:extLst>
              <a:ext uri="{FF2B5EF4-FFF2-40B4-BE49-F238E27FC236}">
                <a16:creationId xmlns:a16="http://schemas.microsoft.com/office/drawing/2014/main" id="{9BCDB571-34A2-72BA-8494-1D5E66713B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8817" y="483708"/>
            <a:ext cx="24003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877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524F86F-D6E6-742A-F418-90CA4342E31B}"/>
              </a:ext>
            </a:extLst>
          </p:cNvPr>
          <p:cNvSpPr txBox="1">
            <a:spLocks noChangeArrowheads="1"/>
          </p:cNvSpPr>
          <p:nvPr/>
        </p:nvSpPr>
        <p:spPr bwMode="auto">
          <a:xfrm>
            <a:off x="3543300" y="524630"/>
            <a:ext cx="813816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58775" indent="-358775" algn="ctr" rtl="0" eaLnBrk="0" fontAlgn="base" hangingPunct="0">
              <a:spcBef>
                <a:spcPct val="0"/>
              </a:spcBef>
              <a:spcAft>
                <a:spcPct val="0"/>
              </a:spcAft>
              <a:defRPr sz="3600" b="1" cap="none" baseline="0">
                <a:solidFill>
                  <a:srgbClr val="F47B22"/>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358775" marR="0" lvl="0" indent="-358775" algn="ctr" defTabSz="914400" rtl="0" eaLnBrk="0" fontAlgn="base" latinLnBrk="0" hangingPunct="0">
              <a:lnSpc>
                <a:spcPct val="100000"/>
              </a:lnSpc>
              <a:spcBef>
                <a:spcPct val="0"/>
              </a:spcBef>
              <a:spcAft>
                <a:spcPct val="0"/>
              </a:spcAft>
              <a:buClrTx/>
              <a:buSzTx/>
              <a:buFontTx/>
              <a:buNone/>
              <a:tabLst/>
              <a:defRPr/>
            </a:pPr>
            <a:r>
              <a:rPr lang="en-US" altLang="bg-BG" sz="4000" b="0" dirty="0">
                <a:solidFill>
                  <a:schemeClr val="tx2"/>
                </a:solidFill>
              </a:rPr>
              <a:t>Specific GF-TADs for Europe initiatives</a:t>
            </a:r>
            <a:endParaRPr lang="bg-BG" altLang="bg-BG" sz="4000" b="0" dirty="0">
              <a:solidFill>
                <a:schemeClr val="tx2"/>
              </a:solidFill>
            </a:endParaRPr>
          </a:p>
        </p:txBody>
      </p:sp>
      <p:sp>
        <p:nvSpPr>
          <p:cNvPr id="10" name="Text Placeholder 2">
            <a:extLst>
              <a:ext uri="{FF2B5EF4-FFF2-40B4-BE49-F238E27FC236}">
                <a16:creationId xmlns:a16="http://schemas.microsoft.com/office/drawing/2014/main" id="{7AB4962B-94C7-934C-74C4-9870F2CD243A}"/>
              </a:ext>
            </a:extLst>
          </p:cNvPr>
          <p:cNvSpPr txBox="1">
            <a:spLocks/>
          </p:cNvSpPr>
          <p:nvPr/>
        </p:nvSpPr>
        <p:spPr bwMode="auto">
          <a:xfrm>
            <a:off x="799956" y="2060575"/>
            <a:ext cx="800737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marR="0" indent="0" algn="ctr" defTabSz="914400" rtl="0" eaLnBrk="0" fontAlgn="base" latinLnBrk="0" hangingPunct="0">
              <a:lnSpc>
                <a:spcPct val="100000"/>
              </a:lnSpc>
              <a:spcBef>
                <a:spcPct val="20000"/>
              </a:spcBef>
              <a:spcAft>
                <a:spcPct val="0"/>
              </a:spcAft>
              <a:buClr>
                <a:schemeClr val="bg1"/>
              </a:buClr>
              <a:buSzTx/>
              <a:buFontTx/>
              <a:buNone/>
              <a:tabLst/>
              <a:defRPr sz="1400" i="0" baseline="0">
                <a:solidFill>
                  <a:schemeClr val="bg2">
                    <a:lumMod val="50000"/>
                  </a:schemeClr>
                </a:solidFill>
                <a:latin typeface="+mn-lt"/>
                <a:ea typeface="+mn-ea"/>
                <a:cs typeface="+mn-cs"/>
              </a:defRPr>
            </a:lvl1pPr>
            <a:lvl2pPr marL="457200" indent="0" algn="l" rtl="0" eaLnBrk="0" fontAlgn="base" hangingPunct="0">
              <a:spcBef>
                <a:spcPct val="20000"/>
              </a:spcBef>
              <a:spcAft>
                <a:spcPct val="0"/>
              </a:spcAft>
              <a:buClr>
                <a:srgbClr val="009FBA"/>
              </a:buClr>
              <a:buNone/>
              <a:defRPr sz="1800" b="1">
                <a:solidFill>
                  <a:srgbClr val="0F5494"/>
                </a:solidFill>
                <a:latin typeface="+mn-lt"/>
              </a:defRPr>
            </a:lvl2pPr>
            <a:lvl3pPr marL="914400" indent="0" algn="l" rtl="0" eaLnBrk="0" fontAlgn="base" hangingPunct="0">
              <a:spcBef>
                <a:spcPct val="20000"/>
              </a:spcBef>
              <a:spcAft>
                <a:spcPct val="0"/>
              </a:spcAft>
              <a:buNone/>
              <a:defRPr sz="1600">
                <a:solidFill>
                  <a:srgbClr val="0F5494"/>
                </a:solidFill>
                <a:latin typeface="+mn-lt"/>
              </a:defRPr>
            </a:lvl3pPr>
            <a:lvl4pPr marL="1371600" indent="0" algn="l" rtl="0" eaLnBrk="0" fontAlgn="base" hangingPunct="0">
              <a:spcBef>
                <a:spcPct val="20000"/>
              </a:spcBef>
              <a:spcAft>
                <a:spcPct val="0"/>
              </a:spcAft>
              <a:buNone/>
              <a:defRPr sz="1400">
                <a:solidFill>
                  <a:schemeClr val="tx1"/>
                </a:solidFill>
                <a:latin typeface="Arial" charset="0"/>
              </a:defRPr>
            </a:lvl4pPr>
            <a:lvl5pPr marL="1828800" indent="0" algn="l" rtl="0" eaLnBrk="0" fontAlgn="base" hangingPunct="0">
              <a:spcBef>
                <a:spcPct val="20000"/>
              </a:spcBef>
              <a:spcAft>
                <a:spcPct val="0"/>
              </a:spcAft>
              <a:buNone/>
              <a:defRPr sz="1400">
                <a:solidFill>
                  <a:schemeClr val="tx1"/>
                </a:solidFill>
                <a:latin typeface="Arial" charset="0"/>
              </a:defRPr>
            </a:lvl5pPr>
            <a:lvl6pPr marL="2286000" indent="0" algn="l" rtl="0" fontAlgn="base">
              <a:spcBef>
                <a:spcPct val="20000"/>
              </a:spcBef>
              <a:spcAft>
                <a:spcPct val="0"/>
              </a:spcAft>
              <a:buNone/>
              <a:defRPr sz="1400">
                <a:solidFill>
                  <a:schemeClr val="tx1"/>
                </a:solidFill>
                <a:latin typeface="Arial" charset="0"/>
              </a:defRPr>
            </a:lvl6pPr>
            <a:lvl7pPr marL="2743200" indent="0" algn="l" rtl="0" fontAlgn="base">
              <a:spcBef>
                <a:spcPct val="20000"/>
              </a:spcBef>
              <a:spcAft>
                <a:spcPct val="0"/>
              </a:spcAft>
              <a:buNone/>
              <a:defRPr sz="1400">
                <a:solidFill>
                  <a:schemeClr val="tx1"/>
                </a:solidFill>
                <a:latin typeface="Arial" charset="0"/>
              </a:defRPr>
            </a:lvl7pPr>
            <a:lvl8pPr marL="3200400" indent="0" algn="l" rtl="0" fontAlgn="base">
              <a:spcBef>
                <a:spcPct val="20000"/>
              </a:spcBef>
              <a:spcAft>
                <a:spcPct val="0"/>
              </a:spcAft>
              <a:buNone/>
              <a:defRPr sz="1400">
                <a:solidFill>
                  <a:schemeClr val="tx1"/>
                </a:solidFill>
                <a:latin typeface="Arial" charset="0"/>
              </a:defRPr>
            </a:lvl8pPr>
            <a:lvl9pPr marL="3657600" indent="0" algn="l" rtl="0" fontAlgn="base">
              <a:spcBef>
                <a:spcPct val="20000"/>
              </a:spcBef>
              <a:spcAft>
                <a:spcPct val="0"/>
              </a:spcAft>
              <a:buNone/>
              <a:defRPr sz="1400">
                <a:solidFill>
                  <a:schemeClr val="tx1"/>
                </a:solidFill>
                <a:latin typeface="Arial" charset="0"/>
              </a:defRPr>
            </a:lvl9pPr>
          </a:lstStyle>
          <a:p>
            <a:pPr marL="285750" marR="0" lvl="0" indent="-285750" algn="just" defTabSz="914400" rtl="0" eaLnBrk="0" fontAlgn="base" latinLnBrk="0" hangingPunct="0">
              <a:lnSpc>
                <a:spcPct val="100000"/>
              </a:lnSpc>
              <a:spcBef>
                <a:spcPct val="20000"/>
              </a:spcBef>
              <a:spcAft>
                <a:spcPct val="0"/>
              </a:spcAft>
              <a:buClr>
                <a:srgbClr val="92D050"/>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808080">
                    <a:lumMod val="50000"/>
                  </a:srgbClr>
                </a:solidFill>
                <a:effectLst/>
                <a:uLnTx/>
                <a:uFillTx/>
                <a:latin typeface="Verdana"/>
                <a:ea typeface="+mn-ea"/>
                <a:cs typeface="+mn-cs"/>
              </a:rPr>
              <a:t>Regional Standing Group of Expert on </a:t>
            </a:r>
            <a:r>
              <a:rPr kumimoji="0" lang="en-US" sz="2400" b="0" i="0" u="none" strike="noStrike" kern="0" cap="none" spc="0" normalizeH="0" baseline="0" noProof="0" dirty="0">
                <a:ln>
                  <a:noFill/>
                </a:ln>
                <a:solidFill>
                  <a:srgbClr val="3166CF"/>
                </a:solidFill>
                <a:effectLst/>
                <a:uLnTx/>
                <a:uFillTx/>
                <a:latin typeface="Verdana"/>
                <a:ea typeface="+mn-ea"/>
                <a:cs typeface="+mn-cs"/>
              </a:rPr>
              <a:t>African Swine Fever</a:t>
            </a:r>
            <a:r>
              <a:rPr kumimoji="0" lang="en-US" sz="2400" b="0" i="0" u="none" strike="noStrike" kern="0" cap="none" spc="0" normalizeH="0" baseline="0" noProof="0" dirty="0">
                <a:ln>
                  <a:noFill/>
                </a:ln>
                <a:solidFill>
                  <a:srgbClr val="808080">
                    <a:lumMod val="50000"/>
                  </a:srgbClr>
                </a:solidFill>
                <a:effectLst/>
                <a:uLnTx/>
                <a:uFillTx/>
                <a:latin typeface="Verdana"/>
                <a:ea typeface="+mn-ea"/>
                <a:cs typeface="+mn-cs"/>
              </a:rPr>
              <a:t> for Europe</a:t>
            </a:r>
          </a:p>
          <a:p>
            <a:pPr marL="285750" marR="0" lvl="0" indent="-285750" algn="just" defTabSz="914400" rtl="0" eaLnBrk="0" fontAlgn="base" latinLnBrk="0" hangingPunct="0">
              <a:lnSpc>
                <a:spcPct val="100000"/>
              </a:lnSpc>
              <a:spcBef>
                <a:spcPct val="20000"/>
              </a:spcBef>
              <a:spcAft>
                <a:spcPct val="0"/>
              </a:spcAft>
              <a:buClr>
                <a:srgbClr val="92D050"/>
              </a:buClr>
              <a:buSzTx/>
              <a:buFont typeface="Wingdings" panose="05000000000000000000" pitchFamily="2" charset="2"/>
              <a:buChar char="§"/>
              <a:tabLst/>
              <a:defRPr/>
            </a:pPr>
            <a:endParaRPr kumimoji="0" lang="en-US" sz="2400" b="0" i="0" u="none" strike="noStrike" kern="0" cap="none" spc="0" normalizeH="0" baseline="0" noProof="0" dirty="0">
              <a:ln>
                <a:noFill/>
              </a:ln>
              <a:solidFill>
                <a:srgbClr val="808080">
                  <a:lumMod val="50000"/>
                </a:srgbClr>
              </a:solidFill>
              <a:effectLst/>
              <a:uLnTx/>
              <a:uFillTx/>
              <a:latin typeface="Verdana"/>
              <a:ea typeface="+mn-ea"/>
              <a:cs typeface="+mn-cs"/>
            </a:endParaRPr>
          </a:p>
          <a:p>
            <a:pPr marL="285750" marR="0" lvl="0" indent="-285750" algn="just" defTabSz="914400" rtl="0" eaLnBrk="0" fontAlgn="base" latinLnBrk="0" hangingPunct="0">
              <a:lnSpc>
                <a:spcPct val="100000"/>
              </a:lnSpc>
              <a:spcBef>
                <a:spcPct val="20000"/>
              </a:spcBef>
              <a:spcAft>
                <a:spcPct val="0"/>
              </a:spcAft>
              <a:buClr>
                <a:srgbClr val="92D050"/>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808080">
                    <a:lumMod val="50000"/>
                  </a:srgbClr>
                </a:solidFill>
                <a:effectLst/>
                <a:uLnTx/>
                <a:uFillTx/>
                <a:latin typeface="Verdana"/>
                <a:ea typeface="+mn-ea"/>
                <a:cs typeface="+mn-cs"/>
              </a:rPr>
              <a:t>Regional Standing Group of Expert on </a:t>
            </a:r>
            <a:r>
              <a:rPr kumimoji="0" lang="en-US" sz="2400" b="0" i="0" u="none" strike="noStrike" kern="0" cap="none" spc="0" normalizeH="0" baseline="0" noProof="0" dirty="0">
                <a:ln>
                  <a:noFill/>
                </a:ln>
                <a:solidFill>
                  <a:srgbClr val="3166CF"/>
                </a:solidFill>
                <a:effectLst/>
                <a:uLnTx/>
                <a:uFillTx/>
                <a:latin typeface="Verdana"/>
                <a:ea typeface="+mn-ea"/>
                <a:cs typeface="+mn-cs"/>
              </a:rPr>
              <a:t>Lumpy Skin Disease </a:t>
            </a:r>
            <a:r>
              <a:rPr kumimoji="0" lang="en-US" sz="2400" b="0" i="0" u="none" strike="noStrike" kern="0" cap="none" spc="0" normalizeH="0" baseline="0" noProof="0" dirty="0">
                <a:ln>
                  <a:noFill/>
                </a:ln>
                <a:solidFill>
                  <a:srgbClr val="808080">
                    <a:lumMod val="50000"/>
                  </a:srgbClr>
                </a:solidFill>
                <a:effectLst/>
                <a:uLnTx/>
                <a:uFillTx/>
                <a:latin typeface="Verdana"/>
                <a:ea typeface="+mn-ea"/>
                <a:cs typeface="+mn-cs"/>
              </a:rPr>
              <a:t>for South East Europe</a:t>
            </a:r>
          </a:p>
          <a:p>
            <a:pPr marL="0" marR="0" lvl="0" indent="0" algn="just" defTabSz="914400" rtl="0" eaLnBrk="0" fontAlgn="base" latinLnBrk="0" hangingPunct="0">
              <a:lnSpc>
                <a:spcPct val="100000"/>
              </a:lnSpc>
              <a:spcBef>
                <a:spcPct val="20000"/>
              </a:spcBef>
              <a:spcAft>
                <a:spcPct val="0"/>
              </a:spcAft>
              <a:buClr>
                <a:srgbClr val="92D050"/>
              </a:buClr>
              <a:buSzTx/>
              <a:buFontTx/>
              <a:buNone/>
              <a:tabLst/>
              <a:defRPr/>
            </a:pPr>
            <a:endParaRPr kumimoji="0" lang="en-US" sz="2400" b="0" i="0" u="none" strike="noStrike" kern="0" cap="none" spc="0" normalizeH="0" baseline="0" noProof="0" dirty="0">
              <a:ln>
                <a:noFill/>
              </a:ln>
              <a:solidFill>
                <a:srgbClr val="808080">
                  <a:lumMod val="50000"/>
                </a:srgbClr>
              </a:solidFill>
              <a:effectLst/>
              <a:uLnTx/>
              <a:uFillTx/>
              <a:latin typeface="Verdana"/>
              <a:ea typeface="+mn-ea"/>
              <a:cs typeface="+mn-cs"/>
            </a:endParaRPr>
          </a:p>
          <a:p>
            <a:pPr marL="285750" marR="0" lvl="0" indent="-285750" algn="just" defTabSz="914400" rtl="0" eaLnBrk="0" fontAlgn="base" latinLnBrk="0" hangingPunct="0">
              <a:lnSpc>
                <a:spcPct val="100000"/>
              </a:lnSpc>
              <a:spcBef>
                <a:spcPct val="20000"/>
              </a:spcBef>
              <a:spcAft>
                <a:spcPct val="0"/>
              </a:spcAft>
              <a:buClr>
                <a:srgbClr val="92D050"/>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808080">
                    <a:lumMod val="50000"/>
                  </a:srgbClr>
                </a:solidFill>
                <a:effectLst/>
                <a:uLnTx/>
                <a:uFillTx/>
                <a:latin typeface="Verdana"/>
                <a:ea typeface="+mn-ea"/>
                <a:cs typeface="+mn-cs"/>
              </a:rPr>
              <a:t>Regional Standing Group of Expert on </a:t>
            </a:r>
            <a:r>
              <a:rPr kumimoji="0" lang="en-US" sz="2400" b="0" i="0" u="none" strike="noStrike" kern="0" cap="none" spc="0" normalizeH="0" baseline="0" noProof="0" dirty="0">
                <a:ln>
                  <a:noFill/>
                </a:ln>
                <a:solidFill>
                  <a:srgbClr val="3166CF"/>
                </a:solidFill>
                <a:effectLst/>
                <a:uLnTx/>
                <a:uFillTx/>
                <a:latin typeface="Verdana"/>
                <a:ea typeface="+mn-ea"/>
                <a:cs typeface="+mn-cs"/>
              </a:rPr>
              <a:t>Rabies</a:t>
            </a:r>
            <a:r>
              <a:rPr kumimoji="0" lang="en-US" sz="2400" b="0" i="0" u="none" strike="noStrike" kern="0" cap="none" spc="0" normalizeH="0" baseline="0" noProof="0" dirty="0">
                <a:ln>
                  <a:noFill/>
                </a:ln>
                <a:solidFill>
                  <a:srgbClr val="808080">
                    <a:lumMod val="50000"/>
                  </a:srgbClr>
                </a:solidFill>
                <a:effectLst/>
                <a:uLnTx/>
                <a:uFillTx/>
                <a:latin typeface="Verdana"/>
                <a:ea typeface="+mn-ea"/>
                <a:cs typeface="+mn-cs"/>
              </a:rPr>
              <a:t> for Europe</a:t>
            </a:r>
          </a:p>
          <a:p>
            <a:pPr marL="285750" marR="0" lvl="0" indent="-285750" algn="just" defTabSz="914400" rtl="0" eaLnBrk="0" fontAlgn="base" latinLnBrk="0" hangingPunct="0">
              <a:lnSpc>
                <a:spcPct val="100000"/>
              </a:lnSpc>
              <a:spcBef>
                <a:spcPct val="20000"/>
              </a:spcBef>
              <a:spcAft>
                <a:spcPct val="0"/>
              </a:spcAft>
              <a:buClr>
                <a:srgbClr val="92D050"/>
              </a:buClr>
              <a:buSzTx/>
              <a:buFont typeface="Wingdings" panose="05000000000000000000" pitchFamily="2" charset="2"/>
              <a:buChar char="§"/>
              <a:tabLst/>
              <a:defRPr/>
            </a:pPr>
            <a:endParaRPr kumimoji="0" lang="en-US" sz="2400" b="0" i="0" u="none" strike="noStrike" kern="0" cap="none" spc="0" normalizeH="0" baseline="0" noProof="0" dirty="0">
              <a:ln>
                <a:noFill/>
              </a:ln>
              <a:solidFill>
                <a:srgbClr val="808080">
                  <a:lumMod val="50000"/>
                </a:srgbClr>
              </a:solidFill>
              <a:effectLst/>
              <a:uLnTx/>
              <a:uFillTx/>
              <a:latin typeface="Verdana"/>
              <a:ea typeface="+mn-ea"/>
              <a:cs typeface="+mn-cs"/>
            </a:endParaRPr>
          </a:p>
          <a:p>
            <a:pPr marL="285750" indent="-285750" algn="just">
              <a:buClr>
                <a:srgbClr val="92D050"/>
              </a:buClr>
              <a:buFont typeface="Wingdings" panose="05000000000000000000" pitchFamily="2" charset="2"/>
              <a:buChar char="§"/>
              <a:defRPr/>
            </a:pPr>
            <a:r>
              <a:rPr kumimoji="0" lang="en-US" sz="2400" b="0" i="0" u="none" strike="noStrike" kern="0" cap="none" spc="0" normalizeH="0" baseline="0" noProof="0" dirty="0">
                <a:ln>
                  <a:noFill/>
                </a:ln>
                <a:solidFill>
                  <a:srgbClr val="808080">
                    <a:lumMod val="50000"/>
                  </a:srgbClr>
                </a:solidFill>
                <a:effectLst/>
                <a:uLnTx/>
                <a:uFillTx/>
                <a:latin typeface="Verdana"/>
                <a:ea typeface="+mn-ea"/>
                <a:cs typeface="+mn-cs"/>
              </a:rPr>
              <a:t>Regional Standing Group of Expert on </a:t>
            </a:r>
            <a:r>
              <a:rPr lang="en-US" sz="2400" kern="0" dirty="0">
                <a:solidFill>
                  <a:srgbClr val="3166CF"/>
                </a:solidFill>
                <a:latin typeface="Verdana"/>
              </a:rPr>
              <a:t>HPAI</a:t>
            </a:r>
            <a:endParaRPr kumimoji="0" lang="bg-BG" sz="2400" b="0" i="0" u="none" strike="noStrike" kern="0" cap="none" spc="0" normalizeH="0" baseline="0" noProof="0" dirty="0">
              <a:ln>
                <a:noFill/>
              </a:ln>
              <a:solidFill>
                <a:srgbClr val="808080">
                  <a:lumMod val="50000"/>
                </a:srgbClr>
              </a:solidFill>
              <a:effectLst/>
              <a:uLnTx/>
              <a:uFillTx/>
              <a:latin typeface="Verdana"/>
              <a:ea typeface="+mn-ea"/>
              <a:cs typeface="+mn-cs"/>
            </a:endParaRPr>
          </a:p>
          <a:p>
            <a:pPr marL="285750" marR="0" lvl="0" indent="-285750" algn="just" defTabSz="914400" rtl="0" eaLnBrk="0" fontAlgn="base" latinLnBrk="0" hangingPunct="0">
              <a:lnSpc>
                <a:spcPct val="100000"/>
              </a:lnSpc>
              <a:spcBef>
                <a:spcPct val="20000"/>
              </a:spcBef>
              <a:spcAft>
                <a:spcPct val="0"/>
              </a:spcAft>
              <a:buClr>
                <a:srgbClr val="92D050"/>
              </a:buClr>
              <a:buSzTx/>
              <a:buFont typeface="Wingdings" panose="05000000000000000000" pitchFamily="2" charset="2"/>
              <a:buChar char="§"/>
              <a:tabLst/>
              <a:defRPr/>
            </a:pPr>
            <a:endParaRPr kumimoji="0" lang="bg-BG" sz="2400" b="0" i="0" u="none" strike="noStrike" kern="0" cap="none" spc="0" normalizeH="0" baseline="0" noProof="0" dirty="0">
              <a:ln>
                <a:noFill/>
              </a:ln>
              <a:solidFill>
                <a:srgbClr val="808080">
                  <a:lumMod val="50000"/>
                </a:srgbClr>
              </a:solidFill>
              <a:effectLst/>
              <a:uLnTx/>
              <a:uFillTx/>
              <a:latin typeface="Verdana"/>
              <a:ea typeface="+mn-ea"/>
              <a:cs typeface="+mn-cs"/>
            </a:endParaRPr>
          </a:p>
        </p:txBody>
      </p:sp>
    </p:spTree>
    <p:extLst>
      <p:ext uri="{BB962C8B-B14F-4D97-AF65-F5344CB8AC3E}">
        <p14:creationId xmlns:p14="http://schemas.microsoft.com/office/powerpoint/2010/main" val="16039428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D93EB57-FB53-6312-A1B0-B1E6644C87B6}"/>
              </a:ext>
            </a:extLst>
          </p:cNvPr>
          <p:cNvSpPr txBox="1">
            <a:spLocks noChangeArrowheads="1"/>
          </p:cNvSpPr>
          <p:nvPr/>
        </p:nvSpPr>
        <p:spPr bwMode="auto">
          <a:xfrm>
            <a:off x="2192379" y="639020"/>
            <a:ext cx="77724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58775" indent="-358775" algn="ctr" rtl="0" eaLnBrk="0" fontAlgn="base" hangingPunct="0">
              <a:spcBef>
                <a:spcPct val="0"/>
              </a:spcBef>
              <a:spcAft>
                <a:spcPct val="0"/>
              </a:spcAft>
              <a:defRPr sz="3600" b="1" cap="none" baseline="0">
                <a:solidFill>
                  <a:srgbClr val="F47B22"/>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fr-FR" sz="4000" b="0" dirty="0">
                <a:solidFill>
                  <a:schemeClr val="tx2"/>
                </a:solidFill>
              </a:rPr>
              <a:t>Other tools</a:t>
            </a:r>
            <a:br>
              <a:rPr kumimoji="0" lang="en-US" altLang="fr-FR" sz="3600" b="1" i="0" u="none" strike="noStrike" kern="0" cap="none" spc="0" normalizeH="0" baseline="0" noProof="0" dirty="0">
                <a:ln>
                  <a:noFill/>
                </a:ln>
                <a:solidFill>
                  <a:srgbClr val="F47B22"/>
                </a:solidFill>
                <a:effectLst/>
                <a:uLnTx/>
                <a:uFillTx/>
                <a:latin typeface="Verdana"/>
                <a:ea typeface="+mj-ea"/>
                <a:cs typeface="+mj-cs"/>
              </a:rPr>
            </a:br>
            <a:br>
              <a:rPr kumimoji="0" lang="en-US" altLang="fr-FR" sz="3600" b="1" i="0" u="none" strike="noStrike" kern="0" cap="none" spc="0" normalizeH="0" baseline="0" noProof="0" dirty="0">
                <a:ln>
                  <a:noFill/>
                </a:ln>
                <a:solidFill>
                  <a:srgbClr val="F47B22"/>
                </a:solidFill>
                <a:effectLst/>
                <a:uLnTx/>
                <a:uFillTx/>
                <a:latin typeface="Verdana"/>
                <a:ea typeface="+mj-ea"/>
                <a:cs typeface="+mj-cs"/>
              </a:rPr>
            </a:br>
            <a:br>
              <a:rPr kumimoji="0" lang="en-US" altLang="fr-FR" sz="3600" b="1" i="0" u="none" strike="noStrike" kern="0" cap="none" spc="0" normalizeH="0" baseline="0" noProof="0" dirty="0">
                <a:ln>
                  <a:noFill/>
                </a:ln>
                <a:solidFill>
                  <a:srgbClr val="F47B22"/>
                </a:solidFill>
                <a:effectLst/>
                <a:uLnTx/>
                <a:uFillTx/>
                <a:latin typeface="Verdana"/>
                <a:ea typeface="+mj-ea"/>
                <a:cs typeface="+mj-cs"/>
              </a:rPr>
            </a:br>
            <a:br>
              <a:rPr kumimoji="0" lang="en-US" altLang="fr-FR" sz="3600" b="1" i="0" u="none" strike="noStrike" kern="0" cap="none" spc="0" normalizeH="0" baseline="0" noProof="0" dirty="0">
                <a:ln>
                  <a:noFill/>
                </a:ln>
                <a:solidFill>
                  <a:srgbClr val="F47B22"/>
                </a:solidFill>
                <a:effectLst/>
                <a:uLnTx/>
                <a:uFillTx/>
                <a:latin typeface="Verdana"/>
                <a:ea typeface="+mj-ea"/>
                <a:cs typeface="+mj-cs"/>
              </a:rPr>
            </a:br>
            <a:br>
              <a:rPr kumimoji="0" lang="en-US" altLang="fr-FR" sz="3600" b="1" i="0" u="none" strike="noStrike" kern="0" cap="none" spc="0" normalizeH="0" baseline="0" noProof="0" dirty="0">
                <a:ln>
                  <a:noFill/>
                </a:ln>
                <a:solidFill>
                  <a:srgbClr val="F47B22"/>
                </a:solidFill>
                <a:effectLst/>
                <a:uLnTx/>
                <a:uFillTx/>
                <a:latin typeface="Verdana"/>
                <a:ea typeface="+mj-ea"/>
                <a:cs typeface="+mj-cs"/>
              </a:rPr>
            </a:br>
            <a:br>
              <a:rPr kumimoji="0" lang="en-US" altLang="fr-FR" sz="3600" b="1" i="0" u="none" strike="noStrike" kern="0" cap="none" spc="0" normalizeH="0" baseline="0" noProof="0" dirty="0">
                <a:ln>
                  <a:noFill/>
                </a:ln>
                <a:solidFill>
                  <a:srgbClr val="F47B22"/>
                </a:solidFill>
                <a:effectLst/>
                <a:uLnTx/>
                <a:uFillTx/>
                <a:latin typeface="Verdana"/>
                <a:ea typeface="+mj-ea"/>
                <a:cs typeface="+mj-cs"/>
              </a:rPr>
            </a:br>
            <a:endParaRPr kumimoji="0" lang="bg-BG" altLang="fr-FR" sz="3600" b="1" i="0" u="none" strike="noStrike" kern="0" cap="none" spc="0" normalizeH="0" baseline="0" noProof="0" dirty="0">
              <a:ln>
                <a:noFill/>
              </a:ln>
              <a:solidFill>
                <a:srgbClr val="F47B22"/>
              </a:solidFill>
              <a:effectLst/>
              <a:uLnTx/>
              <a:uFillTx/>
              <a:latin typeface="Verdana"/>
              <a:ea typeface="+mj-ea"/>
              <a:cs typeface="+mj-cs"/>
            </a:endParaRPr>
          </a:p>
        </p:txBody>
      </p:sp>
      <p:sp>
        <p:nvSpPr>
          <p:cNvPr id="11" name="TextBox 4">
            <a:extLst>
              <a:ext uri="{FF2B5EF4-FFF2-40B4-BE49-F238E27FC236}">
                <a16:creationId xmlns:a16="http://schemas.microsoft.com/office/drawing/2014/main" id="{17523EE4-2F98-2877-C57D-79701E0A4870}"/>
              </a:ext>
            </a:extLst>
          </p:cNvPr>
          <p:cNvSpPr txBox="1">
            <a:spLocks noChangeArrowheads="1"/>
          </p:cNvSpPr>
          <p:nvPr/>
        </p:nvSpPr>
        <p:spPr bwMode="auto">
          <a:xfrm>
            <a:off x="3591949" y="1834576"/>
            <a:ext cx="528061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marR="0" lvl="0" indent="-342900" defTabSz="91440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fr-FR" sz="2400" i="0" u="none" strike="noStrike" kern="0" cap="none" spc="0" normalizeH="0" baseline="0" noProof="0" dirty="0">
                <a:ln>
                  <a:noFill/>
                </a:ln>
                <a:solidFill>
                  <a:schemeClr val="tx1">
                    <a:lumMod val="50000"/>
                  </a:schemeClr>
                </a:solidFill>
                <a:effectLst/>
                <a:uLnTx/>
                <a:uFillTx/>
                <a:latin typeface="Verdana" panose="020B0604030504040204" pitchFamily="34" charset="0"/>
              </a:rPr>
              <a:t>BTSF workshop and e-learning</a:t>
            </a:r>
          </a:p>
          <a:p>
            <a:pPr marL="342900" marR="0" lvl="0" indent="-342900" defTabSz="914400" eaLnBrk="0" fontAlgn="base" latinLnBrk="0" hangingPunct="0">
              <a:lnSpc>
                <a:spcPct val="100000"/>
              </a:lnSpc>
              <a:spcBef>
                <a:spcPct val="0"/>
              </a:spcBef>
              <a:spcAft>
                <a:spcPct val="0"/>
              </a:spcAft>
              <a:buClrTx/>
              <a:buSzTx/>
              <a:buFont typeface="Wingdings" panose="05000000000000000000" pitchFamily="2" charset="2"/>
              <a:buChar char="§"/>
              <a:tabLst/>
              <a:defRPr/>
            </a:pPr>
            <a:endParaRPr kumimoji="0" lang="en-US" altLang="fr-FR" sz="2400" i="0" u="none" strike="noStrike" kern="0" cap="none" spc="0" normalizeH="0" baseline="0" noProof="0" dirty="0">
              <a:ln>
                <a:noFill/>
              </a:ln>
              <a:solidFill>
                <a:schemeClr val="tx1">
                  <a:lumMod val="50000"/>
                </a:schemeClr>
              </a:solidFill>
              <a:effectLst/>
              <a:uLnTx/>
              <a:uFillTx/>
              <a:latin typeface="Verdana" panose="020B0604030504040204" pitchFamily="34" charset="0"/>
            </a:endParaRPr>
          </a:p>
          <a:p>
            <a:pPr marL="342900" marR="0" lvl="0" indent="-342900" defTabSz="91440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fr-FR" sz="2400" i="0" u="none" strike="noStrike" kern="0" cap="none" spc="0" normalizeH="0" baseline="0" noProof="0" dirty="0">
                <a:ln>
                  <a:noFill/>
                </a:ln>
                <a:solidFill>
                  <a:schemeClr val="tx1">
                    <a:lumMod val="50000"/>
                  </a:schemeClr>
                </a:solidFill>
                <a:effectLst/>
                <a:uLnTx/>
                <a:uFillTx/>
                <a:latin typeface="Verdana" panose="020B0604030504040204" pitchFamily="34" charset="0"/>
              </a:rPr>
              <a:t>Sustained Technical Missions</a:t>
            </a:r>
            <a:br>
              <a:rPr kumimoji="0" lang="en-US" altLang="fr-FR" sz="2400" i="0" u="none" strike="noStrike" kern="0" cap="none" spc="0" normalizeH="0" baseline="0" noProof="0" dirty="0">
                <a:ln>
                  <a:noFill/>
                </a:ln>
                <a:solidFill>
                  <a:schemeClr val="tx1">
                    <a:lumMod val="50000"/>
                  </a:schemeClr>
                </a:solidFill>
                <a:effectLst/>
                <a:uLnTx/>
                <a:uFillTx/>
                <a:latin typeface="Verdana" panose="020B0604030504040204" pitchFamily="34" charset="0"/>
              </a:rPr>
            </a:br>
            <a:endParaRPr kumimoji="0" lang="en-US" altLang="fr-FR" sz="2400" i="0" u="none" strike="noStrike" kern="0" cap="none" spc="0" normalizeH="0" baseline="0" noProof="0" dirty="0">
              <a:ln>
                <a:noFill/>
              </a:ln>
              <a:solidFill>
                <a:schemeClr val="tx1">
                  <a:lumMod val="50000"/>
                </a:schemeClr>
              </a:solidFill>
              <a:effectLst/>
              <a:uLnTx/>
              <a:uFillTx/>
              <a:latin typeface="Verdana" panose="020B0604030504040204" pitchFamily="34" charset="0"/>
            </a:endParaRPr>
          </a:p>
          <a:p>
            <a:pPr marL="342900" marR="0" lvl="0" indent="-342900" defTabSz="91440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fr-FR" sz="2400" i="0" u="none" strike="noStrike" kern="0" cap="none" spc="0" normalizeH="0" baseline="0" noProof="0" dirty="0">
                <a:ln>
                  <a:noFill/>
                </a:ln>
                <a:solidFill>
                  <a:schemeClr val="tx1">
                    <a:lumMod val="50000"/>
                  </a:schemeClr>
                </a:solidFill>
                <a:effectLst/>
                <a:uLnTx/>
                <a:uFillTx/>
                <a:latin typeface="Verdana" panose="020B0604030504040204" pitchFamily="34" charset="0"/>
              </a:rPr>
              <a:t>SANTE Directorate F audits</a:t>
            </a:r>
            <a:endParaRPr kumimoji="0" lang="bg-BG" altLang="fr-FR" sz="2400" i="0" u="none" strike="noStrike" kern="0" cap="none" spc="0" normalizeH="0" baseline="0" noProof="0" dirty="0">
              <a:ln>
                <a:noFill/>
              </a:ln>
              <a:solidFill>
                <a:schemeClr val="tx1">
                  <a:lumMod val="50000"/>
                </a:schemeClr>
              </a:solidFill>
              <a:effectLst/>
              <a:uLnTx/>
              <a:uFillTx/>
              <a:latin typeface="Verdana" panose="020B0604030504040204" pitchFamily="34" charset="0"/>
            </a:endParaRPr>
          </a:p>
        </p:txBody>
      </p:sp>
      <p:pic>
        <p:nvPicPr>
          <p:cNvPr id="12" name="Picture 8">
            <a:extLst>
              <a:ext uri="{FF2B5EF4-FFF2-40B4-BE49-F238E27FC236}">
                <a16:creationId xmlns:a16="http://schemas.microsoft.com/office/drawing/2014/main" id="{8F07C3FC-3B04-D732-5809-241EF4ACF0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330" y="4180816"/>
            <a:ext cx="6832006" cy="220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964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4C78373-377E-194E-5571-9DAABB9701B2}"/>
              </a:ext>
            </a:extLst>
          </p:cNvPr>
          <p:cNvSpPr>
            <a:spLocks noGrp="1"/>
          </p:cNvSpPr>
          <p:nvPr>
            <p:ph idx="1"/>
          </p:nvPr>
        </p:nvSpPr>
        <p:spPr>
          <a:xfrm>
            <a:off x="348614" y="3429000"/>
            <a:ext cx="11494771" cy="2252419"/>
          </a:xfrm>
        </p:spPr>
        <p:txBody>
          <a:bodyPr/>
          <a:lstStyle/>
          <a:p>
            <a:pPr>
              <a:lnSpc>
                <a:spcPct val="150000"/>
              </a:lnSpc>
            </a:pPr>
            <a:r>
              <a:rPr lang="en-US" i="1" dirty="0"/>
              <a:t>“We work to </a:t>
            </a:r>
            <a:r>
              <a:rPr lang="en-US" b="1" i="1" dirty="0"/>
              <a:t>improve animal health and welfare across the globe. </a:t>
            </a:r>
          </a:p>
          <a:p>
            <a:pPr>
              <a:lnSpc>
                <a:spcPct val="150000"/>
              </a:lnSpc>
            </a:pPr>
            <a:r>
              <a:rPr lang="en-US" i="1" dirty="0"/>
              <a:t>By </a:t>
            </a:r>
            <a:r>
              <a:rPr lang="en-US" b="1" i="1" u="sng" dirty="0"/>
              <a:t>collecting, </a:t>
            </a:r>
            <a:r>
              <a:rPr lang="en-GB" b="1" i="1" u="sng" dirty="0"/>
              <a:t>analysing</a:t>
            </a:r>
            <a:r>
              <a:rPr lang="en-US" b="1" i="1" u="sng" dirty="0"/>
              <a:t> and disseminating veterinary scientific information</a:t>
            </a:r>
            <a:r>
              <a:rPr lang="en-US" i="1" dirty="0"/>
              <a:t>,</a:t>
            </a:r>
          </a:p>
          <a:p>
            <a:pPr marL="0" indent="0">
              <a:lnSpc>
                <a:spcPct val="150000"/>
              </a:lnSpc>
              <a:buNone/>
            </a:pPr>
            <a:r>
              <a:rPr lang="en-US" i="1" dirty="0"/>
              <a:t>we encourage international solidarity in the control of animal health risks.”</a:t>
            </a:r>
            <a:endParaRPr lang="de-DE" i="1" dirty="0"/>
          </a:p>
        </p:txBody>
      </p:sp>
      <p:sp>
        <p:nvSpPr>
          <p:cNvPr id="3" name="Titel 2">
            <a:extLst>
              <a:ext uri="{FF2B5EF4-FFF2-40B4-BE49-F238E27FC236}">
                <a16:creationId xmlns:a16="http://schemas.microsoft.com/office/drawing/2014/main" id="{C326E8DC-29FE-BF78-D154-6E0A52AFA3DE}"/>
              </a:ext>
            </a:extLst>
          </p:cNvPr>
          <p:cNvSpPr>
            <a:spLocks noGrp="1"/>
          </p:cNvSpPr>
          <p:nvPr>
            <p:ph type="title"/>
          </p:nvPr>
        </p:nvSpPr>
        <p:spPr>
          <a:xfrm>
            <a:off x="3280410" y="388508"/>
            <a:ext cx="9018270" cy="782357"/>
          </a:xfrm>
        </p:spPr>
        <p:txBody>
          <a:bodyPr/>
          <a:lstStyle/>
          <a:p>
            <a:r>
              <a:rPr lang="en-GB" dirty="0"/>
              <a:t>WOAH - Information on animal health</a:t>
            </a:r>
          </a:p>
        </p:txBody>
      </p:sp>
      <p:pic>
        <p:nvPicPr>
          <p:cNvPr id="7" name="Grafik 6">
            <a:extLst>
              <a:ext uri="{FF2B5EF4-FFF2-40B4-BE49-F238E27FC236}">
                <a16:creationId xmlns:a16="http://schemas.microsoft.com/office/drawing/2014/main" id="{BC89454D-291F-66CB-E8F5-D43203AE6726}"/>
              </a:ext>
            </a:extLst>
          </p:cNvPr>
          <p:cNvPicPr>
            <a:picLocks noChangeAspect="1"/>
          </p:cNvPicPr>
          <p:nvPr/>
        </p:nvPicPr>
        <p:blipFill>
          <a:blip r:embed="rId2"/>
          <a:stretch>
            <a:fillRect/>
          </a:stretch>
        </p:blipFill>
        <p:spPr>
          <a:xfrm>
            <a:off x="4077289" y="1609658"/>
            <a:ext cx="4546196" cy="1510045"/>
          </a:xfrm>
          <a:prstGeom prst="rect">
            <a:avLst/>
          </a:prstGeom>
          <a:ln>
            <a:solidFill>
              <a:schemeClr val="tx1">
                <a:lumMod val="50000"/>
              </a:schemeClr>
            </a:solidFill>
          </a:ln>
        </p:spPr>
      </p:pic>
    </p:spTree>
    <p:extLst>
      <p:ext uri="{BB962C8B-B14F-4D97-AF65-F5344CB8AC3E}">
        <p14:creationId xmlns:p14="http://schemas.microsoft.com/office/powerpoint/2010/main" val="11099030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Свързано изображение">
            <a:hlinkClick r:id="rId2"/>
            <a:extLst>
              <a:ext uri="{FF2B5EF4-FFF2-40B4-BE49-F238E27FC236}">
                <a16:creationId xmlns:a16="http://schemas.microsoft.com/office/drawing/2014/main" id="{18ADE6F0-C635-7348-4BF6-276B95063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846" y="2803101"/>
            <a:ext cx="4865687"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Свързано изображение">
            <a:hlinkClick r:id="rId4"/>
            <a:extLst>
              <a:ext uri="{FF2B5EF4-FFF2-40B4-BE49-F238E27FC236}">
                <a16:creationId xmlns:a16="http://schemas.microsoft.com/office/drawing/2014/main" id="{0AEFF37F-1438-10EB-9325-D33D1CA9FF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9736" y="1497148"/>
            <a:ext cx="1953652" cy="195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4">
            <a:extLst>
              <a:ext uri="{FF2B5EF4-FFF2-40B4-BE49-F238E27FC236}">
                <a16:creationId xmlns:a16="http://schemas.microsoft.com/office/drawing/2014/main" id="{99035C0A-2D70-7410-8EC6-BA4C2A14C088}"/>
              </a:ext>
            </a:extLst>
          </p:cNvPr>
          <p:cNvSpPr txBox="1">
            <a:spLocks noChangeArrowheads="1"/>
          </p:cNvSpPr>
          <p:nvPr/>
        </p:nvSpPr>
        <p:spPr bwMode="auto">
          <a:xfrm>
            <a:off x="1953421" y="4735088"/>
            <a:ext cx="20104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fr-FR" sz="2400" b="0" i="0" u="none" strike="noStrike" kern="0" cap="none" spc="0" normalizeH="0" baseline="0" noProof="0" dirty="0">
                <a:ln>
                  <a:noFill/>
                </a:ln>
                <a:solidFill>
                  <a:schemeClr val="tx1">
                    <a:lumMod val="50000"/>
                  </a:schemeClr>
                </a:solidFill>
                <a:effectLst/>
                <a:uLnTx/>
                <a:uFillTx/>
                <a:latin typeface="Verdana" panose="020B0604030504040204" pitchFamily="34" charset="0"/>
              </a:rPr>
              <a:t>EU - MS</a:t>
            </a:r>
            <a:r>
              <a:rPr kumimoji="0" lang="en-US" altLang="fr-FR" sz="2400" b="0" i="0" u="none" strike="noStrike" kern="0" cap="none" spc="0" normalizeH="0" baseline="0" noProof="0" dirty="0">
                <a:ln>
                  <a:noFill/>
                </a:ln>
                <a:solidFill>
                  <a:srgbClr val="FFFFFF"/>
                </a:solidFill>
                <a:effectLst/>
                <a:uLnTx/>
                <a:uFillTx/>
                <a:latin typeface="Verdana" panose="020B0604030504040204" pitchFamily="34" charset="0"/>
              </a:rPr>
              <a:t> MS</a:t>
            </a:r>
            <a:endParaRPr kumimoji="0" lang="bg-BG" altLang="fr-FR" sz="2400" b="0" i="0" u="none" strike="noStrike" kern="0" cap="none" spc="0" normalizeH="0" baseline="0" noProof="0" dirty="0">
              <a:ln>
                <a:noFill/>
              </a:ln>
              <a:solidFill>
                <a:srgbClr val="FFFFFF"/>
              </a:solidFill>
              <a:effectLst/>
              <a:uLnTx/>
              <a:uFillTx/>
              <a:latin typeface="Verdana" panose="020B0604030504040204" pitchFamily="34" charset="0"/>
            </a:endParaRPr>
          </a:p>
        </p:txBody>
      </p:sp>
      <p:sp>
        <p:nvSpPr>
          <p:cNvPr id="23" name="TextBox 6">
            <a:extLst>
              <a:ext uri="{FF2B5EF4-FFF2-40B4-BE49-F238E27FC236}">
                <a16:creationId xmlns:a16="http://schemas.microsoft.com/office/drawing/2014/main" id="{6B5489F8-38FF-D0DB-9416-969B882B8BD3}"/>
              </a:ext>
            </a:extLst>
          </p:cNvPr>
          <p:cNvSpPr txBox="1">
            <a:spLocks noChangeArrowheads="1"/>
          </p:cNvSpPr>
          <p:nvPr/>
        </p:nvSpPr>
        <p:spPr bwMode="auto">
          <a:xfrm>
            <a:off x="2674146" y="5624088"/>
            <a:ext cx="20097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fr-FR" sz="1800" b="0" i="0" u="none" strike="noStrike" kern="0" cap="none" spc="0" normalizeH="0" baseline="0" noProof="0">
                <a:ln>
                  <a:noFill/>
                </a:ln>
                <a:solidFill>
                  <a:srgbClr val="0F5494"/>
                </a:solidFill>
                <a:effectLst/>
                <a:uLnTx/>
                <a:uFillTx/>
                <a:latin typeface="Verdana" panose="020B0604030504040204" pitchFamily="34" charset="0"/>
              </a:rPr>
              <a:t>New outbreaks reported within 24 hours</a:t>
            </a:r>
            <a:endParaRPr kumimoji="0" lang="bg-BG" altLang="fr-FR" sz="1800" b="0" i="0" u="none" strike="noStrike" kern="0" cap="none" spc="0" normalizeH="0" baseline="0" noProof="0">
              <a:ln>
                <a:noFill/>
              </a:ln>
              <a:solidFill>
                <a:srgbClr val="0F5494"/>
              </a:solidFill>
              <a:effectLst/>
              <a:uLnTx/>
              <a:uFillTx/>
              <a:latin typeface="Verdana" panose="020B0604030504040204" pitchFamily="34" charset="0"/>
            </a:endParaRPr>
          </a:p>
        </p:txBody>
      </p:sp>
      <p:sp>
        <p:nvSpPr>
          <p:cNvPr id="24" name="Curved Right Arrow 7">
            <a:extLst>
              <a:ext uri="{FF2B5EF4-FFF2-40B4-BE49-F238E27FC236}">
                <a16:creationId xmlns:a16="http://schemas.microsoft.com/office/drawing/2014/main" id="{22F69F7D-FE20-0C72-D0D1-F02C01BFF1A8}"/>
              </a:ext>
            </a:extLst>
          </p:cNvPr>
          <p:cNvSpPr/>
          <p:nvPr/>
        </p:nvSpPr>
        <p:spPr>
          <a:xfrm rot="16938796">
            <a:off x="4606928" y="4092944"/>
            <a:ext cx="792162" cy="2428875"/>
          </a:xfrm>
          <a:prstGeom prst="curvedRightArrow">
            <a:avLst/>
          </a:prstGeom>
          <a:solidFill>
            <a:srgbClr val="F47B22"/>
          </a:solidFill>
          <a:ln w="9525" cap="flat" cmpd="sng" algn="ctr">
            <a:solidFill>
              <a:srgbClr val="133176"/>
            </a:solidFill>
            <a:prstDash val="solid"/>
          </a:ln>
          <a:effectLst>
            <a:outerShdw blurRad="40000" dist="23000" dir="5400000" rotWithShape="0">
              <a:srgbClr val="000000">
                <a:alpha val="35000"/>
              </a:srgbClr>
            </a:outerShdw>
          </a:effectLst>
        </p:spPr>
        <p:txBody>
          <a:bodyPr anchor="ctr"/>
          <a:lstStyle/>
          <a:p>
            <a:pPr marL="0" marR="0" lvl="0" indent="0" algn="ctr" defTabSz="457200" eaLnBrk="0" fontAlgn="auto" latinLnBrk="0" hangingPunct="0">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rgbClr val="000000"/>
              </a:solidFill>
              <a:effectLst/>
              <a:uLnTx/>
              <a:uFillTx/>
              <a:latin typeface="Verdana"/>
              <a:ea typeface="+mn-ea"/>
              <a:cs typeface="+mn-cs"/>
            </a:endParaRPr>
          </a:p>
        </p:txBody>
      </p:sp>
      <p:sp>
        <p:nvSpPr>
          <p:cNvPr id="25" name="TextBox 8">
            <a:extLst>
              <a:ext uri="{FF2B5EF4-FFF2-40B4-BE49-F238E27FC236}">
                <a16:creationId xmlns:a16="http://schemas.microsoft.com/office/drawing/2014/main" id="{765236D8-81A2-7317-626D-826BA72E0A9F}"/>
              </a:ext>
            </a:extLst>
          </p:cNvPr>
          <p:cNvSpPr txBox="1">
            <a:spLocks noChangeArrowheads="1"/>
          </p:cNvSpPr>
          <p:nvPr/>
        </p:nvSpPr>
        <p:spPr bwMode="auto">
          <a:xfrm>
            <a:off x="4310858" y="4530301"/>
            <a:ext cx="3187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fr-FR" sz="1800" b="0" i="0" u="none" strike="noStrike" kern="0" cap="none" spc="0" normalizeH="0" baseline="0" noProof="0">
                <a:ln>
                  <a:noFill/>
                </a:ln>
                <a:solidFill>
                  <a:srgbClr val="F47B22"/>
                </a:solidFill>
                <a:effectLst/>
                <a:uLnTx/>
                <a:uFillTx/>
                <a:latin typeface="Verdana" panose="020B0604030504040204" pitchFamily="34" charset="0"/>
              </a:rPr>
              <a:t>ADIS, WAHIS, TRACES, Reports, PAFF, </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fr-FR" sz="1800" b="0" i="0" u="none" strike="noStrike" kern="0" cap="none" spc="0" normalizeH="0" baseline="0" noProof="0">
                <a:ln>
                  <a:noFill/>
                </a:ln>
                <a:solidFill>
                  <a:srgbClr val="F47B22"/>
                </a:solidFill>
                <a:effectLst/>
                <a:uLnTx/>
                <a:uFillTx/>
                <a:latin typeface="Verdana" panose="020B0604030504040204" pitchFamily="34" charset="0"/>
              </a:rPr>
              <a:t>GF – TADS…..</a:t>
            </a:r>
            <a:endParaRPr kumimoji="0" lang="bg-BG" altLang="fr-FR" sz="1800" b="0" i="0" u="none" strike="noStrike" kern="0" cap="none" spc="0" normalizeH="0" baseline="0" noProof="0">
              <a:ln>
                <a:noFill/>
              </a:ln>
              <a:solidFill>
                <a:srgbClr val="F47B22"/>
              </a:solidFill>
              <a:effectLst/>
              <a:uLnTx/>
              <a:uFillTx/>
              <a:latin typeface="Verdana" panose="020B0604030504040204" pitchFamily="34" charset="0"/>
            </a:endParaRPr>
          </a:p>
        </p:txBody>
      </p:sp>
      <p:sp>
        <p:nvSpPr>
          <p:cNvPr id="26" name="TextBox 15">
            <a:extLst>
              <a:ext uri="{FF2B5EF4-FFF2-40B4-BE49-F238E27FC236}">
                <a16:creationId xmlns:a16="http://schemas.microsoft.com/office/drawing/2014/main" id="{4357AA21-2595-68E2-3CAA-E156565712A2}"/>
              </a:ext>
            </a:extLst>
          </p:cNvPr>
          <p:cNvSpPr txBox="1">
            <a:spLocks noChangeArrowheads="1"/>
          </p:cNvSpPr>
          <p:nvPr/>
        </p:nvSpPr>
        <p:spPr bwMode="auto">
          <a:xfrm rot="19871890">
            <a:off x="4023521" y="2341138"/>
            <a:ext cx="20351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fr-FR" sz="1800" b="0" i="0" u="none" strike="noStrike" kern="0" cap="none" spc="0" normalizeH="0" baseline="0" noProof="0">
                <a:ln>
                  <a:noFill/>
                </a:ln>
                <a:solidFill>
                  <a:srgbClr val="F47B22"/>
                </a:solidFill>
                <a:effectLst/>
                <a:uLnTx/>
                <a:uFillTx/>
                <a:latin typeface="Verdana" panose="020B0604030504040204" pitchFamily="34" charset="0"/>
              </a:rPr>
              <a:t>WAHIS, Reports, GF – TADS…..</a:t>
            </a:r>
            <a:endParaRPr kumimoji="0" lang="bg-BG" altLang="fr-FR" sz="1800" b="0" i="0" u="none" strike="noStrike" kern="0" cap="none" spc="0" normalizeH="0" baseline="0" noProof="0">
              <a:ln>
                <a:noFill/>
              </a:ln>
              <a:solidFill>
                <a:srgbClr val="F47B22"/>
              </a:solidFill>
              <a:effectLst/>
              <a:uLnTx/>
              <a:uFillTx/>
              <a:latin typeface="Verdana" panose="020B0604030504040204" pitchFamily="34" charset="0"/>
            </a:endParaRPr>
          </a:p>
        </p:txBody>
      </p:sp>
      <p:sp>
        <p:nvSpPr>
          <p:cNvPr id="27" name="Right Arrow 9">
            <a:extLst>
              <a:ext uri="{FF2B5EF4-FFF2-40B4-BE49-F238E27FC236}">
                <a16:creationId xmlns:a16="http://schemas.microsoft.com/office/drawing/2014/main" id="{6A60C867-D610-A2AA-4380-961536CACA8E}"/>
              </a:ext>
            </a:extLst>
          </p:cNvPr>
          <p:cNvSpPr/>
          <p:nvPr/>
        </p:nvSpPr>
        <p:spPr>
          <a:xfrm rot="19843214">
            <a:off x="3558383" y="3322213"/>
            <a:ext cx="2924175" cy="257175"/>
          </a:xfrm>
          <a:prstGeom prst="rightArrow">
            <a:avLst/>
          </a:prstGeom>
          <a:solidFill>
            <a:srgbClr val="F47B22"/>
          </a:solidFill>
          <a:ln w="9525" cap="flat" cmpd="sng" algn="ctr">
            <a:solidFill>
              <a:srgbClr val="133176"/>
            </a:solidFill>
            <a:prstDash val="solid"/>
          </a:ln>
          <a:effectLst>
            <a:outerShdw blurRad="40000" dist="23000" dir="5400000" rotWithShape="0">
              <a:srgbClr val="000000">
                <a:alpha val="35000"/>
              </a:srgbClr>
            </a:outerShdw>
          </a:effectLst>
        </p:spPr>
        <p:txBody>
          <a:bodyPr anchor="ctr"/>
          <a:lstStyle/>
          <a:p>
            <a:pPr marL="0" marR="0" lvl="0" indent="0" algn="ctr" defTabSz="457200" eaLnBrk="0" fontAlgn="auto" latinLnBrk="0" hangingPunct="0">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rgbClr val="FFFFFF"/>
              </a:solidFill>
              <a:effectLst/>
              <a:uLnTx/>
              <a:uFillTx/>
              <a:latin typeface="Verdana"/>
              <a:ea typeface="+mn-ea"/>
              <a:cs typeface="+mn-cs"/>
            </a:endParaRPr>
          </a:p>
        </p:txBody>
      </p:sp>
      <p:sp>
        <p:nvSpPr>
          <p:cNvPr id="28" name="TextBox 11">
            <a:extLst>
              <a:ext uri="{FF2B5EF4-FFF2-40B4-BE49-F238E27FC236}">
                <a16:creationId xmlns:a16="http://schemas.microsoft.com/office/drawing/2014/main" id="{A6B480E0-096B-AAC6-C595-9417E4EFC269}"/>
              </a:ext>
            </a:extLst>
          </p:cNvPr>
          <p:cNvSpPr txBox="1">
            <a:spLocks noChangeArrowheads="1"/>
          </p:cNvSpPr>
          <p:nvPr/>
        </p:nvSpPr>
        <p:spPr bwMode="auto">
          <a:xfrm>
            <a:off x="3965975" y="173709"/>
            <a:ext cx="7550836" cy="1323439"/>
          </a:xfrm>
          <a:prstGeom prst="rect">
            <a:avLst/>
          </a:prstGeom>
          <a:solidFill>
            <a:schemeClr val="bg1"/>
          </a:solidFill>
          <a:ln>
            <a:noFill/>
          </a:ln>
        </p:spPr>
        <p:txBody>
          <a:bodyPr wrap="square">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lang="en-US" altLang="fr-FR" sz="4000" dirty="0">
                <a:solidFill>
                  <a:schemeClr val="tx2"/>
                </a:solidFill>
                <a:latin typeface="+mj-lt"/>
                <a:ea typeface="+mj-ea"/>
                <a:cs typeface="+mj-cs"/>
              </a:rPr>
              <a:t>Transparency, reporting &amp; confidence…….</a:t>
            </a:r>
            <a:endParaRPr lang="bg-BG" altLang="fr-FR" sz="4000" dirty="0">
              <a:solidFill>
                <a:schemeClr val="tx2"/>
              </a:solidFill>
              <a:latin typeface="+mj-lt"/>
              <a:ea typeface="+mj-ea"/>
              <a:cs typeface="+mj-cs"/>
            </a:endParaRPr>
          </a:p>
        </p:txBody>
      </p:sp>
    </p:spTree>
    <p:extLst>
      <p:ext uri="{BB962C8B-B14F-4D97-AF65-F5344CB8AC3E}">
        <p14:creationId xmlns:p14="http://schemas.microsoft.com/office/powerpoint/2010/main" val="9319163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6485206" y="2939702"/>
            <a:ext cx="5706794" cy="2687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6270177" y="4714827"/>
            <a:ext cx="3617290" cy="361995"/>
          </a:xfrm>
        </p:spPr>
        <p:txBody>
          <a:bodyPr/>
          <a:lstStyle/>
          <a:p>
            <a:pPr marL="0" indent="0">
              <a:buNone/>
            </a:pPr>
            <a:r>
              <a:rPr lang="en-IE" sz="1600" dirty="0">
                <a:hlinkClick r:id="rId3"/>
              </a:rPr>
              <a:t>EU Spotify</a:t>
            </a:r>
            <a:endParaRPr lang="en-GB" sz="16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722" y="1630238"/>
            <a:ext cx="684199" cy="750146"/>
          </a:xfrm>
          <a:prstGeom prst="rect">
            <a:avLst/>
          </a:prstGeom>
        </p:spPr>
      </p:pic>
      <p:sp>
        <p:nvSpPr>
          <p:cNvPr id="2" name="Rectangle 1"/>
          <p:cNvSpPr/>
          <p:nvPr/>
        </p:nvSpPr>
        <p:spPr>
          <a:xfrm>
            <a:off x="1819504" y="1774881"/>
            <a:ext cx="1439818" cy="338554"/>
          </a:xfrm>
          <a:prstGeom prst="rect">
            <a:avLst/>
          </a:prstGeom>
        </p:spPr>
        <p:txBody>
          <a:bodyPr wrap="none">
            <a:spAutoFit/>
          </a:bodyPr>
          <a:lstStyle/>
          <a:p>
            <a:r>
              <a:rPr lang="en-GB" sz="1600" dirty="0">
                <a:hlinkClick r:id="rId5"/>
              </a:rPr>
              <a:t>ec.europa.eu/</a:t>
            </a:r>
            <a:endParaRPr lang="en-IE" sz="12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722" y="2635213"/>
            <a:ext cx="684199" cy="750146"/>
          </a:xfrm>
          <a:prstGeom prst="rect">
            <a:avLst/>
          </a:prstGeom>
        </p:spPr>
      </p:pic>
      <p:sp>
        <p:nvSpPr>
          <p:cNvPr id="7" name="Rectangle 6"/>
          <p:cNvSpPr/>
          <p:nvPr/>
        </p:nvSpPr>
        <p:spPr>
          <a:xfrm>
            <a:off x="1819504" y="2841009"/>
            <a:ext cx="1165704" cy="338554"/>
          </a:xfrm>
          <a:prstGeom prst="rect">
            <a:avLst/>
          </a:prstGeom>
        </p:spPr>
        <p:txBody>
          <a:bodyPr wrap="none">
            <a:spAutoFit/>
          </a:bodyPr>
          <a:lstStyle/>
          <a:p>
            <a:r>
              <a:rPr lang="en-GB" sz="1600" dirty="0">
                <a:hlinkClick r:id="rId6"/>
              </a:rPr>
              <a:t>europa.eu/</a:t>
            </a:r>
            <a:endParaRPr lang="en-GB" sz="1600" dirty="0"/>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722" y="3587900"/>
            <a:ext cx="640631" cy="702230"/>
          </a:xfrm>
          <a:prstGeom prst="rect">
            <a:avLst/>
          </a:prstGeom>
        </p:spPr>
      </p:pic>
      <p:sp>
        <p:nvSpPr>
          <p:cNvPr id="9" name="Rectangle 8"/>
          <p:cNvSpPr/>
          <p:nvPr/>
        </p:nvSpPr>
        <p:spPr>
          <a:xfrm>
            <a:off x="1819504" y="3736212"/>
            <a:ext cx="1975221" cy="338554"/>
          </a:xfrm>
          <a:prstGeom prst="rect">
            <a:avLst/>
          </a:prstGeom>
        </p:spPr>
        <p:txBody>
          <a:bodyPr wrap="none">
            <a:spAutoFit/>
          </a:bodyPr>
          <a:lstStyle/>
          <a:p>
            <a:r>
              <a:rPr lang="en-IE" sz="1600" dirty="0">
                <a:hlinkClick r:id="rId8"/>
              </a:rPr>
              <a:t>@</a:t>
            </a:r>
            <a:r>
              <a:rPr lang="en-IE" sz="1600" dirty="0" err="1">
                <a:hlinkClick r:id="rId8"/>
              </a:rPr>
              <a:t>EU_Commission</a:t>
            </a:r>
            <a:r>
              <a:rPr lang="en-IE" sz="1600" dirty="0">
                <a:hlinkClick r:id="rId8"/>
              </a:rPr>
              <a:t> </a:t>
            </a:r>
            <a:endParaRPr lang="en-GB" sz="1200" dirty="0"/>
          </a:p>
        </p:txBody>
      </p:sp>
      <p:sp>
        <p:nvSpPr>
          <p:cNvPr id="10" name="Rectangle 9"/>
          <p:cNvSpPr/>
          <p:nvPr/>
        </p:nvSpPr>
        <p:spPr>
          <a:xfrm>
            <a:off x="1819504" y="4710652"/>
            <a:ext cx="6096000" cy="338554"/>
          </a:xfrm>
          <a:prstGeom prst="rect">
            <a:avLst/>
          </a:prstGeom>
        </p:spPr>
        <p:txBody>
          <a:bodyPr>
            <a:spAutoFit/>
          </a:bodyPr>
          <a:lstStyle/>
          <a:p>
            <a:r>
              <a:rPr lang="en-IE" sz="1600" dirty="0">
                <a:hlinkClick r:id="rId9"/>
              </a:rPr>
              <a:t>@</a:t>
            </a:r>
            <a:r>
              <a:rPr lang="en-IE" sz="1600" dirty="0" err="1">
                <a:hlinkClick r:id="rId9"/>
              </a:rPr>
              <a:t>EuropeanCommission</a:t>
            </a:r>
            <a:r>
              <a:rPr lang="en-IE" sz="1600" dirty="0">
                <a:hlinkClick r:id="rId9"/>
              </a:rPr>
              <a:t> </a:t>
            </a:r>
            <a:endParaRPr lang="en-GB" sz="1200" dirty="0"/>
          </a:p>
        </p:txBody>
      </p:sp>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0922" y="4538287"/>
            <a:ext cx="620230" cy="681506"/>
          </a:xfrm>
          <a:prstGeom prst="rect">
            <a:avLst/>
          </a:prstGeom>
        </p:spPr>
      </p:pic>
      <p:sp>
        <p:nvSpPr>
          <p:cNvPr id="12" name="Rectangle 11"/>
          <p:cNvSpPr/>
          <p:nvPr/>
        </p:nvSpPr>
        <p:spPr>
          <a:xfrm>
            <a:off x="1819504" y="5661644"/>
            <a:ext cx="6096000" cy="338554"/>
          </a:xfrm>
          <a:prstGeom prst="rect">
            <a:avLst/>
          </a:prstGeom>
        </p:spPr>
        <p:txBody>
          <a:bodyPr>
            <a:spAutoFit/>
          </a:bodyPr>
          <a:lstStyle/>
          <a:p>
            <a:r>
              <a:rPr lang="en-IE" sz="1600" dirty="0">
                <a:hlinkClick r:id="rId11"/>
              </a:rPr>
              <a:t>European Commission</a:t>
            </a:r>
            <a:endParaRPr lang="en-GB" sz="1200" dirty="0">
              <a:hlinkClick r:id="rId11"/>
            </a:endParaRPr>
          </a:p>
        </p:txBody>
      </p:sp>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0922" y="5491270"/>
            <a:ext cx="620230" cy="681506"/>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63060" y="1661642"/>
            <a:ext cx="647562" cy="711537"/>
          </a:xfrm>
          <a:prstGeom prst="rect">
            <a:avLst/>
          </a:prstGeom>
        </p:spPr>
      </p:pic>
      <p:sp>
        <p:nvSpPr>
          <p:cNvPr id="15" name="Rectangle 14"/>
          <p:cNvSpPr/>
          <p:nvPr/>
        </p:nvSpPr>
        <p:spPr>
          <a:xfrm>
            <a:off x="6156397" y="1792054"/>
            <a:ext cx="3798073" cy="338554"/>
          </a:xfrm>
          <a:prstGeom prst="rect">
            <a:avLst/>
          </a:prstGeom>
        </p:spPr>
        <p:txBody>
          <a:bodyPr wrap="square">
            <a:spAutoFit/>
          </a:bodyPr>
          <a:lstStyle/>
          <a:p>
            <a:r>
              <a:rPr lang="en-IE" sz="1600" dirty="0">
                <a:hlinkClick r:id="rId14"/>
              </a:rPr>
              <a:t>europeancommission</a:t>
            </a:r>
            <a:r>
              <a:rPr lang="en-IE" sz="1600" dirty="0"/>
              <a:t> </a:t>
            </a:r>
            <a:endParaRPr lang="en-GB" sz="1200" dirty="0"/>
          </a:p>
        </p:txBody>
      </p:sp>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02348" y="2611751"/>
            <a:ext cx="568985" cy="623695"/>
          </a:xfrm>
          <a:prstGeom prst="rect">
            <a:avLst/>
          </a:prstGeom>
        </p:spPr>
      </p:pic>
      <p:sp>
        <p:nvSpPr>
          <p:cNvPr id="17" name="Rectangle 16">
            <a:hlinkClick r:id="rId16"/>
          </p:cNvPr>
          <p:cNvSpPr/>
          <p:nvPr/>
        </p:nvSpPr>
        <p:spPr>
          <a:xfrm>
            <a:off x="6156397" y="2749321"/>
            <a:ext cx="2465740" cy="338554"/>
          </a:xfrm>
          <a:prstGeom prst="rect">
            <a:avLst/>
          </a:prstGeom>
        </p:spPr>
        <p:txBody>
          <a:bodyPr wrap="none">
            <a:spAutoFit/>
          </a:bodyPr>
          <a:lstStyle/>
          <a:p>
            <a:r>
              <a:rPr lang="en-GB" sz="1600" dirty="0">
                <a:hlinkClick r:id="rId16"/>
              </a:rPr>
              <a:t>@</a:t>
            </a:r>
            <a:r>
              <a:rPr lang="en-GB" sz="1600" dirty="0" err="1">
                <a:hlinkClick r:id="rId16"/>
              </a:rPr>
              <a:t>EuropeanCommission</a:t>
            </a:r>
            <a:endParaRPr lang="en-GB" sz="1200" dirty="0"/>
          </a:p>
        </p:txBody>
      </p:sp>
      <p:sp>
        <p:nvSpPr>
          <p:cNvPr id="18" name="Rectangle 17"/>
          <p:cNvSpPr/>
          <p:nvPr/>
        </p:nvSpPr>
        <p:spPr>
          <a:xfrm>
            <a:off x="6270177" y="3733427"/>
            <a:ext cx="927242" cy="338554"/>
          </a:xfrm>
          <a:prstGeom prst="rect">
            <a:avLst/>
          </a:prstGeom>
        </p:spPr>
        <p:txBody>
          <a:bodyPr wrap="none">
            <a:spAutoFit/>
          </a:bodyPr>
          <a:lstStyle/>
          <a:p>
            <a:r>
              <a:rPr lang="en-IE" sz="1600" dirty="0">
                <a:hlinkClick r:id="rId17"/>
              </a:rPr>
              <a:t>EUTube</a:t>
            </a:r>
            <a:endParaRPr lang="en-IE" sz="1200" dirty="0"/>
          </a:p>
        </p:txBody>
      </p:sp>
      <p:pic>
        <p:nvPicPr>
          <p:cNvPr id="19" name="Picture 1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99823" y="3542487"/>
            <a:ext cx="660728" cy="726004"/>
          </a:xfrm>
          <a:prstGeom prst="rect">
            <a:avLst/>
          </a:prstGeom>
        </p:spPr>
      </p:pic>
      <p:pic>
        <p:nvPicPr>
          <p:cNvPr id="20" name="Picture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381661" y="4514763"/>
            <a:ext cx="695271" cy="762124"/>
          </a:xfrm>
          <a:prstGeom prst="rect">
            <a:avLst/>
          </a:prstGeom>
        </p:spPr>
      </p:pic>
      <p:sp>
        <p:nvSpPr>
          <p:cNvPr id="21" name="Title 20"/>
          <p:cNvSpPr>
            <a:spLocks noGrp="1"/>
          </p:cNvSpPr>
          <p:nvPr>
            <p:ph type="title"/>
          </p:nvPr>
        </p:nvSpPr>
        <p:spPr/>
        <p:txBody>
          <a:bodyPr/>
          <a:lstStyle/>
          <a:p>
            <a:r>
              <a:rPr lang="en-US" dirty="0"/>
              <a:t>Keep in touch</a:t>
            </a:r>
          </a:p>
        </p:txBody>
      </p:sp>
    </p:spTree>
    <p:extLst>
      <p:ext uri="{BB962C8B-B14F-4D97-AF65-F5344CB8AC3E}">
        <p14:creationId xmlns:p14="http://schemas.microsoft.com/office/powerpoint/2010/main" val="147123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75622" y="3494435"/>
            <a:ext cx="5706794" cy="2419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C Square Sans Pro" panose="020B0506040000020004" pitchFamily="34" charset="0"/>
            </a:endParaRPr>
          </a:p>
        </p:txBody>
      </p:sp>
      <p:grpSp>
        <p:nvGrpSpPr>
          <p:cNvPr id="3" name="Group 2">
            <a:extLst>
              <a:ext uri="{FF2B5EF4-FFF2-40B4-BE49-F238E27FC236}">
                <a16:creationId xmlns:a16="http://schemas.microsoft.com/office/drawing/2014/main" id="{FE785CDB-CE15-1596-CFB1-9C069B139A7F}"/>
              </a:ext>
            </a:extLst>
          </p:cNvPr>
          <p:cNvGrpSpPr/>
          <p:nvPr/>
        </p:nvGrpSpPr>
        <p:grpSpPr>
          <a:xfrm>
            <a:off x="8966777" y="3564284"/>
            <a:ext cx="3225223" cy="2533228"/>
            <a:chOff x="3101515" y="3168253"/>
            <a:chExt cx="2884615" cy="2432722"/>
          </a:xfrm>
        </p:grpSpPr>
        <p:pic>
          <p:nvPicPr>
            <p:cNvPr id="5" name="Picture 5">
              <a:extLst>
                <a:ext uri="{FF2B5EF4-FFF2-40B4-BE49-F238E27FC236}">
                  <a16:creationId xmlns:a16="http://schemas.microsoft.com/office/drawing/2014/main" id="{61D60B39-52ED-F23D-B205-F09F40C9D6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8716" y="3168253"/>
              <a:ext cx="1782419" cy="953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a:extLst>
                <a:ext uri="{FF2B5EF4-FFF2-40B4-BE49-F238E27FC236}">
                  <a16:creationId xmlns:a16="http://schemas.microsoft.com/office/drawing/2014/main" id="{5614F0F5-4925-977E-A0DF-CA48CC5CC824}"/>
                </a:ext>
              </a:extLst>
            </p:cNvPr>
            <p:cNvSpPr txBox="1">
              <a:spLocks/>
            </p:cNvSpPr>
            <p:nvPr/>
          </p:nvSpPr>
          <p:spPr bwMode="auto">
            <a:xfrm>
              <a:off x="3101515" y="4403583"/>
              <a:ext cx="2884615" cy="11973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None/>
                <a:defRPr sz="1000" i="0">
                  <a:solidFill>
                    <a:schemeClr val="tx1">
                      <a:lumMod val="85000"/>
                      <a:lumOff val="15000"/>
                    </a:schemeClr>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defRPr/>
              </a:pPr>
              <a:r>
                <a:rPr lang="fr-FR" sz="1400" b="0" kern="0" dirty="0"/>
                <a:t>Avenue de Tervuren 36 </a:t>
              </a:r>
            </a:p>
            <a:p>
              <a:pPr>
                <a:defRPr/>
              </a:pPr>
              <a:r>
                <a:rPr lang="fr-FR" sz="1400" b="0" kern="0" dirty="0"/>
                <a:t>1040 Brussels – </a:t>
              </a:r>
              <a:r>
                <a:rPr lang="fr-FR" sz="1400" b="0" kern="0" dirty="0" err="1"/>
                <a:t>Belgium</a:t>
              </a:r>
              <a:endParaRPr lang="fr-FR" sz="1400" b="0" kern="0" dirty="0"/>
            </a:p>
            <a:p>
              <a:pPr>
                <a:defRPr/>
              </a:pPr>
              <a:r>
                <a:rPr lang="sl-SI" sz="1400" kern="0" dirty="0" err="1"/>
                <a:t>Phone</a:t>
              </a:r>
              <a:r>
                <a:rPr lang="fr-FR" sz="1400" b="0" kern="0" dirty="0"/>
                <a:t>: +32 2 736 22 77</a:t>
              </a:r>
            </a:p>
            <a:p>
              <a:pPr>
                <a:defRPr/>
              </a:pPr>
              <a:r>
                <a:rPr lang="fr-FR" sz="1400" b="0" kern="0" dirty="0"/>
                <a:t> </a:t>
              </a:r>
              <a:r>
                <a:rPr lang="fr-FR" sz="1400" b="0" kern="0" dirty="0">
                  <a:hlinkClick r:id="rId4"/>
                </a:rPr>
                <a:t>https://aesagroup.eu/</a:t>
              </a:r>
              <a:r>
                <a:rPr lang="fr-FR" sz="1400" b="0" kern="0" dirty="0"/>
                <a:t> </a:t>
              </a:r>
            </a:p>
          </p:txBody>
        </p:sp>
      </p:grpSp>
      <p:sp>
        <p:nvSpPr>
          <p:cNvPr id="12" name="Text Placeholder 5">
            <a:extLst>
              <a:ext uri="{FF2B5EF4-FFF2-40B4-BE49-F238E27FC236}">
                <a16:creationId xmlns:a16="http://schemas.microsoft.com/office/drawing/2014/main" id="{B7F163D2-0062-B023-8859-3A47873847B5}"/>
              </a:ext>
            </a:extLst>
          </p:cNvPr>
          <p:cNvSpPr txBox="1">
            <a:spLocks/>
          </p:cNvSpPr>
          <p:nvPr/>
        </p:nvSpPr>
        <p:spPr bwMode="auto">
          <a:xfrm>
            <a:off x="6625404" y="4656012"/>
            <a:ext cx="2503615" cy="11973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None/>
              <a:defRPr sz="1000" i="0">
                <a:solidFill>
                  <a:schemeClr val="tx1">
                    <a:lumMod val="85000"/>
                    <a:lumOff val="15000"/>
                  </a:schemeClr>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spcAft>
                <a:spcPts val="0"/>
              </a:spcAft>
              <a:buNone/>
            </a:pPr>
            <a:r>
              <a:rPr lang="fr-FR" sz="1400" dirty="0"/>
              <a:t>17 Avenue André Marie Ampère, </a:t>
            </a:r>
            <a:r>
              <a:rPr lang="fr-FR" sz="1400" dirty="0" err="1"/>
              <a:t>Induspal</a:t>
            </a:r>
            <a:r>
              <a:rPr lang="fr-FR" sz="1400" dirty="0"/>
              <a:t> Lons</a:t>
            </a:r>
          </a:p>
          <a:p>
            <a:pPr marL="0" indent="0">
              <a:spcAft>
                <a:spcPts val="0"/>
              </a:spcAft>
              <a:buNone/>
            </a:pPr>
            <a:r>
              <a:rPr lang="fr-FR" sz="1400" dirty="0"/>
              <a:t>64140 Lons – France</a:t>
            </a:r>
          </a:p>
          <a:p>
            <a:pPr marL="0" indent="0">
              <a:spcAft>
                <a:spcPts val="0"/>
              </a:spcAft>
              <a:buNone/>
            </a:pPr>
            <a:r>
              <a:rPr lang="fr-FR" sz="1400" dirty="0"/>
              <a:t>Phone : +33 5 59 72 43 23</a:t>
            </a:r>
            <a:endParaRPr lang="sl-SI" sz="1400" dirty="0"/>
          </a:p>
          <a:p>
            <a:pPr marL="0" indent="0">
              <a:spcAft>
                <a:spcPts val="0"/>
              </a:spcAft>
              <a:buNone/>
            </a:pPr>
            <a:r>
              <a:rPr lang="en-GB" sz="1400" dirty="0">
                <a:hlinkClick r:id="rId5"/>
              </a:rPr>
              <a:t>https://thetrainingplace.eu</a:t>
            </a:r>
            <a:r>
              <a:rPr lang="en-GB" sz="1400" dirty="0"/>
              <a:t> </a:t>
            </a:r>
            <a:endParaRPr lang="en-GB" sz="1050" b="0" kern="0" dirty="0"/>
          </a:p>
        </p:txBody>
      </p:sp>
      <p:pic>
        <p:nvPicPr>
          <p:cNvPr id="13" name="Image 27">
            <a:extLst>
              <a:ext uri="{FF2B5EF4-FFF2-40B4-BE49-F238E27FC236}">
                <a16:creationId xmlns:a16="http://schemas.microsoft.com/office/drawing/2014/main" id="{11DCB934-9F4F-DFA5-8168-6BA225E06622}"/>
              </a:ext>
            </a:extLst>
          </p:cNvPr>
          <p:cNvPicPr>
            <a:picLocks noChangeAspect="1"/>
          </p:cNvPicPr>
          <p:nvPr/>
        </p:nvPicPr>
        <p:blipFill>
          <a:blip r:embed="rId6">
            <a:extLst>
              <a:ext uri="{28A0092B-C50C-407E-A947-70E740481C1C}">
                <a14:useLocalDpi xmlns:a14="http://schemas.microsoft.com/office/drawing/2010/main" val="0"/>
              </a:ext>
            </a:extLst>
          </a:blip>
          <a:srcRect l="8186" t="9293" r="16602" b="7048"/>
          <a:stretch>
            <a:fillRect/>
          </a:stretch>
        </p:blipFill>
        <p:spPr bwMode="auto">
          <a:xfrm>
            <a:off x="6625404" y="3280756"/>
            <a:ext cx="1282554" cy="1206189"/>
          </a:xfrm>
          <a:prstGeom prst="rect">
            <a:avLst/>
          </a:prstGeom>
          <a:noFill/>
          <a:ln>
            <a:noFill/>
          </a:ln>
        </p:spPr>
      </p:pic>
    </p:spTree>
    <p:extLst>
      <p:ext uri="{BB962C8B-B14F-4D97-AF65-F5344CB8AC3E}">
        <p14:creationId xmlns:p14="http://schemas.microsoft.com/office/powerpoint/2010/main" val="3808363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90BA472-220C-7F90-599D-78BC270F3CFD}"/>
              </a:ext>
            </a:extLst>
          </p:cNvPr>
          <p:cNvSpPr>
            <a:spLocks noGrp="1"/>
          </p:cNvSpPr>
          <p:nvPr>
            <p:ph type="title"/>
          </p:nvPr>
        </p:nvSpPr>
        <p:spPr>
          <a:xfrm>
            <a:off x="5223510" y="352267"/>
            <a:ext cx="3417570" cy="782357"/>
          </a:xfrm>
        </p:spPr>
        <p:txBody>
          <a:bodyPr/>
          <a:lstStyle/>
          <a:p>
            <a:r>
              <a:rPr lang="en-GB" dirty="0"/>
              <a:t>Public health</a:t>
            </a:r>
          </a:p>
        </p:txBody>
      </p:sp>
      <p:pic>
        <p:nvPicPr>
          <p:cNvPr id="7" name="Grafik 6">
            <a:extLst>
              <a:ext uri="{FF2B5EF4-FFF2-40B4-BE49-F238E27FC236}">
                <a16:creationId xmlns:a16="http://schemas.microsoft.com/office/drawing/2014/main" id="{8519DEDC-149E-ACF7-F579-A9FBEFD69F10}"/>
              </a:ext>
            </a:extLst>
          </p:cNvPr>
          <p:cNvPicPr>
            <a:picLocks noChangeAspect="1"/>
          </p:cNvPicPr>
          <p:nvPr/>
        </p:nvPicPr>
        <p:blipFill>
          <a:blip r:embed="rId2"/>
          <a:stretch>
            <a:fillRect/>
          </a:stretch>
        </p:blipFill>
        <p:spPr>
          <a:xfrm>
            <a:off x="308610" y="2206919"/>
            <a:ext cx="5155356" cy="4559300"/>
          </a:xfrm>
          <a:prstGeom prst="rect">
            <a:avLst/>
          </a:prstGeom>
        </p:spPr>
      </p:pic>
      <p:sp>
        <p:nvSpPr>
          <p:cNvPr id="8" name="Textfeld 7">
            <a:extLst>
              <a:ext uri="{FF2B5EF4-FFF2-40B4-BE49-F238E27FC236}">
                <a16:creationId xmlns:a16="http://schemas.microsoft.com/office/drawing/2014/main" id="{078C8EE8-78E7-7DF8-ED1A-E999962A6D4E}"/>
              </a:ext>
            </a:extLst>
          </p:cNvPr>
          <p:cNvSpPr txBox="1"/>
          <p:nvPr/>
        </p:nvSpPr>
        <p:spPr>
          <a:xfrm>
            <a:off x="6111240" y="2312187"/>
            <a:ext cx="5954604" cy="2233625"/>
          </a:xfrm>
          <a:prstGeom prst="rect">
            <a:avLst/>
          </a:prstGeom>
          <a:noFill/>
        </p:spPr>
        <p:txBody>
          <a:bodyPr wrap="square" rtlCol="0">
            <a:spAutoFit/>
          </a:bodyPr>
          <a:lstStyle/>
          <a:p>
            <a:pPr>
              <a:lnSpc>
                <a:spcPct val="150000"/>
              </a:lnSpc>
            </a:pPr>
            <a:r>
              <a:rPr lang="en-US" sz="2400" kern="0" dirty="0">
                <a:solidFill>
                  <a:srgbClr val="808080">
                    <a:lumMod val="50000"/>
                  </a:srgbClr>
                </a:solidFill>
                <a:latin typeface="Verdana"/>
              </a:rPr>
              <a:t>ECDC collecting data from the Member States through </a:t>
            </a:r>
          </a:p>
          <a:p>
            <a:pPr>
              <a:lnSpc>
                <a:spcPct val="150000"/>
              </a:lnSpc>
            </a:pPr>
            <a:r>
              <a:rPr lang="en-US" sz="2400" kern="0" dirty="0">
                <a:solidFill>
                  <a:srgbClr val="808080">
                    <a:lumMod val="50000"/>
                  </a:srgbClr>
                </a:solidFill>
                <a:latin typeface="Verdana"/>
              </a:rPr>
              <a:t>The European Surveillance System (</a:t>
            </a:r>
            <a:r>
              <a:rPr lang="en-US" sz="2400" kern="0" dirty="0" err="1">
                <a:solidFill>
                  <a:srgbClr val="808080">
                    <a:lumMod val="50000"/>
                  </a:srgbClr>
                </a:solidFill>
                <a:latin typeface="Verdana"/>
              </a:rPr>
              <a:t>TESSy</a:t>
            </a:r>
            <a:r>
              <a:rPr lang="en-US" sz="2400" kern="0" dirty="0">
                <a:solidFill>
                  <a:srgbClr val="808080">
                    <a:lumMod val="50000"/>
                  </a:srgbClr>
                </a:solidFill>
                <a:latin typeface="Verdana"/>
              </a:rPr>
              <a:t>).</a:t>
            </a:r>
            <a:endParaRPr lang="en-GB" sz="2400" kern="0" dirty="0">
              <a:solidFill>
                <a:srgbClr val="808080">
                  <a:lumMod val="50000"/>
                </a:srgbClr>
              </a:solidFill>
              <a:latin typeface="Verdana"/>
            </a:endParaRPr>
          </a:p>
        </p:txBody>
      </p:sp>
      <p:sp>
        <p:nvSpPr>
          <p:cNvPr id="10" name="Textfeld 9">
            <a:extLst>
              <a:ext uri="{FF2B5EF4-FFF2-40B4-BE49-F238E27FC236}">
                <a16:creationId xmlns:a16="http://schemas.microsoft.com/office/drawing/2014/main" id="{C0507A70-F20B-4C54-26AB-CE5E8043F45C}"/>
              </a:ext>
            </a:extLst>
          </p:cNvPr>
          <p:cNvSpPr txBox="1"/>
          <p:nvPr/>
        </p:nvSpPr>
        <p:spPr>
          <a:xfrm>
            <a:off x="3840480" y="1193216"/>
            <a:ext cx="7863840" cy="954107"/>
          </a:xfrm>
          <a:prstGeom prst="rect">
            <a:avLst/>
          </a:prstGeom>
          <a:noFill/>
        </p:spPr>
        <p:txBody>
          <a:bodyPr wrap="square" rtlCol="0">
            <a:spAutoFit/>
          </a:bodyPr>
          <a:lstStyle/>
          <a:p>
            <a:r>
              <a:rPr lang="en-US" sz="2800" b="1" kern="0" dirty="0">
                <a:solidFill>
                  <a:srgbClr val="808080">
                    <a:lumMod val="50000"/>
                  </a:srgbClr>
                </a:solidFill>
                <a:latin typeface="Verdana"/>
              </a:rPr>
              <a:t>European Centre for Disease Prevention and Control (ECDC) </a:t>
            </a:r>
            <a:endParaRPr lang="en-GB" sz="2800" b="1" kern="0" dirty="0">
              <a:solidFill>
                <a:srgbClr val="808080">
                  <a:lumMod val="50000"/>
                </a:srgbClr>
              </a:solidFill>
              <a:latin typeface="Verdana"/>
            </a:endParaRPr>
          </a:p>
        </p:txBody>
      </p:sp>
      <p:pic>
        <p:nvPicPr>
          <p:cNvPr id="5" name="Inhaltsplatzhalter 4">
            <a:extLst>
              <a:ext uri="{FF2B5EF4-FFF2-40B4-BE49-F238E27FC236}">
                <a16:creationId xmlns:a16="http://schemas.microsoft.com/office/drawing/2014/main" id="{2E1D95F9-024E-1D3A-12DD-CC7AB88566FB}"/>
              </a:ext>
            </a:extLst>
          </p:cNvPr>
          <p:cNvPicPr>
            <a:picLocks noGrp="1" noChangeAspect="1"/>
          </p:cNvPicPr>
          <p:nvPr>
            <p:ph idx="1"/>
          </p:nvPr>
        </p:nvPicPr>
        <p:blipFill rotWithShape="1">
          <a:blip r:embed="rId3"/>
          <a:srcRect l="11498" t="15432" r="6560"/>
          <a:stretch/>
        </p:blipFill>
        <p:spPr>
          <a:xfrm>
            <a:off x="5223510" y="4710676"/>
            <a:ext cx="6869430" cy="1062990"/>
          </a:xfrm>
        </p:spPr>
      </p:pic>
      <p:pic>
        <p:nvPicPr>
          <p:cNvPr id="14" name="Grafik 13">
            <a:extLst>
              <a:ext uri="{FF2B5EF4-FFF2-40B4-BE49-F238E27FC236}">
                <a16:creationId xmlns:a16="http://schemas.microsoft.com/office/drawing/2014/main" id="{140EE573-514A-B5A6-07E0-1C00F16AD881}"/>
              </a:ext>
            </a:extLst>
          </p:cNvPr>
          <p:cNvPicPr>
            <a:picLocks noChangeAspect="1"/>
          </p:cNvPicPr>
          <p:nvPr/>
        </p:nvPicPr>
        <p:blipFill>
          <a:blip r:embed="rId4"/>
          <a:stretch>
            <a:fillRect/>
          </a:stretch>
        </p:blipFill>
        <p:spPr>
          <a:xfrm>
            <a:off x="10238085" y="640080"/>
            <a:ext cx="1504868" cy="1455121"/>
          </a:xfrm>
          <a:prstGeom prst="rect">
            <a:avLst/>
          </a:prstGeom>
          <a:ln>
            <a:solidFill>
              <a:schemeClr val="tx1">
                <a:lumMod val="50000"/>
              </a:schemeClr>
            </a:solidFill>
          </a:ln>
        </p:spPr>
      </p:pic>
    </p:spTree>
    <p:extLst>
      <p:ext uri="{BB962C8B-B14F-4D97-AF65-F5344CB8AC3E}">
        <p14:creationId xmlns:p14="http://schemas.microsoft.com/office/powerpoint/2010/main" val="407566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1AAA3349-FC95-66E0-0816-874490AA0CB7}"/>
              </a:ext>
            </a:extLst>
          </p:cNvPr>
          <p:cNvGrpSpPr/>
          <p:nvPr/>
        </p:nvGrpSpPr>
        <p:grpSpPr>
          <a:xfrm>
            <a:off x="798990" y="1301000"/>
            <a:ext cx="8989449" cy="5144187"/>
            <a:chOff x="2063552" y="1070182"/>
            <a:chExt cx="7760398" cy="4766348"/>
          </a:xfrm>
        </p:grpSpPr>
        <p:pic>
          <p:nvPicPr>
            <p:cNvPr id="2" name="Imagen 1"/>
            <p:cNvPicPr>
              <a:picLocks noChangeAspect="1"/>
            </p:cNvPicPr>
            <p:nvPr/>
          </p:nvPicPr>
          <p:blipFill rotWithShape="1">
            <a:blip r:embed="rId3"/>
            <a:srcRect l="4787" t="13334" r="21714" b="6413"/>
            <a:stretch/>
          </p:blipFill>
          <p:spPr>
            <a:xfrm>
              <a:off x="2063552" y="1070182"/>
              <a:ext cx="7760398" cy="4766348"/>
            </a:xfrm>
            <a:prstGeom prst="rect">
              <a:avLst/>
            </a:prstGeom>
          </p:spPr>
        </p:pic>
        <p:sp>
          <p:nvSpPr>
            <p:cNvPr id="7" name="Elipse 6">
              <a:extLst>
                <a:ext uri="{FF2B5EF4-FFF2-40B4-BE49-F238E27FC236}">
                  <a16:creationId xmlns:a16="http://schemas.microsoft.com/office/drawing/2014/main" id="{6AFABA34-2E57-47A2-BC0A-5AA5A17D3BC2}"/>
                </a:ext>
              </a:extLst>
            </p:cNvPr>
            <p:cNvSpPr/>
            <p:nvPr/>
          </p:nvSpPr>
          <p:spPr>
            <a:xfrm>
              <a:off x="2725917" y="3034021"/>
              <a:ext cx="880385" cy="53016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panose="020F0502020204030204"/>
              </a:endParaRPr>
            </a:p>
          </p:txBody>
        </p:sp>
        <p:sp>
          <p:nvSpPr>
            <p:cNvPr id="10" name="Elipse 9">
              <a:extLst>
                <a:ext uri="{FF2B5EF4-FFF2-40B4-BE49-F238E27FC236}">
                  <a16:creationId xmlns:a16="http://schemas.microsoft.com/office/drawing/2014/main" id="{609CA9A7-E7E6-4609-9171-2BE0E6CAAC82}"/>
                </a:ext>
              </a:extLst>
            </p:cNvPr>
            <p:cNvSpPr/>
            <p:nvPr/>
          </p:nvSpPr>
          <p:spPr>
            <a:xfrm>
              <a:off x="2707533" y="3599027"/>
              <a:ext cx="880385" cy="45984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dirty="0">
                <a:solidFill>
                  <a:prstClr val="white"/>
                </a:solidFill>
                <a:latin typeface="Calibri" panose="020F0502020204030204"/>
              </a:endParaRPr>
            </a:p>
          </p:txBody>
        </p:sp>
        <p:sp>
          <p:nvSpPr>
            <p:cNvPr id="11" name="Elipse 10">
              <a:extLst>
                <a:ext uri="{FF2B5EF4-FFF2-40B4-BE49-F238E27FC236}">
                  <a16:creationId xmlns:a16="http://schemas.microsoft.com/office/drawing/2014/main" id="{72EBEFCE-3DFA-41B2-AB77-9A41CBC5B46E}"/>
                </a:ext>
              </a:extLst>
            </p:cNvPr>
            <p:cNvSpPr/>
            <p:nvPr/>
          </p:nvSpPr>
          <p:spPr>
            <a:xfrm>
              <a:off x="3613426" y="2922309"/>
              <a:ext cx="750139" cy="22718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panose="020F0502020204030204"/>
              </a:endParaRPr>
            </a:p>
          </p:txBody>
        </p:sp>
        <p:sp>
          <p:nvSpPr>
            <p:cNvPr id="3" name="Elipse 2">
              <a:extLst>
                <a:ext uri="{FF2B5EF4-FFF2-40B4-BE49-F238E27FC236}">
                  <a16:creationId xmlns:a16="http://schemas.microsoft.com/office/drawing/2014/main" id="{FE4049E2-83A2-459B-9AF0-48C9BB34A47E}"/>
                </a:ext>
              </a:extLst>
            </p:cNvPr>
            <p:cNvSpPr/>
            <p:nvPr/>
          </p:nvSpPr>
          <p:spPr>
            <a:xfrm>
              <a:off x="2725917" y="2584527"/>
              <a:ext cx="1637648" cy="41465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113397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3">
            <a:extLst>
              <a:ext uri="{FF2B5EF4-FFF2-40B4-BE49-F238E27FC236}">
                <a16:creationId xmlns:a16="http://schemas.microsoft.com/office/drawing/2014/main" id="{FB560562-26AC-4645-B33B-018334ED8BA4}"/>
              </a:ext>
            </a:extLst>
          </p:cNvPr>
          <p:cNvGraphicFramePr>
            <a:graphicFrameLocks noGrp="1"/>
          </p:cNvGraphicFramePr>
          <p:nvPr>
            <p:ph type="pic" sz="quarter" idx="13"/>
          </p:nvPr>
        </p:nvGraphicFramePr>
        <p:xfrm>
          <a:off x="631372" y="1763846"/>
          <a:ext cx="10929256" cy="4478465"/>
        </p:xfrm>
        <a:graphic>
          <a:graphicData uri="http://schemas.openxmlformats.org/drawingml/2006/table">
            <a:tbl>
              <a:tblPr firstRow="1" bandRow="1">
                <a:tableStyleId>{5C22544A-7EE6-4342-B048-85BDC9FD1C3A}</a:tableStyleId>
              </a:tblPr>
              <a:tblGrid>
                <a:gridCol w="2194094">
                  <a:extLst>
                    <a:ext uri="{9D8B030D-6E8A-4147-A177-3AD203B41FA5}">
                      <a16:colId xmlns:a16="http://schemas.microsoft.com/office/drawing/2014/main" val="3164474698"/>
                    </a:ext>
                  </a:extLst>
                </a:gridCol>
                <a:gridCol w="8735162">
                  <a:extLst>
                    <a:ext uri="{9D8B030D-6E8A-4147-A177-3AD203B41FA5}">
                      <a16:colId xmlns:a16="http://schemas.microsoft.com/office/drawing/2014/main" val="1390758941"/>
                    </a:ext>
                  </a:extLst>
                </a:gridCol>
              </a:tblGrid>
              <a:tr h="888498">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800" b="1" dirty="0">
                          <a:solidFill>
                            <a:srgbClr val="4D4D4D"/>
                          </a:solidFill>
                          <a:latin typeface="Arial" panose="020B0604020202020204" pitchFamily="34" charset="0"/>
                          <a:cs typeface="Arial" panose="020B0604020202020204" pitchFamily="34" charset="0"/>
                        </a:rPr>
                        <a:t>CATEGORY </a:t>
                      </a:r>
                      <a:r>
                        <a:rPr lang="en-US" sz="1800" b="1" dirty="0">
                          <a:solidFill>
                            <a:schemeClr val="tx1"/>
                          </a:solidFill>
                          <a:latin typeface="Arial" panose="020B0604020202020204" pitchFamily="34" charset="0"/>
                          <a:cs typeface="Arial" panose="020B0604020202020204" pitchFamily="34" charset="0"/>
                        </a:rPr>
                        <a:t>A</a:t>
                      </a:r>
                      <a:endParaRPr lang="de-DE" sz="1800" b="1" dirty="0">
                        <a:solidFill>
                          <a:schemeClr val="tx1"/>
                        </a:solidFill>
                        <a:latin typeface="Arial" panose="020B0604020202020204" pitchFamily="34" charset="0"/>
                        <a:cs typeface="Arial" panose="020B0604020202020204" pitchFamily="34" charset="0"/>
                      </a:endParaRPr>
                    </a:p>
                    <a:p>
                      <a:endParaRPr lang="de-DE"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2000" b="0" dirty="0">
                          <a:solidFill>
                            <a:schemeClr val="tx1"/>
                          </a:solidFill>
                          <a:latin typeface="Arial" panose="020B0604020202020204" pitchFamily="34" charset="0"/>
                          <a:cs typeface="Arial" panose="020B0604020202020204" pitchFamily="34" charset="0"/>
                        </a:rPr>
                        <a:t>Diseases that do not normally occur in the Union and for which </a:t>
                      </a:r>
                      <a:r>
                        <a:rPr lang="en-US" sz="2000" b="1" dirty="0">
                          <a:solidFill>
                            <a:schemeClr val="tx1"/>
                          </a:solidFill>
                          <a:latin typeface="Arial" panose="020B0604020202020204" pitchFamily="34" charset="0"/>
                          <a:cs typeface="Arial" panose="020B0604020202020204" pitchFamily="34" charset="0"/>
                        </a:rPr>
                        <a:t>immediate eradication </a:t>
                      </a:r>
                      <a:r>
                        <a:rPr lang="en-US" sz="2000" b="0" dirty="0">
                          <a:solidFill>
                            <a:schemeClr val="tx1"/>
                          </a:solidFill>
                          <a:latin typeface="Arial" panose="020B0604020202020204" pitchFamily="34" charset="0"/>
                          <a:cs typeface="Arial" panose="020B0604020202020204" pitchFamily="34" charset="0"/>
                        </a:rPr>
                        <a:t>measures must be taken as soon as they are detected </a:t>
                      </a:r>
                      <a:endParaRPr lang="de-DE"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extLst>
                  <a:ext uri="{0D108BD9-81ED-4DB2-BD59-A6C34878D82A}">
                    <a16:rowId xmlns:a16="http://schemas.microsoft.com/office/drawing/2014/main" val="3867212451"/>
                  </a:ext>
                </a:extLst>
              </a:tr>
              <a:tr h="621949">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CATEGORY B</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2000" dirty="0">
                          <a:latin typeface="Arial" panose="020B0604020202020204" pitchFamily="34" charset="0"/>
                          <a:cs typeface="Arial" panose="020B0604020202020204" pitchFamily="34" charset="0"/>
                        </a:rPr>
                        <a:t>Diseases which </a:t>
                      </a:r>
                      <a:r>
                        <a:rPr lang="en-US" sz="2000" b="1" dirty="0">
                          <a:latin typeface="Arial" panose="020B0604020202020204" pitchFamily="34" charset="0"/>
                          <a:cs typeface="Arial" panose="020B0604020202020204" pitchFamily="34" charset="0"/>
                        </a:rPr>
                        <a:t>must be controlled </a:t>
                      </a:r>
                      <a:r>
                        <a:rPr lang="en-US" sz="2000" b="0" dirty="0">
                          <a:latin typeface="Arial" panose="020B0604020202020204" pitchFamily="34" charset="0"/>
                          <a:cs typeface="Arial" panose="020B0604020202020204" pitchFamily="34" charset="0"/>
                        </a:rPr>
                        <a:t>in all Member States </a:t>
                      </a:r>
                      <a:r>
                        <a:rPr lang="en-US" sz="2000" dirty="0">
                          <a:latin typeface="Arial" panose="020B0604020202020204" pitchFamily="34" charset="0"/>
                          <a:cs typeface="Arial" panose="020B0604020202020204" pitchFamily="34" charset="0"/>
                        </a:rPr>
                        <a:t>with the goal of </a:t>
                      </a:r>
                      <a:r>
                        <a:rPr lang="en-US" sz="2000" b="1" dirty="0">
                          <a:latin typeface="Arial" panose="020B0604020202020204" pitchFamily="34" charset="0"/>
                          <a:cs typeface="Arial" panose="020B0604020202020204" pitchFamily="34" charset="0"/>
                        </a:rPr>
                        <a:t>eradicating</a:t>
                      </a:r>
                      <a:r>
                        <a:rPr lang="en-US" sz="2000" dirty="0">
                          <a:latin typeface="Arial" panose="020B0604020202020204" pitchFamily="34" charset="0"/>
                          <a:cs typeface="Arial" panose="020B0604020202020204" pitchFamily="34" charset="0"/>
                        </a:rPr>
                        <a:t> them throughout the Union </a:t>
                      </a:r>
                      <a:endParaRPr lang="de-DE"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extLst>
                  <a:ext uri="{0D108BD9-81ED-4DB2-BD59-A6C34878D82A}">
                    <a16:rowId xmlns:a16="http://schemas.microsoft.com/office/drawing/2014/main" val="497230390"/>
                  </a:ext>
                </a:extLst>
              </a:tr>
              <a:tr h="1421597">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CATEGORY</a:t>
                      </a:r>
                      <a:r>
                        <a:rPr lang="en-US" sz="1800" b="1" dirty="0">
                          <a:solidFill>
                            <a:srgbClr val="4D4D4D"/>
                          </a:solidFill>
                          <a:latin typeface="Arial" panose="020B0604020202020204" pitchFamily="34" charset="0"/>
                          <a:cs typeface="Arial" panose="020B0604020202020204" pitchFamily="34" charset="0"/>
                        </a:rPr>
                        <a:t> C</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2000" dirty="0">
                          <a:latin typeface="Arial" panose="020B0604020202020204" pitchFamily="34" charset="0"/>
                          <a:cs typeface="Arial" panose="020B0604020202020204" pitchFamily="34" charset="0"/>
                        </a:rPr>
                        <a:t>Diseases which are of </a:t>
                      </a:r>
                      <a:r>
                        <a:rPr lang="en-US" sz="2000" b="0" dirty="0">
                          <a:latin typeface="Arial" panose="020B0604020202020204" pitchFamily="34" charset="0"/>
                          <a:cs typeface="Arial" panose="020B0604020202020204" pitchFamily="34" charset="0"/>
                        </a:rPr>
                        <a:t>relevance to some Member States </a:t>
                      </a:r>
                      <a:r>
                        <a:rPr lang="en-US" sz="2000" dirty="0">
                          <a:latin typeface="Arial" panose="020B0604020202020204" pitchFamily="34" charset="0"/>
                          <a:cs typeface="Arial" panose="020B0604020202020204" pitchFamily="34" charset="0"/>
                        </a:rPr>
                        <a:t>and for which </a:t>
                      </a:r>
                      <a:r>
                        <a:rPr lang="en-US" sz="2000" b="1" dirty="0">
                          <a:latin typeface="Arial" panose="020B0604020202020204" pitchFamily="34" charset="0"/>
                          <a:cs typeface="Arial" panose="020B0604020202020204" pitchFamily="34" charset="0"/>
                        </a:rPr>
                        <a:t>measures are needed to prevent them from spreading to parts of the Union </a:t>
                      </a:r>
                      <a:r>
                        <a:rPr lang="en-US" sz="2000" dirty="0">
                          <a:latin typeface="Arial" panose="020B0604020202020204" pitchFamily="34" charset="0"/>
                          <a:cs typeface="Arial" panose="020B0604020202020204" pitchFamily="34" charset="0"/>
                        </a:rPr>
                        <a:t>that are </a:t>
                      </a:r>
                      <a:r>
                        <a:rPr lang="en-US" sz="2000" b="1" dirty="0">
                          <a:latin typeface="Arial" panose="020B0604020202020204" pitchFamily="34" charset="0"/>
                          <a:cs typeface="Arial" panose="020B0604020202020204" pitchFamily="34" charset="0"/>
                        </a:rPr>
                        <a:t>officially disease-free </a:t>
                      </a:r>
                      <a:r>
                        <a:rPr lang="en-US" sz="2000" dirty="0">
                          <a:latin typeface="Arial" panose="020B0604020202020204" pitchFamily="34" charset="0"/>
                          <a:cs typeface="Arial" panose="020B0604020202020204" pitchFamily="34" charset="0"/>
                        </a:rPr>
                        <a:t>or that have eradication </a:t>
                      </a:r>
                      <a:r>
                        <a:rPr lang="en-US" sz="2000" dirty="0" err="1">
                          <a:latin typeface="Arial" panose="020B0604020202020204" pitchFamily="34" charset="0"/>
                          <a:cs typeface="Arial" panose="020B0604020202020204" pitchFamily="34" charset="0"/>
                        </a:rPr>
                        <a:t>programmes</a:t>
                      </a:r>
                      <a:r>
                        <a:rPr lang="en-US" sz="2000" dirty="0">
                          <a:latin typeface="Arial" panose="020B0604020202020204" pitchFamily="34" charset="0"/>
                          <a:cs typeface="Arial" panose="020B0604020202020204" pitchFamily="34" charset="0"/>
                        </a:rPr>
                        <a:t> for the listed disease concerned </a:t>
                      </a:r>
                      <a:endParaRPr lang="de-DE"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extLst>
                  <a:ext uri="{0D108BD9-81ED-4DB2-BD59-A6C34878D82A}">
                    <a16:rowId xmlns:a16="http://schemas.microsoft.com/office/drawing/2014/main" val="3258369722"/>
                  </a:ext>
                </a:extLst>
              </a:tr>
              <a:tr h="888498">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Arial" panose="020B0604020202020204" pitchFamily="34" charset="0"/>
                          <a:cs typeface="Arial" panose="020B0604020202020204" pitchFamily="34" charset="0"/>
                        </a:rPr>
                        <a:t>CATEGORY 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US" sz="2000" dirty="0">
                          <a:latin typeface="Arial" panose="020B0604020202020204" pitchFamily="34" charset="0"/>
                          <a:cs typeface="Arial" panose="020B0604020202020204" pitchFamily="34" charset="0"/>
                        </a:rPr>
                        <a:t>Diseases for which </a:t>
                      </a:r>
                      <a:r>
                        <a:rPr lang="en-US" sz="2000" b="1" dirty="0">
                          <a:latin typeface="Arial" panose="020B0604020202020204" pitchFamily="34" charset="0"/>
                          <a:cs typeface="Arial" panose="020B0604020202020204" pitchFamily="34" charset="0"/>
                        </a:rPr>
                        <a:t>measures</a:t>
                      </a:r>
                      <a:r>
                        <a:rPr lang="en-US" sz="2000" dirty="0">
                          <a:latin typeface="Arial" panose="020B0604020202020204" pitchFamily="34" charset="0"/>
                          <a:cs typeface="Arial" panose="020B0604020202020204" pitchFamily="34" charset="0"/>
                        </a:rPr>
                        <a:t> are needed to </a:t>
                      </a:r>
                      <a:r>
                        <a:rPr lang="en-US" sz="2000" b="1" dirty="0">
                          <a:latin typeface="Arial" panose="020B0604020202020204" pitchFamily="34" charset="0"/>
                          <a:cs typeface="Arial" panose="020B0604020202020204" pitchFamily="34" charset="0"/>
                        </a:rPr>
                        <a:t>prevent them from spreading </a:t>
                      </a:r>
                      <a:r>
                        <a:rPr lang="en-US" sz="2000" b="0" dirty="0">
                          <a:latin typeface="Arial" panose="020B0604020202020204" pitchFamily="34" charset="0"/>
                          <a:cs typeface="Arial" panose="020B0604020202020204" pitchFamily="34" charset="0"/>
                        </a:rPr>
                        <a:t>on account of their </a:t>
                      </a:r>
                      <a:r>
                        <a:rPr lang="en-US" sz="2000" b="1" dirty="0">
                          <a:latin typeface="Arial" panose="020B0604020202020204" pitchFamily="34" charset="0"/>
                          <a:cs typeface="Arial" panose="020B0604020202020204" pitchFamily="34" charset="0"/>
                        </a:rPr>
                        <a:t>movements between Member States </a:t>
                      </a:r>
                      <a:r>
                        <a:rPr lang="en-US" sz="2000" b="0" dirty="0">
                          <a:latin typeface="Arial" panose="020B0604020202020204" pitchFamily="34" charset="0"/>
                          <a:cs typeface="Arial" panose="020B0604020202020204" pitchFamily="34" charset="0"/>
                        </a:rPr>
                        <a:t>or </a:t>
                      </a:r>
                      <a:r>
                        <a:rPr lang="en-US" sz="2000" b="1" dirty="0">
                          <a:latin typeface="Arial" panose="020B0604020202020204" pitchFamily="34" charset="0"/>
                          <a:cs typeface="Arial" panose="020B0604020202020204" pitchFamily="34" charset="0"/>
                        </a:rPr>
                        <a:t>entry into the Union </a:t>
                      </a:r>
                      <a:endParaRPr lang="de-DE"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extLst>
                  <a:ext uri="{0D108BD9-81ED-4DB2-BD59-A6C34878D82A}">
                    <a16:rowId xmlns:a16="http://schemas.microsoft.com/office/drawing/2014/main" val="496303532"/>
                  </a:ext>
                </a:extLst>
              </a:tr>
              <a:tr h="461490">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Arial" panose="020B0604020202020204" pitchFamily="34" charset="0"/>
                          <a:cs typeface="Arial" panose="020B0604020202020204" pitchFamily="34" charset="0"/>
                        </a:rPr>
                        <a:t>CATEGORY E</a:t>
                      </a:r>
                      <a:endParaRPr lang="de-DE" sz="1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r>
                        <a:rPr lang="en-US" sz="2000" dirty="0">
                          <a:latin typeface="Arial" panose="020B0604020202020204" pitchFamily="34" charset="0"/>
                          <a:cs typeface="Arial" panose="020B0604020202020204" pitchFamily="34" charset="0"/>
                        </a:rPr>
                        <a:t>Diseases for which there is a </a:t>
                      </a:r>
                      <a:r>
                        <a:rPr lang="en-US" sz="2000" b="1" dirty="0">
                          <a:latin typeface="Arial" panose="020B0604020202020204" pitchFamily="34" charset="0"/>
                          <a:cs typeface="Arial" panose="020B0604020202020204" pitchFamily="34" charset="0"/>
                        </a:rPr>
                        <a:t>need for surveillance </a:t>
                      </a:r>
                      <a:r>
                        <a:rPr lang="en-US" sz="2000" dirty="0">
                          <a:latin typeface="Arial" panose="020B0604020202020204" pitchFamily="34" charset="0"/>
                          <a:cs typeface="Arial" panose="020B0604020202020204" pitchFamily="34" charset="0"/>
                        </a:rPr>
                        <a:t>within the Union </a:t>
                      </a:r>
                      <a:endParaRPr lang="de-DE"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9F9F9"/>
                    </a:solidFill>
                  </a:tcPr>
                </a:tc>
                <a:extLst>
                  <a:ext uri="{0D108BD9-81ED-4DB2-BD59-A6C34878D82A}">
                    <a16:rowId xmlns:a16="http://schemas.microsoft.com/office/drawing/2014/main" val="1845677754"/>
                  </a:ext>
                </a:extLst>
              </a:tr>
            </a:tbl>
          </a:graphicData>
        </a:graphic>
      </p:graphicFrame>
      <p:sp>
        <p:nvSpPr>
          <p:cNvPr id="6" name="Title 2">
            <a:extLst>
              <a:ext uri="{FF2B5EF4-FFF2-40B4-BE49-F238E27FC236}">
                <a16:creationId xmlns:a16="http://schemas.microsoft.com/office/drawing/2014/main" id="{002B302F-301C-4CB1-8775-366D0AE3EAF4}"/>
              </a:ext>
            </a:extLst>
          </p:cNvPr>
          <p:cNvSpPr txBox="1">
            <a:spLocks/>
          </p:cNvSpPr>
          <p:nvPr/>
        </p:nvSpPr>
        <p:spPr>
          <a:xfrm>
            <a:off x="3537437" y="372979"/>
            <a:ext cx="7337709" cy="1095489"/>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600" b="0" i="0" u="none" strike="noStrike" kern="1200" cap="none" spc="0" normalizeH="0" baseline="0" noProof="0" dirty="0" err="1">
                <a:ln>
                  <a:noFill/>
                </a:ln>
                <a:solidFill>
                  <a:srgbClr val="034EA2"/>
                </a:solidFill>
                <a:effectLst/>
                <a:uLnTx/>
                <a:uFillTx/>
                <a:latin typeface="Arial"/>
                <a:ea typeface="+mj-ea"/>
                <a:cs typeface="+mj-cs"/>
              </a:rPr>
              <a:t>Criteria</a:t>
            </a:r>
            <a:r>
              <a:rPr kumimoji="0" lang="de-DE" sz="3600" b="0" i="0" u="none" strike="noStrike" kern="1200" cap="none" spc="0" normalizeH="0" baseline="0" noProof="0" dirty="0">
                <a:ln>
                  <a:noFill/>
                </a:ln>
                <a:solidFill>
                  <a:srgbClr val="034EA2"/>
                </a:solidFill>
                <a:effectLst/>
                <a:uLnTx/>
                <a:uFillTx/>
                <a:latin typeface="Arial"/>
                <a:ea typeface="+mj-ea"/>
                <a:cs typeface="+mj-cs"/>
              </a:rPr>
              <a:t> </a:t>
            </a:r>
            <a:r>
              <a:rPr kumimoji="0" lang="de-DE" sz="3600" b="0" i="0" u="none" strike="noStrike" kern="1200" cap="none" spc="0" normalizeH="0" baseline="0" noProof="0" dirty="0" err="1">
                <a:ln>
                  <a:noFill/>
                </a:ln>
                <a:solidFill>
                  <a:srgbClr val="034EA2"/>
                </a:solidFill>
                <a:effectLst/>
                <a:uLnTx/>
                <a:uFillTx/>
                <a:latin typeface="Arial"/>
                <a:ea typeface="+mj-ea"/>
                <a:cs typeface="+mj-cs"/>
              </a:rPr>
              <a:t>for</a:t>
            </a:r>
            <a:r>
              <a:rPr kumimoji="0" lang="de-DE" sz="3600" b="0" i="0" u="none" strike="noStrike" kern="1200" cap="none" spc="0" normalizeH="0" baseline="0" noProof="0" dirty="0">
                <a:ln>
                  <a:noFill/>
                </a:ln>
                <a:solidFill>
                  <a:srgbClr val="034EA2"/>
                </a:solidFill>
                <a:effectLst/>
                <a:uLnTx/>
                <a:uFillTx/>
                <a:latin typeface="Arial"/>
                <a:ea typeface="+mj-ea"/>
                <a:cs typeface="+mj-cs"/>
              </a:rPr>
              <a:t> </a:t>
            </a:r>
            <a:r>
              <a:rPr kumimoji="0" lang="de-DE" sz="3600" b="0" i="0" u="none" strike="noStrike" kern="1200" cap="none" spc="0" normalizeH="0" baseline="0" noProof="0" dirty="0" err="1">
                <a:ln>
                  <a:noFill/>
                </a:ln>
                <a:solidFill>
                  <a:srgbClr val="034EA2"/>
                </a:solidFill>
                <a:effectLst/>
                <a:uLnTx/>
                <a:uFillTx/>
                <a:latin typeface="Arial"/>
                <a:ea typeface="+mj-ea"/>
                <a:cs typeface="+mj-cs"/>
              </a:rPr>
              <a:t>categorisation</a:t>
            </a:r>
            <a:r>
              <a:rPr kumimoji="0" lang="de-DE" sz="3600" b="0" i="0" u="none" strike="noStrike" kern="1200" cap="none" spc="0" normalizeH="0" baseline="0" noProof="0" dirty="0">
                <a:ln>
                  <a:noFill/>
                </a:ln>
                <a:solidFill>
                  <a:srgbClr val="034EA2"/>
                </a:solidFill>
                <a:effectLst/>
                <a:uLnTx/>
                <a:uFillTx/>
                <a:latin typeface="Arial"/>
                <a:ea typeface="+mj-ea"/>
                <a:cs typeface="+mj-cs"/>
              </a:rPr>
              <a:t> - </a:t>
            </a:r>
            <a:r>
              <a:rPr kumimoji="0" lang="de-DE" sz="3600" b="0" i="0" u="none" strike="noStrike" kern="1200" cap="none" spc="0" normalizeH="0" baseline="0" noProof="0" dirty="0" err="1">
                <a:ln>
                  <a:noFill/>
                </a:ln>
                <a:solidFill>
                  <a:srgbClr val="034EA2"/>
                </a:solidFill>
                <a:effectLst/>
                <a:uLnTx/>
                <a:uFillTx/>
                <a:latin typeface="Arial"/>
                <a:ea typeface="+mj-ea"/>
                <a:cs typeface="+mj-cs"/>
              </a:rPr>
              <a:t>Article</a:t>
            </a:r>
            <a:r>
              <a:rPr kumimoji="0" lang="de-DE" sz="3600" b="0" i="0" u="none" strike="noStrike" kern="1200" cap="none" spc="0" normalizeH="0" baseline="0" noProof="0" dirty="0">
                <a:ln>
                  <a:noFill/>
                </a:ln>
                <a:solidFill>
                  <a:srgbClr val="034EA2"/>
                </a:solidFill>
                <a:effectLst/>
                <a:uLnTx/>
                <a:uFillTx/>
                <a:latin typeface="Arial"/>
                <a:ea typeface="+mj-ea"/>
                <a:cs typeface="+mj-cs"/>
              </a:rPr>
              <a:t> 9</a:t>
            </a:r>
            <a:endParaRPr kumimoji="0" lang="en-GB" sz="3600" b="0" i="0" u="none" strike="noStrike" kern="1200" cap="none" spc="0" normalizeH="0" baseline="0" noProof="0" dirty="0">
              <a:ln>
                <a:noFill/>
              </a:ln>
              <a:solidFill>
                <a:srgbClr val="034EA2"/>
              </a:solidFill>
              <a:effectLst/>
              <a:uLnTx/>
              <a:uFillTx/>
              <a:latin typeface="Arial"/>
              <a:ea typeface="+mj-ea"/>
              <a:cs typeface="+mj-cs"/>
            </a:endParaRPr>
          </a:p>
        </p:txBody>
      </p:sp>
    </p:spTree>
    <p:extLst>
      <p:ext uri="{BB962C8B-B14F-4D97-AF65-F5344CB8AC3E}">
        <p14:creationId xmlns:p14="http://schemas.microsoft.com/office/powerpoint/2010/main" val="2000344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C30FAF53-ECBE-4C85-8A58-65E24284B921}"/>
              </a:ext>
            </a:extLst>
          </p:cNvPr>
          <p:cNvSpPr>
            <a:spLocks noGrp="1"/>
          </p:cNvSpPr>
          <p:nvPr>
            <p:ph type="title"/>
          </p:nvPr>
        </p:nvSpPr>
        <p:spPr>
          <a:xfrm>
            <a:off x="3066756" y="496928"/>
            <a:ext cx="8539309" cy="782357"/>
          </a:xfrm>
        </p:spPr>
        <p:txBody>
          <a:bodyPr/>
          <a:lstStyle/>
          <a:p>
            <a:r>
              <a:rPr lang="de-DE" sz="3200" dirty="0" err="1"/>
              <a:t>Categorisation</a:t>
            </a:r>
            <a:r>
              <a:rPr lang="de-DE" sz="3200" dirty="0"/>
              <a:t> </a:t>
            </a:r>
            <a:r>
              <a:rPr lang="de-DE" sz="3200" dirty="0" err="1"/>
              <a:t>of</a:t>
            </a:r>
            <a:r>
              <a:rPr lang="de-DE" sz="3200" dirty="0"/>
              <a:t> </a:t>
            </a:r>
            <a:r>
              <a:rPr lang="de-DE" sz="3200" dirty="0" err="1"/>
              <a:t>diseases</a:t>
            </a:r>
            <a:r>
              <a:rPr lang="de-DE" sz="3200" dirty="0"/>
              <a:t> and </a:t>
            </a:r>
            <a:r>
              <a:rPr lang="de-DE" sz="3200" dirty="0" err="1"/>
              <a:t>listing</a:t>
            </a:r>
            <a:r>
              <a:rPr lang="de-DE" sz="3200" dirty="0"/>
              <a:t> </a:t>
            </a:r>
            <a:r>
              <a:rPr lang="de-DE" sz="3200" dirty="0" err="1"/>
              <a:t>of</a:t>
            </a:r>
            <a:r>
              <a:rPr lang="de-DE" sz="3200" dirty="0"/>
              <a:t> </a:t>
            </a:r>
            <a:r>
              <a:rPr lang="de-DE" sz="3200" dirty="0" err="1"/>
              <a:t>animal</a:t>
            </a:r>
            <a:r>
              <a:rPr lang="de-DE" sz="3200" dirty="0"/>
              <a:t> </a:t>
            </a:r>
            <a:r>
              <a:rPr lang="de-DE" sz="3200" dirty="0" err="1"/>
              <a:t>species</a:t>
            </a:r>
            <a:r>
              <a:rPr lang="de-DE" sz="3200" dirty="0"/>
              <a:t> and </a:t>
            </a:r>
            <a:r>
              <a:rPr lang="de-DE" sz="3200" dirty="0" err="1"/>
              <a:t>groups</a:t>
            </a:r>
            <a:r>
              <a:rPr lang="de-DE" sz="3200" dirty="0"/>
              <a:t> </a:t>
            </a:r>
            <a:r>
              <a:rPr lang="de-DE" sz="3200" dirty="0" err="1"/>
              <a:t>of</a:t>
            </a:r>
            <a:r>
              <a:rPr lang="de-DE" sz="3200" dirty="0"/>
              <a:t> </a:t>
            </a:r>
            <a:r>
              <a:rPr lang="de-DE" sz="3200" dirty="0" err="1"/>
              <a:t>animal</a:t>
            </a:r>
            <a:r>
              <a:rPr lang="de-DE" sz="3200" dirty="0"/>
              <a:t> </a:t>
            </a:r>
            <a:r>
              <a:rPr lang="de-DE" sz="3200" dirty="0" err="1"/>
              <a:t>species</a:t>
            </a:r>
            <a:endParaRPr lang="en-GB" sz="3200" dirty="0"/>
          </a:p>
        </p:txBody>
      </p:sp>
      <p:graphicFrame>
        <p:nvGraphicFramePr>
          <p:cNvPr id="3" name="Tabelle 2">
            <a:extLst>
              <a:ext uri="{FF2B5EF4-FFF2-40B4-BE49-F238E27FC236}">
                <a16:creationId xmlns:a16="http://schemas.microsoft.com/office/drawing/2014/main" id="{5E089FFF-2508-49A6-B22A-0A7325EB8358}"/>
              </a:ext>
            </a:extLst>
          </p:cNvPr>
          <p:cNvGraphicFramePr>
            <a:graphicFrameLocks noGrp="1"/>
          </p:cNvGraphicFramePr>
          <p:nvPr/>
        </p:nvGraphicFramePr>
        <p:xfrm>
          <a:off x="829067" y="1978483"/>
          <a:ext cx="10581994" cy="4192819"/>
        </p:xfrm>
        <a:graphic>
          <a:graphicData uri="http://schemas.openxmlformats.org/drawingml/2006/table">
            <a:tbl>
              <a:tblPr firstRow="1" firstCol="1" lastRow="1" bandRow="1"/>
              <a:tblGrid>
                <a:gridCol w="3343485">
                  <a:extLst>
                    <a:ext uri="{9D8B030D-6E8A-4147-A177-3AD203B41FA5}">
                      <a16:colId xmlns:a16="http://schemas.microsoft.com/office/drawing/2014/main" val="880946291"/>
                    </a:ext>
                  </a:extLst>
                </a:gridCol>
                <a:gridCol w="1559293">
                  <a:extLst>
                    <a:ext uri="{9D8B030D-6E8A-4147-A177-3AD203B41FA5}">
                      <a16:colId xmlns:a16="http://schemas.microsoft.com/office/drawing/2014/main" val="3751697932"/>
                    </a:ext>
                  </a:extLst>
                </a:gridCol>
                <a:gridCol w="4398745">
                  <a:extLst>
                    <a:ext uri="{9D8B030D-6E8A-4147-A177-3AD203B41FA5}">
                      <a16:colId xmlns:a16="http://schemas.microsoft.com/office/drawing/2014/main" val="3228658801"/>
                    </a:ext>
                  </a:extLst>
                </a:gridCol>
                <a:gridCol w="1280471">
                  <a:extLst>
                    <a:ext uri="{9D8B030D-6E8A-4147-A177-3AD203B41FA5}">
                      <a16:colId xmlns:a16="http://schemas.microsoft.com/office/drawing/2014/main" val="3618195672"/>
                    </a:ext>
                  </a:extLst>
                </a:gridCol>
              </a:tblGrid>
              <a:tr h="0">
                <a:tc rowSpan="2">
                  <a:txBody>
                    <a:bodyPr/>
                    <a:lstStyle/>
                    <a:p>
                      <a:pPr algn="ctr">
                        <a:lnSpc>
                          <a:spcPct val="120000"/>
                        </a:lnSpc>
                        <a:spcAft>
                          <a:spcPts val="1000"/>
                        </a:spcAft>
                      </a:pPr>
                      <a:r>
                        <a:rPr lang="en-GB" sz="1800" b="1" i="1" dirty="0">
                          <a:effectLst/>
                          <a:latin typeface="+mj-lt"/>
                          <a:ea typeface="Calibri" panose="020F0502020204030204" pitchFamily="34" charset="0"/>
                          <a:cs typeface="Times New Roman" panose="02020603050405020304" pitchFamily="18" charset="0"/>
                        </a:rPr>
                        <a:t>DISEASE NAME</a:t>
                      </a:r>
                      <a:endParaRPr lang="de-DE" sz="1800" i="1"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20000"/>
                        </a:lnSpc>
                        <a:spcAft>
                          <a:spcPts val="1000"/>
                        </a:spcAft>
                      </a:pPr>
                      <a:r>
                        <a:rPr lang="en-GB" sz="1800" b="1" i="1" dirty="0">
                          <a:effectLst/>
                          <a:latin typeface="+mj-lt"/>
                          <a:ea typeface="Calibri" panose="020F0502020204030204" pitchFamily="34" charset="0"/>
                          <a:cs typeface="Times New Roman" panose="02020603050405020304" pitchFamily="18" charset="0"/>
                        </a:rPr>
                        <a:t>DISEASE CATEGORY </a:t>
                      </a:r>
                      <a:endParaRPr lang="de-DE" sz="1800" i="1"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lnSpc>
                          <a:spcPct val="120000"/>
                        </a:lnSpc>
                        <a:spcAft>
                          <a:spcPts val="1000"/>
                        </a:spcAft>
                      </a:pPr>
                      <a:r>
                        <a:rPr lang="en-GB" sz="1800" b="1" i="1" dirty="0">
                          <a:effectLst/>
                          <a:latin typeface="+mj-lt"/>
                          <a:ea typeface="Calibri" panose="020F0502020204030204" pitchFamily="34" charset="0"/>
                          <a:cs typeface="Times New Roman" panose="02020603050405020304" pitchFamily="18" charset="0"/>
                        </a:rPr>
                        <a:t>LISTED SPECIES </a:t>
                      </a:r>
                      <a:endParaRPr lang="de-DE" sz="1800" i="1"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294347333"/>
                  </a:ext>
                </a:extLst>
              </a:tr>
              <a:tr h="113100">
                <a:tc vMerge="1">
                  <a:txBody>
                    <a:bodyPr/>
                    <a:lstStyle/>
                    <a:p>
                      <a:pPr algn="ctr">
                        <a:lnSpc>
                          <a:spcPct val="120000"/>
                        </a:lnSpc>
                        <a:spcAft>
                          <a:spcPts val="10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20000"/>
                        </a:lnSpc>
                        <a:spcAft>
                          <a:spcPts val="10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1000"/>
                        </a:spcAft>
                      </a:pPr>
                      <a:r>
                        <a:rPr lang="en-GB" sz="1800" b="1" i="1" dirty="0">
                          <a:effectLst/>
                          <a:latin typeface="+mj-lt"/>
                          <a:ea typeface="Calibri" panose="020F0502020204030204" pitchFamily="34" charset="0"/>
                          <a:cs typeface="Times New Roman" panose="02020603050405020304" pitchFamily="18" charset="0"/>
                        </a:rPr>
                        <a:t>ANIMAL SPECIES</a:t>
                      </a:r>
                      <a:endParaRPr lang="de-DE" sz="1800" i="1"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1000"/>
                        </a:spcAft>
                      </a:pPr>
                      <a:r>
                        <a:rPr lang="en-GB" sz="1800" b="1" i="1" dirty="0">
                          <a:effectLst/>
                          <a:latin typeface="+mj-lt"/>
                          <a:ea typeface="Calibri" panose="020F0502020204030204" pitchFamily="34" charset="0"/>
                          <a:cs typeface="Times New Roman" panose="02020603050405020304" pitchFamily="18" charset="0"/>
                        </a:rPr>
                        <a:t>VECTORS</a:t>
                      </a:r>
                      <a:endParaRPr lang="de-DE" sz="1800" i="1"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2738810"/>
                  </a:ext>
                </a:extLst>
              </a:tr>
              <a:tr h="0">
                <a:tc>
                  <a:txBody>
                    <a:bodyPr/>
                    <a:lstStyle/>
                    <a:p>
                      <a:pPr>
                        <a:lnSpc>
                          <a:spcPct val="120000"/>
                        </a:lnSpc>
                        <a:spcAft>
                          <a:spcPts val="1000"/>
                        </a:spcAft>
                      </a:pPr>
                      <a:r>
                        <a:rPr lang="en-GB" sz="1800" i="1" kern="1200" dirty="0">
                          <a:solidFill>
                            <a:schemeClr val="tx1"/>
                          </a:solidFill>
                          <a:effectLst/>
                          <a:latin typeface="+mj-lt"/>
                          <a:ea typeface="+mn-ea"/>
                          <a:cs typeface="+mn-cs"/>
                        </a:rPr>
                        <a:t>Infection with Rift Valley fever virus</a:t>
                      </a:r>
                      <a:endParaRPr lang="de-DE" sz="1800" i="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1000"/>
                        </a:spcAft>
                      </a:pPr>
                      <a:r>
                        <a:rPr lang="en-GB" sz="1800" i="1" dirty="0">
                          <a:effectLst/>
                          <a:latin typeface="+mj-lt"/>
                          <a:ea typeface="Calibri" panose="020F0502020204030204" pitchFamily="34" charset="0"/>
                          <a:cs typeface="Times New Roman" panose="02020603050405020304" pitchFamily="18" charset="0"/>
                        </a:rPr>
                        <a:t>A+D+E</a:t>
                      </a:r>
                      <a:endParaRPr lang="de-DE" sz="1800" i="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1000"/>
                        </a:spcAft>
                      </a:pPr>
                      <a:r>
                        <a:rPr lang="en-GB" sz="1800" i="1" kern="1200" dirty="0" err="1">
                          <a:solidFill>
                            <a:schemeClr val="tx1"/>
                          </a:solidFill>
                          <a:effectLst/>
                          <a:latin typeface="+mj-lt"/>
                          <a:ea typeface="+mn-ea"/>
                          <a:cs typeface="+mn-cs"/>
                        </a:rPr>
                        <a:t>Perissodactyla</a:t>
                      </a:r>
                      <a:r>
                        <a:rPr lang="en-GB" sz="1800" i="1" kern="1200" dirty="0">
                          <a:solidFill>
                            <a:schemeClr val="tx1"/>
                          </a:solidFill>
                          <a:effectLst/>
                          <a:latin typeface="+mj-lt"/>
                          <a:ea typeface="+mn-ea"/>
                          <a:cs typeface="+mn-cs"/>
                        </a:rPr>
                        <a:t>, </a:t>
                      </a:r>
                      <a:r>
                        <a:rPr lang="en-GB" sz="1800" i="1" kern="1200" dirty="0" err="1">
                          <a:solidFill>
                            <a:schemeClr val="tx1"/>
                          </a:solidFill>
                          <a:effectLst/>
                          <a:latin typeface="+mj-lt"/>
                          <a:ea typeface="+mn-ea"/>
                          <a:cs typeface="+mn-cs"/>
                        </a:rPr>
                        <a:t>Antilocapridae</a:t>
                      </a:r>
                      <a:r>
                        <a:rPr lang="en-GB" sz="1800" i="1" kern="1200" dirty="0">
                          <a:solidFill>
                            <a:schemeClr val="tx1"/>
                          </a:solidFill>
                          <a:effectLst/>
                          <a:latin typeface="+mj-lt"/>
                          <a:ea typeface="+mn-ea"/>
                          <a:cs typeface="+mn-cs"/>
                        </a:rPr>
                        <a:t>, Bovidae, Camelidae, Cervidae, </a:t>
                      </a:r>
                      <a:r>
                        <a:rPr lang="en-GB" sz="1800" i="1" kern="1200" dirty="0" err="1">
                          <a:solidFill>
                            <a:schemeClr val="tx1"/>
                          </a:solidFill>
                          <a:effectLst/>
                          <a:latin typeface="+mj-lt"/>
                          <a:ea typeface="+mn-ea"/>
                          <a:cs typeface="+mn-cs"/>
                        </a:rPr>
                        <a:t>Giraffidae</a:t>
                      </a:r>
                      <a:r>
                        <a:rPr lang="en-GB" sz="1800" i="1" kern="1200" dirty="0">
                          <a:solidFill>
                            <a:schemeClr val="tx1"/>
                          </a:solidFill>
                          <a:effectLst/>
                          <a:latin typeface="+mj-lt"/>
                          <a:ea typeface="+mn-ea"/>
                          <a:cs typeface="+mn-cs"/>
                        </a:rPr>
                        <a:t>, </a:t>
                      </a:r>
                      <a:r>
                        <a:rPr lang="en-GB" sz="1800" i="1" kern="1200" dirty="0" err="1">
                          <a:solidFill>
                            <a:schemeClr val="tx1"/>
                          </a:solidFill>
                          <a:effectLst/>
                          <a:latin typeface="+mj-lt"/>
                          <a:ea typeface="+mn-ea"/>
                          <a:cs typeface="+mn-cs"/>
                        </a:rPr>
                        <a:t>Hippopotamidaae</a:t>
                      </a:r>
                      <a:r>
                        <a:rPr lang="en-GB" sz="1800" i="1" kern="1200" dirty="0">
                          <a:solidFill>
                            <a:schemeClr val="tx1"/>
                          </a:solidFill>
                          <a:effectLst/>
                          <a:latin typeface="+mj-lt"/>
                          <a:ea typeface="+mn-ea"/>
                          <a:cs typeface="+mn-cs"/>
                        </a:rPr>
                        <a:t>, </a:t>
                      </a:r>
                      <a:r>
                        <a:rPr lang="en-GB" sz="1800" i="1" kern="1200" dirty="0" err="1">
                          <a:solidFill>
                            <a:schemeClr val="tx1"/>
                          </a:solidFill>
                          <a:effectLst/>
                          <a:latin typeface="+mj-lt"/>
                          <a:ea typeface="+mn-ea"/>
                          <a:cs typeface="+mn-cs"/>
                        </a:rPr>
                        <a:t>Moschidae</a:t>
                      </a:r>
                      <a:r>
                        <a:rPr lang="en-GB" sz="1800" i="1" kern="1200" dirty="0">
                          <a:solidFill>
                            <a:schemeClr val="tx1"/>
                          </a:solidFill>
                          <a:effectLst/>
                          <a:latin typeface="+mj-lt"/>
                          <a:ea typeface="+mn-ea"/>
                          <a:cs typeface="+mn-cs"/>
                        </a:rPr>
                        <a:t>, Proboscidea</a:t>
                      </a:r>
                      <a:endParaRPr lang="de-DE" sz="1800" i="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20000"/>
                        </a:lnSpc>
                        <a:spcBef>
                          <a:spcPts val="0"/>
                        </a:spcBef>
                        <a:spcAft>
                          <a:spcPts val="1000"/>
                        </a:spcAft>
                        <a:buClrTx/>
                        <a:buSzTx/>
                        <a:buFontTx/>
                        <a:buNone/>
                        <a:tabLst/>
                        <a:defRPr/>
                      </a:pPr>
                      <a:r>
                        <a:rPr lang="en-GB" sz="1800" i="1" kern="1200" dirty="0">
                          <a:solidFill>
                            <a:schemeClr val="tx1"/>
                          </a:solidFill>
                          <a:effectLst/>
                          <a:latin typeface="+mj-lt"/>
                          <a:ea typeface="+mn-ea"/>
                          <a:cs typeface="+mn-cs"/>
                        </a:rPr>
                        <a:t>Culicidae </a:t>
                      </a:r>
                      <a:endParaRPr lang="de-DE" sz="1800" i="1" kern="1200" dirty="0">
                        <a:solidFill>
                          <a:schemeClr val="tx1"/>
                        </a:solidFill>
                        <a:effectLst/>
                        <a:latin typeface="+mj-lt"/>
                        <a:ea typeface="+mn-ea"/>
                        <a:cs typeface="+mn-cs"/>
                      </a:endParaRPr>
                    </a:p>
                    <a:p>
                      <a:pPr>
                        <a:lnSpc>
                          <a:spcPct val="120000"/>
                        </a:lnSpc>
                        <a:spcAft>
                          <a:spcPts val="1000"/>
                        </a:spcAft>
                      </a:pPr>
                      <a:endParaRPr lang="de-DE" sz="1800" i="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6419032"/>
                  </a:ext>
                </a:extLst>
              </a:tr>
              <a:tr h="383636">
                <a:tc rowSpan="3">
                  <a:txBody>
                    <a:bodyPr/>
                    <a:lstStyle/>
                    <a:p>
                      <a:pPr>
                        <a:lnSpc>
                          <a:spcPct val="120000"/>
                        </a:lnSpc>
                        <a:spcAft>
                          <a:spcPts val="1000"/>
                        </a:spcAft>
                      </a:pPr>
                      <a:r>
                        <a:rPr lang="en-GB" sz="1800" i="1" kern="1200" dirty="0">
                          <a:solidFill>
                            <a:schemeClr val="tx1"/>
                          </a:solidFill>
                          <a:effectLst/>
                          <a:latin typeface="+mj-lt"/>
                          <a:ea typeface="+mn-ea"/>
                          <a:cs typeface="+mn-cs"/>
                        </a:rPr>
                        <a:t>Infection with Mycobacterium tuberculosis complex (M. </a:t>
                      </a:r>
                      <a:r>
                        <a:rPr lang="en-GB" sz="1800" i="1" kern="1200" dirty="0" err="1">
                          <a:solidFill>
                            <a:schemeClr val="tx1"/>
                          </a:solidFill>
                          <a:effectLst/>
                          <a:latin typeface="+mj-lt"/>
                          <a:ea typeface="+mn-ea"/>
                          <a:cs typeface="+mn-cs"/>
                        </a:rPr>
                        <a:t>bovis</a:t>
                      </a:r>
                      <a:r>
                        <a:rPr lang="en-GB" sz="1800" i="1" kern="1200" dirty="0">
                          <a:solidFill>
                            <a:schemeClr val="tx1"/>
                          </a:solidFill>
                          <a:effectLst/>
                          <a:latin typeface="+mj-lt"/>
                          <a:ea typeface="+mn-ea"/>
                          <a:cs typeface="+mn-cs"/>
                        </a:rPr>
                        <a:t>, M. </a:t>
                      </a:r>
                      <a:r>
                        <a:rPr lang="en-GB" sz="1800" i="1" kern="1200" dirty="0" err="1">
                          <a:solidFill>
                            <a:schemeClr val="tx1"/>
                          </a:solidFill>
                          <a:effectLst/>
                          <a:latin typeface="+mj-lt"/>
                          <a:ea typeface="+mn-ea"/>
                          <a:cs typeface="+mn-cs"/>
                        </a:rPr>
                        <a:t>caprae</a:t>
                      </a:r>
                      <a:r>
                        <a:rPr lang="en-GB" sz="1800" i="1" kern="1200" dirty="0">
                          <a:solidFill>
                            <a:schemeClr val="tx1"/>
                          </a:solidFill>
                          <a:effectLst/>
                          <a:latin typeface="+mj-lt"/>
                          <a:ea typeface="+mn-ea"/>
                          <a:cs typeface="+mn-cs"/>
                        </a:rPr>
                        <a:t> and M. tuberculosis)</a:t>
                      </a:r>
                      <a:endParaRPr lang="de-DE" sz="1800" i="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1000"/>
                        </a:spcAft>
                      </a:pPr>
                      <a:r>
                        <a:rPr lang="it-IT" sz="1800" i="1" dirty="0">
                          <a:effectLst/>
                          <a:latin typeface="+mj-lt"/>
                          <a:ea typeface="Calibri" panose="020F0502020204030204" pitchFamily="34" charset="0"/>
                          <a:cs typeface="Times New Roman" panose="02020603050405020304" pitchFamily="18" charset="0"/>
                        </a:rPr>
                        <a:t>B+D+E</a:t>
                      </a:r>
                      <a:endParaRPr lang="de-DE" sz="1800" i="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1000"/>
                        </a:spcAft>
                      </a:pPr>
                      <a:r>
                        <a:rPr lang="en-GB" sz="1800" i="1" kern="1200" dirty="0">
                          <a:solidFill>
                            <a:schemeClr val="tx1"/>
                          </a:solidFill>
                          <a:effectLst/>
                          <a:latin typeface="+mn-lt"/>
                          <a:ea typeface="Calibri" panose="020F0502020204030204" pitchFamily="34" charset="0"/>
                          <a:cs typeface="Times New Roman" panose="02020603050405020304" pitchFamily="18" charset="0"/>
                        </a:rPr>
                        <a:t>Bison </a:t>
                      </a:r>
                      <a:r>
                        <a:rPr lang="en-GB" sz="1800" i="1" kern="1200" dirty="0" err="1">
                          <a:solidFill>
                            <a:schemeClr val="tx1"/>
                          </a:solidFill>
                          <a:effectLst/>
                          <a:latin typeface="+mn-lt"/>
                          <a:ea typeface="Calibri" panose="020F0502020204030204" pitchFamily="34" charset="0"/>
                          <a:cs typeface="Times New Roman" panose="02020603050405020304" pitchFamily="18" charset="0"/>
                        </a:rPr>
                        <a:t>spp</a:t>
                      </a:r>
                      <a:r>
                        <a:rPr lang="en-GB" sz="1800" i="1" kern="1200" dirty="0">
                          <a:solidFill>
                            <a:schemeClr val="tx1"/>
                          </a:solidFill>
                          <a:effectLst/>
                          <a:latin typeface="+mn-lt"/>
                          <a:ea typeface="Calibri" panose="020F0502020204030204" pitchFamily="34" charset="0"/>
                          <a:cs typeface="Times New Roman" panose="02020603050405020304" pitchFamily="18" charset="0"/>
                        </a:rPr>
                        <a:t>, </a:t>
                      </a:r>
                      <a:r>
                        <a:rPr lang="en-GB" sz="1800" i="1" kern="1200" dirty="0" err="1">
                          <a:solidFill>
                            <a:schemeClr val="tx1"/>
                          </a:solidFill>
                          <a:effectLst/>
                          <a:latin typeface="+mn-lt"/>
                          <a:ea typeface="Calibri" panose="020F0502020204030204" pitchFamily="34" charset="0"/>
                          <a:cs typeface="Times New Roman" panose="02020603050405020304" pitchFamily="18" charset="0"/>
                        </a:rPr>
                        <a:t>Bos</a:t>
                      </a:r>
                      <a:r>
                        <a:rPr lang="en-GB" sz="1800" i="1" kern="1200" dirty="0">
                          <a:solidFill>
                            <a:schemeClr val="tx1"/>
                          </a:solidFill>
                          <a:effectLst/>
                          <a:latin typeface="+mn-lt"/>
                          <a:ea typeface="Calibri" panose="020F0502020204030204" pitchFamily="34" charset="0"/>
                          <a:cs typeface="Times New Roman" panose="02020603050405020304" pitchFamily="18" charset="0"/>
                        </a:rPr>
                        <a:t> </a:t>
                      </a:r>
                      <a:r>
                        <a:rPr lang="en-GB" sz="1800" i="1" kern="1200" dirty="0" err="1">
                          <a:solidFill>
                            <a:schemeClr val="tx1"/>
                          </a:solidFill>
                          <a:effectLst/>
                          <a:latin typeface="+mn-lt"/>
                          <a:ea typeface="Calibri" panose="020F0502020204030204" pitchFamily="34" charset="0"/>
                          <a:cs typeface="Times New Roman" panose="02020603050405020304" pitchFamily="18" charset="0"/>
                        </a:rPr>
                        <a:t>spp</a:t>
                      </a:r>
                      <a:r>
                        <a:rPr lang="en-GB" sz="1800" i="1" kern="1200" dirty="0">
                          <a:solidFill>
                            <a:schemeClr val="tx1"/>
                          </a:solidFill>
                          <a:effectLst/>
                          <a:latin typeface="+mn-lt"/>
                          <a:ea typeface="Calibri" panose="020F0502020204030204" pitchFamily="34" charset="0"/>
                          <a:cs typeface="Times New Roman" panose="02020603050405020304" pitchFamily="18" charset="0"/>
                        </a:rPr>
                        <a:t>, </a:t>
                      </a:r>
                      <a:r>
                        <a:rPr lang="en-GB" sz="1800" i="1" kern="1200" dirty="0" err="1">
                          <a:solidFill>
                            <a:schemeClr val="tx1"/>
                          </a:solidFill>
                          <a:effectLst/>
                          <a:latin typeface="+mn-lt"/>
                          <a:ea typeface="Calibri" panose="020F0502020204030204" pitchFamily="34" charset="0"/>
                          <a:cs typeface="Times New Roman" panose="02020603050405020304" pitchFamily="18" charset="0"/>
                        </a:rPr>
                        <a:t>Bubalus</a:t>
                      </a:r>
                      <a:r>
                        <a:rPr lang="en-GB" sz="1800" i="1" kern="1200" dirty="0">
                          <a:solidFill>
                            <a:schemeClr val="tx1"/>
                          </a:solidFill>
                          <a:effectLst/>
                          <a:latin typeface="+mn-lt"/>
                          <a:ea typeface="Calibri" panose="020F0502020204030204" pitchFamily="34" charset="0"/>
                          <a:cs typeface="Times New Roman" panose="02020603050405020304" pitchFamily="18" charset="0"/>
                        </a:rPr>
                        <a:t> </a:t>
                      </a:r>
                      <a:r>
                        <a:rPr lang="en-GB" sz="1800" i="1" kern="1200" dirty="0" err="1">
                          <a:solidFill>
                            <a:schemeClr val="tx1"/>
                          </a:solidFill>
                          <a:effectLst/>
                          <a:latin typeface="+mn-lt"/>
                          <a:ea typeface="Calibri" panose="020F0502020204030204" pitchFamily="34" charset="0"/>
                          <a:cs typeface="Times New Roman" panose="02020603050405020304" pitchFamily="18" charset="0"/>
                        </a:rPr>
                        <a:t>spp</a:t>
                      </a:r>
                      <a:endParaRPr lang="de-DE" sz="1800" i="1" kern="12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nSpc>
                          <a:spcPct val="120000"/>
                        </a:lnSpc>
                        <a:spcAft>
                          <a:spcPts val="1000"/>
                        </a:spcAft>
                      </a:pPr>
                      <a:r>
                        <a:rPr lang="en-GB" sz="1800" i="1" dirty="0">
                          <a:effectLst/>
                          <a:latin typeface="+mj-lt"/>
                          <a:ea typeface="Calibri" panose="020F0502020204030204" pitchFamily="34" charset="0"/>
                          <a:cs typeface="Times New Roman" panose="02020603050405020304" pitchFamily="18" charset="0"/>
                        </a:rPr>
                        <a:t> </a:t>
                      </a:r>
                      <a:endParaRPr lang="de-DE" sz="1800" i="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8844246"/>
                  </a:ext>
                </a:extLst>
              </a:tr>
              <a:tr h="269507">
                <a:tc vMerge="1">
                  <a:txBody>
                    <a:bodyPr/>
                    <a:lstStyle/>
                    <a:p>
                      <a:endParaRPr lang="de-DE"/>
                    </a:p>
                  </a:txBody>
                  <a:tcPr/>
                </a:tc>
                <a:tc>
                  <a:txBody>
                    <a:bodyPr/>
                    <a:lstStyle/>
                    <a:p>
                      <a:pPr>
                        <a:lnSpc>
                          <a:spcPct val="120000"/>
                        </a:lnSpc>
                        <a:spcAft>
                          <a:spcPts val="1000"/>
                        </a:spcAft>
                      </a:pPr>
                      <a:r>
                        <a:rPr lang="en-GB" sz="1800" i="1" dirty="0">
                          <a:effectLst/>
                          <a:latin typeface="+mj-lt"/>
                          <a:ea typeface="Calibri" panose="020F0502020204030204" pitchFamily="34" charset="0"/>
                          <a:cs typeface="Times New Roman" panose="02020603050405020304" pitchFamily="18" charset="0"/>
                        </a:rPr>
                        <a:t>D+E</a:t>
                      </a:r>
                      <a:endParaRPr lang="de-DE" sz="1800" i="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1000"/>
                        </a:spcAft>
                      </a:pPr>
                      <a:r>
                        <a:rPr lang="en-GB" sz="1800" i="1" dirty="0" err="1">
                          <a:effectLst/>
                          <a:latin typeface="+mj-lt"/>
                          <a:ea typeface="Calibri" panose="020F0502020204030204" pitchFamily="34" charset="0"/>
                          <a:cs typeface="Times New Roman" panose="02020603050405020304" pitchFamily="18" charset="0"/>
                        </a:rPr>
                        <a:t>Artiodactyla</a:t>
                      </a:r>
                      <a:r>
                        <a:rPr lang="en-GB" sz="1800" i="1" dirty="0">
                          <a:effectLst/>
                          <a:latin typeface="+mj-lt"/>
                          <a:ea typeface="Calibri" panose="020F0502020204030204" pitchFamily="34" charset="0"/>
                          <a:cs typeface="Times New Roman" panose="02020603050405020304" pitchFamily="18" charset="0"/>
                        </a:rPr>
                        <a:t> others than Bison </a:t>
                      </a:r>
                      <a:r>
                        <a:rPr lang="en-GB" sz="1800" i="1" dirty="0" err="1">
                          <a:effectLst/>
                          <a:latin typeface="+mj-lt"/>
                          <a:ea typeface="Calibri" panose="020F0502020204030204" pitchFamily="34" charset="0"/>
                          <a:cs typeface="Times New Roman" panose="02020603050405020304" pitchFamily="18" charset="0"/>
                        </a:rPr>
                        <a:t>spp</a:t>
                      </a:r>
                      <a:r>
                        <a:rPr lang="en-GB" sz="1800" i="1" dirty="0">
                          <a:effectLst/>
                          <a:latin typeface="+mj-lt"/>
                          <a:ea typeface="Calibri" panose="020F0502020204030204" pitchFamily="34" charset="0"/>
                          <a:cs typeface="Times New Roman" panose="02020603050405020304" pitchFamily="18" charset="0"/>
                        </a:rPr>
                        <a:t>, Bos </a:t>
                      </a:r>
                      <a:r>
                        <a:rPr lang="en-GB" sz="1800" i="1" dirty="0" err="1">
                          <a:effectLst/>
                          <a:latin typeface="+mj-lt"/>
                          <a:ea typeface="Calibri" panose="020F0502020204030204" pitchFamily="34" charset="0"/>
                          <a:cs typeface="Times New Roman" panose="02020603050405020304" pitchFamily="18" charset="0"/>
                        </a:rPr>
                        <a:t>spp</a:t>
                      </a:r>
                      <a:r>
                        <a:rPr lang="en-GB" sz="1800" i="1" dirty="0">
                          <a:effectLst/>
                          <a:latin typeface="+mj-lt"/>
                          <a:ea typeface="Calibri" panose="020F0502020204030204" pitchFamily="34" charset="0"/>
                          <a:cs typeface="Times New Roman" panose="02020603050405020304" pitchFamily="18" charset="0"/>
                        </a:rPr>
                        <a:t>, Bubalus </a:t>
                      </a:r>
                      <a:r>
                        <a:rPr lang="en-GB" sz="1800" i="1" dirty="0" err="1">
                          <a:effectLst/>
                          <a:latin typeface="+mj-lt"/>
                          <a:ea typeface="Calibri" panose="020F0502020204030204" pitchFamily="34" charset="0"/>
                          <a:cs typeface="Times New Roman" panose="02020603050405020304" pitchFamily="18" charset="0"/>
                        </a:rPr>
                        <a:t>spp</a:t>
                      </a:r>
                      <a:endParaRPr lang="de-DE" sz="1800" i="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de-DE"/>
                    </a:p>
                  </a:txBody>
                  <a:tcPr/>
                </a:tc>
                <a:extLst>
                  <a:ext uri="{0D108BD9-81ED-4DB2-BD59-A6C34878D82A}">
                    <a16:rowId xmlns:a16="http://schemas.microsoft.com/office/drawing/2014/main" val="3749003954"/>
                  </a:ext>
                </a:extLst>
              </a:tr>
              <a:tr h="0">
                <a:tc vMerge="1">
                  <a:txBody>
                    <a:bodyPr/>
                    <a:lstStyle/>
                    <a:p>
                      <a:pPr>
                        <a:lnSpc>
                          <a:spcPct val="120000"/>
                        </a:lnSpc>
                        <a:spcAft>
                          <a:spcPts val="10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20000"/>
                        </a:lnSpc>
                        <a:spcAft>
                          <a:spcPts val="1000"/>
                        </a:spcAft>
                      </a:pPr>
                      <a:r>
                        <a:rPr lang="en-GB" sz="1800" i="1" dirty="0">
                          <a:effectLst/>
                          <a:latin typeface="+mj-lt"/>
                          <a:ea typeface="Calibri" panose="020F0502020204030204" pitchFamily="34" charset="0"/>
                          <a:cs typeface="Times New Roman" panose="02020603050405020304" pitchFamily="18" charset="0"/>
                        </a:rPr>
                        <a:t>E</a:t>
                      </a:r>
                      <a:endParaRPr lang="de-DE" sz="1800" i="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1000"/>
                        </a:spcAft>
                      </a:pPr>
                      <a:r>
                        <a:rPr lang="en-GB" sz="1800" i="1" dirty="0">
                          <a:effectLst/>
                          <a:latin typeface="+mj-lt"/>
                          <a:ea typeface="Calibri" panose="020F0502020204030204" pitchFamily="34" charset="0"/>
                          <a:cs typeface="Times New Roman" panose="02020603050405020304" pitchFamily="18" charset="0"/>
                        </a:rPr>
                        <a:t>Mammalia (terrestrial)</a:t>
                      </a:r>
                      <a:endParaRPr lang="de-DE" sz="1800" i="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nSpc>
                          <a:spcPct val="120000"/>
                        </a:lnSpc>
                        <a:spcAft>
                          <a:spcPts val="10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85659466"/>
                  </a:ext>
                </a:extLst>
              </a:tr>
              <a:tr h="482791">
                <a:tc rowSpan="2">
                  <a:txBody>
                    <a:bodyPr/>
                    <a:lstStyle/>
                    <a:p>
                      <a:pPr>
                        <a:lnSpc>
                          <a:spcPct val="120000"/>
                        </a:lnSpc>
                        <a:spcAft>
                          <a:spcPts val="1000"/>
                        </a:spcAft>
                      </a:pPr>
                      <a:r>
                        <a:rPr lang="en-GB" sz="1800" i="1" dirty="0">
                          <a:effectLst/>
                          <a:latin typeface="+mj-lt"/>
                          <a:ea typeface="Calibri" panose="020F0502020204030204" pitchFamily="34" charset="0"/>
                          <a:cs typeface="Times New Roman" panose="02020603050405020304" pitchFamily="18" charset="0"/>
                        </a:rPr>
                        <a:t>Infection with rabies virus</a:t>
                      </a:r>
                      <a:endParaRPr lang="de-DE" sz="1800" i="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1000"/>
                        </a:spcAft>
                      </a:pPr>
                      <a:r>
                        <a:rPr lang="it-IT" sz="1800" i="1" dirty="0">
                          <a:effectLst/>
                          <a:latin typeface="+mj-lt"/>
                          <a:ea typeface="Calibri" panose="020F0502020204030204" pitchFamily="34" charset="0"/>
                          <a:cs typeface="Times New Roman" panose="02020603050405020304" pitchFamily="18" charset="0"/>
                        </a:rPr>
                        <a:t>B+D+E</a:t>
                      </a:r>
                      <a:endParaRPr lang="de-DE" sz="1800" i="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1000"/>
                        </a:spcAft>
                      </a:pPr>
                      <a:r>
                        <a:rPr lang="it-IT" sz="1800" i="1" dirty="0">
                          <a:effectLst/>
                          <a:latin typeface="+mj-lt"/>
                          <a:ea typeface="Calibri" panose="020F0502020204030204" pitchFamily="34" charset="0"/>
                          <a:cs typeface="Times New Roman" panose="02020603050405020304" pitchFamily="18" charset="0"/>
                        </a:rPr>
                        <a:t>Carnivora, </a:t>
                      </a:r>
                      <a:r>
                        <a:rPr lang="it-IT" sz="1800" i="1" dirty="0" err="1">
                          <a:effectLst/>
                          <a:latin typeface="+mj-lt"/>
                          <a:ea typeface="Calibri" panose="020F0502020204030204" pitchFamily="34" charset="0"/>
                          <a:cs typeface="Times New Roman" panose="02020603050405020304" pitchFamily="18" charset="0"/>
                        </a:rPr>
                        <a:t>Bovidae</a:t>
                      </a:r>
                      <a:r>
                        <a:rPr lang="it-IT" sz="1800" i="1" dirty="0">
                          <a:effectLst/>
                          <a:latin typeface="+mj-lt"/>
                          <a:ea typeface="Calibri" panose="020F0502020204030204" pitchFamily="34" charset="0"/>
                          <a:cs typeface="Times New Roman" panose="02020603050405020304" pitchFamily="18" charset="0"/>
                        </a:rPr>
                        <a:t>, </a:t>
                      </a:r>
                      <a:r>
                        <a:rPr lang="it-IT" sz="1800" i="1" dirty="0" err="1">
                          <a:effectLst/>
                          <a:latin typeface="+mj-lt"/>
                          <a:ea typeface="Calibri" panose="020F0502020204030204" pitchFamily="34" charset="0"/>
                          <a:cs typeface="Times New Roman" panose="02020603050405020304" pitchFamily="18" charset="0"/>
                        </a:rPr>
                        <a:t>Suidae</a:t>
                      </a:r>
                      <a:r>
                        <a:rPr lang="it-IT" sz="1800" i="1" dirty="0">
                          <a:effectLst/>
                          <a:latin typeface="+mj-lt"/>
                          <a:ea typeface="Calibri" panose="020F0502020204030204" pitchFamily="34" charset="0"/>
                          <a:cs typeface="Times New Roman" panose="02020603050405020304" pitchFamily="18" charset="0"/>
                        </a:rPr>
                        <a:t>, </a:t>
                      </a:r>
                      <a:r>
                        <a:rPr lang="it-IT" sz="1800" i="1" dirty="0" err="1">
                          <a:effectLst/>
                          <a:latin typeface="+mj-lt"/>
                          <a:ea typeface="Calibri" panose="020F0502020204030204" pitchFamily="34" charset="0"/>
                          <a:cs typeface="Times New Roman" panose="02020603050405020304" pitchFamily="18" charset="0"/>
                        </a:rPr>
                        <a:t>Equidae</a:t>
                      </a:r>
                      <a:r>
                        <a:rPr lang="it-IT" sz="1800" i="1" dirty="0">
                          <a:effectLst/>
                          <a:latin typeface="+mj-lt"/>
                          <a:ea typeface="Calibri" panose="020F0502020204030204" pitchFamily="34" charset="0"/>
                          <a:cs typeface="Times New Roman" panose="02020603050405020304" pitchFamily="18" charset="0"/>
                        </a:rPr>
                        <a:t>, </a:t>
                      </a:r>
                      <a:r>
                        <a:rPr lang="it-IT" sz="1800" i="1" dirty="0" err="1">
                          <a:effectLst/>
                          <a:latin typeface="+mj-lt"/>
                          <a:ea typeface="Calibri" panose="020F0502020204030204" pitchFamily="34" charset="0"/>
                          <a:cs typeface="Times New Roman" panose="02020603050405020304" pitchFamily="18" charset="0"/>
                        </a:rPr>
                        <a:t>Cervidae</a:t>
                      </a:r>
                      <a:r>
                        <a:rPr lang="it-IT" sz="1800" i="1" dirty="0">
                          <a:effectLst/>
                          <a:latin typeface="+mj-lt"/>
                          <a:ea typeface="Calibri" panose="020F0502020204030204" pitchFamily="34" charset="0"/>
                          <a:cs typeface="Times New Roman" panose="02020603050405020304" pitchFamily="18" charset="0"/>
                        </a:rPr>
                        <a:t>, </a:t>
                      </a:r>
                      <a:r>
                        <a:rPr lang="it-IT" sz="1800" i="1" dirty="0" err="1">
                          <a:effectLst/>
                          <a:latin typeface="+mj-lt"/>
                          <a:ea typeface="Calibri" panose="020F0502020204030204" pitchFamily="34" charset="0"/>
                          <a:cs typeface="Times New Roman" panose="02020603050405020304" pitchFamily="18" charset="0"/>
                        </a:rPr>
                        <a:t>Camelidae</a:t>
                      </a:r>
                      <a:r>
                        <a:rPr lang="it-IT" sz="1800" i="1" dirty="0">
                          <a:effectLst/>
                          <a:latin typeface="+mj-lt"/>
                          <a:ea typeface="Calibri" panose="020F0502020204030204" pitchFamily="34" charset="0"/>
                          <a:cs typeface="Times New Roman" panose="02020603050405020304" pitchFamily="18" charset="0"/>
                        </a:rPr>
                        <a:t> </a:t>
                      </a:r>
                      <a:endParaRPr lang="de-DE" sz="1800" i="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nSpc>
                          <a:spcPct val="120000"/>
                        </a:lnSpc>
                        <a:spcAft>
                          <a:spcPts val="1000"/>
                        </a:spcAft>
                      </a:pPr>
                      <a:r>
                        <a:rPr lang="en-GB" sz="1800" i="1" dirty="0">
                          <a:effectLst/>
                          <a:latin typeface="+mj-lt"/>
                          <a:ea typeface="Calibri" panose="020F0502020204030204" pitchFamily="34" charset="0"/>
                          <a:cs typeface="Times New Roman" panose="02020603050405020304" pitchFamily="18" charset="0"/>
                        </a:rPr>
                        <a:t> </a:t>
                      </a:r>
                      <a:endParaRPr lang="de-DE" sz="1800" i="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1807353"/>
                  </a:ext>
                </a:extLst>
              </a:tr>
              <a:tr h="339289">
                <a:tc vMerge="1">
                  <a:txBody>
                    <a:bodyPr/>
                    <a:lstStyle/>
                    <a:p>
                      <a:endParaRPr lang="de-DE"/>
                    </a:p>
                  </a:txBody>
                  <a:tcPr/>
                </a:tc>
                <a:tc>
                  <a:txBody>
                    <a:bodyPr/>
                    <a:lstStyle/>
                    <a:p>
                      <a:pPr>
                        <a:lnSpc>
                          <a:spcPct val="120000"/>
                        </a:lnSpc>
                        <a:spcAft>
                          <a:spcPts val="1000"/>
                        </a:spcAft>
                      </a:pPr>
                      <a:r>
                        <a:rPr lang="it-IT" sz="1800" i="1">
                          <a:effectLst/>
                          <a:latin typeface="+mj-lt"/>
                          <a:ea typeface="Calibri" panose="020F0502020204030204" pitchFamily="34" charset="0"/>
                          <a:cs typeface="Times New Roman" panose="02020603050405020304" pitchFamily="18" charset="0"/>
                        </a:rPr>
                        <a:t>E</a:t>
                      </a:r>
                      <a:endParaRPr lang="de-DE" sz="1800" i="1">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1000"/>
                        </a:spcAft>
                      </a:pPr>
                      <a:r>
                        <a:rPr lang="it-IT" sz="1800" i="1" dirty="0" err="1">
                          <a:effectLst/>
                          <a:latin typeface="+mj-lt"/>
                          <a:ea typeface="Calibri" panose="020F0502020204030204" pitchFamily="34" charset="0"/>
                          <a:cs typeface="Times New Roman" panose="02020603050405020304" pitchFamily="18" charset="0"/>
                        </a:rPr>
                        <a:t>Chiroptera</a:t>
                      </a:r>
                      <a:endParaRPr lang="de-DE" sz="1800" i="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nSpc>
                          <a:spcPct val="120000"/>
                        </a:lnSpc>
                        <a:spcAft>
                          <a:spcPts val="10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8320317"/>
                  </a:ext>
                </a:extLst>
              </a:tr>
            </a:tbl>
          </a:graphicData>
        </a:graphic>
      </p:graphicFrame>
      <p:sp>
        <p:nvSpPr>
          <p:cNvPr id="5" name="Ellipse 4">
            <a:extLst>
              <a:ext uri="{FF2B5EF4-FFF2-40B4-BE49-F238E27FC236}">
                <a16:creationId xmlns:a16="http://schemas.microsoft.com/office/drawing/2014/main" id="{EB932700-8103-43B3-A39B-98EE776746CD}"/>
              </a:ext>
            </a:extLst>
          </p:cNvPr>
          <p:cNvSpPr/>
          <p:nvPr/>
        </p:nvSpPr>
        <p:spPr>
          <a:xfrm>
            <a:off x="4057697" y="3851577"/>
            <a:ext cx="1068405" cy="45559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Ellipse 6">
            <a:extLst>
              <a:ext uri="{FF2B5EF4-FFF2-40B4-BE49-F238E27FC236}">
                <a16:creationId xmlns:a16="http://schemas.microsoft.com/office/drawing/2014/main" id="{9A95D685-8F36-4603-AA56-EA5245B50137}"/>
              </a:ext>
            </a:extLst>
          </p:cNvPr>
          <p:cNvSpPr/>
          <p:nvPr/>
        </p:nvSpPr>
        <p:spPr>
          <a:xfrm>
            <a:off x="4155335" y="4295237"/>
            <a:ext cx="685000" cy="4248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feld 9">
            <a:extLst>
              <a:ext uri="{FF2B5EF4-FFF2-40B4-BE49-F238E27FC236}">
                <a16:creationId xmlns:a16="http://schemas.microsoft.com/office/drawing/2014/main" id="{B7C14794-E0C4-4D82-8D50-B32FB471597E}"/>
              </a:ext>
            </a:extLst>
          </p:cNvPr>
          <p:cNvSpPr txBox="1"/>
          <p:nvPr/>
        </p:nvSpPr>
        <p:spPr>
          <a:xfrm>
            <a:off x="805002" y="1530424"/>
            <a:ext cx="5290998" cy="394210"/>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1000"/>
              </a:spcAft>
              <a:buClrTx/>
              <a:buSzTx/>
              <a:buFontTx/>
              <a:buNone/>
              <a:tabLst/>
              <a:defRPr/>
            </a:pPr>
            <a:r>
              <a:rPr kumimoji="0" lang="en-GB" sz="1800" b="0" i="0" u="none" strike="noStrike" kern="1200" cap="none" spc="0" normalizeH="0" baseline="0" noProof="0" dirty="0">
                <a:ln>
                  <a:noFill/>
                </a:ln>
                <a:solidFill>
                  <a:srgbClr val="4D4D4D"/>
                </a:solidFill>
                <a:effectLst/>
                <a:uLnTx/>
                <a:uFillTx/>
                <a:latin typeface="Arial"/>
                <a:ea typeface="Calibri" panose="020F0502020204030204" pitchFamily="34" charset="0"/>
                <a:cs typeface="Times New Roman" panose="02020603050405020304" pitchFamily="18" charset="0"/>
              </a:rPr>
              <a:t>Examples (terrestrial) from CI</a:t>
            </a:r>
            <a:r>
              <a:rPr kumimoji="0" lang="en-US" sz="1800" b="0" i="0" u="none" strike="noStrike" kern="1200" cap="none" spc="0" normalizeH="0" baseline="0" noProof="0" dirty="0">
                <a:ln>
                  <a:noFill/>
                </a:ln>
                <a:solidFill>
                  <a:srgbClr val="4D4D4D"/>
                </a:solidFill>
                <a:effectLst/>
                <a:uLnTx/>
                <a:uFillTx/>
                <a:latin typeface="Arial"/>
                <a:ea typeface="+mn-ea"/>
                <a:cs typeface="+mn-cs"/>
              </a:rPr>
              <a:t>R (EU) 2018/1882 </a:t>
            </a:r>
            <a:r>
              <a:rPr kumimoji="0" lang="en-GB" sz="1800" b="0" i="0" u="none" strike="noStrike" kern="1200" cap="none" spc="0" normalizeH="0" baseline="0" noProof="0" dirty="0">
                <a:ln>
                  <a:noFill/>
                </a:ln>
                <a:solidFill>
                  <a:srgbClr val="4D4D4D"/>
                </a:solidFill>
                <a:effectLst/>
                <a:uLnTx/>
                <a:uFillTx/>
                <a:latin typeface="Arial"/>
                <a:ea typeface="Calibri" panose="020F0502020204030204" pitchFamily="34" charset="0"/>
                <a:cs typeface="Times New Roman" panose="02020603050405020304" pitchFamily="18" charset="0"/>
              </a:rPr>
              <a:t>:</a:t>
            </a:r>
            <a:endParaRPr kumimoji="0" lang="de-DE" sz="1800" b="0" i="0" u="none" strike="noStrike" kern="1200" cap="none" spc="0" normalizeH="0" baseline="0" noProof="0" dirty="0">
              <a:ln>
                <a:noFill/>
              </a:ln>
              <a:solidFill>
                <a:srgbClr val="4D4D4D"/>
              </a:solidFill>
              <a:effectLst/>
              <a:uLnTx/>
              <a:uFillTx/>
              <a:latin typeface="Aria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9895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C29D1EE4-1D71-41EE-8EF6-CBD057C74742}"/>
              </a:ext>
            </a:extLst>
          </p:cNvPr>
          <p:cNvPicPr>
            <a:picLocks noChangeAspect="1"/>
          </p:cNvPicPr>
          <p:nvPr/>
        </p:nvPicPr>
        <p:blipFill>
          <a:blip r:embed="rId2"/>
          <a:stretch>
            <a:fillRect/>
          </a:stretch>
        </p:blipFill>
        <p:spPr>
          <a:xfrm>
            <a:off x="7739405" y="5373920"/>
            <a:ext cx="1618443" cy="1032265"/>
          </a:xfrm>
          <a:prstGeom prst="rect">
            <a:avLst/>
          </a:prstGeom>
          <a:solidFill>
            <a:schemeClr val="bg1">
              <a:alpha val="37000"/>
            </a:schemeClr>
          </a:solidFill>
        </p:spPr>
      </p:pic>
      <p:sp>
        <p:nvSpPr>
          <p:cNvPr id="2" name="Rechteck 1">
            <a:extLst>
              <a:ext uri="{FF2B5EF4-FFF2-40B4-BE49-F238E27FC236}">
                <a16:creationId xmlns:a16="http://schemas.microsoft.com/office/drawing/2014/main" id="{65EA68FC-7006-4482-ADCA-E2096101CD4F}"/>
              </a:ext>
            </a:extLst>
          </p:cNvPr>
          <p:cNvSpPr/>
          <p:nvPr/>
        </p:nvSpPr>
        <p:spPr>
          <a:xfrm>
            <a:off x="6459704" y="2135185"/>
            <a:ext cx="5606605" cy="2852092"/>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IE" sz="2400" b="0" i="0" u="none" strike="noStrike" kern="1200" cap="none" spc="0" normalizeH="0" baseline="0" noProof="0" dirty="0">
              <a:ln>
                <a:noFill/>
              </a:ln>
              <a:solidFill>
                <a:srgbClr val="4D4D4D">
                  <a:lumMod val="50000"/>
                </a:srgbClr>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IE" sz="2400" dirty="0">
                <a:solidFill>
                  <a:srgbClr val="4D4D4D">
                    <a:lumMod val="50000"/>
                  </a:srgbClr>
                </a:solidFill>
                <a:latin typeface="Arial"/>
              </a:rPr>
              <a:t>Considers</a:t>
            </a:r>
            <a:r>
              <a:rPr kumimoji="0" lang="en-IE" sz="2400" b="0" i="0" u="none" strike="noStrike" kern="1200" cap="none" spc="0" normalizeH="0" baseline="0" noProof="0" dirty="0">
                <a:ln>
                  <a:noFill/>
                </a:ln>
                <a:solidFill>
                  <a:srgbClr val="4D4D4D">
                    <a:lumMod val="50000"/>
                  </a:srgbClr>
                </a:solidFill>
                <a:effectLst/>
                <a:uLnTx/>
                <a:uFillTx/>
                <a:latin typeface="Arial"/>
                <a:ea typeface="+mn-ea"/>
                <a:cs typeface="+mn-cs"/>
              </a:rPr>
              <a:t> </a:t>
            </a:r>
            <a:r>
              <a:rPr kumimoji="0" lang="en-GB" sz="2400" b="0" i="0" u="none" strike="noStrike" kern="1200" cap="none" spc="0" normalizeH="0" baseline="0" noProof="0" dirty="0">
                <a:ln>
                  <a:noFill/>
                </a:ln>
                <a:solidFill>
                  <a:srgbClr val="4D4D4D">
                    <a:lumMod val="75000"/>
                  </a:srgbClr>
                </a:solidFill>
                <a:effectLst/>
                <a:uLnTx/>
                <a:uFillTx/>
                <a:latin typeface="Arial"/>
                <a:ea typeface="Calibri" panose="020F0502020204030204" pitchFamily="34" charset="0"/>
                <a:cs typeface="Calibri" panose="020F0502020204030204" pitchFamily="34" charset="0"/>
              </a:rPr>
              <a:t>WOAH </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IE" sz="2400" b="0" i="0" u="none" strike="noStrike" kern="1200" cap="none" spc="0" normalizeH="0" baseline="0" noProof="0" dirty="0">
                <a:ln>
                  <a:noFill/>
                </a:ln>
                <a:solidFill>
                  <a:srgbClr val="4D4D4D">
                    <a:lumMod val="50000"/>
                  </a:srgbClr>
                </a:solidFill>
                <a:effectLst/>
                <a:uLnTx/>
                <a:uFillTx/>
                <a:latin typeface="Arial"/>
                <a:ea typeface="+mn-ea"/>
                <a:cs typeface="+mn-cs"/>
              </a:rPr>
              <a:t>EU listing criteria and animal health management priorities </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IE" sz="2400" b="0" i="0" u="none" strike="noStrike" kern="1200" cap="none" spc="0" normalizeH="0" baseline="0" noProof="0" dirty="0">
                <a:ln>
                  <a:noFill/>
                </a:ln>
                <a:solidFill>
                  <a:srgbClr val="4D4D4D">
                    <a:lumMod val="50000"/>
                  </a:srgbClr>
                </a:solidFill>
                <a:effectLst/>
                <a:uLnTx/>
                <a:uFillTx/>
                <a:latin typeface="Arial"/>
                <a:ea typeface="+mn-ea"/>
                <a:cs typeface="+mn-cs"/>
              </a:rPr>
              <a:t>MS have to deal with both </a:t>
            </a:r>
            <a:r>
              <a:rPr kumimoji="0" lang="en-GB" sz="2400" b="0" i="0" u="none" strike="noStrike" kern="1200" cap="none" spc="0" normalizeH="0" baseline="0" noProof="0" dirty="0">
                <a:ln>
                  <a:noFill/>
                </a:ln>
                <a:solidFill>
                  <a:srgbClr val="4D4D4D">
                    <a:lumMod val="75000"/>
                  </a:srgbClr>
                </a:solidFill>
                <a:effectLst/>
                <a:uLnTx/>
                <a:uFillTx/>
                <a:latin typeface="Arial"/>
                <a:ea typeface="Calibri" panose="020F0502020204030204" pitchFamily="34" charset="0"/>
                <a:cs typeface="Calibri" panose="020F0502020204030204" pitchFamily="34" charset="0"/>
              </a:rPr>
              <a:t>WOAH</a:t>
            </a:r>
            <a:r>
              <a:rPr kumimoji="0" lang="en-IE" sz="2400" b="0" i="0" u="none" strike="noStrike" kern="1200" cap="none" spc="0" normalizeH="0" baseline="0" noProof="0" dirty="0">
                <a:ln>
                  <a:noFill/>
                </a:ln>
                <a:solidFill>
                  <a:srgbClr val="4D4D4D">
                    <a:lumMod val="50000"/>
                  </a:srgbClr>
                </a:solidFill>
                <a:effectLst/>
                <a:uLnTx/>
                <a:uFillTx/>
                <a:latin typeface="Arial"/>
                <a:ea typeface="+mn-ea"/>
                <a:cs typeface="+mn-cs"/>
              </a:rPr>
              <a:t> listed diseases and EU listed diseases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Grafik 4">
            <a:extLst>
              <a:ext uri="{FF2B5EF4-FFF2-40B4-BE49-F238E27FC236}">
                <a16:creationId xmlns:a16="http://schemas.microsoft.com/office/drawing/2014/main" id="{8211C75E-B61A-29EB-F8B0-4C9F53EFF77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285" y="4379573"/>
            <a:ext cx="4729216" cy="1215408"/>
          </a:xfrm>
          <a:prstGeom prst="rect">
            <a:avLst/>
          </a:prstGeom>
        </p:spPr>
      </p:pic>
      <p:sp>
        <p:nvSpPr>
          <p:cNvPr id="6" name="Rechteck 5">
            <a:extLst>
              <a:ext uri="{FF2B5EF4-FFF2-40B4-BE49-F238E27FC236}">
                <a16:creationId xmlns:a16="http://schemas.microsoft.com/office/drawing/2014/main" id="{2CCAB12C-87E3-1DE0-12E2-077D755A8812}"/>
              </a:ext>
            </a:extLst>
          </p:cNvPr>
          <p:cNvSpPr/>
          <p:nvPr/>
        </p:nvSpPr>
        <p:spPr>
          <a:xfrm>
            <a:off x="1419929" y="884751"/>
            <a:ext cx="5066514" cy="4566548"/>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D4D4D">
                    <a:lumMod val="75000"/>
                  </a:srgbClr>
                </a:solidFill>
                <a:effectLst/>
                <a:uLnTx/>
                <a:uFillTx/>
                <a:latin typeface="Arial"/>
                <a:ea typeface="Calibri" panose="020F0502020204030204" pitchFamily="34" charset="0"/>
                <a:cs typeface="Calibri" panose="020F0502020204030204" pitchFamily="34" charset="0"/>
              </a:rPr>
              <a:t>WOAH</a:t>
            </a:r>
            <a:r>
              <a:rPr kumimoji="0" lang="en-IE" sz="2400" b="0" i="0" u="none" strike="noStrike" kern="1200" cap="none" spc="0" normalizeH="0" baseline="0" noProof="0" dirty="0">
                <a:ln>
                  <a:noFill/>
                </a:ln>
                <a:solidFill>
                  <a:srgbClr val="4D4D4D">
                    <a:lumMod val="75000"/>
                  </a:srgbClr>
                </a:solidFill>
                <a:effectLst/>
                <a:uLnTx/>
                <a:uFillTx/>
                <a:latin typeface="Arial"/>
                <a:ea typeface="+mn-ea"/>
                <a:cs typeface="+mn-cs"/>
              </a:rPr>
              <a:t> </a:t>
            </a:r>
            <a:r>
              <a:rPr kumimoji="0" lang="en-IE" sz="2400" b="0" i="0" u="none" strike="noStrike" kern="1200" cap="none" spc="0" normalizeH="0" baseline="0" noProof="0" dirty="0">
                <a:ln>
                  <a:noFill/>
                </a:ln>
                <a:solidFill>
                  <a:srgbClr val="4D4D4D"/>
                </a:solidFill>
                <a:effectLst/>
                <a:uLnTx/>
                <a:uFillTx/>
                <a:latin typeface="Arial"/>
                <a:ea typeface="+mn-ea"/>
                <a:cs typeface="+mn-cs"/>
              </a:rPr>
              <a:t>li</a:t>
            </a:r>
            <a:r>
              <a:rPr kumimoji="0" lang="en-IE" sz="2400" b="0" i="0" u="none" strike="noStrike" kern="1200" cap="none" spc="0" normalizeH="0" baseline="0" noProof="0" dirty="0">
                <a:ln>
                  <a:noFill/>
                </a:ln>
                <a:solidFill>
                  <a:srgbClr val="4D4D4D">
                    <a:lumMod val="75000"/>
                  </a:srgbClr>
                </a:solidFill>
                <a:effectLst/>
                <a:uLnTx/>
                <a:uFillTx/>
                <a:latin typeface="Arial"/>
                <a:ea typeface="+mn-ea"/>
                <a:cs typeface="+mn-cs"/>
              </a:rPr>
              <a:t>sting </a:t>
            </a:r>
            <a:r>
              <a:rPr kumimoji="0" lang="en-IE" sz="2400" b="0" i="0" u="none" strike="noStrike" kern="1200" cap="none" spc="0" normalizeH="0" baseline="0" noProof="0" dirty="0">
                <a:ln>
                  <a:noFill/>
                </a:ln>
                <a:solidFill>
                  <a:srgbClr val="4D4D4D"/>
                </a:solidFill>
                <a:effectLst/>
                <a:uLnTx/>
                <a:uFillTx/>
                <a:latin typeface="Arial"/>
                <a:ea typeface="+mn-ea"/>
                <a:cs typeface="+mn-cs"/>
              </a:rPr>
              <a:t>criteria</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IE" sz="2400" b="0" i="0" u="none" strike="noStrike" kern="1200" cap="none" spc="0" normalizeH="0" baseline="0" noProof="0" dirty="0">
                <a:ln>
                  <a:noFill/>
                </a:ln>
                <a:solidFill>
                  <a:srgbClr val="4D4D4D"/>
                </a:solidFill>
                <a:effectLst/>
                <a:uLnTx/>
                <a:uFillTx/>
                <a:latin typeface="Arial"/>
                <a:ea typeface="+mn-ea"/>
                <a:cs typeface="+mn-cs"/>
              </a:rPr>
              <a:t>Different purposes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4D4D4D"/>
              </a:solidFill>
              <a:effectLst/>
              <a:uLnTx/>
              <a:uFillTx/>
              <a:latin typeface="Arial"/>
              <a:ea typeface="+mn-ea"/>
              <a:cs typeface="+mn-cs"/>
            </a:endParaRPr>
          </a:p>
        </p:txBody>
      </p:sp>
      <p:sp>
        <p:nvSpPr>
          <p:cNvPr id="15" name="Text Placeholder 3">
            <a:extLst>
              <a:ext uri="{FF2B5EF4-FFF2-40B4-BE49-F238E27FC236}">
                <a16:creationId xmlns:a16="http://schemas.microsoft.com/office/drawing/2014/main" id="{4E436E3C-BBC7-4997-9571-1E34A5CB29EA}"/>
              </a:ext>
            </a:extLst>
          </p:cNvPr>
          <p:cNvSpPr txBox="1">
            <a:spLocks/>
          </p:cNvSpPr>
          <p:nvPr/>
        </p:nvSpPr>
        <p:spPr>
          <a:xfrm>
            <a:off x="922285" y="1132564"/>
            <a:ext cx="5183188" cy="823912"/>
          </a:xfrm>
          <a:prstGeom prst="rect">
            <a:avLst/>
          </a:prstGeom>
          <a:noFill/>
        </p:spPr>
        <p:txBody>
          <a:bodyPr vert="horz" wrap="square" lIns="91440" tIns="45720" rIns="91440" bIns="45720" rtlCol="0" anchor="b">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2800" b="1" kern="1200">
                <a:solidFill>
                  <a:schemeClr val="tx2"/>
                </a:solidFill>
                <a:latin typeface="+mn-lt"/>
                <a:ea typeface="+mn-ea"/>
                <a:cs typeface="+mn-cs"/>
              </a:defRPr>
            </a:lvl1pPr>
            <a:lvl2pPr marL="457200" indent="0" algn="l" defTabSz="914400" rtl="0" eaLnBrk="1" latinLnBrk="0" hangingPunct="1">
              <a:lnSpc>
                <a:spcPct val="100000"/>
              </a:lnSpc>
              <a:spcBef>
                <a:spcPts val="500"/>
              </a:spcBef>
              <a:spcAft>
                <a:spcPts val="1800"/>
              </a:spcAft>
              <a:buClr>
                <a:schemeClr val="tx2"/>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500"/>
              </a:spcBef>
              <a:spcAft>
                <a:spcPts val="1800"/>
              </a:spcAft>
              <a:buClr>
                <a:schemeClr val="tx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500"/>
              </a:spcBef>
              <a:spcAft>
                <a:spcPts val="1800"/>
              </a:spcAft>
              <a:buClr>
                <a:schemeClr val="tx2"/>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500"/>
              </a:spcBef>
              <a:spcAft>
                <a:spcPts val="1800"/>
              </a:spcAft>
              <a:buClr>
                <a:schemeClr val="tx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r>
              <a:rPr kumimoji="0" lang="en-GB" sz="2800" b="1" i="0" u="none" strike="noStrike" kern="1200" cap="none" spc="0" normalizeH="0" baseline="0" noProof="0" dirty="0">
                <a:ln>
                  <a:noFill/>
                </a:ln>
                <a:solidFill>
                  <a:srgbClr val="034EA2"/>
                </a:solidFill>
                <a:effectLst/>
                <a:uLnTx/>
                <a:uFillTx/>
                <a:latin typeface="Arial"/>
                <a:ea typeface="+mn-ea"/>
                <a:cs typeface="+mn-cs"/>
              </a:rPr>
              <a:t>WOAH list of diseases</a:t>
            </a:r>
          </a:p>
        </p:txBody>
      </p:sp>
      <p:sp>
        <p:nvSpPr>
          <p:cNvPr id="4" name="Text Placeholder 3"/>
          <p:cNvSpPr>
            <a:spLocks noGrp="1"/>
          </p:cNvSpPr>
          <p:nvPr>
            <p:ph type="body" sz="quarter" idx="3"/>
          </p:nvPr>
        </p:nvSpPr>
        <p:spPr>
          <a:xfrm>
            <a:off x="6524902" y="1263019"/>
            <a:ext cx="5183188" cy="823912"/>
          </a:xfrm>
        </p:spPr>
        <p:txBody>
          <a:bodyPr/>
          <a:lstStyle/>
          <a:p>
            <a:r>
              <a:rPr lang="en-GB" dirty="0"/>
              <a:t>EU list of diseases</a:t>
            </a:r>
          </a:p>
        </p:txBody>
      </p:sp>
      <p:sp>
        <p:nvSpPr>
          <p:cNvPr id="7" name="Title 3"/>
          <p:cNvSpPr>
            <a:spLocks noGrp="1"/>
          </p:cNvSpPr>
          <p:nvPr>
            <p:ph type="title"/>
          </p:nvPr>
        </p:nvSpPr>
        <p:spPr>
          <a:xfrm>
            <a:off x="3066756" y="496928"/>
            <a:ext cx="8419565" cy="782357"/>
          </a:xfrm>
        </p:spPr>
        <p:txBody>
          <a:bodyPr/>
          <a:lstStyle/>
          <a:p>
            <a:r>
              <a:rPr lang="en-IE" dirty="0"/>
              <a:t>WOAH list versus EU list</a:t>
            </a:r>
            <a:endParaRPr lang="en-GB" dirty="0"/>
          </a:p>
        </p:txBody>
      </p:sp>
    </p:spTree>
    <p:extLst>
      <p:ext uri="{BB962C8B-B14F-4D97-AF65-F5344CB8AC3E}">
        <p14:creationId xmlns:p14="http://schemas.microsoft.com/office/powerpoint/2010/main" val="3481186216"/>
      </p:ext>
    </p:extLst>
  </p:cSld>
  <p:clrMapOvr>
    <a:masterClrMapping/>
  </p:clrMapOvr>
</p:sld>
</file>

<file path=ppt/theme/theme1.xml><?xml version="1.0" encoding="utf-8"?>
<a:theme xmlns:a="http://schemas.openxmlformats.org/drawingml/2006/main" name="Office Theme">
  <a:themeElements>
    <a:clrScheme name="EU_BTSF">
      <a:dk1>
        <a:srgbClr val="4D4D4D"/>
      </a:dk1>
      <a:lt1>
        <a:srgbClr val="FFFFFF"/>
      </a:lt1>
      <a:dk2>
        <a:srgbClr val="034EA2"/>
      </a:dk2>
      <a:lt2>
        <a:srgbClr val="D3E8F9"/>
      </a:lt2>
      <a:accent1>
        <a:srgbClr val="1E858B"/>
      </a:accent1>
      <a:accent2>
        <a:srgbClr val="4BC5DE"/>
      </a:accent2>
      <a:accent3>
        <a:srgbClr val="6FA528"/>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SF_presentation_EN_2021_DG_SANTE_DRAFT_V3.potx" id="{5EE5D77C-3E72-4AD8-ADC6-E0934254C631}" vid="{9BE5C4B1-2988-48CD-BC23-2F9C1E6DE6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098AE41A192E4C85C747A9850AEF9A" ma:contentTypeVersion="1" ma:contentTypeDescription="Create a new document." ma:contentTypeScope="" ma:versionID="5a8770b97c883eee6e80458dbe9e6cc2">
  <xsd:schema xmlns:xsd="http://www.w3.org/2001/XMLSchema" xmlns:xs="http://www.w3.org/2001/XMLSchema" xmlns:p="http://schemas.microsoft.com/office/2006/metadata/properties" xmlns:ns1="http://schemas.microsoft.com/sharepoint/v3" targetNamespace="http://schemas.microsoft.com/office/2006/metadata/properties" ma:root="true" ma:fieldsID="ef2aa9ed40e72a78c3822fc753b43e8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72EEACE0-6474-4130-B64E-D9F9E5478D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B1CAF70-02D1-4551-A536-63581F6A8097}">
  <ds:schemaRefs>
    <ds:schemaRef ds:uri="http://schemas.microsoft.com/sharepoint/v3/contenttype/forms"/>
  </ds:schemaRefs>
</ds:datastoreItem>
</file>

<file path=customXml/itemProps3.xml><?xml version="1.0" encoding="utf-8"?>
<ds:datastoreItem xmlns:ds="http://schemas.openxmlformats.org/officeDocument/2006/customXml" ds:itemID="{1FF87431-2774-4E17-BE38-8A579357848D}">
  <ds:schemaRefs>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BTSF_presentation_EN_2021_DG_SANTE_DRAFT_V3</Template>
  <TotalTime>801</TotalTime>
  <Words>1666</Words>
  <Application>Microsoft Office PowerPoint</Application>
  <PresentationFormat>Panorámica</PresentationFormat>
  <Paragraphs>278</Paragraphs>
  <Slides>42</Slides>
  <Notes>7</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42</vt:i4>
      </vt:variant>
    </vt:vector>
  </HeadingPairs>
  <TitlesOfParts>
    <vt:vector size="51" baseType="lpstr">
      <vt:lpstr>Arial</vt:lpstr>
      <vt:lpstr>Calibri</vt:lpstr>
      <vt:lpstr>EC Square Sans Pro</vt:lpstr>
      <vt:lpstr>EC Square Sans Pro Medium</vt:lpstr>
      <vt:lpstr>Symbol</vt:lpstr>
      <vt:lpstr>Verdana</vt:lpstr>
      <vt:lpstr>Wingdings</vt:lpstr>
      <vt:lpstr>Office Theme</vt:lpstr>
      <vt:lpstr>Image</vt:lpstr>
      <vt:lpstr>Presentación de PowerPoint</vt:lpstr>
      <vt:lpstr>Content </vt:lpstr>
      <vt:lpstr>Presentación de PowerPoint</vt:lpstr>
      <vt:lpstr>WOAH - Information on animal health</vt:lpstr>
      <vt:lpstr>Public health</vt:lpstr>
      <vt:lpstr>Presentación de PowerPoint</vt:lpstr>
      <vt:lpstr>Presentación de PowerPoint</vt:lpstr>
      <vt:lpstr>Categorisation of diseases and listing of animal species and groups of animal species</vt:lpstr>
      <vt:lpstr>WOAH list versus EU list</vt:lpstr>
      <vt:lpstr>Union Notification and Union reporting of diseases</vt:lpstr>
      <vt:lpstr>Presentación de PowerPoint</vt:lpstr>
      <vt:lpstr>MS national notification systems Example Spain </vt:lpstr>
      <vt:lpstr>RASVE: Outbreak notification module Example Spain</vt:lpstr>
      <vt:lpstr>RASVE Alert module (Spain)</vt:lpstr>
      <vt:lpstr>Presentación de PowerPoint</vt:lpstr>
      <vt:lpstr>Computerised information system for Union notification and Union reporting of diseases - ADIS</vt:lpstr>
      <vt:lpstr>Presentación de PowerPoint</vt:lpstr>
      <vt:lpstr> More than 50 diseases to be notified in 24 hours or on a weekly base</vt:lpstr>
      <vt:lpstr>Information to be provided</vt:lpstr>
      <vt:lpstr>Presentación de PowerPoint</vt:lpstr>
      <vt:lpstr>Presentación de PowerPoint</vt:lpstr>
      <vt:lpstr>Presentación de PowerPoint</vt:lpstr>
      <vt:lpstr>Presentación de PowerPoint</vt:lpstr>
      <vt:lpstr>Presentación de PowerPoint</vt:lpstr>
      <vt:lpstr>ADIS -Advanced search - outbreaks</vt:lpstr>
      <vt:lpstr>ADIS outbreak notifications and weekly notification emails</vt:lpstr>
      <vt:lpstr>ADIS -Outbreak mapping</vt:lpstr>
      <vt:lpstr>ADIS -Advanced search: Maps</vt:lpstr>
      <vt:lpstr>Presentación de PowerPoint</vt:lpstr>
      <vt:lpstr>Computerised information system for Union notification and Union reporting of diseases - ADIS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Keep in touch</vt:lpstr>
      <vt:lpstr>Presentación de PowerPoint</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TORRES David</dc:creator>
  <cp:lastModifiedBy>Romero González, Luis Jose</cp:lastModifiedBy>
  <cp:revision>53</cp:revision>
  <dcterms:created xsi:type="dcterms:W3CDTF">2021-02-18T16:22:31Z</dcterms:created>
  <dcterms:modified xsi:type="dcterms:W3CDTF">2024-02-15T13:47:01Z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0x010100AF098AE41A192E4C85C747A9850AEF9A</vt:lpwstr>
  </property>
</Properties>
</file>