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23"/>
  </p:notesMasterIdLst>
  <p:handoutMasterIdLst>
    <p:handoutMasterId r:id="rId24"/>
  </p:handoutMasterIdLst>
  <p:sldIdLst>
    <p:sldId id="313" r:id="rId6"/>
    <p:sldId id="1579" r:id="rId7"/>
    <p:sldId id="1580" r:id="rId8"/>
    <p:sldId id="1581" r:id="rId9"/>
    <p:sldId id="356" r:id="rId10"/>
    <p:sldId id="1582" r:id="rId11"/>
    <p:sldId id="1583" r:id="rId12"/>
    <p:sldId id="1584" r:id="rId13"/>
    <p:sldId id="1585" r:id="rId14"/>
    <p:sldId id="1586" r:id="rId15"/>
    <p:sldId id="1587" r:id="rId16"/>
    <p:sldId id="1588" r:id="rId17"/>
    <p:sldId id="1589" r:id="rId18"/>
    <p:sldId id="357" r:id="rId19"/>
    <p:sldId id="1590" r:id="rId20"/>
    <p:sldId id="274" r:id="rId21"/>
    <p:sldId id="31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94007" autoAdjust="0"/>
  </p:normalViewPr>
  <p:slideViewPr>
    <p:cSldViewPr snapToGrid="0">
      <p:cViewPr varScale="1">
        <p:scale>
          <a:sx n="80" d="100"/>
          <a:sy n="80" d="100"/>
        </p:scale>
        <p:origin x="782" y="67"/>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4E826E-7573-491B-8B4B-2115F722CE96}" type="doc">
      <dgm:prSet loTypeId="urn:microsoft.com/office/officeart/2005/8/layout/target2" loCatId="relationship" qsTypeId="urn:microsoft.com/office/officeart/2005/8/quickstyle/simple1" qsCatId="simple" csTypeId="urn:microsoft.com/office/officeart/2005/8/colors/accent2_3" csCatId="accent2" phldr="1"/>
      <dgm:spPr/>
      <dgm:t>
        <a:bodyPr/>
        <a:lstStyle/>
        <a:p>
          <a:endParaRPr lang="en-US"/>
        </a:p>
      </dgm:t>
    </dgm:pt>
    <dgm:pt modelId="{CCF3982B-F055-4684-8186-67308A5DB35C}">
      <dgm:prSet phldrT="[Text]"/>
      <dgm:spPr/>
      <dgm:t>
        <a:bodyPr/>
        <a:lstStyle/>
        <a:p>
          <a:r>
            <a:rPr lang="en-US" dirty="0"/>
            <a:t>Rules on the use of </a:t>
          </a:r>
          <a:r>
            <a:rPr lang="en-US" b="1" dirty="0">
              <a:solidFill>
                <a:srgbClr val="FF0000"/>
              </a:solidFill>
            </a:rPr>
            <a:t>certain VMPs</a:t>
          </a:r>
          <a:r>
            <a:rPr lang="en-US" dirty="0"/>
            <a:t> for prevention and control of </a:t>
          </a:r>
          <a:r>
            <a:rPr lang="en-US" b="1" dirty="0">
              <a:solidFill>
                <a:srgbClr val="FF0000"/>
              </a:solidFill>
            </a:rPr>
            <a:t>certain</a:t>
          </a:r>
          <a:r>
            <a:rPr lang="en-US" dirty="0"/>
            <a:t> </a:t>
          </a:r>
          <a:r>
            <a:rPr lang="en-US" b="1" dirty="0">
              <a:solidFill>
                <a:srgbClr val="FF0000"/>
              </a:solidFill>
            </a:rPr>
            <a:t>listed diseases - Terrestrial and Aquatic animals</a:t>
          </a:r>
        </a:p>
      </dgm:t>
    </dgm:pt>
    <dgm:pt modelId="{232C400A-59A9-40CB-93E9-A700A60B88AF}" type="parTrans" cxnId="{C3F42FA0-F092-406C-8E0C-9D1B06C89FC1}">
      <dgm:prSet/>
      <dgm:spPr/>
      <dgm:t>
        <a:bodyPr/>
        <a:lstStyle/>
        <a:p>
          <a:endParaRPr lang="en-US"/>
        </a:p>
      </dgm:t>
    </dgm:pt>
    <dgm:pt modelId="{AF49DCD7-4475-401E-9C3F-BAA315DA39CD}" type="sibTrans" cxnId="{C3F42FA0-F092-406C-8E0C-9D1B06C89FC1}">
      <dgm:prSet/>
      <dgm:spPr/>
      <dgm:t>
        <a:bodyPr/>
        <a:lstStyle/>
        <a:p>
          <a:endParaRPr lang="en-US"/>
        </a:p>
      </dgm:t>
    </dgm:pt>
    <dgm:pt modelId="{1AE3A116-0521-48C8-BFE6-408BE9A49548}">
      <dgm:prSet phldrT="[Text]"/>
      <dgm:spPr/>
      <dgm:t>
        <a:bodyPr/>
        <a:lstStyle/>
        <a:p>
          <a:r>
            <a:rPr lang="en-US" dirty="0"/>
            <a:t>Circumstances under which </a:t>
          </a:r>
          <a:r>
            <a:rPr lang="en-US" b="1" dirty="0">
              <a:solidFill>
                <a:srgbClr val="FF0000"/>
              </a:solidFill>
            </a:rPr>
            <a:t>vaccines for category A </a:t>
          </a:r>
          <a:r>
            <a:rPr lang="en-US" dirty="0"/>
            <a:t>diseases can be used</a:t>
          </a:r>
        </a:p>
      </dgm:t>
    </dgm:pt>
    <dgm:pt modelId="{4C394CE0-0C07-4CB2-854B-E02476C63896}" type="parTrans" cxnId="{E1AC2E4F-9445-4F24-9198-06BE4A83705F}">
      <dgm:prSet/>
      <dgm:spPr/>
      <dgm:t>
        <a:bodyPr/>
        <a:lstStyle/>
        <a:p>
          <a:endParaRPr lang="en-US"/>
        </a:p>
      </dgm:t>
    </dgm:pt>
    <dgm:pt modelId="{4033E32E-ADED-433D-8D6A-1041E3243B0E}" type="sibTrans" cxnId="{E1AC2E4F-9445-4F24-9198-06BE4A83705F}">
      <dgm:prSet/>
      <dgm:spPr/>
      <dgm:t>
        <a:bodyPr/>
        <a:lstStyle/>
        <a:p>
          <a:endParaRPr lang="en-US"/>
        </a:p>
      </dgm:t>
    </dgm:pt>
    <dgm:pt modelId="{5B672C62-E260-498F-9EC8-ED70E26F997F}">
      <dgm:prSet phldrT="[Text]"/>
      <dgm:spPr/>
      <dgm:t>
        <a:bodyPr/>
        <a:lstStyle/>
        <a:p>
          <a:r>
            <a:rPr lang="en-US" dirty="0"/>
            <a:t>Rules on the use of </a:t>
          </a:r>
          <a:r>
            <a:rPr lang="en-US" b="1" dirty="0">
              <a:solidFill>
                <a:srgbClr val="FF0000"/>
              </a:solidFill>
            </a:rPr>
            <a:t>vaccines</a:t>
          </a:r>
          <a:r>
            <a:rPr lang="en-US" dirty="0"/>
            <a:t> for prevention and control of category A diseases </a:t>
          </a:r>
          <a:r>
            <a:rPr lang="en-US" b="1" dirty="0">
              <a:solidFill>
                <a:srgbClr val="FF0000"/>
              </a:solidFill>
            </a:rPr>
            <a:t>– Terrestrial animals (partially Aquatic)</a:t>
          </a:r>
        </a:p>
      </dgm:t>
    </dgm:pt>
    <dgm:pt modelId="{2F155AE2-9211-4657-857A-22EE2F627E42}" type="parTrans" cxnId="{BBD48E4B-2E69-4FEC-9AE6-4953FC8936C7}">
      <dgm:prSet/>
      <dgm:spPr/>
      <dgm:t>
        <a:bodyPr/>
        <a:lstStyle/>
        <a:p>
          <a:endParaRPr lang="en-US"/>
        </a:p>
      </dgm:t>
    </dgm:pt>
    <dgm:pt modelId="{58F43845-5CEB-477E-98F0-0BE8B061373C}" type="sibTrans" cxnId="{BBD48E4B-2E69-4FEC-9AE6-4953FC8936C7}">
      <dgm:prSet/>
      <dgm:spPr/>
      <dgm:t>
        <a:bodyPr/>
        <a:lstStyle/>
        <a:p>
          <a:endParaRPr lang="en-US"/>
        </a:p>
      </dgm:t>
    </dgm:pt>
    <dgm:pt modelId="{3CF8B790-C443-4290-BDA0-8610298CAC82}">
      <dgm:prSet phldrT="[Text]"/>
      <dgm:spPr/>
      <dgm:t>
        <a:bodyPr/>
        <a:lstStyle/>
        <a:p>
          <a:r>
            <a:rPr lang="en-US" dirty="0"/>
            <a:t>Preconditions</a:t>
          </a:r>
        </a:p>
      </dgm:t>
    </dgm:pt>
    <dgm:pt modelId="{690A2D6C-31C9-4C53-AC85-ABCA83834BDC}" type="parTrans" cxnId="{CF21AEF3-EFCF-4145-809D-0A61405B503E}">
      <dgm:prSet/>
      <dgm:spPr/>
      <dgm:t>
        <a:bodyPr/>
        <a:lstStyle/>
        <a:p>
          <a:endParaRPr lang="en-US"/>
        </a:p>
      </dgm:t>
    </dgm:pt>
    <dgm:pt modelId="{94AEE813-A328-40E4-AF62-43DE9B0923BC}" type="sibTrans" cxnId="{CF21AEF3-EFCF-4145-809D-0A61405B503E}">
      <dgm:prSet/>
      <dgm:spPr/>
      <dgm:t>
        <a:bodyPr/>
        <a:lstStyle/>
        <a:p>
          <a:endParaRPr lang="en-US"/>
        </a:p>
      </dgm:t>
    </dgm:pt>
    <dgm:pt modelId="{CE8AC37D-8932-4BDC-9E56-6A89C226CBF5}">
      <dgm:prSet phldrT="[Text]"/>
      <dgm:spPr/>
      <dgm:t>
        <a:bodyPr/>
        <a:lstStyle/>
        <a:p>
          <a:r>
            <a:rPr lang="en-US" dirty="0"/>
            <a:t>Strategies</a:t>
          </a:r>
        </a:p>
      </dgm:t>
    </dgm:pt>
    <dgm:pt modelId="{9F6AD4EB-546D-47B8-A2EB-B00E663CE97D}" type="parTrans" cxnId="{6D70469B-BE9F-4D3D-BCEB-1DD666EE8C3E}">
      <dgm:prSet/>
      <dgm:spPr/>
      <dgm:t>
        <a:bodyPr/>
        <a:lstStyle/>
        <a:p>
          <a:endParaRPr lang="en-US"/>
        </a:p>
      </dgm:t>
    </dgm:pt>
    <dgm:pt modelId="{F150D388-7737-43E2-B7CA-156BA4959426}" type="sibTrans" cxnId="{6D70469B-BE9F-4D3D-BCEB-1DD666EE8C3E}">
      <dgm:prSet/>
      <dgm:spPr/>
      <dgm:t>
        <a:bodyPr/>
        <a:lstStyle/>
        <a:p>
          <a:endParaRPr lang="en-US"/>
        </a:p>
      </dgm:t>
    </dgm:pt>
    <dgm:pt modelId="{D8E41552-C13C-4F40-AEF8-ADAB6D4137FD}">
      <dgm:prSet phldrT="[Text]"/>
      <dgm:spPr/>
      <dgm:t>
        <a:bodyPr/>
        <a:lstStyle/>
        <a:p>
          <a:r>
            <a:rPr lang="en-US" b="1" dirty="0">
              <a:solidFill>
                <a:srgbClr val="FF0000"/>
              </a:solidFill>
            </a:rPr>
            <a:t>Disease-specific </a:t>
          </a:r>
          <a:r>
            <a:rPr lang="en-US" dirty="0"/>
            <a:t>rules </a:t>
          </a:r>
          <a:r>
            <a:rPr lang="en-US" b="1" dirty="0">
              <a:solidFill>
                <a:srgbClr val="FF0000"/>
              </a:solidFill>
            </a:rPr>
            <a:t>(Annexes)</a:t>
          </a:r>
        </a:p>
      </dgm:t>
    </dgm:pt>
    <dgm:pt modelId="{6849CB0D-C148-4F13-9A09-72F9387EFBF5}" type="parTrans" cxnId="{8247D74D-5071-4949-A510-92C00D049ED6}">
      <dgm:prSet/>
      <dgm:spPr/>
      <dgm:t>
        <a:bodyPr/>
        <a:lstStyle/>
        <a:p>
          <a:endParaRPr lang="en-US"/>
        </a:p>
      </dgm:t>
    </dgm:pt>
    <dgm:pt modelId="{072226FA-7F9C-4177-AE0A-F13A8C0BA38F}" type="sibTrans" cxnId="{8247D74D-5071-4949-A510-92C00D049ED6}">
      <dgm:prSet/>
      <dgm:spPr/>
      <dgm:t>
        <a:bodyPr/>
        <a:lstStyle/>
        <a:p>
          <a:endParaRPr lang="en-US"/>
        </a:p>
      </dgm:t>
    </dgm:pt>
    <dgm:pt modelId="{07F7BDDB-9666-4380-A5ED-C0F54C3BCB24}">
      <dgm:prSet phldrT="[Text]"/>
      <dgm:spPr/>
      <dgm:t>
        <a:bodyPr/>
        <a:lstStyle/>
        <a:p>
          <a:r>
            <a:rPr lang="en-US" dirty="0"/>
            <a:t>Implementation</a:t>
          </a:r>
        </a:p>
      </dgm:t>
    </dgm:pt>
    <dgm:pt modelId="{C5E4EDB6-5715-4079-9604-7DB4B6CA35C8}" type="parTrans" cxnId="{8E49F32E-6DA8-4696-9F5F-494612D7082B}">
      <dgm:prSet/>
      <dgm:spPr/>
      <dgm:t>
        <a:bodyPr/>
        <a:lstStyle/>
        <a:p>
          <a:endParaRPr lang="en-US"/>
        </a:p>
      </dgm:t>
    </dgm:pt>
    <dgm:pt modelId="{CDA9B5C9-8D72-49F0-A857-93038CF95715}" type="sibTrans" cxnId="{8E49F32E-6DA8-4696-9F5F-494612D7082B}">
      <dgm:prSet/>
      <dgm:spPr/>
      <dgm:t>
        <a:bodyPr/>
        <a:lstStyle/>
        <a:p>
          <a:endParaRPr lang="en-US"/>
        </a:p>
      </dgm:t>
    </dgm:pt>
    <dgm:pt modelId="{C53528A7-9976-4D2F-BE06-EF768600AF76}">
      <dgm:prSet phldrT="[Text]"/>
      <dgm:spPr/>
      <dgm:t>
        <a:bodyPr/>
        <a:lstStyle/>
        <a:p>
          <a:r>
            <a:rPr lang="en-US" dirty="0"/>
            <a:t>Measures (prohibitions) in the vaccination zone</a:t>
          </a:r>
        </a:p>
      </dgm:t>
    </dgm:pt>
    <dgm:pt modelId="{4E7C5B62-6324-489C-9D60-9C07CB64C7CA}" type="parTrans" cxnId="{718B374B-D69A-4B09-8100-4FF35E97999F}">
      <dgm:prSet/>
      <dgm:spPr/>
      <dgm:t>
        <a:bodyPr/>
        <a:lstStyle/>
        <a:p>
          <a:endParaRPr lang="en-US"/>
        </a:p>
      </dgm:t>
    </dgm:pt>
    <dgm:pt modelId="{CDF649B7-AC7E-4C25-9FFE-AFCB20A45664}" type="sibTrans" cxnId="{718B374B-D69A-4B09-8100-4FF35E97999F}">
      <dgm:prSet/>
      <dgm:spPr/>
      <dgm:t>
        <a:bodyPr/>
        <a:lstStyle/>
        <a:p>
          <a:endParaRPr lang="en-US"/>
        </a:p>
      </dgm:t>
    </dgm:pt>
    <dgm:pt modelId="{2DB10B4A-B4D7-40C6-8311-F5E1F9299FF6}">
      <dgm:prSet phldrT="[Text]"/>
      <dgm:spPr/>
      <dgm:t>
        <a:bodyPr/>
        <a:lstStyle/>
        <a:p>
          <a:r>
            <a:rPr lang="en-US" dirty="0"/>
            <a:t>Which </a:t>
          </a:r>
          <a:r>
            <a:rPr lang="en-US" b="1" dirty="0">
              <a:solidFill>
                <a:srgbClr val="FF0000"/>
              </a:solidFill>
            </a:rPr>
            <a:t>VMPs cannot be used for category A and B </a:t>
          </a:r>
          <a:r>
            <a:rPr lang="en-US" dirty="0"/>
            <a:t>diseases</a:t>
          </a:r>
        </a:p>
      </dgm:t>
    </dgm:pt>
    <dgm:pt modelId="{DC92EA67-5D78-4F33-8034-9C794D71E5CA}" type="parTrans" cxnId="{8783FD65-EDF0-48EB-9906-9B4B016D982A}">
      <dgm:prSet/>
      <dgm:spPr/>
      <dgm:t>
        <a:bodyPr/>
        <a:lstStyle/>
        <a:p>
          <a:endParaRPr lang="en-US"/>
        </a:p>
      </dgm:t>
    </dgm:pt>
    <dgm:pt modelId="{190BEB85-8274-4FFA-A692-5D2D48BE1986}" type="sibTrans" cxnId="{8783FD65-EDF0-48EB-9906-9B4B016D982A}">
      <dgm:prSet/>
      <dgm:spPr/>
      <dgm:t>
        <a:bodyPr/>
        <a:lstStyle/>
        <a:p>
          <a:endParaRPr lang="en-US"/>
        </a:p>
      </dgm:t>
    </dgm:pt>
    <dgm:pt modelId="{E6243FBB-E33C-4906-911A-6D9B0E7BA317}">
      <dgm:prSet phldrT="[Text]"/>
      <dgm:spPr/>
      <dgm:t>
        <a:bodyPr/>
        <a:lstStyle/>
        <a:p>
          <a:r>
            <a:rPr lang="en-US" dirty="0"/>
            <a:t>Recovery of the previous animal health status</a:t>
          </a:r>
        </a:p>
      </dgm:t>
    </dgm:pt>
    <dgm:pt modelId="{D7D7AFAA-C82A-4D1A-A2C7-1D27046BA23D}" type="parTrans" cxnId="{BEE6A102-7865-4E99-ADA6-E9583D74C004}">
      <dgm:prSet/>
      <dgm:spPr/>
      <dgm:t>
        <a:bodyPr/>
        <a:lstStyle/>
        <a:p>
          <a:endParaRPr lang="en-US"/>
        </a:p>
      </dgm:t>
    </dgm:pt>
    <dgm:pt modelId="{86B1F46B-A6D2-49B5-8774-EAAA4DCEEA1B}" type="sibTrans" cxnId="{BEE6A102-7865-4E99-ADA6-E9583D74C004}">
      <dgm:prSet/>
      <dgm:spPr/>
      <dgm:t>
        <a:bodyPr/>
        <a:lstStyle/>
        <a:p>
          <a:endParaRPr lang="en-US"/>
        </a:p>
      </dgm:t>
    </dgm:pt>
    <dgm:pt modelId="{49BEE9BC-CD25-4A6A-B79E-7212DBEC47F5}">
      <dgm:prSet phldrT="[Text]"/>
      <dgm:spPr/>
      <dgm:t>
        <a:bodyPr/>
        <a:lstStyle/>
        <a:p>
          <a:r>
            <a:rPr lang="en-US" dirty="0"/>
            <a:t>General rules</a:t>
          </a:r>
        </a:p>
      </dgm:t>
    </dgm:pt>
    <dgm:pt modelId="{74C467B8-1B8D-44C2-A223-0432AD450DA5}" type="parTrans" cxnId="{927FAEBC-4AB1-44E6-97ED-7EEBB5AADBDA}">
      <dgm:prSet/>
      <dgm:spPr/>
      <dgm:t>
        <a:bodyPr/>
        <a:lstStyle/>
        <a:p>
          <a:endParaRPr lang="en-US"/>
        </a:p>
      </dgm:t>
    </dgm:pt>
    <dgm:pt modelId="{B0F29DBB-A9DC-4814-B637-93CB860BCCB9}" type="sibTrans" cxnId="{927FAEBC-4AB1-44E6-97ED-7EEBB5AADBDA}">
      <dgm:prSet/>
      <dgm:spPr/>
      <dgm:t>
        <a:bodyPr/>
        <a:lstStyle/>
        <a:p>
          <a:endParaRPr lang="en-US"/>
        </a:p>
      </dgm:t>
    </dgm:pt>
    <dgm:pt modelId="{DDBB08F7-8241-4551-92BB-9E15FA3E430F}" type="pres">
      <dgm:prSet presAssocID="{164E826E-7573-491B-8B4B-2115F722CE96}" presName="Name0" presStyleCnt="0">
        <dgm:presLayoutVars>
          <dgm:chMax val="3"/>
          <dgm:chPref val="1"/>
          <dgm:dir/>
          <dgm:animLvl val="lvl"/>
          <dgm:resizeHandles/>
        </dgm:presLayoutVars>
      </dgm:prSet>
      <dgm:spPr/>
    </dgm:pt>
    <dgm:pt modelId="{31BB6F9C-5D14-431E-B1A1-C5E0D77B2CB2}" type="pres">
      <dgm:prSet presAssocID="{164E826E-7573-491B-8B4B-2115F722CE96}" presName="outerBox" presStyleCnt="0"/>
      <dgm:spPr/>
    </dgm:pt>
    <dgm:pt modelId="{0C1C0239-9CE8-4638-8661-1B2B9937460F}" type="pres">
      <dgm:prSet presAssocID="{164E826E-7573-491B-8B4B-2115F722CE96}" presName="outerBoxParent" presStyleLbl="node1" presStyleIdx="0" presStyleCnt="3" custLinFactNeighborX="-1303"/>
      <dgm:spPr/>
    </dgm:pt>
    <dgm:pt modelId="{995BF0A1-D14F-446C-95DF-8D7E241ACA4E}" type="pres">
      <dgm:prSet presAssocID="{164E826E-7573-491B-8B4B-2115F722CE96}" presName="outerBoxChildren" presStyleCnt="0"/>
      <dgm:spPr/>
    </dgm:pt>
    <dgm:pt modelId="{1BB79936-4B51-4553-86CA-28F5E92507FD}" type="pres">
      <dgm:prSet presAssocID="{1AE3A116-0521-48C8-BFE6-408BE9A49548}" presName="oChild" presStyleLbl="fgAcc1" presStyleIdx="0" presStyleCnt="8" custLinFactNeighborX="-3462" custLinFactNeighborY="-96365">
        <dgm:presLayoutVars>
          <dgm:bulletEnabled val="1"/>
        </dgm:presLayoutVars>
      </dgm:prSet>
      <dgm:spPr/>
    </dgm:pt>
    <dgm:pt modelId="{5C923BDD-1445-4B71-8034-3A42F891BE3B}" type="pres">
      <dgm:prSet presAssocID="{4033E32E-ADED-433D-8D6A-1041E3243B0E}" presName="outerSibTrans" presStyleCnt="0"/>
      <dgm:spPr/>
    </dgm:pt>
    <dgm:pt modelId="{BB3680C6-D704-4E4E-9282-B3B3D82B6D43}" type="pres">
      <dgm:prSet presAssocID="{2DB10B4A-B4D7-40C6-8311-F5E1F9299FF6}" presName="oChild" presStyleLbl="fgAcc1" presStyleIdx="1" presStyleCnt="8">
        <dgm:presLayoutVars>
          <dgm:bulletEnabled val="1"/>
        </dgm:presLayoutVars>
      </dgm:prSet>
      <dgm:spPr/>
    </dgm:pt>
    <dgm:pt modelId="{0FA9AC56-4EF5-4EBA-A41A-A9AB0F7837AB}" type="pres">
      <dgm:prSet presAssocID="{164E826E-7573-491B-8B4B-2115F722CE96}" presName="middleBox" presStyleCnt="0"/>
      <dgm:spPr/>
    </dgm:pt>
    <dgm:pt modelId="{4AFCF095-08CE-471B-BDD1-2C71A2D7CE52}" type="pres">
      <dgm:prSet presAssocID="{164E826E-7573-491B-8B4B-2115F722CE96}" presName="middleBoxParent" presStyleLbl="node1" presStyleIdx="1" presStyleCnt="3"/>
      <dgm:spPr/>
    </dgm:pt>
    <dgm:pt modelId="{5B213323-78A6-4D4F-80F3-A1F487148C2C}" type="pres">
      <dgm:prSet presAssocID="{164E826E-7573-491B-8B4B-2115F722CE96}" presName="middleBoxChildren" presStyleCnt="0"/>
      <dgm:spPr/>
    </dgm:pt>
    <dgm:pt modelId="{D7017AD0-A00A-427A-8091-A92F255A5456}" type="pres">
      <dgm:prSet presAssocID="{3CF8B790-C443-4290-BDA0-8610298CAC82}" presName="mChild" presStyleLbl="fgAcc1" presStyleIdx="2" presStyleCnt="8">
        <dgm:presLayoutVars>
          <dgm:bulletEnabled val="1"/>
        </dgm:presLayoutVars>
      </dgm:prSet>
      <dgm:spPr/>
    </dgm:pt>
    <dgm:pt modelId="{135AB83C-F072-48BD-BBAB-35810CAA36AF}" type="pres">
      <dgm:prSet presAssocID="{94AEE813-A328-40E4-AF62-43DE9B0923BC}" presName="middleSibTrans" presStyleCnt="0"/>
      <dgm:spPr/>
    </dgm:pt>
    <dgm:pt modelId="{9BA3A85D-29AC-43E5-9FED-1A99B2D89143}" type="pres">
      <dgm:prSet presAssocID="{CE8AC37D-8932-4BDC-9E56-6A89C226CBF5}" presName="mChild" presStyleLbl="fgAcc1" presStyleIdx="3" presStyleCnt="8">
        <dgm:presLayoutVars>
          <dgm:bulletEnabled val="1"/>
        </dgm:presLayoutVars>
      </dgm:prSet>
      <dgm:spPr/>
    </dgm:pt>
    <dgm:pt modelId="{81B6857A-0746-4584-9CAC-438AB1AF7590}" type="pres">
      <dgm:prSet presAssocID="{F150D388-7737-43E2-B7CA-156BA4959426}" presName="middleSibTrans" presStyleCnt="0"/>
      <dgm:spPr/>
    </dgm:pt>
    <dgm:pt modelId="{E9E38461-4558-4308-B336-6B9F224EF68F}" type="pres">
      <dgm:prSet presAssocID="{49BEE9BC-CD25-4A6A-B79E-7212DBEC47F5}" presName="mChild" presStyleLbl="fgAcc1" presStyleIdx="4" presStyleCnt="8">
        <dgm:presLayoutVars>
          <dgm:bulletEnabled val="1"/>
        </dgm:presLayoutVars>
      </dgm:prSet>
      <dgm:spPr/>
    </dgm:pt>
    <dgm:pt modelId="{6E979BED-B6AD-4BBD-A1E3-A8C565EE317C}" type="pres">
      <dgm:prSet presAssocID="{164E826E-7573-491B-8B4B-2115F722CE96}" presName="centerBox" presStyleCnt="0"/>
      <dgm:spPr/>
    </dgm:pt>
    <dgm:pt modelId="{ED55295E-2439-4CA6-98F0-9E517C939363}" type="pres">
      <dgm:prSet presAssocID="{164E826E-7573-491B-8B4B-2115F722CE96}" presName="centerBoxParent" presStyleLbl="node1" presStyleIdx="2" presStyleCnt="3"/>
      <dgm:spPr/>
    </dgm:pt>
    <dgm:pt modelId="{E1847672-CA7B-44D1-836C-290DADF9192F}" type="pres">
      <dgm:prSet presAssocID="{164E826E-7573-491B-8B4B-2115F722CE96}" presName="centerBoxChildren" presStyleCnt="0"/>
      <dgm:spPr/>
    </dgm:pt>
    <dgm:pt modelId="{F6FF15C7-EC04-4A48-9001-FF3FD4C8EE8A}" type="pres">
      <dgm:prSet presAssocID="{07F7BDDB-9666-4380-A5ED-C0F54C3BCB24}" presName="cChild" presStyleLbl="fgAcc1" presStyleIdx="5" presStyleCnt="8">
        <dgm:presLayoutVars>
          <dgm:bulletEnabled val="1"/>
        </dgm:presLayoutVars>
      </dgm:prSet>
      <dgm:spPr/>
    </dgm:pt>
    <dgm:pt modelId="{59AA3DCB-ABF4-4138-B172-2EA8DABF9C11}" type="pres">
      <dgm:prSet presAssocID="{CDA9B5C9-8D72-49F0-A857-93038CF95715}" presName="centerSibTrans" presStyleCnt="0"/>
      <dgm:spPr/>
    </dgm:pt>
    <dgm:pt modelId="{B76ED4F4-C24D-48C3-8A43-B112239B118D}" type="pres">
      <dgm:prSet presAssocID="{C53528A7-9976-4D2F-BE06-EF768600AF76}" presName="cChild" presStyleLbl="fgAcc1" presStyleIdx="6" presStyleCnt="8">
        <dgm:presLayoutVars>
          <dgm:bulletEnabled val="1"/>
        </dgm:presLayoutVars>
      </dgm:prSet>
      <dgm:spPr/>
    </dgm:pt>
    <dgm:pt modelId="{C916D300-71BC-43FE-9FD4-F182CB23F2A3}" type="pres">
      <dgm:prSet presAssocID="{CDF649B7-AC7E-4C25-9FFE-AFCB20A45664}" presName="centerSibTrans" presStyleCnt="0"/>
      <dgm:spPr/>
    </dgm:pt>
    <dgm:pt modelId="{AC490073-BE57-4C2D-99F4-B7F5AA2520F0}" type="pres">
      <dgm:prSet presAssocID="{E6243FBB-E33C-4906-911A-6D9B0E7BA317}" presName="cChild" presStyleLbl="fgAcc1" presStyleIdx="7" presStyleCnt="8">
        <dgm:presLayoutVars>
          <dgm:bulletEnabled val="1"/>
        </dgm:presLayoutVars>
      </dgm:prSet>
      <dgm:spPr/>
    </dgm:pt>
  </dgm:ptLst>
  <dgm:cxnLst>
    <dgm:cxn modelId="{BEE6A102-7865-4E99-ADA6-E9583D74C004}" srcId="{D8E41552-C13C-4F40-AEF8-ADAB6D4137FD}" destId="{E6243FBB-E33C-4906-911A-6D9B0E7BA317}" srcOrd="2" destOrd="0" parTransId="{D7D7AFAA-C82A-4D1A-A2C7-1D27046BA23D}" sibTransId="{86B1F46B-A6D2-49B5-8774-EAAA4DCEEA1B}"/>
    <dgm:cxn modelId="{59390110-0A1E-4A75-97A1-91BDA9CA8DC6}" type="presOf" srcId="{49BEE9BC-CD25-4A6A-B79E-7212DBEC47F5}" destId="{E9E38461-4558-4308-B336-6B9F224EF68F}" srcOrd="0" destOrd="0" presId="urn:microsoft.com/office/officeart/2005/8/layout/target2"/>
    <dgm:cxn modelId="{45615823-5281-4806-92A1-0F6581A11D7E}" type="presOf" srcId="{3CF8B790-C443-4290-BDA0-8610298CAC82}" destId="{D7017AD0-A00A-427A-8091-A92F255A5456}" srcOrd="0" destOrd="0" presId="urn:microsoft.com/office/officeart/2005/8/layout/target2"/>
    <dgm:cxn modelId="{8E49F32E-6DA8-4696-9F5F-494612D7082B}" srcId="{D8E41552-C13C-4F40-AEF8-ADAB6D4137FD}" destId="{07F7BDDB-9666-4380-A5ED-C0F54C3BCB24}" srcOrd="0" destOrd="0" parTransId="{C5E4EDB6-5715-4079-9604-7DB4B6CA35C8}" sibTransId="{CDA9B5C9-8D72-49F0-A857-93038CF95715}"/>
    <dgm:cxn modelId="{8E33693A-0F4F-4C37-A435-B3CDA3014F4C}" type="presOf" srcId="{07F7BDDB-9666-4380-A5ED-C0F54C3BCB24}" destId="{F6FF15C7-EC04-4A48-9001-FF3FD4C8EE8A}" srcOrd="0" destOrd="0" presId="urn:microsoft.com/office/officeart/2005/8/layout/target2"/>
    <dgm:cxn modelId="{41367D41-BFB0-4163-9004-0C8BD7F89C14}" type="presOf" srcId="{5B672C62-E260-498F-9EC8-ED70E26F997F}" destId="{4AFCF095-08CE-471B-BDD1-2C71A2D7CE52}" srcOrd="0" destOrd="0" presId="urn:microsoft.com/office/officeart/2005/8/layout/target2"/>
    <dgm:cxn modelId="{8783FD65-EDF0-48EB-9906-9B4B016D982A}" srcId="{CCF3982B-F055-4684-8186-67308A5DB35C}" destId="{2DB10B4A-B4D7-40C6-8311-F5E1F9299FF6}" srcOrd="1" destOrd="0" parTransId="{DC92EA67-5D78-4F33-8034-9C794D71E5CA}" sibTransId="{190BEB85-8274-4FFA-A692-5D2D48BE1986}"/>
    <dgm:cxn modelId="{81A2F849-1C0D-49E8-BCFE-ABE30703EBC4}" type="presOf" srcId="{E6243FBB-E33C-4906-911A-6D9B0E7BA317}" destId="{AC490073-BE57-4C2D-99F4-B7F5AA2520F0}" srcOrd="0" destOrd="0" presId="urn:microsoft.com/office/officeart/2005/8/layout/target2"/>
    <dgm:cxn modelId="{718B374B-D69A-4B09-8100-4FF35E97999F}" srcId="{D8E41552-C13C-4F40-AEF8-ADAB6D4137FD}" destId="{C53528A7-9976-4D2F-BE06-EF768600AF76}" srcOrd="1" destOrd="0" parTransId="{4E7C5B62-6324-489C-9D60-9C07CB64C7CA}" sibTransId="{CDF649B7-AC7E-4C25-9FFE-AFCB20A45664}"/>
    <dgm:cxn modelId="{BBD48E4B-2E69-4FEC-9AE6-4953FC8936C7}" srcId="{164E826E-7573-491B-8B4B-2115F722CE96}" destId="{5B672C62-E260-498F-9EC8-ED70E26F997F}" srcOrd="1" destOrd="0" parTransId="{2F155AE2-9211-4657-857A-22EE2F627E42}" sibTransId="{58F43845-5CEB-477E-98F0-0BE8B061373C}"/>
    <dgm:cxn modelId="{8247D74D-5071-4949-A510-92C00D049ED6}" srcId="{164E826E-7573-491B-8B4B-2115F722CE96}" destId="{D8E41552-C13C-4F40-AEF8-ADAB6D4137FD}" srcOrd="2" destOrd="0" parTransId="{6849CB0D-C148-4F13-9A09-72F9387EFBF5}" sibTransId="{072226FA-7F9C-4177-AE0A-F13A8C0BA38F}"/>
    <dgm:cxn modelId="{E1AC2E4F-9445-4F24-9198-06BE4A83705F}" srcId="{CCF3982B-F055-4684-8186-67308A5DB35C}" destId="{1AE3A116-0521-48C8-BFE6-408BE9A49548}" srcOrd="0" destOrd="0" parTransId="{4C394CE0-0C07-4CB2-854B-E02476C63896}" sibTransId="{4033E32E-ADED-433D-8D6A-1041E3243B0E}"/>
    <dgm:cxn modelId="{E0405E71-59D4-4412-AB88-C7FC95515691}" type="presOf" srcId="{C53528A7-9976-4D2F-BE06-EF768600AF76}" destId="{B76ED4F4-C24D-48C3-8A43-B112239B118D}" srcOrd="0" destOrd="0" presId="urn:microsoft.com/office/officeart/2005/8/layout/target2"/>
    <dgm:cxn modelId="{A925B655-8049-47B8-8B36-5800DD149E47}" type="presOf" srcId="{CE8AC37D-8932-4BDC-9E56-6A89C226CBF5}" destId="{9BA3A85D-29AC-43E5-9FED-1A99B2D89143}" srcOrd="0" destOrd="0" presId="urn:microsoft.com/office/officeart/2005/8/layout/target2"/>
    <dgm:cxn modelId="{1F14CB57-C380-4C08-BF79-212669DEB64E}" type="presOf" srcId="{1AE3A116-0521-48C8-BFE6-408BE9A49548}" destId="{1BB79936-4B51-4553-86CA-28F5E92507FD}" srcOrd="0" destOrd="0" presId="urn:microsoft.com/office/officeart/2005/8/layout/target2"/>
    <dgm:cxn modelId="{16EFDF78-1642-464C-9C46-3144A47C4D4F}" type="presOf" srcId="{164E826E-7573-491B-8B4B-2115F722CE96}" destId="{DDBB08F7-8241-4551-92BB-9E15FA3E430F}" srcOrd="0" destOrd="0" presId="urn:microsoft.com/office/officeart/2005/8/layout/target2"/>
    <dgm:cxn modelId="{6D70469B-BE9F-4D3D-BCEB-1DD666EE8C3E}" srcId="{5B672C62-E260-498F-9EC8-ED70E26F997F}" destId="{CE8AC37D-8932-4BDC-9E56-6A89C226CBF5}" srcOrd="1" destOrd="0" parTransId="{9F6AD4EB-546D-47B8-A2EB-B00E663CE97D}" sibTransId="{F150D388-7737-43E2-B7CA-156BA4959426}"/>
    <dgm:cxn modelId="{C3F42FA0-F092-406C-8E0C-9D1B06C89FC1}" srcId="{164E826E-7573-491B-8B4B-2115F722CE96}" destId="{CCF3982B-F055-4684-8186-67308A5DB35C}" srcOrd="0" destOrd="0" parTransId="{232C400A-59A9-40CB-93E9-A700A60B88AF}" sibTransId="{AF49DCD7-4475-401E-9C3F-BAA315DA39CD}"/>
    <dgm:cxn modelId="{99C39DA4-6E02-41C2-80C1-CD5A5C4BD52E}" type="presOf" srcId="{2DB10B4A-B4D7-40C6-8311-F5E1F9299FF6}" destId="{BB3680C6-D704-4E4E-9282-B3B3D82B6D43}" srcOrd="0" destOrd="0" presId="urn:microsoft.com/office/officeart/2005/8/layout/target2"/>
    <dgm:cxn modelId="{927FAEBC-4AB1-44E6-97ED-7EEBB5AADBDA}" srcId="{5B672C62-E260-498F-9EC8-ED70E26F997F}" destId="{49BEE9BC-CD25-4A6A-B79E-7212DBEC47F5}" srcOrd="2" destOrd="0" parTransId="{74C467B8-1B8D-44C2-A223-0432AD450DA5}" sibTransId="{B0F29DBB-A9DC-4814-B637-93CB860BCCB9}"/>
    <dgm:cxn modelId="{A09814C1-A705-410A-84EC-869DC43AA37C}" type="presOf" srcId="{D8E41552-C13C-4F40-AEF8-ADAB6D4137FD}" destId="{ED55295E-2439-4CA6-98F0-9E517C939363}" srcOrd="0" destOrd="0" presId="urn:microsoft.com/office/officeart/2005/8/layout/target2"/>
    <dgm:cxn modelId="{CF21AEF3-EFCF-4145-809D-0A61405B503E}" srcId="{5B672C62-E260-498F-9EC8-ED70E26F997F}" destId="{3CF8B790-C443-4290-BDA0-8610298CAC82}" srcOrd="0" destOrd="0" parTransId="{690A2D6C-31C9-4C53-AC85-ABCA83834BDC}" sibTransId="{94AEE813-A328-40E4-AF62-43DE9B0923BC}"/>
    <dgm:cxn modelId="{61D26CF4-8039-4D43-8A32-39402723F419}" type="presOf" srcId="{CCF3982B-F055-4684-8186-67308A5DB35C}" destId="{0C1C0239-9CE8-4638-8661-1B2B9937460F}" srcOrd="0" destOrd="0" presId="urn:microsoft.com/office/officeart/2005/8/layout/target2"/>
    <dgm:cxn modelId="{5CD672C1-A70C-4002-953C-298B8FCA732F}" type="presParOf" srcId="{DDBB08F7-8241-4551-92BB-9E15FA3E430F}" destId="{31BB6F9C-5D14-431E-B1A1-C5E0D77B2CB2}" srcOrd="0" destOrd="0" presId="urn:microsoft.com/office/officeart/2005/8/layout/target2"/>
    <dgm:cxn modelId="{43ABF490-826C-4F4E-B62C-F615EC00D602}" type="presParOf" srcId="{31BB6F9C-5D14-431E-B1A1-C5E0D77B2CB2}" destId="{0C1C0239-9CE8-4638-8661-1B2B9937460F}" srcOrd="0" destOrd="0" presId="urn:microsoft.com/office/officeart/2005/8/layout/target2"/>
    <dgm:cxn modelId="{FB2BC512-037F-428B-B219-B430FD07B879}" type="presParOf" srcId="{31BB6F9C-5D14-431E-B1A1-C5E0D77B2CB2}" destId="{995BF0A1-D14F-446C-95DF-8D7E241ACA4E}" srcOrd="1" destOrd="0" presId="urn:microsoft.com/office/officeart/2005/8/layout/target2"/>
    <dgm:cxn modelId="{E40B85A6-EB52-4284-85F0-C142687A009C}" type="presParOf" srcId="{995BF0A1-D14F-446C-95DF-8D7E241ACA4E}" destId="{1BB79936-4B51-4553-86CA-28F5E92507FD}" srcOrd="0" destOrd="0" presId="urn:microsoft.com/office/officeart/2005/8/layout/target2"/>
    <dgm:cxn modelId="{070BAB08-CC84-4719-9A91-975A7242CD9B}" type="presParOf" srcId="{995BF0A1-D14F-446C-95DF-8D7E241ACA4E}" destId="{5C923BDD-1445-4B71-8034-3A42F891BE3B}" srcOrd="1" destOrd="0" presId="urn:microsoft.com/office/officeart/2005/8/layout/target2"/>
    <dgm:cxn modelId="{EBCA9A09-F4D5-40D6-AA78-C7FEBC54B85D}" type="presParOf" srcId="{995BF0A1-D14F-446C-95DF-8D7E241ACA4E}" destId="{BB3680C6-D704-4E4E-9282-B3B3D82B6D43}" srcOrd="2" destOrd="0" presId="urn:microsoft.com/office/officeart/2005/8/layout/target2"/>
    <dgm:cxn modelId="{AD3F3F1C-5C59-4E13-A5DF-E4A4A3A22D17}" type="presParOf" srcId="{DDBB08F7-8241-4551-92BB-9E15FA3E430F}" destId="{0FA9AC56-4EF5-4EBA-A41A-A9AB0F7837AB}" srcOrd="1" destOrd="0" presId="urn:microsoft.com/office/officeart/2005/8/layout/target2"/>
    <dgm:cxn modelId="{3EDC9C37-373B-4A46-B632-53A0FA90619D}" type="presParOf" srcId="{0FA9AC56-4EF5-4EBA-A41A-A9AB0F7837AB}" destId="{4AFCF095-08CE-471B-BDD1-2C71A2D7CE52}" srcOrd="0" destOrd="0" presId="urn:microsoft.com/office/officeart/2005/8/layout/target2"/>
    <dgm:cxn modelId="{8C6A45C0-95A0-4F75-A89A-C298A1A8441A}" type="presParOf" srcId="{0FA9AC56-4EF5-4EBA-A41A-A9AB0F7837AB}" destId="{5B213323-78A6-4D4F-80F3-A1F487148C2C}" srcOrd="1" destOrd="0" presId="urn:microsoft.com/office/officeart/2005/8/layout/target2"/>
    <dgm:cxn modelId="{444B71D2-7A40-4D24-83ED-757ED623B148}" type="presParOf" srcId="{5B213323-78A6-4D4F-80F3-A1F487148C2C}" destId="{D7017AD0-A00A-427A-8091-A92F255A5456}" srcOrd="0" destOrd="0" presId="urn:microsoft.com/office/officeart/2005/8/layout/target2"/>
    <dgm:cxn modelId="{F6F6C609-1962-4690-BC6F-983037607211}" type="presParOf" srcId="{5B213323-78A6-4D4F-80F3-A1F487148C2C}" destId="{135AB83C-F072-48BD-BBAB-35810CAA36AF}" srcOrd="1" destOrd="0" presId="urn:microsoft.com/office/officeart/2005/8/layout/target2"/>
    <dgm:cxn modelId="{1CB3FB87-A2CB-43DE-BDCE-1954B5E87A09}" type="presParOf" srcId="{5B213323-78A6-4D4F-80F3-A1F487148C2C}" destId="{9BA3A85D-29AC-43E5-9FED-1A99B2D89143}" srcOrd="2" destOrd="0" presId="urn:microsoft.com/office/officeart/2005/8/layout/target2"/>
    <dgm:cxn modelId="{BAE54FBF-AEA4-48BC-AF77-DAA4F040F3FD}" type="presParOf" srcId="{5B213323-78A6-4D4F-80F3-A1F487148C2C}" destId="{81B6857A-0746-4584-9CAC-438AB1AF7590}" srcOrd="3" destOrd="0" presId="urn:microsoft.com/office/officeart/2005/8/layout/target2"/>
    <dgm:cxn modelId="{8AE03CDE-EE70-4A47-B33D-7C5145E8E61E}" type="presParOf" srcId="{5B213323-78A6-4D4F-80F3-A1F487148C2C}" destId="{E9E38461-4558-4308-B336-6B9F224EF68F}" srcOrd="4" destOrd="0" presId="urn:microsoft.com/office/officeart/2005/8/layout/target2"/>
    <dgm:cxn modelId="{4B6B347F-252C-4802-97CF-9751B93EA1B8}" type="presParOf" srcId="{DDBB08F7-8241-4551-92BB-9E15FA3E430F}" destId="{6E979BED-B6AD-4BBD-A1E3-A8C565EE317C}" srcOrd="2" destOrd="0" presId="urn:microsoft.com/office/officeart/2005/8/layout/target2"/>
    <dgm:cxn modelId="{19FD6631-099D-40CF-AF56-BE4FEDFEDD49}" type="presParOf" srcId="{6E979BED-B6AD-4BBD-A1E3-A8C565EE317C}" destId="{ED55295E-2439-4CA6-98F0-9E517C939363}" srcOrd="0" destOrd="0" presId="urn:microsoft.com/office/officeart/2005/8/layout/target2"/>
    <dgm:cxn modelId="{3AB4296A-5603-4AC5-A9A4-BBFC6345CE09}" type="presParOf" srcId="{6E979BED-B6AD-4BBD-A1E3-A8C565EE317C}" destId="{E1847672-CA7B-44D1-836C-290DADF9192F}" srcOrd="1" destOrd="0" presId="urn:microsoft.com/office/officeart/2005/8/layout/target2"/>
    <dgm:cxn modelId="{3C69CFA9-8B20-474A-8EB2-E68D24468DE3}" type="presParOf" srcId="{E1847672-CA7B-44D1-836C-290DADF9192F}" destId="{F6FF15C7-EC04-4A48-9001-FF3FD4C8EE8A}" srcOrd="0" destOrd="0" presId="urn:microsoft.com/office/officeart/2005/8/layout/target2"/>
    <dgm:cxn modelId="{38B3BDFE-6C60-47CB-B249-E787F7F8251D}" type="presParOf" srcId="{E1847672-CA7B-44D1-836C-290DADF9192F}" destId="{59AA3DCB-ABF4-4138-B172-2EA8DABF9C11}" srcOrd="1" destOrd="0" presId="urn:microsoft.com/office/officeart/2005/8/layout/target2"/>
    <dgm:cxn modelId="{EB9E7CFC-EC8D-42B7-8C8B-EC805AD6E79F}" type="presParOf" srcId="{E1847672-CA7B-44D1-836C-290DADF9192F}" destId="{B76ED4F4-C24D-48C3-8A43-B112239B118D}" srcOrd="2" destOrd="0" presId="urn:microsoft.com/office/officeart/2005/8/layout/target2"/>
    <dgm:cxn modelId="{B4431095-830B-4F54-BA5D-F7A8A33BCB67}" type="presParOf" srcId="{E1847672-CA7B-44D1-836C-290DADF9192F}" destId="{C916D300-71BC-43FE-9FD4-F182CB23F2A3}" srcOrd="3" destOrd="0" presId="urn:microsoft.com/office/officeart/2005/8/layout/target2"/>
    <dgm:cxn modelId="{6EE9EFFE-AC15-4FE3-B72D-25C501647E7E}" type="presParOf" srcId="{E1847672-CA7B-44D1-836C-290DADF9192F}" destId="{AC490073-BE57-4C2D-99F4-B7F5AA2520F0}"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B91754-B06B-4BDE-A046-4B5428A166D4}"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DB9DFA33-57DF-4D14-AD07-91E4DB2A8D9F}">
      <dgm:prSet phldrT="[Text]" custT="1"/>
      <dgm:spPr/>
      <dgm:t>
        <a:bodyPr/>
        <a:lstStyle/>
        <a:p>
          <a:r>
            <a:rPr lang="en-US" sz="2000" dirty="0"/>
            <a:t>Diagnostic immunological veterinary medicinal products</a:t>
          </a:r>
        </a:p>
      </dgm:t>
    </dgm:pt>
    <dgm:pt modelId="{3F7F9A39-E687-40CB-ACAE-13C8E54FF717}" type="parTrans" cxnId="{4D3FE113-9957-456F-B5F2-5A6BEF24EDC5}">
      <dgm:prSet/>
      <dgm:spPr/>
      <dgm:t>
        <a:bodyPr/>
        <a:lstStyle/>
        <a:p>
          <a:endParaRPr lang="en-US" sz="1400"/>
        </a:p>
      </dgm:t>
    </dgm:pt>
    <dgm:pt modelId="{40A49DB5-C7AE-4E92-BA1F-FE5398A96049}" type="sibTrans" cxnId="{4D3FE113-9957-456F-B5F2-5A6BEF24EDC5}">
      <dgm:prSet/>
      <dgm:spPr/>
      <dgm:t>
        <a:bodyPr/>
        <a:lstStyle/>
        <a:p>
          <a:endParaRPr lang="en-US" sz="1400"/>
        </a:p>
      </dgm:t>
    </dgm:pt>
    <dgm:pt modelId="{1C2F63DB-FA0A-4181-B3DD-D8315AB75718}">
      <dgm:prSet phldrT="[Text]" custT="1"/>
      <dgm:spPr/>
      <dgm:t>
        <a:bodyPr/>
        <a:lstStyle/>
        <a:p>
          <a:r>
            <a:rPr lang="en-US" sz="2000" dirty="0"/>
            <a:t>Hyper-immune sera</a:t>
          </a:r>
        </a:p>
      </dgm:t>
    </dgm:pt>
    <dgm:pt modelId="{0B0BC8B4-8D43-4252-84B6-53292546AE4D}" type="parTrans" cxnId="{7E097335-6DCD-489B-9FCB-A445AD539EA7}">
      <dgm:prSet/>
      <dgm:spPr/>
      <dgm:t>
        <a:bodyPr/>
        <a:lstStyle/>
        <a:p>
          <a:endParaRPr lang="en-US" sz="1400"/>
        </a:p>
      </dgm:t>
    </dgm:pt>
    <dgm:pt modelId="{5FBCF4CB-752B-4D2A-B9B0-940B49CDCBB0}" type="sibTrans" cxnId="{7E097335-6DCD-489B-9FCB-A445AD539EA7}">
      <dgm:prSet/>
      <dgm:spPr/>
      <dgm:t>
        <a:bodyPr/>
        <a:lstStyle/>
        <a:p>
          <a:endParaRPr lang="en-US" sz="1400"/>
        </a:p>
      </dgm:t>
    </dgm:pt>
    <dgm:pt modelId="{8512F1C9-8DAE-456C-BEA1-4FC4696D76BE}">
      <dgm:prSet phldrT="[Text]" custT="1"/>
      <dgm:spPr/>
      <dgm:t>
        <a:bodyPr/>
        <a:lstStyle/>
        <a:p>
          <a:r>
            <a:rPr lang="en-US" sz="2000" dirty="0"/>
            <a:t>Antibiotics</a:t>
          </a:r>
        </a:p>
      </dgm:t>
    </dgm:pt>
    <dgm:pt modelId="{20F73B4F-A9B1-461E-944D-6C1654A2DBE5}" type="parTrans" cxnId="{C157A6E1-9CF4-4C39-8C80-20CB1F981E47}">
      <dgm:prSet/>
      <dgm:spPr/>
      <dgm:t>
        <a:bodyPr/>
        <a:lstStyle/>
        <a:p>
          <a:endParaRPr lang="en-US"/>
        </a:p>
      </dgm:t>
    </dgm:pt>
    <dgm:pt modelId="{6089A4CA-7440-4C9F-B32D-872252F39C68}" type="sibTrans" cxnId="{C157A6E1-9CF4-4C39-8C80-20CB1F981E47}">
      <dgm:prSet/>
      <dgm:spPr/>
      <dgm:t>
        <a:bodyPr/>
        <a:lstStyle/>
        <a:p>
          <a:endParaRPr lang="en-US"/>
        </a:p>
      </dgm:t>
    </dgm:pt>
    <dgm:pt modelId="{D9CA3380-6A86-4890-B3F7-DC9FF3E6EF3A}">
      <dgm:prSet custT="1"/>
      <dgm:spPr/>
      <dgm:t>
        <a:bodyPr/>
        <a:lstStyle/>
        <a:p>
          <a:r>
            <a:rPr lang="en-GB" sz="1800" dirty="0"/>
            <a:t>Inactivated immunological VMP, as referred to in Article 2(3) of Regulation (EU) 2019/6</a:t>
          </a:r>
          <a:br>
            <a:rPr lang="en-GB" sz="1800" dirty="0"/>
          </a:br>
          <a:r>
            <a:rPr lang="en-GB" sz="1800" dirty="0"/>
            <a:t> [so-called ‘auto-vaccines’]</a:t>
          </a:r>
        </a:p>
      </dgm:t>
    </dgm:pt>
    <dgm:pt modelId="{4687017D-7D89-481C-A9C7-6E5302948FC2}" type="parTrans" cxnId="{BC761208-3532-4191-B2A3-EB359A3ACBD2}">
      <dgm:prSet/>
      <dgm:spPr/>
      <dgm:t>
        <a:bodyPr/>
        <a:lstStyle/>
        <a:p>
          <a:endParaRPr lang="en-US"/>
        </a:p>
      </dgm:t>
    </dgm:pt>
    <dgm:pt modelId="{24A5FC34-43A4-46D7-A2A3-D664B001A65C}" type="sibTrans" cxnId="{BC761208-3532-4191-B2A3-EB359A3ACBD2}">
      <dgm:prSet/>
      <dgm:spPr/>
      <dgm:t>
        <a:bodyPr/>
        <a:lstStyle/>
        <a:p>
          <a:endParaRPr lang="en-US"/>
        </a:p>
      </dgm:t>
    </dgm:pt>
    <dgm:pt modelId="{F8F0579B-90DB-4E90-8F88-C83925366175}">
      <dgm:prSet custT="1"/>
      <dgm:spPr/>
      <dgm:t>
        <a:bodyPr/>
        <a:lstStyle/>
        <a:p>
          <a:r>
            <a:rPr lang="en-IE" sz="2000" b="0" dirty="0">
              <a:solidFill>
                <a:schemeClr val="bg1"/>
              </a:solidFill>
            </a:rPr>
            <a:t>Antivirals</a:t>
          </a:r>
          <a:endParaRPr lang="en-GB" sz="2000" b="0" dirty="0">
            <a:solidFill>
              <a:schemeClr val="bg1"/>
            </a:solidFill>
          </a:endParaRPr>
        </a:p>
      </dgm:t>
    </dgm:pt>
    <dgm:pt modelId="{0F525A46-CCB1-41FB-B6AF-CB94E031AC5B}" type="parTrans" cxnId="{4CBB8102-4A9F-4F6E-8954-0C16585DACBB}">
      <dgm:prSet/>
      <dgm:spPr/>
      <dgm:t>
        <a:bodyPr/>
        <a:lstStyle/>
        <a:p>
          <a:endParaRPr lang="en-US"/>
        </a:p>
      </dgm:t>
    </dgm:pt>
    <dgm:pt modelId="{9A6847C4-E034-4844-87F0-EF5891EA8FEF}" type="sibTrans" cxnId="{4CBB8102-4A9F-4F6E-8954-0C16585DACBB}">
      <dgm:prSet/>
      <dgm:spPr/>
      <dgm:t>
        <a:bodyPr/>
        <a:lstStyle/>
        <a:p>
          <a:endParaRPr lang="en-US"/>
        </a:p>
      </dgm:t>
    </dgm:pt>
    <dgm:pt modelId="{67593261-EF14-46AC-BBC5-F7DFD78C9CDD}" type="pres">
      <dgm:prSet presAssocID="{12B91754-B06B-4BDE-A046-4B5428A166D4}" presName="diagram" presStyleCnt="0">
        <dgm:presLayoutVars>
          <dgm:dir/>
          <dgm:resizeHandles val="exact"/>
        </dgm:presLayoutVars>
      </dgm:prSet>
      <dgm:spPr/>
    </dgm:pt>
    <dgm:pt modelId="{C90DB081-CBEE-415D-978C-AB893C38C820}" type="pres">
      <dgm:prSet presAssocID="{DB9DFA33-57DF-4D14-AD07-91E4DB2A8D9F}" presName="node" presStyleLbl="node1" presStyleIdx="0" presStyleCnt="5" custLinFactNeighborX="1092" custLinFactNeighborY="-71587">
        <dgm:presLayoutVars>
          <dgm:bulletEnabled val="1"/>
        </dgm:presLayoutVars>
      </dgm:prSet>
      <dgm:spPr/>
    </dgm:pt>
    <dgm:pt modelId="{AC11370E-FFAB-4552-8766-F1FCF7C802BD}" type="pres">
      <dgm:prSet presAssocID="{40A49DB5-C7AE-4E92-BA1F-FE5398A96049}" presName="sibTrans" presStyleCnt="0"/>
      <dgm:spPr/>
    </dgm:pt>
    <dgm:pt modelId="{AA7EA97C-2CD7-4483-97DA-7A1435ECAEBE}" type="pres">
      <dgm:prSet presAssocID="{1C2F63DB-FA0A-4181-B3DD-D8315AB75718}" presName="node" presStyleLbl="node1" presStyleIdx="1" presStyleCnt="5" custLinFactNeighborX="1456" custLinFactNeighborY="-72993">
        <dgm:presLayoutVars>
          <dgm:bulletEnabled val="1"/>
        </dgm:presLayoutVars>
      </dgm:prSet>
      <dgm:spPr/>
    </dgm:pt>
    <dgm:pt modelId="{BB2428AA-9CC3-4F80-8968-97E5036092CC}" type="pres">
      <dgm:prSet presAssocID="{5FBCF4CB-752B-4D2A-B9B0-940B49CDCBB0}" presName="sibTrans" presStyleCnt="0"/>
      <dgm:spPr/>
    </dgm:pt>
    <dgm:pt modelId="{032E3B73-83DF-4E07-99B1-09E55029E4DE}" type="pres">
      <dgm:prSet presAssocID="{8512F1C9-8DAE-456C-BEA1-4FC4696D76BE}" presName="node" presStyleLbl="node1" presStyleIdx="2" presStyleCnt="5" custLinFactNeighborX="-541" custLinFactNeighborY="-4963">
        <dgm:presLayoutVars>
          <dgm:bulletEnabled val="1"/>
        </dgm:presLayoutVars>
      </dgm:prSet>
      <dgm:spPr/>
    </dgm:pt>
    <dgm:pt modelId="{734992CB-E217-4E60-AA01-8D6DE1445BFA}" type="pres">
      <dgm:prSet presAssocID="{6089A4CA-7440-4C9F-B32D-872252F39C68}" presName="sibTrans" presStyleCnt="0"/>
      <dgm:spPr/>
    </dgm:pt>
    <dgm:pt modelId="{12E92912-D816-4665-89AE-24969D3237A5}" type="pres">
      <dgm:prSet presAssocID="{D9CA3380-6A86-4890-B3F7-DC9FF3E6EF3A}" presName="node" presStyleLbl="node1" presStyleIdx="3" presStyleCnt="5">
        <dgm:presLayoutVars>
          <dgm:bulletEnabled val="1"/>
        </dgm:presLayoutVars>
      </dgm:prSet>
      <dgm:spPr/>
    </dgm:pt>
    <dgm:pt modelId="{5C660866-C1CD-473F-A29E-69958B6B13D7}" type="pres">
      <dgm:prSet presAssocID="{24A5FC34-43A4-46D7-A2A3-D664B001A65C}" presName="sibTrans" presStyleCnt="0"/>
      <dgm:spPr/>
    </dgm:pt>
    <dgm:pt modelId="{E9871D65-13BE-4976-90EF-E3E3167554D1}" type="pres">
      <dgm:prSet presAssocID="{F8F0579B-90DB-4E90-8F88-C83925366175}" presName="node" presStyleLbl="node1" presStyleIdx="4" presStyleCnt="5">
        <dgm:presLayoutVars>
          <dgm:bulletEnabled val="1"/>
        </dgm:presLayoutVars>
      </dgm:prSet>
      <dgm:spPr/>
    </dgm:pt>
  </dgm:ptLst>
  <dgm:cxnLst>
    <dgm:cxn modelId="{4CBB8102-4A9F-4F6E-8954-0C16585DACBB}" srcId="{12B91754-B06B-4BDE-A046-4B5428A166D4}" destId="{F8F0579B-90DB-4E90-8F88-C83925366175}" srcOrd="4" destOrd="0" parTransId="{0F525A46-CCB1-41FB-B6AF-CB94E031AC5B}" sibTransId="{9A6847C4-E034-4844-87F0-EF5891EA8FEF}"/>
    <dgm:cxn modelId="{BC761208-3532-4191-B2A3-EB359A3ACBD2}" srcId="{12B91754-B06B-4BDE-A046-4B5428A166D4}" destId="{D9CA3380-6A86-4890-B3F7-DC9FF3E6EF3A}" srcOrd="3" destOrd="0" parTransId="{4687017D-7D89-481C-A9C7-6E5302948FC2}" sibTransId="{24A5FC34-43A4-46D7-A2A3-D664B001A65C}"/>
    <dgm:cxn modelId="{4D3FE113-9957-456F-B5F2-5A6BEF24EDC5}" srcId="{12B91754-B06B-4BDE-A046-4B5428A166D4}" destId="{DB9DFA33-57DF-4D14-AD07-91E4DB2A8D9F}" srcOrd="0" destOrd="0" parTransId="{3F7F9A39-E687-40CB-ACAE-13C8E54FF717}" sibTransId="{40A49DB5-C7AE-4E92-BA1F-FE5398A96049}"/>
    <dgm:cxn modelId="{89570C22-ABAE-42C6-882C-8DC9F66D4071}" type="presOf" srcId="{8512F1C9-8DAE-456C-BEA1-4FC4696D76BE}" destId="{032E3B73-83DF-4E07-99B1-09E55029E4DE}" srcOrd="0" destOrd="0" presId="urn:microsoft.com/office/officeart/2005/8/layout/default"/>
    <dgm:cxn modelId="{AA8A4F27-B17C-4BAC-A314-9F8EA7FC78DA}" type="presOf" srcId="{12B91754-B06B-4BDE-A046-4B5428A166D4}" destId="{67593261-EF14-46AC-BBC5-F7DFD78C9CDD}" srcOrd="0" destOrd="0" presId="urn:microsoft.com/office/officeart/2005/8/layout/default"/>
    <dgm:cxn modelId="{BB86452B-E4D6-4435-AC4D-D784F445718E}" type="presOf" srcId="{1C2F63DB-FA0A-4181-B3DD-D8315AB75718}" destId="{AA7EA97C-2CD7-4483-97DA-7A1435ECAEBE}" srcOrd="0" destOrd="0" presId="urn:microsoft.com/office/officeart/2005/8/layout/default"/>
    <dgm:cxn modelId="{906D5135-7354-4BB6-80A8-3B6124CD1560}" type="presOf" srcId="{D9CA3380-6A86-4890-B3F7-DC9FF3E6EF3A}" destId="{12E92912-D816-4665-89AE-24969D3237A5}" srcOrd="0" destOrd="0" presId="urn:microsoft.com/office/officeart/2005/8/layout/default"/>
    <dgm:cxn modelId="{7E097335-6DCD-489B-9FCB-A445AD539EA7}" srcId="{12B91754-B06B-4BDE-A046-4B5428A166D4}" destId="{1C2F63DB-FA0A-4181-B3DD-D8315AB75718}" srcOrd="1" destOrd="0" parTransId="{0B0BC8B4-8D43-4252-84B6-53292546AE4D}" sibTransId="{5FBCF4CB-752B-4D2A-B9B0-940B49CDCBB0}"/>
    <dgm:cxn modelId="{F64BD06E-D0B0-41B5-9B93-39DA08C527B8}" type="presOf" srcId="{DB9DFA33-57DF-4D14-AD07-91E4DB2A8D9F}" destId="{C90DB081-CBEE-415D-978C-AB893C38C820}" srcOrd="0" destOrd="0" presId="urn:microsoft.com/office/officeart/2005/8/layout/default"/>
    <dgm:cxn modelId="{7C68CEAF-C8E6-44E9-8F7D-34FBCB4E2159}" type="presOf" srcId="{F8F0579B-90DB-4E90-8F88-C83925366175}" destId="{E9871D65-13BE-4976-90EF-E3E3167554D1}" srcOrd="0" destOrd="0" presId="urn:microsoft.com/office/officeart/2005/8/layout/default"/>
    <dgm:cxn modelId="{C157A6E1-9CF4-4C39-8C80-20CB1F981E47}" srcId="{12B91754-B06B-4BDE-A046-4B5428A166D4}" destId="{8512F1C9-8DAE-456C-BEA1-4FC4696D76BE}" srcOrd="2" destOrd="0" parTransId="{20F73B4F-A9B1-461E-944D-6C1654A2DBE5}" sibTransId="{6089A4CA-7440-4C9F-B32D-872252F39C68}"/>
    <dgm:cxn modelId="{D9E55DE6-DEB7-434B-81DC-ABF6734A3063}" type="presParOf" srcId="{67593261-EF14-46AC-BBC5-F7DFD78C9CDD}" destId="{C90DB081-CBEE-415D-978C-AB893C38C820}" srcOrd="0" destOrd="0" presId="urn:microsoft.com/office/officeart/2005/8/layout/default"/>
    <dgm:cxn modelId="{70BE731D-A410-434C-BFFA-42C2E622ABDF}" type="presParOf" srcId="{67593261-EF14-46AC-BBC5-F7DFD78C9CDD}" destId="{AC11370E-FFAB-4552-8766-F1FCF7C802BD}" srcOrd="1" destOrd="0" presId="urn:microsoft.com/office/officeart/2005/8/layout/default"/>
    <dgm:cxn modelId="{7C2B680B-9657-423D-9C7F-CEEDB3B74D07}" type="presParOf" srcId="{67593261-EF14-46AC-BBC5-F7DFD78C9CDD}" destId="{AA7EA97C-2CD7-4483-97DA-7A1435ECAEBE}" srcOrd="2" destOrd="0" presId="urn:microsoft.com/office/officeart/2005/8/layout/default"/>
    <dgm:cxn modelId="{F430D2D0-9658-4E34-A579-1ADBA5A41D25}" type="presParOf" srcId="{67593261-EF14-46AC-BBC5-F7DFD78C9CDD}" destId="{BB2428AA-9CC3-4F80-8968-97E5036092CC}" srcOrd="3" destOrd="0" presId="urn:microsoft.com/office/officeart/2005/8/layout/default"/>
    <dgm:cxn modelId="{8A53D188-AFF7-4624-8206-3FC2223F4E34}" type="presParOf" srcId="{67593261-EF14-46AC-BBC5-F7DFD78C9CDD}" destId="{032E3B73-83DF-4E07-99B1-09E55029E4DE}" srcOrd="4" destOrd="0" presId="urn:microsoft.com/office/officeart/2005/8/layout/default"/>
    <dgm:cxn modelId="{BE8452A5-5560-4E75-B9E4-E8E573C32E65}" type="presParOf" srcId="{67593261-EF14-46AC-BBC5-F7DFD78C9CDD}" destId="{734992CB-E217-4E60-AA01-8D6DE1445BFA}" srcOrd="5" destOrd="0" presId="urn:microsoft.com/office/officeart/2005/8/layout/default"/>
    <dgm:cxn modelId="{DC7CD504-C658-46DE-B2FD-760717509F20}" type="presParOf" srcId="{67593261-EF14-46AC-BBC5-F7DFD78C9CDD}" destId="{12E92912-D816-4665-89AE-24969D3237A5}" srcOrd="6" destOrd="0" presId="urn:microsoft.com/office/officeart/2005/8/layout/default"/>
    <dgm:cxn modelId="{7B386C7B-C320-4EA6-A1A3-B64CC4C8F393}" type="presParOf" srcId="{67593261-EF14-46AC-BBC5-F7DFD78C9CDD}" destId="{5C660866-C1CD-473F-A29E-69958B6B13D7}" srcOrd="7" destOrd="0" presId="urn:microsoft.com/office/officeart/2005/8/layout/default"/>
    <dgm:cxn modelId="{C91AD594-007F-48D9-9357-61A3CD3A933A}" type="presParOf" srcId="{67593261-EF14-46AC-BBC5-F7DFD78C9CDD}" destId="{E9871D65-13BE-4976-90EF-E3E3167554D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B91754-B06B-4BDE-A046-4B5428A166D4}"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DB9DFA33-57DF-4D14-AD07-91E4DB2A8D9F}">
      <dgm:prSet phldrT="[Text]" custT="1"/>
      <dgm:spPr/>
      <dgm:t>
        <a:bodyPr/>
        <a:lstStyle/>
        <a:p>
          <a:r>
            <a:rPr lang="en-US" sz="2000" dirty="0"/>
            <a:t>Member States allow</a:t>
          </a:r>
        </a:p>
      </dgm:t>
    </dgm:pt>
    <dgm:pt modelId="{3F7F9A39-E687-40CB-ACAE-13C8E54FF717}" type="parTrans" cxnId="{4D3FE113-9957-456F-B5F2-5A6BEF24EDC5}">
      <dgm:prSet/>
      <dgm:spPr/>
      <dgm:t>
        <a:bodyPr/>
        <a:lstStyle/>
        <a:p>
          <a:endParaRPr lang="en-US" sz="2000"/>
        </a:p>
      </dgm:t>
    </dgm:pt>
    <dgm:pt modelId="{40A49DB5-C7AE-4E92-BA1F-FE5398A96049}" type="sibTrans" cxnId="{4D3FE113-9957-456F-B5F2-5A6BEF24EDC5}">
      <dgm:prSet/>
      <dgm:spPr/>
      <dgm:t>
        <a:bodyPr/>
        <a:lstStyle/>
        <a:p>
          <a:endParaRPr lang="en-US" sz="2000"/>
        </a:p>
      </dgm:t>
    </dgm:pt>
    <dgm:pt modelId="{1C2F63DB-FA0A-4181-B3DD-D8315AB75718}">
      <dgm:prSet phldrT="[Text]" custT="1"/>
      <dgm:spPr/>
      <dgm:t>
        <a:bodyPr/>
        <a:lstStyle/>
        <a:p>
          <a:r>
            <a:rPr lang="en-US" sz="2000" dirty="0"/>
            <a:t>The competent authority decides and controls</a:t>
          </a:r>
        </a:p>
      </dgm:t>
    </dgm:pt>
    <dgm:pt modelId="{0B0BC8B4-8D43-4252-84B6-53292546AE4D}" type="parTrans" cxnId="{7E097335-6DCD-489B-9FCB-A445AD539EA7}">
      <dgm:prSet/>
      <dgm:spPr/>
      <dgm:t>
        <a:bodyPr/>
        <a:lstStyle/>
        <a:p>
          <a:endParaRPr lang="en-US" sz="2000"/>
        </a:p>
      </dgm:t>
    </dgm:pt>
    <dgm:pt modelId="{5FBCF4CB-752B-4D2A-B9B0-940B49CDCBB0}" type="sibTrans" cxnId="{7E097335-6DCD-489B-9FCB-A445AD539EA7}">
      <dgm:prSet/>
      <dgm:spPr/>
      <dgm:t>
        <a:bodyPr/>
        <a:lstStyle/>
        <a:p>
          <a:endParaRPr lang="en-US" sz="2000"/>
        </a:p>
      </dgm:t>
    </dgm:pt>
    <dgm:pt modelId="{2D3DB163-9DC1-44C1-A130-464C2BC78D54}">
      <dgm:prSet phldrT="[Text]" custT="1"/>
      <dgm:spPr/>
      <dgm:t>
        <a:bodyPr/>
        <a:lstStyle/>
        <a:p>
          <a:r>
            <a:rPr lang="en-US" sz="2000" dirty="0"/>
            <a:t>Vaccination is part of official measures put in place by the CA for prevention and control of category A diseases</a:t>
          </a:r>
        </a:p>
      </dgm:t>
    </dgm:pt>
    <dgm:pt modelId="{73B82849-8F2A-42BD-861F-22C6D9D30B9D}" type="parTrans" cxnId="{AD6F59DA-2E01-4090-952C-9D180BB47C29}">
      <dgm:prSet/>
      <dgm:spPr/>
      <dgm:t>
        <a:bodyPr/>
        <a:lstStyle/>
        <a:p>
          <a:endParaRPr lang="en-US" sz="2000"/>
        </a:p>
      </dgm:t>
    </dgm:pt>
    <dgm:pt modelId="{BBDB48C7-F8AD-40F2-9F08-E1B9FFE44A3D}" type="sibTrans" cxnId="{AD6F59DA-2E01-4090-952C-9D180BB47C29}">
      <dgm:prSet/>
      <dgm:spPr/>
      <dgm:t>
        <a:bodyPr/>
        <a:lstStyle/>
        <a:p>
          <a:endParaRPr lang="en-US" sz="2000"/>
        </a:p>
      </dgm:t>
    </dgm:pt>
    <dgm:pt modelId="{6B40AD52-7BD4-455B-B21A-6CA1F6E82B77}">
      <dgm:prSet phldrT="[Text]" custT="1"/>
      <dgm:spPr/>
      <dgm:t>
        <a:bodyPr/>
        <a:lstStyle/>
        <a:p>
          <a:r>
            <a:rPr lang="en-US" sz="2000" b="0" dirty="0">
              <a:solidFill>
                <a:srgbClr val="FF0000"/>
              </a:solidFill>
            </a:rPr>
            <a:t>Only if their use is not prohibited in accordance with Annex I </a:t>
          </a:r>
          <a:r>
            <a:rPr lang="en-US" sz="2000" dirty="0">
              <a:solidFill>
                <a:srgbClr val="FF0000"/>
              </a:solidFill>
            </a:rPr>
            <a:t>(Rinderpest)</a:t>
          </a:r>
        </a:p>
      </dgm:t>
    </dgm:pt>
    <dgm:pt modelId="{B4007522-F0A8-436A-95A0-4822BDA20C51}" type="parTrans" cxnId="{223B355B-1C71-4BF1-8FD2-8F0786D05F9A}">
      <dgm:prSet/>
      <dgm:spPr/>
      <dgm:t>
        <a:bodyPr/>
        <a:lstStyle/>
        <a:p>
          <a:endParaRPr lang="en-US" sz="2000"/>
        </a:p>
      </dgm:t>
    </dgm:pt>
    <dgm:pt modelId="{7C6BB7AB-CE73-4B67-BD25-3D1B1D84BE06}" type="sibTrans" cxnId="{223B355B-1C71-4BF1-8FD2-8F0786D05F9A}">
      <dgm:prSet/>
      <dgm:spPr/>
      <dgm:t>
        <a:bodyPr/>
        <a:lstStyle/>
        <a:p>
          <a:endParaRPr lang="en-US" sz="2000"/>
        </a:p>
      </dgm:t>
    </dgm:pt>
    <dgm:pt modelId="{099A4A1A-587A-47E1-8780-E679223D4571}">
      <dgm:prSet phldrT="[Text]" custT="1"/>
      <dgm:spPr/>
      <dgm:t>
        <a:bodyPr/>
        <a:lstStyle/>
        <a:p>
          <a:r>
            <a:rPr lang="en-US" sz="2000" dirty="0">
              <a:solidFill>
                <a:srgbClr val="FF0000"/>
              </a:solidFill>
            </a:rPr>
            <a:t>In accordance with the general rules in the Regulation</a:t>
          </a:r>
        </a:p>
      </dgm:t>
    </dgm:pt>
    <dgm:pt modelId="{ED8999E4-ED37-484E-8A73-D1132AD749F9}" type="parTrans" cxnId="{B146F9A7-35D2-4304-ABF5-100728125C47}">
      <dgm:prSet/>
      <dgm:spPr/>
      <dgm:t>
        <a:bodyPr/>
        <a:lstStyle/>
        <a:p>
          <a:endParaRPr lang="en-US" sz="2000"/>
        </a:p>
      </dgm:t>
    </dgm:pt>
    <dgm:pt modelId="{F6031118-7554-4B1B-A8B0-AC1160653723}" type="sibTrans" cxnId="{B146F9A7-35D2-4304-ABF5-100728125C47}">
      <dgm:prSet/>
      <dgm:spPr/>
      <dgm:t>
        <a:bodyPr/>
        <a:lstStyle/>
        <a:p>
          <a:endParaRPr lang="en-US" sz="2000"/>
        </a:p>
      </dgm:t>
    </dgm:pt>
    <dgm:pt modelId="{943FE6B5-8B7C-41C5-80B5-6123830B2EAC}">
      <dgm:prSet phldrT="[Text]" custT="1"/>
      <dgm:spPr/>
      <dgm:t>
        <a:bodyPr/>
        <a:lstStyle/>
        <a:p>
          <a:r>
            <a:rPr lang="en-US" sz="2000" dirty="0"/>
            <a:t>In accordance with the disease-specific rules in Annexes (Terrestrial)</a:t>
          </a:r>
        </a:p>
      </dgm:t>
    </dgm:pt>
    <dgm:pt modelId="{B230EFB4-6972-4933-802E-F2967949BD10}" type="parTrans" cxnId="{DB3C08BD-24B0-4F82-8B7A-EC9A1060ED52}">
      <dgm:prSet/>
      <dgm:spPr/>
      <dgm:t>
        <a:bodyPr/>
        <a:lstStyle/>
        <a:p>
          <a:endParaRPr lang="en-US" sz="2000"/>
        </a:p>
      </dgm:t>
    </dgm:pt>
    <dgm:pt modelId="{498BC5CE-032F-4E69-9F78-9A6D55D05D2A}" type="sibTrans" cxnId="{DB3C08BD-24B0-4F82-8B7A-EC9A1060ED52}">
      <dgm:prSet/>
      <dgm:spPr/>
      <dgm:t>
        <a:bodyPr/>
        <a:lstStyle/>
        <a:p>
          <a:endParaRPr lang="en-US" sz="2000"/>
        </a:p>
      </dgm:t>
    </dgm:pt>
    <dgm:pt modelId="{67593261-EF14-46AC-BBC5-F7DFD78C9CDD}" type="pres">
      <dgm:prSet presAssocID="{12B91754-B06B-4BDE-A046-4B5428A166D4}" presName="diagram" presStyleCnt="0">
        <dgm:presLayoutVars>
          <dgm:dir/>
          <dgm:resizeHandles val="exact"/>
        </dgm:presLayoutVars>
      </dgm:prSet>
      <dgm:spPr/>
    </dgm:pt>
    <dgm:pt modelId="{C90DB081-CBEE-415D-978C-AB893C38C820}" type="pres">
      <dgm:prSet presAssocID="{DB9DFA33-57DF-4D14-AD07-91E4DB2A8D9F}" presName="node" presStyleLbl="node1" presStyleIdx="0" presStyleCnt="6">
        <dgm:presLayoutVars>
          <dgm:bulletEnabled val="1"/>
        </dgm:presLayoutVars>
      </dgm:prSet>
      <dgm:spPr/>
    </dgm:pt>
    <dgm:pt modelId="{AC11370E-FFAB-4552-8766-F1FCF7C802BD}" type="pres">
      <dgm:prSet presAssocID="{40A49DB5-C7AE-4E92-BA1F-FE5398A96049}" presName="sibTrans" presStyleCnt="0"/>
      <dgm:spPr/>
    </dgm:pt>
    <dgm:pt modelId="{AA7EA97C-2CD7-4483-97DA-7A1435ECAEBE}" type="pres">
      <dgm:prSet presAssocID="{1C2F63DB-FA0A-4181-B3DD-D8315AB75718}" presName="node" presStyleLbl="node1" presStyleIdx="1" presStyleCnt="6">
        <dgm:presLayoutVars>
          <dgm:bulletEnabled val="1"/>
        </dgm:presLayoutVars>
      </dgm:prSet>
      <dgm:spPr/>
    </dgm:pt>
    <dgm:pt modelId="{BB2428AA-9CC3-4F80-8968-97E5036092CC}" type="pres">
      <dgm:prSet presAssocID="{5FBCF4CB-752B-4D2A-B9B0-940B49CDCBB0}" presName="sibTrans" presStyleCnt="0"/>
      <dgm:spPr/>
    </dgm:pt>
    <dgm:pt modelId="{A8B635D5-08CE-4034-8171-612FE8AE89D3}" type="pres">
      <dgm:prSet presAssocID="{2D3DB163-9DC1-44C1-A130-464C2BC78D54}" presName="node" presStyleLbl="node1" presStyleIdx="2" presStyleCnt="6" custLinFactNeighborY="-561">
        <dgm:presLayoutVars>
          <dgm:bulletEnabled val="1"/>
        </dgm:presLayoutVars>
      </dgm:prSet>
      <dgm:spPr/>
    </dgm:pt>
    <dgm:pt modelId="{8D9F0955-E8AF-4EDA-93E6-AA2DC18F60AA}" type="pres">
      <dgm:prSet presAssocID="{BBDB48C7-F8AD-40F2-9F08-E1B9FFE44A3D}" presName="sibTrans" presStyleCnt="0"/>
      <dgm:spPr/>
    </dgm:pt>
    <dgm:pt modelId="{B01ED8AD-A823-4DF0-9A09-134D4B544AB1}" type="pres">
      <dgm:prSet presAssocID="{6B40AD52-7BD4-455B-B21A-6CA1F6E82B77}" presName="node" presStyleLbl="node1" presStyleIdx="3" presStyleCnt="6" custLinFactNeighborX="1104" custLinFactNeighborY="-461">
        <dgm:presLayoutVars>
          <dgm:bulletEnabled val="1"/>
        </dgm:presLayoutVars>
      </dgm:prSet>
      <dgm:spPr/>
    </dgm:pt>
    <dgm:pt modelId="{A3BE8698-9DC0-4FB8-B404-FC8B0D5C890F}" type="pres">
      <dgm:prSet presAssocID="{7C6BB7AB-CE73-4B67-BD25-3D1B1D84BE06}" presName="sibTrans" presStyleCnt="0"/>
      <dgm:spPr/>
    </dgm:pt>
    <dgm:pt modelId="{25070DD0-2392-4B1E-BDF2-7484B70CDB7A}" type="pres">
      <dgm:prSet presAssocID="{099A4A1A-587A-47E1-8780-E679223D4571}" presName="node" presStyleLbl="node1" presStyleIdx="4" presStyleCnt="6">
        <dgm:presLayoutVars>
          <dgm:bulletEnabled val="1"/>
        </dgm:presLayoutVars>
      </dgm:prSet>
      <dgm:spPr/>
    </dgm:pt>
    <dgm:pt modelId="{3B1B4561-ED3E-4D57-8CA2-79A72161486A}" type="pres">
      <dgm:prSet presAssocID="{F6031118-7554-4B1B-A8B0-AC1160653723}" presName="sibTrans" presStyleCnt="0"/>
      <dgm:spPr/>
    </dgm:pt>
    <dgm:pt modelId="{EFD3A0F0-5391-4B76-BE9B-517AE39C692F}" type="pres">
      <dgm:prSet presAssocID="{943FE6B5-8B7C-41C5-80B5-6123830B2EAC}" presName="node" presStyleLbl="node1" presStyleIdx="5" presStyleCnt="6">
        <dgm:presLayoutVars>
          <dgm:bulletEnabled val="1"/>
        </dgm:presLayoutVars>
      </dgm:prSet>
      <dgm:spPr/>
    </dgm:pt>
  </dgm:ptLst>
  <dgm:cxnLst>
    <dgm:cxn modelId="{4D3FE113-9957-456F-B5F2-5A6BEF24EDC5}" srcId="{12B91754-B06B-4BDE-A046-4B5428A166D4}" destId="{DB9DFA33-57DF-4D14-AD07-91E4DB2A8D9F}" srcOrd="0" destOrd="0" parTransId="{3F7F9A39-E687-40CB-ACAE-13C8E54FF717}" sibTransId="{40A49DB5-C7AE-4E92-BA1F-FE5398A96049}"/>
    <dgm:cxn modelId="{AA8A4F27-B17C-4BAC-A314-9F8EA7FC78DA}" type="presOf" srcId="{12B91754-B06B-4BDE-A046-4B5428A166D4}" destId="{67593261-EF14-46AC-BBC5-F7DFD78C9CDD}" srcOrd="0" destOrd="0" presId="urn:microsoft.com/office/officeart/2005/8/layout/default"/>
    <dgm:cxn modelId="{BB86452B-E4D6-4435-AC4D-D784F445718E}" type="presOf" srcId="{1C2F63DB-FA0A-4181-B3DD-D8315AB75718}" destId="{AA7EA97C-2CD7-4483-97DA-7A1435ECAEBE}" srcOrd="0" destOrd="0" presId="urn:microsoft.com/office/officeart/2005/8/layout/default"/>
    <dgm:cxn modelId="{7E097335-6DCD-489B-9FCB-A445AD539EA7}" srcId="{12B91754-B06B-4BDE-A046-4B5428A166D4}" destId="{1C2F63DB-FA0A-4181-B3DD-D8315AB75718}" srcOrd="1" destOrd="0" parTransId="{0B0BC8B4-8D43-4252-84B6-53292546AE4D}" sibTransId="{5FBCF4CB-752B-4D2A-B9B0-940B49CDCBB0}"/>
    <dgm:cxn modelId="{1FFB3238-71ED-4B84-9E19-F859744EF8CF}" type="presOf" srcId="{6B40AD52-7BD4-455B-B21A-6CA1F6E82B77}" destId="{B01ED8AD-A823-4DF0-9A09-134D4B544AB1}" srcOrd="0" destOrd="0" presId="urn:microsoft.com/office/officeart/2005/8/layout/default"/>
    <dgm:cxn modelId="{223B355B-1C71-4BF1-8FD2-8F0786D05F9A}" srcId="{12B91754-B06B-4BDE-A046-4B5428A166D4}" destId="{6B40AD52-7BD4-455B-B21A-6CA1F6E82B77}" srcOrd="3" destOrd="0" parTransId="{B4007522-F0A8-436A-95A0-4822BDA20C51}" sibTransId="{7C6BB7AB-CE73-4B67-BD25-3D1B1D84BE06}"/>
    <dgm:cxn modelId="{F64BD06E-D0B0-41B5-9B93-39DA08C527B8}" type="presOf" srcId="{DB9DFA33-57DF-4D14-AD07-91E4DB2A8D9F}" destId="{C90DB081-CBEE-415D-978C-AB893C38C820}" srcOrd="0" destOrd="0" presId="urn:microsoft.com/office/officeart/2005/8/layout/default"/>
    <dgm:cxn modelId="{7CDC6950-5F65-4E7F-A414-0E3F8D60C4E7}" type="presOf" srcId="{099A4A1A-587A-47E1-8780-E679223D4571}" destId="{25070DD0-2392-4B1E-BDF2-7484B70CDB7A}" srcOrd="0" destOrd="0" presId="urn:microsoft.com/office/officeart/2005/8/layout/default"/>
    <dgm:cxn modelId="{B146F9A7-35D2-4304-ABF5-100728125C47}" srcId="{12B91754-B06B-4BDE-A046-4B5428A166D4}" destId="{099A4A1A-587A-47E1-8780-E679223D4571}" srcOrd="4" destOrd="0" parTransId="{ED8999E4-ED37-484E-8A73-D1132AD749F9}" sibTransId="{F6031118-7554-4B1B-A8B0-AC1160653723}"/>
    <dgm:cxn modelId="{51C46EB5-2E50-4CCC-989A-56127A6FD65B}" type="presOf" srcId="{2D3DB163-9DC1-44C1-A130-464C2BC78D54}" destId="{A8B635D5-08CE-4034-8171-612FE8AE89D3}" srcOrd="0" destOrd="0" presId="urn:microsoft.com/office/officeart/2005/8/layout/default"/>
    <dgm:cxn modelId="{DB3C08BD-24B0-4F82-8B7A-EC9A1060ED52}" srcId="{12B91754-B06B-4BDE-A046-4B5428A166D4}" destId="{943FE6B5-8B7C-41C5-80B5-6123830B2EAC}" srcOrd="5" destOrd="0" parTransId="{B230EFB4-6972-4933-802E-F2967949BD10}" sibTransId="{498BC5CE-032F-4E69-9F78-9A6D55D05D2A}"/>
    <dgm:cxn modelId="{2A827AC2-EB6B-4370-BEFF-1F1385B114BE}" type="presOf" srcId="{943FE6B5-8B7C-41C5-80B5-6123830B2EAC}" destId="{EFD3A0F0-5391-4B76-BE9B-517AE39C692F}" srcOrd="0" destOrd="0" presId="urn:microsoft.com/office/officeart/2005/8/layout/default"/>
    <dgm:cxn modelId="{AD6F59DA-2E01-4090-952C-9D180BB47C29}" srcId="{12B91754-B06B-4BDE-A046-4B5428A166D4}" destId="{2D3DB163-9DC1-44C1-A130-464C2BC78D54}" srcOrd="2" destOrd="0" parTransId="{73B82849-8F2A-42BD-861F-22C6D9D30B9D}" sibTransId="{BBDB48C7-F8AD-40F2-9F08-E1B9FFE44A3D}"/>
    <dgm:cxn modelId="{D9E55DE6-DEB7-434B-81DC-ABF6734A3063}" type="presParOf" srcId="{67593261-EF14-46AC-BBC5-F7DFD78C9CDD}" destId="{C90DB081-CBEE-415D-978C-AB893C38C820}" srcOrd="0" destOrd="0" presId="urn:microsoft.com/office/officeart/2005/8/layout/default"/>
    <dgm:cxn modelId="{70BE731D-A410-434C-BFFA-42C2E622ABDF}" type="presParOf" srcId="{67593261-EF14-46AC-BBC5-F7DFD78C9CDD}" destId="{AC11370E-FFAB-4552-8766-F1FCF7C802BD}" srcOrd="1" destOrd="0" presId="urn:microsoft.com/office/officeart/2005/8/layout/default"/>
    <dgm:cxn modelId="{7C2B680B-9657-423D-9C7F-CEEDB3B74D07}" type="presParOf" srcId="{67593261-EF14-46AC-BBC5-F7DFD78C9CDD}" destId="{AA7EA97C-2CD7-4483-97DA-7A1435ECAEBE}" srcOrd="2" destOrd="0" presId="urn:microsoft.com/office/officeart/2005/8/layout/default"/>
    <dgm:cxn modelId="{35B62034-8263-4794-A27C-A4B11FE1B731}" type="presParOf" srcId="{67593261-EF14-46AC-BBC5-F7DFD78C9CDD}" destId="{BB2428AA-9CC3-4F80-8968-97E5036092CC}" srcOrd="3" destOrd="0" presId="urn:microsoft.com/office/officeart/2005/8/layout/default"/>
    <dgm:cxn modelId="{0F1CAD65-D67A-46E9-903C-2633FCB8DD7D}" type="presParOf" srcId="{67593261-EF14-46AC-BBC5-F7DFD78C9CDD}" destId="{A8B635D5-08CE-4034-8171-612FE8AE89D3}" srcOrd="4" destOrd="0" presId="urn:microsoft.com/office/officeart/2005/8/layout/default"/>
    <dgm:cxn modelId="{143A2671-8375-440D-9170-CC7F4C0D1CAE}" type="presParOf" srcId="{67593261-EF14-46AC-BBC5-F7DFD78C9CDD}" destId="{8D9F0955-E8AF-4EDA-93E6-AA2DC18F60AA}" srcOrd="5" destOrd="0" presId="urn:microsoft.com/office/officeart/2005/8/layout/default"/>
    <dgm:cxn modelId="{FD617F89-53A2-45D6-881E-7E114774DA6E}" type="presParOf" srcId="{67593261-EF14-46AC-BBC5-F7DFD78C9CDD}" destId="{B01ED8AD-A823-4DF0-9A09-134D4B544AB1}" srcOrd="6" destOrd="0" presId="urn:microsoft.com/office/officeart/2005/8/layout/default"/>
    <dgm:cxn modelId="{854416AD-725E-48E6-9A5C-4898081157A4}" type="presParOf" srcId="{67593261-EF14-46AC-BBC5-F7DFD78C9CDD}" destId="{A3BE8698-9DC0-4FB8-B404-FC8B0D5C890F}" srcOrd="7" destOrd="0" presId="urn:microsoft.com/office/officeart/2005/8/layout/default"/>
    <dgm:cxn modelId="{57221417-9BB9-476E-AF40-37FAE977CA76}" type="presParOf" srcId="{67593261-EF14-46AC-BBC5-F7DFD78C9CDD}" destId="{25070DD0-2392-4B1E-BDF2-7484B70CDB7A}" srcOrd="8" destOrd="0" presId="urn:microsoft.com/office/officeart/2005/8/layout/default"/>
    <dgm:cxn modelId="{5BF6F089-3C33-4C17-8CE5-3B9387C1DE7D}" type="presParOf" srcId="{67593261-EF14-46AC-BBC5-F7DFD78C9CDD}" destId="{3B1B4561-ED3E-4D57-8CA2-79A72161486A}" srcOrd="9" destOrd="0" presId="urn:microsoft.com/office/officeart/2005/8/layout/default"/>
    <dgm:cxn modelId="{D4D61F12-37F6-4855-BCB7-702015B9A0E6}" type="presParOf" srcId="{67593261-EF14-46AC-BBC5-F7DFD78C9CDD}" destId="{EFD3A0F0-5391-4B76-BE9B-517AE39C692F}"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313B47-AC98-4AEF-90AA-FA17C4922228}" type="doc">
      <dgm:prSet loTypeId="urn:microsoft.com/office/officeart/2005/8/layout/hierarchy2" loCatId="hierarchy" qsTypeId="urn:microsoft.com/office/officeart/2005/8/quickstyle/simple4" qsCatId="simple" csTypeId="urn:microsoft.com/office/officeart/2005/8/colors/colorful4" csCatId="colorful" phldr="1"/>
      <dgm:spPr/>
      <dgm:t>
        <a:bodyPr/>
        <a:lstStyle/>
        <a:p>
          <a:endParaRPr lang="en-US"/>
        </a:p>
      </dgm:t>
    </dgm:pt>
    <dgm:pt modelId="{9DEA1EF0-4B84-4590-9321-C8CF55E371CD}">
      <dgm:prSet phldrT="[Text]"/>
      <dgm:spPr>
        <a:xfrm>
          <a:off x="2185" y="627285"/>
          <a:ext cx="945170" cy="472585"/>
        </a:xfrm>
        <a:prstGeom prst="roundRect">
          <a:avLst>
            <a:gd name="adj" fmla="val 10000"/>
          </a:avLst>
        </a:prstGeom>
      </dgm:spPr>
      <dgm:t>
        <a:bodyPr/>
        <a:lstStyle/>
        <a:p>
          <a:r>
            <a:rPr lang="en-US" dirty="0">
              <a:latin typeface="Calibri"/>
              <a:ea typeface="+mn-ea"/>
              <a:cs typeface="+mn-cs"/>
            </a:rPr>
            <a:t>Vaccination</a:t>
          </a:r>
        </a:p>
      </dgm:t>
    </dgm:pt>
    <dgm:pt modelId="{9A42D507-881F-4EA3-9F00-35084C35AF90}" type="parTrans" cxnId="{B2AD676E-A38C-421A-81A0-B3364AE0447F}">
      <dgm:prSet/>
      <dgm:spPr/>
      <dgm:t>
        <a:bodyPr/>
        <a:lstStyle/>
        <a:p>
          <a:endParaRPr lang="en-US"/>
        </a:p>
      </dgm:t>
    </dgm:pt>
    <dgm:pt modelId="{72A3A3C5-5EF7-4939-B548-F6E3F0AA7998}" type="sibTrans" cxnId="{B2AD676E-A38C-421A-81A0-B3364AE0447F}">
      <dgm:prSet/>
      <dgm:spPr/>
      <dgm:t>
        <a:bodyPr/>
        <a:lstStyle/>
        <a:p>
          <a:endParaRPr lang="en-US"/>
        </a:p>
      </dgm:t>
    </dgm:pt>
    <dgm:pt modelId="{7240BC06-E276-474D-9E24-89825E9E86CC}">
      <dgm:prSet phldrT="[Text]"/>
      <dgm:spPr>
        <a:xfrm>
          <a:off x="1325424" y="355549"/>
          <a:ext cx="1101718" cy="472585"/>
        </a:xfrm>
        <a:prstGeom prst="roundRect">
          <a:avLst>
            <a:gd name="adj" fmla="val 10000"/>
          </a:avLst>
        </a:prstGeom>
      </dgm:spPr>
      <dgm:t>
        <a:bodyPr/>
        <a:lstStyle/>
        <a:p>
          <a:r>
            <a:rPr lang="en-US" dirty="0">
              <a:solidFill>
                <a:srgbClr val="FF0000"/>
              </a:solidFill>
              <a:latin typeface="Calibri"/>
              <a:ea typeface="+mn-ea"/>
              <a:cs typeface="+mn-cs"/>
            </a:rPr>
            <a:t>Emergency</a:t>
          </a:r>
        </a:p>
      </dgm:t>
    </dgm:pt>
    <dgm:pt modelId="{5E246534-AF93-4593-9427-FFF18336D0D3}" type="parTrans" cxnId="{A2DC627E-3F90-4F43-80D8-36056268717D}">
      <dgm:prSet/>
      <dgm:spPr>
        <a:xfrm rot="19457599">
          <a:off x="903594" y="698486"/>
          <a:ext cx="465592" cy="58447"/>
        </a:xfrm>
        <a:custGeom>
          <a:avLst/>
          <a:gdLst/>
          <a:ahLst/>
          <a:cxnLst/>
          <a:rect l="0" t="0" r="0" b="0"/>
          <a:pathLst>
            <a:path>
              <a:moveTo>
                <a:pt x="0" y="29223"/>
              </a:moveTo>
              <a:lnTo>
                <a:pt x="465592" y="29223"/>
              </a:lnTo>
            </a:path>
          </a:pathLst>
        </a:custGeom>
      </dgm:spPr>
      <dgm:t>
        <a:bodyPr/>
        <a:lstStyle/>
        <a:p>
          <a:endParaRPr lang="en-US">
            <a:solidFill>
              <a:sysClr val="windowText" lastClr="000000">
                <a:hueOff val="0"/>
                <a:satOff val="0"/>
                <a:lumOff val="0"/>
                <a:alphaOff val="0"/>
              </a:sysClr>
            </a:solidFill>
            <a:latin typeface="Calibri"/>
            <a:ea typeface="+mn-ea"/>
            <a:cs typeface="+mn-cs"/>
          </a:endParaRPr>
        </a:p>
      </dgm:t>
    </dgm:pt>
    <dgm:pt modelId="{B02CEE3B-54AE-4675-81BD-2BB2F29C717A}" type="sibTrans" cxnId="{A2DC627E-3F90-4F43-80D8-36056268717D}">
      <dgm:prSet/>
      <dgm:spPr/>
      <dgm:t>
        <a:bodyPr/>
        <a:lstStyle/>
        <a:p>
          <a:endParaRPr lang="en-US"/>
        </a:p>
      </dgm:t>
    </dgm:pt>
    <dgm:pt modelId="{6D3D87E0-6003-489B-8E98-649D8947EDB3}">
      <dgm:prSet phldrT="[Text]"/>
      <dgm:spPr>
        <a:xfrm>
          <a:off x="2805211" y="627285"/>
          <a:ext cx="949811" cy="472585"/>
        </a:xfrm>
        <a:prstGeom prst="roundRect">
          <a:avLst>
            <a:gd name="adj" fmla="val 10000"/>
          </a:avLst>
        </a:prstGeom>
        <a:solidFill>
          <a:srgbClr val="C00000"/>
        </a:solidFill>
      </dgm:spPr>
      <dgm:t>
        <a:bodyPr/>
        <a:lstStyle/>
        <a:p>
          <a:r>
            <a:rPr lang="en-US" dirty="0">
              <a:latin typeface="Calibri"/>
              <a:ea typeface="+mn-ea"/>
              <a:cs typeface="+mn-cs"/>
            </a:rPr>
            <a:t>Protective</a:t>
          </a:r>
        </a:p>
      </dgm:t>
    </dgm:pt>
    <dgm:pt modelId="{8EFC1B58-CA46-419F-82FC-3BBEB938B945}" type="parTrans" cxnId="{D415737A-F2BE-45B1-9F7A-A5071071269A}">
      <dgm:prSet/>
      <dgm:spPr>
        <a:xfrm rot="2142401">
          <a:off x="2383380" y="698486"/>
          <a:ext cx="465592" cy="58447"/>
        </a:xfrm>
        <a:custGeom>
          <a:avLst/>
          <a:gdLst/>
          <a:ahLst/>
          <a:cxnLst/>
          <a:rect l="0" t="0" r="0" b="0"/>
          <a:pathLst>
            <a:path>
              <a:moveTo>
                <a:pt x="0" y="29223"/>
              </a:moveTo>
              <a:lnTo>
                <a:pt x="465592" y="29223"/>
              </a:lnTo>
            </a:path>
          </a:pathLst>
        </a:custGeom>
      </dgm:spPr>
      <dgm:t>
        <a:bodyPr/>
        <a:lstStyle/>
        <a:p>
          <a:endParaRPr lang="en-US">
            <a:solidFill>
              <a:sysClr val="windowText" lastClr="000000">
                <a:hueOff val="0"/>
                <a:satOff val="0"/>
                <a:lumOff val="0"/>
                <a:alphaOff val="0"/>
              </a:sysClr>
            </a:solidFill>
            <a:latin typeface="Calibri"/>
            <a:ea typeface="+mn-ea"/>
            <a:cs typeface="+mn-cs"/>
          </a:endParaRPr>
        </a:p>
      </dgm:t>
    </dgm:pt>
    <dgm:pt modelId="{1EB68059-E2DF-4463-B478-BA50898CCD79}" type="sibTrans" cxnId="{D415737A-F2BE-45B1-9F7A-A5071071269A}">
      <dgm:prSet/>
      <dgm:spPr/>
      <dgm:t>
        <a:bodyPr/>
        <a:lstStyle/>
        <a:p>
          <a:endParaRPr lang="en-US"/>
        </a:p>
      </dgm:t>
    </dgm:pt>
    <dgm:pt modelId="{9DEB9F96-79E2-40E5-8161-FC38E26CFAE7}">
      <dgm:prSet phldrT="[Text]"/>
      <dgm:spPr>
        <a:xfrm>
          <a:off x="1325424" y="899022"/>
          <a:ext cx="1062853" cy="472585"/>
        </a:xfrm>
        <a:prstGeom prst="roundRect">
          <a:avLst>
            <a:gd name="adj" fmla="val 10000"/>
          </a:avLst>
        </a:prstGeom>
      </dgm:spPr>
      <dgm:t>
        <a:bodyPr/>
        <a:lstStyle/>
        <a:p>
          <a:r>
            <a:rPr lang="en-US" dirty="0">
              <a:solidFill>
                <a:schemeClr val="tx2"/>
              </a:solidFill>
              <a:latin typeface="Calibri"/>
              <a:ea typeface="+mn-ea"/>
              <a:cs typeface="+mn-cs"/>
            </a:rPr>
            <a:t>Preventive</a:t>
          </a:r>
        </a:p>
      </dgm:t>
    </dgm:pt>
    <dgm:pt modelId="{DB787BB8-67CA-4AF3-B139-044DB83715F9}" type="parTrans" cxnId="{4A6C59DB-3421-4456-8078-C4900CCCA2A3}">
      <dgm:prSet/>
      <dgm:spPr>
        <a:xfrm rot="2142401">
          <a:off x="903594" y="970222"/>
          <a:ext cx="465592" cy="58447"/>
        </a:xfrm>
        <a:custGeom>
          <a:avLst/>
          <a:gdLst/>
          <a:ahLst/>
          <a:cxnLst/>
          <a:rect l="0" t="0" r="0" b="0"/>
          <a:pathLst>
            <a:path>
              <a:moveTo>
                <a:pt x="0" y="29223"/>
              </a:moveTo>
              <a:lnTo>
                <a:pt x="465592" y="29223"/>
              </a:lnTo>
            </a:path>
          </a:pathLst>
        </a:custGeom>
      </dgm:spPr>
      <dgm:t>
        <a:bodyPr/>
        <a:lstStyle/>
        <a:p>
          <a:endParaRPr lang="en-US">
            <a:solidFill>
              <a:sysClr val="windowText" lastClr="000000">
                <a:hueOff val="0"/>
                <a:satOff val="0"/>
                <a:lumOff val="0"/>
                <a:alphaOff val="0"/>
              </a:sysClr>
            </a:solidFill>
            <a:latin typeface="Calibri"/>
            <a:ea typeface="+mn-ea"/>
            <a:cs typeface="+mn-cs"/>
          </a:endParaRPr>
        </a:p>
      </dgm:t>
    </dgm:pt>
    <dgm:pt modelId="{7CA99389-C620-4BC7-8188-53DB8C3A5156}" type="sibTrans" cxnId="{4A6C59DB-3421-4456-8078-C4900CCCA2A3}">
      <dgm:prSet/>
      <dgm:spPr/>
      <dgm:t>
        <a:bodyPr/>
        <a:lstStyle/>
        <a:p>
          <a:endParaRPr lang="en-US"/>
        </a:p>
      </dgm:t>
    </dgm:pt>
    <dgm:pt modelId="{5B5DB929-41B6-49F8-A2A6-86D44BFB9E8C}">
      <dgm:prSet phldrT="[Text]"/>
      <dgm:spPr>
        <a:xfrm>
          <a:off x="2805211" y="83812"/>
          <a:ext cx="945170" cy="472585"/>
        </a:xfrm>
        <a:prstGeom prst="roundRect">
          <a:avLst>
            <a:gd name="adj" fmla="val 10000"/>
          </a:avLst>
        </a:prstGeom>
        <a:solidFill>
          <a:srgbClr val="C00000"/>
        </a:solidFill>
      </dgm:spPr>
      <dgm:t>
        <a:bodyPr/>
        <a:lstStyle/>
        <a:p>
          <a:r>
            <a:rPr lang="en-US">
              <a:latin typeface="Calibri"/>
              <a:ea typeface="+mn-ea"/>
              <a:cs typeface="+mn-cs"/>
            </a:rPr>
            <a:t>Suppressive</a:t>
          </a:r>
        </a:p>
      </dgm:t>
    </dgm:pt>
    <dgm:pt modelId="{95C371C0-19E6-46A4-8E5D-C97697F4AE15}" type="parTrans" cxnId="{19F7D43D-A098-4693-B0D8-39274A24B53E}">
      <dgm:prSet/>
      <dgm:spPr>
        <a:xfrm rot="19457599">
          <a:off x="2383380" y="426749"/>
          <a:ext cx="465592" cy="58447"/>
        </a:xfrm>
        <a:custGeom>
          <a:avLst/>
          <a:gdLst/>
          <a:ahLst/>
          <a:cxnLst/>
          <a:rect l="0" t="0" r="0" b="0"/>
          <a:pathLst>
            <a:path>
              <a:moveTo>
                <a:pt x="0" y="29223"/>
              </a:moveTo>
              <a:lnTo>
                <a:pt x="465592" y="29223"/>
              </a:lnTo>
            </a:path>
          </a:pathLst>
        </a:custGeom>
      </dgm:spPr>
      <dgm:t>
        <a:bodyPr/>
        <a:lstStyle/>
        <a:p>
          <a:endParaRPr lang="en-US">
            <a:solidFill>
              <a:sysClr val="windowText" lastClr="000000">
                <a:hueOff val="0"/>
                <a:satOff val="0"/>
                <a:lumOff val="0"/>
                <a:alphaOff val="0"/>
              </a:sysClr>
            </a:solidFill>
            <a:latin typeface="Calibri"/>
            <a:ea typeface="+mn-ea"/>
            <a:cs typeface="+mn-cs"/>
          </a:endParaRPr>
        </a:p>
      </dgm:t>
    </dgm:pt>
    <dgm:pt modelId="{AB6B7462-B893-4440-823E-20F4F0179F5B}" type="sibTrans" cxnId="{19F7D43D-A098-4693-B0D8-39274A24B53E}">
      <dgm:prSet/>
      <dgm:spPr/>
      <dgm:t>
        <a:bodyPr/>
        <a:lstStyle/>
        <a:p>
          <a:endParaRPr lang="en-US"/>
        </a:p>
      </dgm:t>
    </dgm:pt>
    <dgm:pt modelId="{98CECD20-A1EC-4EFD-89AA-33E4529F87B8}">
      <dgm:prSet phldrT="[Text]"/>
      <dgm:spPr>
        <a:xfrm>
          <a:off x="2805211" y="627285"/>
          <a:ext cx="949811" cy="472585"/>
        </a:xfrm>
        <a:solidFill>
          <a:srgbClr val="C00000"/>
        </a:solidFill>
      </dgm:spPr>
      <dgm:t>
        <a:bodyPr/>
        <a:lstStyle/>
        <a:p>
          <a:r>
            <a:rPr lang="en-US" dirty="0">
              <a:latin typeface="Calibri"/>
              <a:ea typeface="+mn-ea"/>
              <a:cs typeface="+mn-cs"/>
            </a:rPr>
            <a:t>In wild animals</a:t>
          </a:r>
        </a:p>
      </dgm:t>
    </dgm:pt>
    <dgm:pt modelId="{06872F5B-D2AC-4D8A-A10A-411CC3EF0E6D}" type="parTrans" cxnId="{66E8A052-3336-43FA-A357-73E0CE11F9DB}">
      <dgm:prSet/>
      <dgm:spPr/>
      <dgm:t>
        <a:bodyPr/>
        <a:lstStyle/>
        <a:p>
          <a:endParaRPr lang="en-US"/>
        </a:p>
      </dgm:t>
    </dgm:pt>
    <dgm:pt modelId="{ACBB2BBD-2F27-4788-819C-85A733B32CA6}" type="sibTrans" cxnId="{66E8A052-3336-43FA-A357-73E0CE11F9DB}">
      <dgm:prSet/>
      <dgm:spPr/>
      <dgm:t>
        <a:bodyPr/>
        <a:lstStyle/>
        <a:p>
          <a:endParaRPr lang="en-US"/>
        </a:p>
      </dgm:t>
    </dgm:pt>
    <dgm:pt modelId="{40C31CF1-C94B-4EAE-8B2A-70896B5AF651}" type="pres">
      <dgm:prSet presAssocID="{20313B47-AC98-4AEF-90AA-FA17C4922228}" presName="diagram" presStyleCnt="0">
        <dgm:presLayoutVars>
          <dgm:chPref val="1"/>
          <dgm:dir/>
          <dgm:animOne val="branch"/>
          <dgm:animLvl val="lvl"/>
          <dgm:resizeHandles val="exact"/>
        </dgm:presLayoutVars>
      </dgm:prSet>
      <dgm:spPr/>
    </dgm:pt>
    <dgm:pt modelId="{717C3E3C-B26D-4B62-BD2E-6682F7AFE0CB}" type="pres">
      <dgm:prSet presAssocID="{9DEA1EF0-4B84-4590-9321-C8CF55E371CD}" presName="root1" presStyleCnt="0"/>
      <dgm:spPr/>
    </dgm:pt>
    <dgm:pt modelId="{58DE700D-1DF4-42C2-9432-5EF3351F9A2C}" type="pres">
      <dgm:prSet presAssocID="{9DEA1EF0-4B84-4590-9321-C8CF55E371CD}" presName="LevelOneTextNode" presStyleLbl="node0" presStyleIdx="0" presStyleCnt="1" custScaleY="171644">
        <dgm:presLayoutVars>
          <dgm:chPref val="3"/>
        </dgm:presLayoutVars>
      </dgm:prSet>
      <dgm:spPr/>
    </dgm:pt>
    <dgm:pt modelId="{490BA29A-2B79-4883-878C-723C610898A3}" type="pres">
      <dgm:prSet presAssocID="{9DEA1EF0-4B84-4590-9321-C8CF55E371CD}" presName="level2hierChild" presStyleCnt="0"/>
      <dgm:spPr/>
    </dgm:pt>
    <dgm:pt modelId="{A2C5AA34-D821-4988-A46F-4A9594DEBAAD}" type="pres">
      <dgm:prSet presAssocID="{5E246534-AF93-4593-9427-FFF18336D0D3}" presName="conn2-1" presStyleLbl="parChTrans1D2" presStyleIdx="0" presStyleCnt="2"/>
      <dgm:spPr/>
    </dgm:pt>
    <dgm:pt modelId="{64A2DC0A-CB73-435F-B25B-2D711EA87450}" type="pres">
      <dgm:prSet presAssocID="{5E246534-AF93-4593-9427-FFF18336D0D3}" presName="connTx" presStyleLbl="parChTrans1D2" presStyleIdx="0" presStyleCnt="2"/>
      <dgm:spPr/>
    </dgm:pt>
    <dgm:pt modelId="{1067502C-DECF-476D-9AD5-D98009D4951D}" type="pres">
      <dgm:prSet presAssocID="{7240BC06-E276-474D-9E24-89825E9E86CC}" presName="root2" presStyleCnt="0"/>
      <dgm:spPr/>
    </dgm:pt>
    <dgm:pt modelId="{2ED7906C-F691-46A9-83F1-B7D14C446DB4}" type="pres">
      <dgm:prSet presAssocID="{7240BC06-E276-474D-9E24-89825E9E86CC}" presName="LevelTwoTextNode" presStyleLbl="node2" presStyleIdx="0" presStyleCnt="2" custScaleX="116563">
        <dgm:presLayoutVars>
          <dgm:chPref val="3"/>
        </dgm:presLayoutVars>
      </dgm:prSet>
      <dgm:spPr/>
    </dgm:pt>
    <dgm:pt modelId="{2C302811-3488-4A13-833A-CE507C557668}" type="pres">
      <dgm:prSet presAssocID="{7240BC06-E276-474D-9E24-89825E9E86CC}" presName="level3hierChild" presStyleCnt="0"/>
      <dgm:spPr/>
    </dgm:pt>
    <dgm:pt modelId="{4E4C51FE-C626-4610-9C96-0211E1F643B5}" type="pres">
      <dgm:prSet presAssocID="{95C371C0-19E6-46A4-8E5D-C97697F4AE15}" presName="conn2-1" presStyleLbl="parChTrans1D3" presStyleIdx="0" presStyleCnt="3"/>
      <dgm:spPr/>
    </dgm:pt>
    <dgm:pt modelId="{91F48C20-A276-4EF4-91B6-A46BCC56A161}" type="pres">
      <dgm:prSet presAssocID="{95C371C0-19E6-46A4-8E5D-C97697F4AE15}" presName="connTx" presStyleLbl="parChTrans1D3" presStyleIdx="0" presStyleCnt="3"/>
      <dgm:spPr/>
    </dgm:pt>
    <dgm:pt modelId="{6FFC440A-1CEC-47CC-B391-72D15FAA6003}" type="pres">
      <dgm:prSet presAssocID="{5B5DB929-41B6-49F8-A2A6-86D44BFB9E8C}" presName="root2" presStyleCnt="0"/>
      <dgm:spPr/>
    </dgm:pt>
    <dgm:pt modelId="{2BFD0456-B888-4251-91F6-D8913B3156E1}" type="pres">
      <dgm:prSet presAssocID="{5B5DB929-41B6-49F8-A2A6-86D44BFB9E8C}" presName="LevelTwoTextNode" presStyleLbl="node3" presStyleIdx="0" presStyleCnt="3">
        <dgm:presLayoutVars>
          <dgm:chPref val="3"/>
        </dgm:presLayoutVars>
      </dgm:prSet>
      <dgm:spPr/>
    </dgm:pt>
    <dgm:pt modelId="{85986C86-8C61-4DD9-A647-F28144FD9395}" type="pres">
      <dgm:prSet presAssocID="{5B5DB929-41B6-49F8-A2A6-86D44BFB9E8C}" presName="level3hierChild" presStyleCnt="0"/>
      <dgm:spPr/>
    </dgm:pt>
    <dgm:pt modelId="{3885A3C3-169C-406F-AF9D-D0EA9316EF16}" type="pres">
      <dgm:prSet presAssocID="{8EFC1B58-CA46-419F-82FC-3BBEB938B945}" presName="conn2-1" presStyleLbl="parChTrans1D3" presStyleIdx="1" presStyleCnt="3"/>
      <dgm:spPr/>
    </dgm:pt>
    <dgm:pt modelId="{068CD0C9-A9D7-46C9-8CE5-2933B52A5B87}" type="pres">
      <dgm:prSet presAssocID="{8EFC1B58-CA46-419F-82FC-3BBEB938B945}" presName="connTx" presStyleLbl="parChTrans1D3" presStyleIdx="1" presStyleCnt="3"/>
      <dgm:spPr/>
    </dgm:pt>
    <dgm:pt modelId="{1354A3BD-88FE-43BF-A7BE-B3AEE186E314}" type="pres">
      <dgm:prSet presAssocID="{6D3D87E0-6003-489B-8E98-649D8947EDB3}" presName="root2" presStyleCnt="0"/>
      <dgm:spPr/>
    </dgm:pt>
    <dgm:pt modelId="{57122FA6-FC05-43A3-9560-391D1CC9C7AF}" type="pres">
      <dgm:prSet presAssocID="{6D3D87E0-6003-489B-8E98-649D8947EDB3}" presName="LevelTwoTextNode" presStyleLbl="node3" presStyleIdx="1" presStyleCnt="3" custScaleX="100491">
        <dgm:presLayoutVars>
          <dgm:chPref val="3"/>
        </dgm:presLayoutVars>
      </dgm:prSet>
      <dgm:spPr/>
    </dgm:pt>
    <dgm:pt modelId="{9404AE1D-FE6A-448B-AA64-794F99F6D795}" type="pres">
      <dgm:prSet presAssocID="{6D3D87E0-6003-489B-8E98-649D8947EDB3}" presName="level3hierChild" presStyleCnt="0"/>
      <dgm:spPr/>
    </dgm:pt>
    <dgm:pt modelId="{B3EF7068-C375-435D-B166-0617C918F2D6}" type="pres">
      <dgm:prSet presAssocID="{06872F5B-D2AC-4D8A-A10A-411CC3EF0E6D}" presName="conn2-1" presStyleLbl="parChTrans1D3" presStyleIdx="2" presStyleCnt="3"/>
      <dgm:spPr/>
    </dgm:pt>
    <dgm:pt modelId="{CB6EC180-1122-47A7-8754-30828CC027BB}" type="pres">
      <dgm:prSet presAssocID="{06872F5B-D2AC-4D8A-A10A-411CC3EF0E6D}" presName="connTx" presStyleLbl="parChTrans1D3" presStyleIdx="2" presStyleCnt="3"/>
      <dgm:spPr/>
    </dgm:pt>
    <dgm:pt modelId="{9740F9D9-0FD1-47D0-8564-AD556F868331}" type="pres">
      <dgm:prSet presAssocID="{98CECD20-A1EC-4EFD-89AA-33E4529F87B8}" presName="root2" presStyleCnt="0"/>
      <dgm:spPr/>
    </dgm:pt>
    <dgm:pt modelId="{FE13B501-FFD1-49BD-AA62-65E91D0A1D28}" type="pres">
      <dgm:prSet presAssocID="{98CECD20-A1EC-4EFD-89AA-33E4529F87B8}" presName="LevelTwoTextNode" presStyleLbl="node3" presStyleIdx="2" presStyleCnt="3">
        <dgm:presLayoutVars>
          <dgm:chPref val="3"/>
        </dgm:presLayoutVars>
      </dgm:prSet>
      <dgm:spPr>
        <a:prstGeom prst="roundRect">
          <a:avLst>
            <a:gd name="adj" fmla="val 10000"/>
          </a:avLst>
        </a:prstGeom>
      </dgm:spPr>
    </dgm:pt>
    <dgm:pt modelId="{E540D09A-8076-4843-8A82-2DAA92F0BE52}" type="pres">
      <dgm:prSet presAssocID="{98CECD20-A1EC-4EFD-89AA-33E4529F87B8}" presName="level3hierChild" presStyleCnt="0"/>
      <dgm:spPr/>
    </dgm:pt>
    <dgm:pt modelId="{326F601D-EA93-4D89-BD76-8DDD98B6E71F}" type="pres">
      <dgm:prSet presAssocID="{DB787BB8-67CA-4AF3-B139-044DB83715F9}" presName="conn2-1" presStyleLbl="parChTrans1D2" presStyleIdx="1" presStyleCnt="2"/>
      <dgm:spPr/>
    </dgm:pt>
    <dgm:pt modelId="{3903EB4A-8DEE-4CF1-9106-31AB2E6CEF9F}" type="pres">
      <dgm:prSet presAssocID="{DB787BB8-67CA-4AF3-B139-044DB83715F9}" presName="connTx" presStyleLbl="parChTrans1D2" presStyleIdx="1" presStyleCnt="2"/>
      <dgm:spPr/>
    </dgm:pt>
    <dgm:pt modelId="{61F6E737-1CF1-4774-94E2-5B09C307DF06}" type="pres">
      <dgm:prSet presAssocID="{9DEB9F96-79E2-40E5-8161-FC38E26CFAE7}" presName="root2" presStyleCnt="0"/>
      <dgm:spPr/>
    </dgm:pt>
    <dgm:pt modelId="{822E3782-30A8-4378-A6A8-80BEEACE6F6A}" type="pres">
      <dgm:prSet presAssocID="{9DEB9F96-79E2-40E5-8161-FC38E26CFAE7}" presName="LevelTwoTextNode" presStyleLbl="node2" presStyleIdx="1" presStyleCnt="2" custScaleX="112451">
        <dgm:presLayoutVars>
          <dgm:chPref val="3"/>
        </dgm:presLayoutVars>
      </dgm:prSet>
      <dgm:spPr/>
    </dgm:pt>
    <dgm:pt modelId="{7E03FEBE-FDD0-4DC8-8659-AEF13BD9317E}" type="pres">
      <dgm:prSet presAssocID="{9DEB9F96-79E2-40E5-8161-FC38E26CFAE7}" presName="level3hierChild" presStyleCnt="0"/>
      <dgm:spPr/>
    </dgm:pt>
  </dgm:ptLst>
  <dgm:cxnLst>
    <dgm:cxn modelId="{5A7FA408-3FBE-40D0-AC63-E646B99EA782}" type="presOf" srcId="{9DEB9F96-79E2-40E5-8161-FC38E26CFAE7}" destId="{822E3782-30A8-4378-A6A8-80BEEACE6F6A}" srcOrd="0" destOrd="0" presId="urn:microsoft.com/office/officeart/2005/8/layout/hierarchy2"/>
    <dgm:cxn modelId="{CE563B0F-AD2C-40CF-B453-3FE30805ECC6}" type="presOf" srcId="{95C371C0-19E6-46A4-8E5D-C97697F4AE15}" destId="{4E4C51FE-C626-4610-9C96-0211E1F643B5}" srcOrd="0" destOrd="0" presId="urn:microsoft.com/office/officeart/2005/8/layout/hierarchy2"/>
    <dgm:cxn modelId="{8E08F414-49F6-4D07-97D2-23FD2F9D4C4B}" type="presOf" srcId="{6D3D87E0-6003-489B-8E98-649D8947EDB3}" destId="{57122FA6-FC05-43A3-9560-391D1CC9C7AF}" srcOrd="0" destOrd="0" presId="urn:microsoft.com/office/officeart/2005/8/layout/hierarchy2"/>
    <dgm:cxn modelId="{19F7D43D-A098-4693-B0D8-39274A24B53E}" srcId="{7240BC06-E276-474D-9E24-89825E9E86CC}" destId="{5B5DB929-41B6-49F8-A2A6-86D44BFB9E8C}" srcOrd="0" destOrd="0" parTransId="{95C371C0-19E6-46A4-8E5D-C97697F4AE15}" sibTransId="{AB6B7462-B893-4440-823E-20F4F0179F5B}"/>
    <dgm:cxn modelId="{18216B3F-6A35-401F-A01E-616377028F15}" type="presOf" srcId="{20313B47-AC98-4AEF-90AA-FA17C4922228}" destId="{40C31CF1-C94B-4EAE-8B2A-70896B5AF651}" srcOrd="0" destOrd="0" presId="urn:microsoft.com/office/officeart/2005/8/layout/hierarchy2"/>
    <dgm:cxn modelId="{6A23735B-ECFA-4C79-B2D4-D6C4101F5255}" type="presOf" srcId="{5B5DB929-41B6-49F8-A2A6-86D44BFB9E8C}" destId="{2BFD0456-B888-4251-91F6-D8913B3156E1}" srcOrd="0" destOrd="0" presId="urn:microsoft.com/office/officeart/2005/8/layout/hierarchy2"/>
    <dgm:cxn modelId="{9AE6D747-393E-4522-9EC3-E3566DDF0EB1}" type="presOf" srcId="{95C371C0-19E6-46A4-8E5D-C97697F4AE15}" destId="{91F48C20-A276-4EF4-91B6-A46BCC56A161}" srcOrd="1" destOrd="0" presId="urn:microsoft.com/office/officeart/2005/8/layout/hierarchy2"/>
    <dgm:cxn modelId="{B2AD676E-A38C-421A-81A0-B3364AE0447F}" srcId="{20313B47-AC98-4AEF-90AA-FA17C4922228}" destId="{9DEA1EF0-4B84-4590-9321-C8CF55E371CD}" srcOrd="0" destOrd="0" parTransId="{9A42D507-881F-4EA3-9F00-35084C35AF90}" sibTransId="{72A3A3C5-5EF7-4939-B548-F6E3F0AA7998}"/>
    <dgm:cxn modelId="{3A86966F-436A-4D03-A000-090A7F2BE9FC}" type="presOf" srcId="{7240BC06-E276-474D-9E24-89825E9E86CC}" destId="{2ED7906C-F691-46A9-83F1-B7D14C446DB4}" srcOrd="0" destOrd="0" presId="urn:microsoft.com/office/officeart/2005/8/layout/hierarchy2"/>
    <dgm:cxn modelId="{B82F2650-468F-45F3-9820-1C71C253FF7A}" type="presOf" srcId="{8EFC1B58-CA46-419F-82FC-3BBEB938B945}" destId="{3885A3C3-169C-406F-AF9D-D0EA9316EF16}" srcOrd="0" destOrd="0" presId="urn:microsoft.com/office/officeart/2005/8/layout/hierarchy2"/>
    <dgm:cxn modelId="{66E8A052-3336-43FA-A357-73E0CE11F9DB}" srcId="{7240BC06-E276-474D-9E24-89825E9E86CC}" destId="{98CECD20-A1EC-4EFD-89AA-33E4529F87B8}" srcOrd="2" destOrd="0" parTransId="{06872F5B-D2AC-4D8A-A10A-411CC3EF0E6D}" sibTransId="{ACBB2BBD-2F27-4788-819C-85A733B32CA6}"/>
    <dgm:cxn modelId="{D415737A-F2BE-45B1-9F7A-A5071071269A}" srcId="{7240BC06-E276-474D-9E24-89825E9E86CC}" destId="{6D3D87E0-6003-489B-8E98-649D8947EDB3}" srcOrd="1" destOrd="0" parTransId="{8EFC1B58-CA46-419F-82FC-3BBEB938B945}" sibTransId="{1EB68059-E2DF-4463-B478-BA50898CCD79}"/>
    <dgm:cxn modelId="{1BB9BD5A-3713-4C5A-93C3-9B84A681063A}" type="presOf" srcId="{06872F5B-D2AC-4D8A-A10A-411CC3EF0E6D}" destId="{CB6EC180-1122-47A7-8754-30828CC027BB}" srcOrd="1" destOrd="0" presId="urn:microsoft.com/office/officeart/2005/8/layout/hierarchy2"/>
    <dgm:cxn modelId="{63FF247C-912A-4ADD-BEDB-3770AAC8854A}" type="presOf" srcId="{DB787BB8-67CA-4AF3-B139-044DB83715F9}" destId="{3903EB4A-8DEE-4CF1-9106-31AB2E6CEF9F}" srcOrd="1" destOrd="0" presId="urn:microsoft.com/office/officeart/2005/8/layout/hierarchy2"/>
    <dgm:cxn modelId="{A2DC627E-3F90-4F43-80D8-36056268717D}" srcId="{9DEA1EF0-4B84-4590-9321-C8CF55E371CD}" destId="{7240BC06-E276-474D-9E24-89825E9E86CC}" srcOrd="0" destOrd="0" parTransId="{5E246534-AF93-4593-9427-FFF18336D0D3}" sibTransId="{B02CEE3B-54AE-4675-81BD-2BB2F29C717A}"/>
    <dgm:cxn modelId="{55747C8D-7570-4053-9C51-7EA59EDE7B89}" type="presOf" srcId="{5E246534-AF93-4593-9427-FFF18336D0D3}" destId="{64A2DC0A-CB73-435F-B25B-2D711EA87450}" srcOrd="1" destOrd="0" presId="urn:microsoft.com/office/officeart/2005/8/layout/hierarchy2"/>
    <dgm:cxn modelId="{D94379C6-A95D-47D7-8DC0-5A521498C18D}" type="presOf" srcId="{9DEA1EF0-4B84-4590-9321-C8CF55E371CD}" destId="{58DE700D-1DF4-42C2-9432-5EF3351F9A2C}" srcOrd="0" destOrd="0" presId="urn:microsoft.com/office/officeart/2005/8/layout/hierarchy2"/>
    <dgm:cxn modelId="{B9232FD9-A676-404A-8FE3-C33A891A8C7C}" type="presOf" srcId="{06872F5B-D2AC-4D8A-A10A-411CC3EF0E6D}" destId="{B3EF7068-C375-435D-B166-0617C918F2D6}" srcOrd="0" destOrd="0" presId="urn:microsoft.com/office/officeart/2005/8/layout/hierarchy2"/>
    <dgm:cxn modelId="{71B464D9-39CE-476C-8B56-3344BE5F9684}" type="presOf" srcId="{98CECD20-A1EC-4EFD-89AA-33E4529F87B8}" destId="{FE13B501-FFD1-49BD-AA62-65E91D0A1D28}" srcOrd="0" destOrd="0" presId="urn:microsoft.com/office/officeart/2005/8/layout/hierarchy2"/>
    <dgm:cxn modelId="{4A6C59DB-3421-4456-8078-C4900CCCA2A3}" srcId="{9DEA1EF0-4B84-4590-9321-C8CF55E371CD}" destId="{9DEB9F96-79E2-40E5-8161-FC38E26CFAE7}" srcOrd="1" destOrd="0" parTransId="{DB787BB8-67CA-4AF3-B139-044DB83715F9}" sibTransId="{7CA99389-C620-4BC7-8188-53DB8C3A5156}"/>
    <dgm:cxn modelId="{3F0BE8E8-B932-4D10-8D05-6D1C7B8EA4C5}" type="presOf" srcId="{5E246534-AF93-4593-9427-FFF18336D0D3}" destId="{A2C5AA34-D821-4988-A46F-4A9594DEBAAD}" srcOrd="0" destOrd="0" presId="urn:microsoft.com/office/officeart/2005/8/layout/hierarchy2"/>
    <dgm:cxn modelId="{D45E65FE-44E2-4DC7-B271-D8DF21F758EA}" type="presOf" srcId="{DB787BB8-67CA-4AF3-B139-044DB83715F9}" destId="{326F601D-EA93-4D89-BD76-8DDD98B6E71F}" srcOrd="0" destOrd="0" presId="urn:microsoft.com/office/officeart/2005/8/layout/hierarchy2"/>
    <dgm:cxn modelId="{994583FE-5452-4E1A-85D4-64C0637D185D}" type="presOf" srcId="{8EFC1B58-CA46-419F-82FC-3BBEB938B945}" destId="{068CD0C9-A9D7-46C9-8CE5-2933B52A5B87}" srcOrd="1" destOrd="0" presId="urn:microsoft.com/office/officeart/2005/8/layout/hierarchy2"/>
    <dgm:cxn modelId="{9930E512-C891-4AB5-B045-24BD016CBEDF}" type="presParOf" srcId="{40C31CF1-C94B-4EAE-8B2A-70896B5AF651}" destId="{717C3E3C-B26D-4B62-BD2E-6682F7AFE0CB}" srcOrd="0" destOrd="0" presId="urn:microsoft.com/office/officeart/2005/8/layout/hierarchy2"/>
    <dgm:cxn modelId="{3B1A5EB5-EC6B-4B05-AEE9-2AF5CBD11A25}" type="presParOf" srcId="{717C3E3C-B26D-4B62-BD2E-6682F7AFE0CB}" destId="{58DE700D-1DF4-42C2-9432-5EF3351F9A2C}" srcOrd="0" destOrd="0" presId="urn:microsoft.com/office/officeart/2005/8/layout/hierarchy2"/>
    <dgm:cxn modelId="{C783DFEC-9E20-49F3-8640-CDD8B43AA8A5}" type="presParOf" srcId="{717C3E3C-B26D-4B62-BD2E-6682F7AFE0CB}" destId="{490BA29A-2B79-4883-878C-723C610898A3}" srcOrd="1" destOrd="0" presId="urn:microsoft.com/office/officeart/2005/8/layout/hierarchy2"/>
    <dgm:cxn modelId="{428CE097-0CB3-4461-A7B5-543F3232B421}" type="presParOf" srcId="{490BA29A-2B79-4883-878C-723C610898A3}" destId="{A2C5AA34-D821-4988-A46F-4A9594DEBAAD}" srcOrd="0" destOrd="0" presId="urn:microsoft.com/office/officeart/2005/8/layout/hierarchy2"/>
    <dgm:cxn modelId="{43C8524E-CBFA-4F16-924C-379B7CC9AC76}" type="presParOf" srcId="{A2C5AA34-D821-4988-A46F-4A9594DEBAAD}" destId="{64A2DC0A-CB73-435F-B25B-2D711EA87450}" srcOrd="0" destOrd="0" presId="urn:microsoft.com/office/officeart/2005/8/layout/hierarchy2"/>
    <dgm:cxn modelId="{391763C0-121E-4483-BEF1-DDCD8D198B09}" type="presParOf" srcId="{490BA29A-2B79-4883-878C-723C610898A3}" destId="{1067502C-DECF-476D-9AD5-D98009D4951D}" srcOrd="1" destOrd="0" presId="urn:microsoft.com/office/officeart/2005/8/layout/hierarchy2"/>
    <dgm:cxn modelId="{78928A32-89DD-471F-BC9E-7C17B3A2154B}" type="presParOf" srcId="{1067502C-DECF-476D-9AD5-D98009D4951D}" destId="{2ED7906C-F691-46A9-83F1-B7D14C446DB4}" srcOrd="0" destOrd="0" presId="urn:microsoft.com/office/officeart/2005/8/layout/hierarchy2"/>
    <dgm:cxn modelId="{8CE69183-9880-4CA0-9045-F23B142AD488}" type="presParOf" srcId="{1067502C-DECF-476D-9AD5-D98009D4951D}" destId="{2C302811-3488-4A13-833A-CE507C557668}" srcOrd="1" destOrd="0" presId="urn:microsoft.com/office/officeart/2005/8/layout/hierarchy2"/>
    <dgm:cxn modelId="{511300B6-C1E2-433F-B337-479877EB9B9C}" type="presParOf" srcId="{2C302811-3488-4A13-833A-CE507C557668}" destId="{4E4C51FE-C626-4610-9C96-0211E1F643B5}" srcOrd="0" destOrd="0" presId="urn:microsoft.com/office/officeart/2005/8/layout/hierarchy2"/>
    <dgm:cxn modelId="{C246D938-A086-4ADA-A6A3-97129DA19028}" type="presParOf" srcId="{4E4C51FE-C626-4610-9C96-0211E1F643B5}" destId="{91F48C20-A276-4EF4-91B6-A46BCC56A161}" srcOrd="0" destOrd="0" presId="urn:microsoft.com/office/officeart/2005/8/layout/hierarchy2"/>
    <dgm:cxn modelId="{B21EA4A7-63CE-4E9D-87E4-CA060697575D}" type="presParOf" srcId="{2C302811-3488-4A13-833A-CE507C557668}" destId="{6FFC440A-1CEC-47CC-B391-72D15FAA6003}" srcOrd="1" destOrd="0" presId="urn:microsoft.com/office/officeart/2005/8/layout/hierarchy2"/>
    <dgm:cxn modelId="{ABA03E13-61E9-4CED-BEF4-01B188031D84}" type="presParOf" srcId="{6FFC440A-1CEC-47CC-B391-72D15FAA6003}" destId="{2BFD0456-B888-4251-91F6-D8913B3156E1}" srcOrd="0" destOrd="0" presId="urn:microsoft.com/office/officeart/2005/8/layout/hierarchy2"/>
    <dgm:cxn modelId="{333A8A3E-2232-4659-B938-53288FCE75E2}" type="presParOf" srcId="{6FFC440A-1CEC-47CC-B391-72D15FAA6003}" destId="{85986C86-8C61-4DD9-A647-F28144FD9395}" srcOrd="1" destOrd="0" presId="urn:microsoft.com/office/officeart/2005/8/layout/hierarchy2"/>
    <dgm:cxn modelId="{FC1092B8-B603-4D6E-905B-2C8A8499B9E0}" type="presParOf" srcId="{2C302811-3488-4A13-833A-CE507C557668}" destId="{3885A3C3-169C-406F-AF9D-D0EA9316EF16}" srcOrd="2" destOrd="0" presId="urn:microsoft.com/office/officeart/2005/8/layout/hierarchy2"/>
    <dgm:cxn modelId="{DB092039-EC71-45E5-B90B-8BF357DA6E4D}" type="presParOf" srcId="{3885A3C3-169C-406F-AF9D-D0EA9316EF16}" destId="{068CD0C9-A9D7-46C9-8CE5-2933B52A5B87}" srcOrd="0" destOrd="0" presId="urn:microsoft.com/office/officeart/2005/8/layout/hierarchy2"/>
    <dgm:cxn modelId="{7ECECBB6-AAD5-40E9-9891-A3DF729117D6}" type="presParOf" srcId="{2C302811-3488-4A13-833A-CE507C557668}" destId="{1354A3BD-88FE-43BF-A7BE-B3AEE186E314}" srcOrd="3" destOrd="0" presId="urn:microsoft.com/office/officeart/2005/8/layout/hierarchy2"/>
    <dgm:cxn modelId="{67641082-B25F-4D4B-93CE-FB6A1A7F8DB5}" type="presParOf" srcId="{1354A3BD-88FE-43BF-A7BE-B3AEE186E314}" destId="{57122FA6-FC05-43A3-9560-391D1CC9C7AF}" srcOrd="0" destOrd="0" presId="urn:microsoft.com/office/officeart/2005/8/layout/hierarchy2"/>
    <dgm:cxn modelId="{FCFEF73B-7C32-4890-97A7-8535243621E4}" type="presParOf" srcId="{1354A3BD-88FE-43BF-A7BE-B3AEE186E314}" destId="{9404AE1D-FE6A-448B-AA64-794F99F6D795}" srcOrd="1" destOrd="0" presId="urn:microsoft.com/office/officeart/2005/8/layout/hierarchy2"/>
    <dgm:cxn modelId="{7FBE9D0A-01DA-4222-BBBC-B454240927BC}" type="presParOf" srcId="{2C302811-3488-4A13-833A-CE507C557668}" destId="{B3EF7068-C375-435D-B166-0617C918F2D6}" srcOrd="4" destOrd="0" presId="urn:microsoft.com/office/officeart/2005/8/layout/hierarchy2"/>
    <dgm:cxn modelId="{731FB1F3-3FED-4621-8971-364F57B4FEFB}" type="presParOf" srcId="{B3EF7068-C375-435D-B166-0617C918F2D6}" destId="{CB6EC180-1122-47A7-8754-30828CC027BB}" srcOrd="0" destOrd="0" presId="urn:microsoft.com/office/officeart/2005/8/layout/hierarchy2"/>
    <dgm:cxn modelId="{82FEF975-44ED-4CA8-9992-7007085BC280}" type="presParOf" srcId="{2C302811-3488-4A13-833A-CE507C557668}" destId="{9740F9D9-0FD1-47D0-8564-AD556F868331}" srcOrd="5" destOrd="0" presId="urn:microsoft.com/office/officeart/2005/8/layout/hierarchy2"/>
    <dgm:cxn modelId="{DDDB44CA-DB83-4763-80B9-673F1B444BFD}" type="presParOf" srcId="{9740F9D9-0FD1-47D0-8564-AD556F868331}" destId="{FE13B501-FFD1-49BD-AA62-65E91D0A1D28}" srcOrd="0" destOrd="0" presId="urn:microsoft.com/office/officeart/2005/8/layout/hierarchy2"/>
    <dgm:cxn modelId="{12A78C4B-5AE7-4ACC-A781-1AA798D11DD8}" type="presParOf" srcId="{9740F9D9-0FD1-47D0-8564-AD556F868331}" destId="{E540D09A-8076-4843-8A82-2DAA92F0BE52}" srcOrd="1" destOrd="0" presId="urn:microsoft.com/office/officeart/2005/8/layout/hierarchy2"/>
    <dgm:cxn modelId="{DEF4CC65-3AA7-48A3-8C59-8001DFA55063}" type="presParOf" srcId="{490BA29A-2B79-4883-878C-723C610898A3}" destId="{326F601D-EA93-4D89-BD76-8DDD98B6E71F}" srcOrd="2" destOrd="0" presId="urn:microsoft.com/office/officeart/2005/8/layout/hierarchy2"/>
    <dgm:cxn modelId="{13BB0302-3366-4C9F-A5F7-B00151CA2781}" type="presParOf" srcId="{326F601D-EA93-4D89-BD76-8DDD98B6E71F}" destId="{3903EB4A-8DEE-4CF1-9106-31AB2E6CEF9F}" srcOrd="0" destOrd="0" presId="urn:microsoft.com/office/officeart/2005/8/layout/hierarchy2"/>
    <dgm:cxn modelId="{71249E40-3E8D-4881-9210-4AF61C723374}" type="presParOf" srcId="{490BA29A-2B79-4883-878C-723C610898A3}" destId="{61F6E737-1CF1-4774-94E2-5B09C307DF06}" srcOrd="3" destOrd="0" presId="urn:microsoft.com/office/officeart/2005/8/layout/hierarchy2"/>
    <dgm:cxn modelId="{0B526473-A93B-4EE4-BE9C-1F7DA642AF87}" type="presParOf" srcId="{61F6E737-1CF1-4774-94E2-5B09C307DF06}" destId="{822E3782-30A8-4378-A6A8-80BEEACE6F6A}" srcOrd="0" destOrd="0" presId="urn:microsoft.com/office/officeart/2005/8/layout/hierarchy2"/>
    <dgm:cxn modelId="{956AB575-B2B0-4927-AA66-330FC24E96C9}" type="presParOf" srcId="{61F6E737-1CF1-4774-94E2-5B09C307DF06}" destId="{7E03FEBE-FDD0-4DC8-8659-AEF13BD9317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C0239-9CE8-4638-8661-1B2B9937460F}">
      <dsp:nvSpPr>
        <dsp:cNvPr id="0" name=""/>
        <dsp:cNvSpPr/>
      </dsp:nvSpPr>
      <dsp:spPr>
        <a:xfrm>
          <a:off x="0" y="0"/>
          <a:ext cx="11004612" cy="4385569"/>
        </a:xfrm>
        <a:prstGeom prst="roundRect">
          <a:avLst>
            <a:gd name="adj" fmla="val 850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3403689" numCol="1" spcCol="1270" anchor="t" anchorCtr="0">
          <a:noAutofit/>
        </a:bodyPr>
        <a:lstStyle/>
        <a:p>
          <a:pPr marL="0" lvl="0" indent="0" algn="l" defTabSz="1022350">
            <a:lnSpc>
              <a:spcPct val="90000"/>
            </a:lnSpc>
            <a:spcBef>
              <a:spcPct val="0"/>
            </a:spcBef>
            <a:spcAft>
              <a:spcPct val="35000"/>
            </a:spcAft>
            <a:buNone/>
          </a:pPr>
          <a:r>
            <a:rPr lang="en-US" sz="2300" kern="1200" dirty="0"/>
            <a:t>Rules on the use of </a:t>
          </a:r>
          <a:r>
            <a:rPr lang="en-US" sz="2300" b="1" kern="1200" dirty="0">
              <a:solidFill>
                <a:srgbClr val="FF0000"/>
              </a:solidFill>
            </a:rPr>
            <a:t>certain VMPs</a:t>
          </a:r>
          <a:r>
            <a:rPr lang="en-US" sz="2300" kern="1200" dirty="0"/>
            <a:t> for prevention and control of </a:t>
          </a:r>
          <a:r>
            <a:rPr lang="en-US" sz="2300" b="1" kern="1200" dirty="0">
              <a:solidFill>
                <a:srgbClr val="FF0000"/>
              </a:solidFill>
            </a:rPr>
            <a:t>certain</a:t>
          </a:r>
          <a:r>
            <a:rPr lang="en-US" sz="2300" kern="1200" dirty="0"/>
            <a:t> </a:t>
          </a:r>
          <a:r>
            <a:rPr lang="en-US" sz="2300" b="1" kern="1200" dirty="0">
              <a:solidFill>
                <a:srgbClr val="FF0000"/>
              </a:solidFill>
            </a:rPr>
            <a:t>listed diseases - Terrestrial and Aquatic animals</a:t>
          </a:r>
        </a:p>
      </dsp:txBody>
      <dsp:txXfrm>
        <a:off x="109182" y="109182"/>
        <a:ext cx="10786248" cy="4167205"/>
      </dsp:txXfrm>
    </dsp:sp>
    <dsp:sp modelId="{1BB79936-4B51-4553-86CA-28F5E92507FD}">
      <dsp:nvSpPr>
        <dsp:cNvPr id="0" name=""/>
        <dsp:cNvSpPr/>
      </dsp:nvSpPr>
      <dsp:spPr>
        <a:xfrm>
          <a:off x="217968" y="1018954"/>
          <a:ext cx="1650691" cy="1494476"/>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Circumstances under which </a:t>
          </a:r>
          <a:r>
            <a:rPr lang="en-US" sz="1500" b="1" kern="1200" dirty="0">
              <a:solidFill>
                <a:srgbClr val="FF0000"/>
              </a:solidFill>
            </a:rPr>
            <a:t>vaccines for category A </a:t>
          </a:r>
          <a:r>
            <a:rPr lang="en-US" sz="1500" kern="1200" dirty="0"/>
            <a:t>diseases can be used</a:t>
          </a:r>
        </a:p>
      </dsp:txBody>
      <dsp:txXfrm>
        <a:off x="263928" y="1064914"/>
        <a:ext cx="1558771" cy="1402556"/>
      </dsp:txXfrm>
    </dsp:sp>
    <dsp:sp modelId="{BB3680C6-D704-4E4E-9282-B3B3D82B6D43}">
      <dsp:nvSpPr>
        <dsp:cNvPr id="0" name=""/>
        <dsp:cNvSpPr/>
      </dsp:nvSpPr>
      <dsp:spPr>
        <a:xfrm>
          <a:off x="275115" y="2671227"/>
          <a:ext cx="1650691" cy="1494476"/>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25038"/>
              <a:satOff val="935"/>
              <a:lumOff val="34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Which </a:t>
          </a:r>
          <a:r>
            <a:rPr lang="en-US" sz="1500" b="1" kern="1200" dirty="0">
              <a:solidFill>
                <a:srgbClr val="FF0000"/>
              </a:solidFill>
            </a:rPr>
            <a:t>VMPs cannot be used for category A and B </a:t>
          </a:r>
          <a:r>
            <a:rPr lang="en-US" sz="1500" kern="1200" dirty="0"/>
            <a:t>diseases</a:t>
          </a:r>
        </a:p>
      </dsp:txBody>
      <dsp:txXfrm>
        <a:off x="321075" y="2717187"/>
        <a:ext cx="1558771" cy="1402556"/>
      </dsp:txXfrm>
    </dsp:sp>
    <dsp:sp modelId="{4AFCF095-08CE-471B-BDD1-2C71A2D7CE52}">
      <dsp:nvSpPr>
        <dsp:cNvPr id="0" name=""/>
        <dsp:cNvSpPr/>
      </dsp:nvSpPr>
      <dsp:spPr>
        <a:xfrm>
          <a:off x="2200922" y="1096392"/>
          <a:ext cx="8528574" cy="3069898"/>
        </a:xfrm>
        <a:prstGeom prst="roundRect">
          <a:avLst>
            <a:gd name="adj" fmla="val 10500"/>
          </a:avLst>
        </a:prstGeom>
        <a:solidFill>
          <a:schemeClr val="accent2">
            <a:shade val="80000"/>
            <a:hueOff val="87635"/>
            <a:satOff val="3273"/>
            <a:lumOff val="121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1949385" numCol="1" spcCol="1270" anchor="t" anchorCtr="0">
          <a:noAutofit/>
        </a:bodyPr>
        <a:lstStyle/>
        <a:p>
          <a:pPr marL="0" lvl="0" indent="0" algn="l" defTabSz="1022350">
            <a:lnSpc>
              <a:spcPct val="90000"/>
            </a:lnSpc>
            <a:spcBef>
              <a:spcPct val="0"/>
            </a:spcBef>
            <a:spcAft>
              <a:spcPct val="35000"/>
            </a:spcAft>
            <a:buNone/>
          </a:pPr>
          <a:r>
            <a:rPr lang="en-US" sz="2300" kern="1200" dirty="0"/>
            <a:t>Rules on the use of </a:t>
          </a:r>
          <a:r>
            <a:rPr lang="en-US" sz="2300" b="1" kern="1200" dirty="0">
              <a:solidFill>
                <a:srgbClr val="FF0000"/>
              </a:solidFill>
            </a:rPr>
            <a:t>vaccines</a:t>
          </a:r>
          <a:r>
            <a:rPr lang="en-US" sz="2300" kern="1200" dirty="0"/>
            <a:t> for prevention and control of category A diseases </a:t>
          </a:r>
          <a:r>
            <a:rPr lang="en-US" sz="2300" b="1" kern="1200" dirty="0">
              <a:solidFill>
                <a:srgbClr val="FF0000"/>
              </a:solidFill>
            </a:rPr>
            <a:t>– Terrestrial animals (partially Aquatic)</a:t>
          </a:r>
        </a:p>
      </dsp:txBody>
      <dsp:txXfrm>
        <a:off x="2295332" y="1190802"/>
        <a:ext cx="8339754" cy="2881078"/>
      </dsp:txXfrm>
    </dsp:sp>
    <dsp:sp modelId="{D7017AD0-A00A-427A-8091-A92F255A5456}">
      <dsp:nvSpPr>
        <dsp:cNvPr id="0" name=""/>
        <dsp:cNvSpPr/>
      </dsp:nvSpPr>
      <dsp:spPr>
        <a:xfrm>
          <a:off x="2414136" y="2170856"/>
          <a:ext cx="1705714" cy="553346"/>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50077"/>
              <a:satOff val="1870"/>
              <a:lumOff val="69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Preconditions</a:t>
          </a:r>
        </a:p>
      </dsp:txBody>
      <dsp:txXfrm>
        <a:off x="2431153" y="2187873"/>
        <a:ext cx="1671680" cy="519312"/>
      </dsp:txXfrm>
    </dsp:sp>
    <dsp:sp modelId="{9BA3A85D-29AC-43E5-9FED-1A99B2D89143}">
      <dsp:nvSpPr>
        <dsp:cNvPr id="0" name=""/>
        <dsp:cNvSpPr/>
      </dsp:nvSpPr>
      <dsp:spPr>
        <a:xfrm>
          <a:off x="2414136" y="2775948"/>
          <a:ext cx="1705714" cy="553346"/>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75115"/>
              <a:satOff val="2805"/>
              <a:lumOff val="104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Strategies</a:t>
          </a:r>
        </a:p>
      </dsp:txBody>
      <dsp:txXfrm>
        <a:off x="2431153" y="2792965"/>
        <a:ext cx="1671680" cy="519312"/>
      </dsp:txXfrm>
    </dsp:sp>
    <dsp:sp modelId="{E9E38461-4558-4308-B336-6B9F224EF68F}">
      <dsp:nvSpPr>
        <dsp:cNvPr id="0" name=""/>
        <dsp:cNvSpPr/>
      </dsp:nvSpPr>
      <dsp:spPr>
        <a:xfrm>
          <a:off x="2414136" y="3381039"/>
          <a:ext cx="1705714" cy="553346"/>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100154"/>
              <a:satOff val="3741"/>
              <a:lumOff val="1388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General rules</a:t>
          </a:r>
        </a:p>
      </dsp:txBody>
      <dsp:txXfrm>
        <a:off x="2431153" y="3398056"/>
        <a:ext cx="1671680" cy="519312"/>
      </dsp:txXfrm>
    </dsp:sp>
    <dsp:sp modelId="{ED55295E-2439-4CA6-98F0-9E517C939363}">
      <dsp:nvSpPr>
        <dsp:cNvPr id="0" name=""/>
        <dsp:cNvSpPr/>
      </dsp:nvSpPr>
      <dsp:spPr>
        <a:xfrm>
          <a:off x="4346821" y="2192784"/>
          <a:ext cx="6107559" cy="1754227"/>
        </a:xfrm>
        <a:prstGeom prst="roundRect">
          <a:avLst>
            <a:gd name="adj" fmla="val 10500"/>
          </a:avLst>
        </a:prstGeom>
        <a:solidFill>
          <a:schemeClr val="accent2">
            <a:shade val="80000"/>
            <a:hueOff val="175269"/>
            <a:satOff val="6546"/>
            <a:lumOff val="243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990164" numCol="1" spcCol="1270" anchor="t" anchorCtr="0">
          <a:noAutofit/>
        </a:bodyPr>
        <a:lstStyle/>
        <a:p>
          <a:pPr marL="0" lvl="0" indent="0" algn="l" defTabSz="1022350">
            <a:lnSpc>
              <a:spcPct val="90000"/>
            </a:lnSpc>
            <a:spcBef>
              <a:spcPct val="0"/>
            </a:spcBef>
            <a:spcAft>
              <a:spcPct val="35000"/>
            </a:spcAft>
            <a:buNone/>
          </a:pPr>
          <a:r>
            <a:rPr lang="en-US" sz="2300" b="1" kern="1200" dirty="0">
              <a:solidFill>
                <a:srgbClr val="FF0000"/>
              </a:solidFill>
            </a:rPr>
            <a:t>Disease-specific </a:t>
          </a:r>
          <a:r>
            <a:rPr lang="en-US" sz="2300" kern="1200" dirty="0"/>
            <a:t>rules </a:t>
          </a:r>
          <a:r>
            <a:rPr lang="en-US" sz="2300" b="1" kern="1200" dirty="0">
              <a:solidFill>
                <a:srgbClr val="FF0000"/>
              </a:solidFill>
            </a:rPr>
            <a:t>(Annexes)</a:t>
          </a:r>
        </a:p>
      </dsp:txBody>
      <dsp:txXfrm>
        <a:off x="4400770" y="2246733"/>
        <a:ext cx="5999661" cy="1646329"/>
      </dsp:txXfrm>
    </dsp:sp>
    <dsp:sp modelId="{F6FF15C7-EC04-4A48-9001-FF3FD4C8EE8A}">
      <dsp:nvSpPr>
        <dsp:cNvPr id="0" name=""/>
        <dsp:cNvSpPr/>
      </dsp:nvSpPr>
      <dsp:spPr>
        <a:xfrm>
          <a:off x="4499510" y="2982186"/>
          <a:ext cx="1895341" cy="789402"/>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125192"/>
              <a:satOff val="4676"/>
              <a:lumOff val="173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Implementation</a:t>
          </a:r>
        </a:p>
      </dsp:txBody>
      <dsp:txXfrm>
        <a:off x="4523787" y="3006463"/>
        <a:ext cx="1846787" cy="740848"/>
      </dsp:txXfrm>
    </dsp:sp>
    <dsp:sp modelId="{B76ED4F4-C24D-48C3-8A43-B112239B118D}">
      <dsp:nvSpPr>
        <dsp:cNvPr id="0" name=""/>
        <dsp:cNvSpPr/>
      </dsp:nvSpPr>
      <dsp:spPr>
        <a:xfrm>
          <a:off x="6448773" y="2982186"/>
          <a:ext cx="1895341" cy="789402"/>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150231"/>
              <a:satOff val="5611"/>
              <a:lumOff val="208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Measures (prohibitions) in the vaccination zone</a:t>
          </a:r>
        </a:p>
      </dsp:txBody>
      <dsp:txXfrm>
        <a:off x="6473050" y="3006463"/>
        <a:ext cx="1846787" cy="740848"/>
      </dsp:txXfrm>
    </dsp:sp>
    <dsp:sp modelId="{AC490073-BE57-4C2D-99F4-B7F5AA2520F0}">
      <dsp:nvSpPr>
        <dsp:cNvPr id="0" name=""/>
        <dsp:cNvSpPr/>
      </dsp:nvSpPr>
      <dsp:spPr>
        <a:xfrm>
          <a:off x="8398036" y="2982186"/>
          <a:ext cx="1895341" cy="789402"/>
        </a:xfrm>
        <a:prstGeom prst="roundRect">
          <a:avLst>
            <a:gd name="adj" fmla="val 10500"/>
          </a:avLst>
        </a:prstGeom>
        <a:solidFill>
          <a:schemeClr val="lt1">
            <a:alpha val="90000"/>
            <a:hueOff val="0"/>
            <a:satOff val="0"/>
            <a:lumOff val="0"/>
            <a:alphaOff val="0"/>
          </a:schemeClr>
        </a:solidFill>
        <a:ln w="12700" cap="flat" cmpd="sng" algn="ctr">
          <a:solidFill>
            <a:schemeClr val="accent2">
              <a:shade val="80000"/>
              <a:hueOff val="175269"/>
              <a:satOff val="6546"/>
              <a:lumOff val="243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 of the previous animal health status</a:t>
          </a:r>
        </a:p>
      </dsp:txBody>
      <dsp:txXfrm>
        <a:off x="8422313" y="3006463"/>
        <a:ext cx="1846787" cy="740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DB081-CBEE-415D-978C-AB893C38C820}">
      <dsp:nvSpPr>
        <dsp:cNvPr id="0" name=""/>
        <dsp:cNvSpPr/>
      </dsp:nvSpPr>
      <dsp:spPr>
        <a:xfrm>
          <a:off x="124797" y="0"/>
          <a:ext cx="2830273" cy="1698164"/>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Diagnostic immunological veterinary medicinal products</a:t>
          </a:r>
        </a:p>
      </dsp:txBody>
      <dsp:txXfrm>
        <a:off x="124797" y="0"/>
        <a:ext cx="2830273" cy="1698164"/>
      </dsp:txXfrm>
    </dsp:sp>
    <dsp:sp modelId="{AA7EA97C-2CD7-4483-97DA-7A1435ECAEBE}">
      <dsp:nvSpPr>
        <dsp:cNvPr id="0" name=""/>
        <dsp:cNvSpPr/>
      </dsp:nvSpPr>
      <dsp:spPr>
        <a:xfrm>
          <a:off x="3248400" y="0"/>
          <a:ext cx="2830273" cy="1698164"/>
        </a:xfrm>
        <a:prstGeom prst="rect">
          <a:avLst/>
        </a:prstGeom>
        <a:solidFill>
          <a:schemeClr val="accent1">
            <a:shade val="80000"/>
            <a:hueOff val="28067"/>
            <a:satOff val="-11627"/>
            <a:lumOff val="90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Hyper-immune sera</a:t>
          </a:r>
        </a:p>
      </dsp:txBody>
      <dsp:txXfrm>
        <a:off x="3248400" y="0"/>
        <a:ext cx="2830273" cy="1698164"/>
      </dsp:txXfrm>
    </dsp:sp>
    <dsp:sp modelId="{032E3B73-83DF-4E07-99B1-09E55029E4DE}">
      <dsp:nvSpPr>
        <dsp:cNvPr id="0" name=""/>
        <dsp:cNvSpPr/>
      </dsp:nvSpPr>
      <dsp:spPr>
        <a:xfrm>
          <a:off x="6305181" y="0"/>
          <a:ext cx="2830273" cy="1698164"/>
        </a:xfrm>
        <a:prstGeom prst="rect">
          <a:avLst/>
        </a:prstGeom>
        <a:solidFill>
          <a:schemeClr val="accent1">
            <a:shade val="80000"/>
            <a:hueOff val="56135"/>
            <a:satOff val="-23254"/>
            <a:lumOff val="180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Antibiotics</a:t>
          </a:r>
        </a:p>
      </dsp:txBody>
      <dsp:txXfrm>
        <a:off x="6305181" y="0"/>
        <a:ext cx="2830273" cy="1698164"/>
      </dsp:txXfrm>
    </dsp:sp>
    <dsp:sp modelId="{12E92912-D816-4665-89AE-24969D3237A5}">
      <dsp:nvSpPr>
        <dsp:cNvPr id="0" name=""/>
        <dsp:cNvSpPr/>
      </dsp:nvSpPr>
      <dsp:spPr>
        <a:xfrm>
          <a:off x="1650541" y="1982357"/>
          <a:ext cx="2830273" cy="1698164"/>
        </a:xfrm>
        <a:prstGeom prst="rect">
          <a:avLst/>
        </a:prstGeom>
        <a:solidFill>
          <a:schemeClr val="accent1">
            <a:shade val="80000"/>
            <a:hueOff val="84202"/>
            <a:satOff val="-34880"/>
            <a:lumOff val="270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Inactivated immunological VMP, as referred to in Article 2(3) of Regulation (EU) 2019/6</a:t>
          </a:r>
          <a:br>
            <a:rPr lang="en-GB" sz="1800" kern="1200" dirty="0"/>
          </a:br>
          <a:r>
            <a:rPr lang="en-GB" sz="1800" kern="1200" dirty="0"/>
            <a:t> [so-called ‘auto-vaccines’]</a:t>
          </a:r>
        </a:p>
      </dsp:txBody>
      <dsp:txXfrm>
        <a:off x="1650541" y="1982357"/>
        <a:ext cx="2830273" cy="1698164"/>
      </dsp:txXfrm>
    </dsp:sp>
    <dsp:sp modelId="{E9871D65-13BE-4976-90EF-E3E3167554D1}">
      <dsp:nvSpPr>
        <dsp:cNvPr id="0" name=""/>
        <dsp:cNvSpPr/>
      </dsp:nvSpPr>
      <dsp:spPr>
        <a:xfrm>
          <a:off x="4763842" y="1982357"/>
          <a:ext cx="2830273" cy="1698164"/>
        </a:xfrm>
        <a:prstGeom prst="rect">
          <a:avLst/>
        </a:prstGeom>
        <a:solidFill>
          <a:schemeClr val="accent1">
            <a:shade val="80000"/>
            <a:hueOff val="112269"/>
            <a:satOff val="-46507"/>
            <a:lumOff val="360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E" sz="2000" b="0" kern="1200" dirty="0">
              <a:solidFill>
                <a:schemeClr val="bg1"/>
              </a:solidFill>
            </a:rPr>
            <a:t>Antivirals</a:t>
          </a:r>
          <a:endParaRPr lang="en-GB" sz="2000" b="0" kern="1200" dirty="0">
            <a:solidFill>
              <a:schemeClr val="bg1"/>
            </a:solidFill>
          </a:endParaRPr>
        </a:p>
      </dsp:txBody>
      <dsp:txXfrm>
        <a:off x="4763842" y="1982357"/>
        <a:ext cx="2830273" cy="1698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DB081-CBEE-415D-978C-AB893C38C820}">
      <dsp:nvSpPr>
        <dsp:cNvPr id="0" name=""/>
        <dsp:cNvSpPr/>
      </dsp:nvSpPr>
      <dsp:spPr>
        <a:xfrm>
          <a:off x="1258282" y="155"/>
          <a:ext cx="2874031" cy="17244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Member States allow</a:t>
          </a:r>
        </a:p>
      </dsp:txBody>
      <dsp:txXfrm>
        <a:off x="1258282" y="155"/>
        <a:ext cx="2874031" cy="1724418"/>
      </dsp:txXfrm>
    </dsp:sp>
    <dsp:sp modelId="{AA7EA97C-2CD7-4483-97DA-7A1435ECAEBE}">
      <dsp:nvSpPr>
        <dsp:cNvPr id="0" name=""/>
        <dsp:cNvSpPr/>
      </dsp:nvSpPr>
      <dsp:spPr>
        <a:xfrm>
          <a:off x="4419716" y="155"/>
          <a:ext cx="2874031" cy="1724418"/>
        </a:xfrm>
        <a:prstGeom prst="rect">
          <a:avLst/>
        </a:prstGeom>
        <a:solidFill>
          <a:schemeClr val="accent5">
            <a:hueOff val="-420497"/>
            <a:satOff val="-4898"/>
            <a:lumOff val="2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The competent authority decides and controls</a:t>
          </a:r>
        </a:p>
      </dsp:txBody>
      <dsp:txXfrm>
        <a:off x="4419716" y="155"/>
        <a:ext cx="2874031" cy="1724418"/>
      </dsp:txXfrm>
    </dsp:sp>
    <dsp:sp modelId="{A8B635D5-08CE-4034-8171-612FE8AE89D3}">
      <dsp:nvSpPr>
        <dsp:cNvPr id="0" name=""/>
        <dsp:cNvSpPr/>
      </dsp:nvSpPr>
      <dsp:spPr>
        <a:xfrm>
          <a:off x="7581150" y="0"/>
          <a:ext cx="2874031" cy="1724418"/>
        </a:xfrm>
        <a:prstGeom prst="rect">
          <a:avLst/>
        </a:prstGeom>
        <a:solidFill>
          <a:schemeClr val="accent5">
            <a:hueOff val="-840993"/>
            <a:satOff val="-9796"/>
            <a:lumOff val="4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Vaccination is part of official measures put in place by the CA for prevention and control of category A diseases</a:t>
          </a:r>
        </a:p>
      </dsp:txBody>
      <dsp:txXfrm>
        <a:off x="7581150" y="0"/>
        <a:ext cx="2874031" cy="1724418"/>
      </dsp:txXfrm>
    </dsp:sp>
    <dsp:sp modelId="{B01ED8AD-A823-4DF0-9A09-134D4B544AB1}">
      <dsp:nvSpPr>
        <dsp:cNvPr id="0" name=""/>
        <dsp:cNvSpPr/>
      </dsp:nvSpPr>
      <dsp:spPr>
        <a:xfrm>
          <a:off x="1290011" y="2004027"/>
          <a:ext cx="2874031" cy="1724418"/>
        </a:xfrm>
        <a:prstGeom prst="rect">
          <a:avLst/>
        </a:prstGeom>
        <a:solidFill>
          <a:schemeClr val="accent5">
            <a:hueOff val="-1261490"/>
            <a:satOff val="-14694"/>
            <a:lumOff val="6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solidFill>
                <a:srgbClr val="FF0000"/>
              </a:solidFill>
            </a:rPr>
            <a:t>Only if their use is not prohibited in accordance with Annex I </a:t>
          </a:r>
          <a:r>
            <a:rPr lang="en-US" sz="2000" kern="1200" dirty="0">
              <a:solidFill>
                <a:srgbClr val="FF0000"/>
              </a:solidFill>
            </a:rPr>
            <a:t>(Rinderpest)</a:t>
          </a:r>
        </a:p>
      </dsp:txBody>
      <dsp:txXfrm>
        <a:off x="1290011" y="2004027"/>
        <a:ext cx="2874031" cy="1724418"/>
      </dsp:txXfrm>
    </dsp:sp>
    <dsp:sp modelId="{25070DD0-2392-4B1E-BDF2-7484B70CDB7A}">
      <dsp:nvSpPr>
        <dsp:cNvPr id="0" name=""/>
        <dsp:cNvSpPr/>
      </dsp:nvSpPr>
      <dsp:spPr>
        <a:xfrm>
          <a:off x="4419716" y="2011977"/>
          <a:ext cx="2874031" cy="1724418"/>
        </a:xfrm>
        <a:prstGeom prst="rect">
          <a:avLst/>
        </a:prstGeom>
        <a:solidFill>
          <a:schemeClr val="accent5">
            <a:hueOff val="-1681987"/>
            <a:satOff val="-19592"/>
            <a:lumOff val="9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0000"/>
              </a:solidFill>
            </a:rPr>
            <a:t>In accordance with the general rules in the Regulation</a:t>
          </a:r>
        </a:p>
      </dsp:txBody>
      <dsp:txXfrm>
        <a:off x="4419716" y="2011977"/>
        <a:ext cx="2874031" cy="1724418"/>
      </dsp:txXfrm>
    </dsp:sp>
    <dsp:sp modelId="{EFD3A0F0-5391-4B76-BE9B-517AE39C692F}">
      <dsp:nvSpPr>
        <dsp:cNvPr id="0" name=""/>
        <dsp:cNvSpPr/>
      </dsp:nvSpPr>
      <dsp:spPr>
        <a:xfrm>
          <a:off x="7581150" y="2011977"/>
          <a:ext cx="2874031" cy="1724418"/>
        </a:xfrm>
        <a:prstGeom prst="rect">
          <a:avLst/>
        </a:prstGeom>
        <a:solidFill>
          <a:schemeClr val="accent5">
            <a:hueOff val="-2102483"/>
            <a:satOff val="-24490"/>
            <a:lumOff val="1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 accordance with the disease-specific rules in Annexes (Terrestrial)</a:t>
          </a:r>
        </a:p>
      </dsp:txBody>
      <dsp:txXfrm>
        <a:off x="7581150" y="2011977"/>
        <a:ext cx="2874031" cy="1724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E700D-1DF4-42C2-9432-5EF3351F9A2C}">
      <dsp:nvSpPr>
        <dsp:cNvPr id="0" name=""/>
        <dsp:cNvSpPr/>
      </dsp:nvSpPr>
      <dsp:spPr>
        <a:xfrm>
          <a:off x="1695228" y="1160790"/>
          <a:ext cx="1696574" cy="145603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alibri"/>
              <a:ea typeface="+mn-ea"/>
              <a:cs typeface="+mn-cs"/>
            </a:rPr>
            <a:t>Vaccination</a:t>
          </a:r>
        </a:p>
      </dsp:txBody>
      <dsp:txXfrm>
        <a:off x="1737874" y="1203436"/>
        <a:ext cx="1611282" cy="1370741"/>
      </dsp:txXfrm>
    </dsp:sp>
    <dsp:sp modelId="{A2C5AA34-D821-4988-A46F-4A9594DEBAAD}">
      <dsp:nvSpPr>
        <dsp:cNvPr id="0" name=""/>
        <dsp:cNvSpPr/>
      </dsp:nvSpPr>
      <dsp:spPr>
        <a:xfrm rot="19457599">
          <a:off x="3313250" y="1617678"/>
          <a:ext cx="835735" cy="54492"/>
        </a:xfrm>
        <a:custGeom>
          <a:avLst/>
          <a:gdLst/>
          <a:ahLst/>
          <a:cxnLst/>
          <a:rect l="0" t="0" r="0" b="0"/>
          <a:pathLst>
            <a:path>
              <a:moveTo>
                <a:pt x="0" y="29223"/>
              </a:moveTo>
              <a:lnTo>
                <a:pt x="465592" y="29223"/>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ysClr val="windowText" lastClr="000000">
                <a:hueOff val="0"/>
                <a:satOff val="0"/>
                <a:lumOff val="0"/>
                <a:alphaOff val="0"/>
              </a:sysClr>
            </a:solidFill>
            <a:latin typeface="Calibri"/>
            <a:ea typeface="+mn-ea"/>
            <a:cs typeface="+mn-cs"/>
          </a:endParaRPr>
        </a:p>
      </dsp:txBody>
      <dsp:txXfrm>
        <a:off x="3701958" y="1640152"/>
        <a:ext cx="0" cy="0"/>
      </dsp:txXfrm>
    </dsp:sp>
    <dsp:sp modelId="{2ED7906C-F691-46A9-83F1-B7D14C446DB4}">
      <dsp:nvSpPr>
        <dsp:cNvPr id="0" name=""/>
        <dsp:cNvSpPr/>
      </dsp:nvSpPr>
      <dsp:spPr>
        <a:xfrm>
          <a:off x="4070432" y="976898"/>
          <a:ext cx="1977577" cy="8482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0000"/>
              </a:solidFill>
              <a:latin typeface="Calibri"/>
              <a:ea typeface="+mn-ea"/>
              <a:cs typeface="+mn-cs"/>
            </a:rPr>
            <a:t>Emergency</a:t>
          </a:r>
        </a:p>
      </dsp:txBody>
      <dsp:txXfrm>
        <a:off x="4095277" y="1001743"/>
        <a:ext cx="1927887" cy="798597"/>
      </dsp:txXfrm>
    </dsp:sp>
    <dsp:sp modelId="{4E4C51FE-C626-4610-9C96-0211E1F643B5}">
      <dsp:nvSpPr>
        <dsp:cNvPr id="0" name=""/>
        <dsp:cNvSpPr/>
      </dsp:nvSpPr>
      <dsp:spPr>
        <a:xfrm rot="18289469">
          <a:off x="5793146" y="886030"/>
          <a:ext cx="1188359" cy="54492"/>
        </a:xfrm>
        <a:custGeom>
          <a:avLst/>
          <a:gdLst/>
          <a:ahLst/>
          <a:cxnLst/>
          <a:rect l="0" t="0" r="0" b="0"/>
          <a:pathLst>
            <a:path>
              <a:moveTo>
                <a:pt x="0" y="29223"/>
              </a:moveTo>
              <a:lnTo>
                <a:pt x="465592" y="2922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ysClr val="windowText" lastClr="000000">
                <a:hueOff val="0"/>
                <a:satOff val="0"/>
                <a:lumOff val="0"/>
                <a:alphaOff val="0"/>
              </a:sysClr>
            </a:solidFill>
            <a:latin typeface="Calibri"/>
            <a:ea typeface="+mn-ea"/>
            <a:cs typeface="+mn-cs"/>
          </a:endParaRPr>
        </a:p>
      </dsp:txBody>
      <dsp:txXfrm>
        <a:off x="6345971" y="920698"/>
        <a:ext cx="0" cy="0"/>
      </dsp:txXfrm>
    </dsp:sp>
    <dsp:sp modelId="{2BFD0456-B888-4251-91F6-D8913B3156E1}">
      <dsp:nvSpPr>
        <dsp:cNvPr id="0" name=""/>
        <dsp:cNvSpPr/>
      </dsp:nvSpPr>
      <dsp:spPr>
        <a:xfrm>
          <a:off x="6726640" y="1368"/>
          <a:ext cx="1696574" cy="848287"/>
        </a:xfrm>
        <a:prstGeom prst="roundRect">
          <a:avLst>
            <a:gd name="adj" fmla="val 1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a:latin typeface="Calibri"/>
              <a:ea typeface="+mn-ea"/>
              <a:cs typeface="+mn-cs"/>
            </a:rPr>
            <a:t>Suppressive</a:t>
          </a:r>
        </a:p>
      </dsp:txBody>
      <dsp:txXfrm>
        <a:off x="6751485" y="26213"/>
        <a:ext cx="1646884" cy="798597"/>
      </dsp:txXfrm>
    </dsp:sp>
    <dsp:sp modelId="{3885A3C3-169C-406F-AF9D-D0EA9316EF16}">
      <dsp:nvSpPr>
        <dsp:cNvPr id="0" name=""/>
        <dsp:cNvSpPr/>
      </dsp:nvSpPr>
      <dsp:spPr>
        <a:xfrm>
          <a:off x="6048010" y="1373795"/>
          <a:ext cx="678629" cy="54492"/>
        </a:xfrm>
        <a:custGeom>
          <a:avLst/>
          <a:gdLst/>
          <a:ahLst/>
          <a:cxnLst/>
          <a:rect l="0" t="0" r="0" b="0"/>
          <a:pathLst>
            <a:path>
              <a:moveTo>
                <a:pt x="0" y="29223"/>
              </a:moveTo>
              <a:lnTo>
                <a:pt x="465592" y="29223"/>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ysClr val="windowText" lastClr="000000">
                <a:hueOff val="0"/>
                <a:satOff val="0"/>
                <a:lumOff val="0"/>
                <a:alphaOff val="0"/>
              </a:sysClr>
            </a:solidFill>
            <a:latin typeface="Calibri"/>
            <a:ea typeface="+mn-ea"/>
            <a:cs typeface="+mn-cs"/>
          </a:endParaRPr>
        </a:p>
      </dsp:txBody>
      <dsp:txXfrm>
        <a:off x="6370359" y="1384076"/>
        <a:ext cx="0" cy="0"/>
      </dsp:txXfrm>
    </dsp:sp>
    <dsp:sp modelId="{57122FA6-FC05-43A3-9560-391D1CC9C7AF}">
      <dsp:nvSpPr>
        <dsp:cNvPr id="0" name=""/>
        <dsp:cNvSpPr/>
      </dsp:nvSpPr>
      <dsp:spPr>
        <a:xfrm>
          <a:off x="6726640" y="976898"/>
          <a:ext cx="1704904" cy="848287"/>
        </a:xfrm>
        <a:prstGeom prst="roundRect">
          <a:avLst>
            <a:gd name="adj" fmla="val 1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alibri"/>
              <a:ea typeface="+mn-ea"/>
              <a:cs typeface="+mn-cs"/>
            </a:rPr>
            <a:t>Protective</a:t>
          </a:r>
        </a:p>
      </dsp:txBody>
      <dsp:txXfrm>
        <a:off x="6751485" y="1001743"/>
        <a:ext cx="1655214" cy="798597"/>
      </dsp:txXfrm>
    </dsp:sp>
    <dsp:sp modelId="{B3EF7068-C375-435D-B166-0617C918F2D6}">
      <dsp:nvSpPr>
        <dsp:cNvPr id="0" name=""/>
        <dsp:cNvSpPr/>
      </dsp:nvSpPr>
      <dsp:spPr>
        <a:xfrm rot="3310531">
          <a:off x="5793146" y="1861561"/>
          <a:ext cx="1188359" cy="54492"/>
        </a:xfrm>
        <a:custGeom>
          <a:avLst/>
          <a:gdLst/>
          <a:ahLst/>
          <a:cxnLst/>
          <a:rect l="0" t="0" r="0" b="0"/>
          <a:pathLst>
            <a:path>
              <a:moveTo>
                <a:pt x="0" y="27246"/>
              </a:moveTo>
              <a:lnTo>
                <a:pt x="1188359" y="27246"/>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57616" y="1859098"/>
        <a:ext cx="59417" cy="59417"/>
      </dsp:txXfrm>
    </dsp:sp>
    <dsp:sp modelId="{FE13B501-FFD1-49BD-AA62-65E91D0A1D28}">
      <dsp:nvSpPr>
        <dsp:cNvPr id="0" name=""/>
        <dsp:cNvSpPr/>
      </dsp:nvSpPr>
      <dsp:spPr>
        <a:xfrm>
          <a:off x="6726640" y="1952428"/>
          <a:ext cx="1696574" cy="848287"/>
        </a:xfrm>
        <a:prstGeom prst="roundRect">
          <a:avLst>
            <a:gd name="adj" fmla="val 1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alibri"/>
              <a:ea typeface="+mn-ea"/>
              <a:cs typeface="+mn-cs"/>
            </a:rPr>
            <a:t>In wild animals</a:t>
          </a:r>
        </a:p>
      </dsp:txBody>
      <dsp:txXfrm>
        <a:off x="6751485" y="1977273"/>
        <a:ext cx="1646884" cy="798597"/>
      </dsp:txXfrm>
    </dsp:sp>
    <dsp:sp modelId="{326F601D-EA93-4D89-BD76-8DDD98B6E71F}">
      <dsp:nvSpPr>
        <dsp:cNvPr id="0" name=""/>
        <dsp:cNvSpPr/>
      </dsp:nvSpPr>
      <dsp:spPr>
        <a:xfrm rot="2142401">
          <a:off x="3313250" y="2105443"/>
          <a:ext cx="835735" cy="54492"/>
        </a:xfrm>
        <a:custGeom>
          <a:avLst/>
          <a:gdLst/>
          <a:ahLst/>
          <a:cxnLst/>
          <a:rect l="0" t="0" r="0" b="0"/>
          <a:pathLst>
            <a:path>
              <a:moveTo>
                <a:pt x="0" y="29223"/>
              </a:moveTo>
              <a:lnTo>
                <a:pt x="465592" y="29223"/>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ysClr val="windowText" lastClr="000000">
                <a:hueOff val="0"/>
                <a:satOff val="0"/>
                <a:lumOff val="0"/>
                <a:alphaOff val="0"/>
              </a:sysClr>
            </a:solidFill>
            <a:latin typeface="Calibri"/>
            <a:ea typeface="+mn-ea"/>
            <a:cs typeface="+mn-cs"/>
          </a:endParaRPr>
        </a:p>
      </dsp:txBody>
      <dsp:txXfrm>
        <a:off x="3726345" y="2103530"/>
        <a:ext cx="0" cy="0"/>
      </dsp:txXfrm>
    </dsp:sp>
    <dsp:sp modelId="{822E3782-30A8-4378-A6A8-80BEEACE6F6A}">
      <dsp:nvSpPr>
        <dsp:cNvPr id="0" name=""/>
        <dsp:cNvSpPr/>
      </dsp:nvSpPr>
      <dsp:spPr>
        <a:xfrm>
          <a:off x="4070432" y="1952428"/>
          <a:ext cx="1907814" cy="84828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2"/>
              </a:solidFill>
              <a:latin typeface="Calibri"/>
              <a:ea typeface="+mn-ea"/>
              <a:cs typeface="+mn-cs"/>
            </a:rPr>
            <a:t>Preventive</a:t>
          </a:r>
        </a:p>
      </dsp:txBody>
      <dsp:txXfrm>
        <a:off x="4095277" y="1977273"/>
        <a:ext cx="1858124" cy="798597"/>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04/02/2024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Delete/update</a:t>
            </a:r>
            <a:r>
              <a:rPr lang="en-IE" baseline="0" dirty="0"/>
              <a:t> as appropriate</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481979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1192841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mailto:HaDEA-BTSF-PROJECTS@ec.europa.eu"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hyperlink" Target="mailto:HaDEA-BTSF-PROJECTS@ec.europa.eu" TargetMode="External"/><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 Title Slide - TUTOR">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1EAAD93-370F-49D5-9EBF-F4419DC45E29}"/>
              </a:ext>
            </a:extLst>
          </p:cNvPr>
          <p:cNvSpPr/>
          <p:nvPr userDrawn="1"/>
        </p:nvSpPr>
        <p:spPr>
          <a:xfrm>
            <a:off x="-5346" y="1068735"/>
            <a:ext cx="12197346" cy="5775410"/>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112F745-5536-4884-A2F2-BE8B7BB5933B}"/>
              </a:ext>
            </a:extLst>
          </p:cNvPr>
          <p:cNvSpPr/>
          <p:nvPr userDrawn="1"/>
        </p:nvSpPr>
        <p:spPr>
          <a:xfrm>
            <a:off x="6493685" y="2981742"/>
            <a:ext cx="5079600" cy="1879200"/>
          </a:xfrm>
          <a:prstGeom prst="rect">
            <a:avLst/>
          </a:prstGeom>
          <a:blipFill dpi="0" rotWithShape="1">
            <a:blip r:embed="rId2">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5B1A1319-8BBA-4D2E-AF94-077A41E268B2}"/>
              </a:ext>
            </a:extLst>
          </p:cNvPr>
          <p:cNvSpPr txBox="1">
            <a:spLocks/>
          </p:cNvSpPr>
          <p:nvPr userDrawn="1"/>
        </p:nvSpPr>
        <p:spPr>
          <a:xfrm>
            <a:off x="6667739" y="2684799"/>
            <a:ext cx="4647389" cy="2176143"/>
          </a:xfrm>
          <a:prstGeom prst="rect">
            <a:avLst/>
          </a:prstGeom>
          <a:noFill/>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16000" dirty="0">
                <a:solidFill>
                  <a:srgbClr val="D5E1EF"/>
                </a:solidFill>
                <a:latin typeface="EC Square Sans Pro Medium" panose="020B0500000000020004" pitchFamily="34" charset="0"/>
              </a:rPr>
              <a:t>BTSF</a:t>
            </a:r>
            <a:endParaRPr lang="en-GB" sz="16000" dirty="0">
              <a:solidFill>
                <a:srgbClr val="D5E1EF"/>
              </a:solidFill>
              <a:latin typeface="EC Square Sans Pro Medium" panose="020B0500000000020004" pitchFamily="34" charset="0"/>
            </a:endParaRPr>
          </a:p>
        </p:txBody>
      </p:sp>
      <p:sp>
        <p:nvSpPr>
          <p:cNvPr id="28" name="Title 1">
            <a:extLst>
              <a:ext uri="{FF2B5EF4-FFF2-40B4-BE49-F238E27FC236}">
                <a16:creationId xmlns:a16="http://schemas.microsoft.com/office/drawing/2014/main" id="{CA36C2EC-6C04-46EC-AF1E-D01DD0E5B771}"/>
              </a:ext>
            </a:extLst>
          </p:cNvPr>
          <p:cNvSpPr txBox="1">
            <a:spLocks/>
          </p:cNvSpPr>
          <p:nvPr userDrawn="1"/>
        </p:nvSpPr>
        <p:spPr>
          <a:xfrm>
            <a:off x="963534" y="1723199"/>
            <a:ext cx="4560727"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8000" dirty="0">
                <a:solidFill>
                  <a:srgbClr val="034EA2"/>
                </a:solidFill>
                <a:latin typeface="EC Square Sans Pro Medium" panose="020B0500000000020004" pitchFamily="34" charset="0"/>
              </a:rPr>
              <a:t>BTSF</a:t>
            </a:r>
          </a:p>
        </p:txBody>
      </p:sp>
      <p:sp>
        <p:nvSpPr>
          <p:cNvPr id="31" name="Rectangle 30">
            <a:extLst>
              <a:ext uri="{FF2B5EF4-FFF2-40B4-BE49-F238E27FC236}">
                <a16:creationId xmlns:a16="http://schemas.microsoft.com/office/drawing/2014/main" id="{C365A510-66D5-48D5-98B3-B3B983D5738A}"/>
              </a:ext>
            </a:extLst>
          </p:cNvPr>
          <p:cNvSpPr/>
          <p:nvPr userDrawn="1"/>
        </p:nvSpPr>
        <p:spPr>
          <a:xfrm>
            <a:off x="0" y="0"/>
            <a:ext cx="12192000" cy="1091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18" name="Picture 17">
            <a:extLst>
              <a:ext uri="{FF2B5EF4-FFF2-40B4-BE49-F238E27FC236}">
                <a16:creationId xmlns:a16="http://schemas.microsoft.com/office/drawing/2014/main" id="{F3B5A811-51F5-4DAD-ADAB-0FA88A3F8B1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66104" y="258042"/>
            <a:ext cx="1659792" cy="1152460"/>
          </a:xfrm>
          <a:prstGeom prst="rect">
            <a:avLst/>
          </a:prstGeom>
        </p:spPr>
      </p:pic>
      <p:sp>
        <p:nvSpPr>
          <p:cNvPr id="16" name="Content Placeholder 2">
            <a:extLst>
              <a:ext uri="{FF2B5EF4-FFF2-40B4-BE49-F238E27FC236}">
                <a16:creationId xmlns:a16="http://schemas.microsoft.com/office/drawing/2014/main" id="{C9209686-8886-429D-880B-E8069C6F75F6}"/>
              </a:ext>
            </a:extLst>
          </p:cNvPr>
          <p:cNvSpPr>
            <a:spLocks noGrp="1"/>
          </p:cNvSpPr>
          <p:nvPr>
            <p:ph sz="quarter" idx="10" hasCustomPrompt="1"/>
          </p:nvPr>
        </p:nvSpPr>
        <p:spPr>
          <a:xfrm>
            <a:off x="978525" y="4480938"/>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Click to add Speaker’s name,</a:t>
            </a:r>
          </a:p>
          <a:p>
            <a:pPr marL="0" lvl="0">
              <a:lnSpc>
                <a:spcPct val="90000"/>
              </a:lnSpc>
              <a:spcBef>
                <a:spcPct val="0"/>
              </a:spcBef>
              <a:buNone/>
            </a:pPr>
            <a:r>
              <a:rPr lang="en-US" dirty="0"/>
              <a:t>Position, Organisation</a:t>
            </a:r>
            <a:endParaRPr lang="en-BE" dirty="0"/>
          </a:p>
        </p:txBody>
      </p:sp>
      <p:sp>
        <p:nvSpPr>
          <p:cNvPr id="17" name="Content Placeholder 2">
            <a:extLst>
              <a:ext uri="{FF2B5EF4-FFF2-40B4-BE49-F238E27FC236}">
                <a16:creationId xmlns:a16="http://schemas.microsoft.com/office/drawing/2014/main" id="{58DD9B99-05A2-4F48-A4B6-D03A283EFED4}"/>
              </a:ext>
            </a:extLst>
          </p:cNvPr>
          <p:cNvSpPr>
            <a:spLocks noGrp="1"/>
          </p:cNvSpPr>
          <p:nvPr>
            <p:ph sz="quarter" idx="11" hasCustomPrompt="1"/>
          </p:nvPr>
        </p:nvSpPr>
        <p:spPr>
          <a:xfrm>
            <a:off x="963535" y="5392774"/>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Location and Date</a:t>
            </a:r>
            <a:endParaRPr lang="en-BE" dirty="0"/>
          </a:p>
        </p:txBody>
      </p:sp>
      <p:sp>
        <p:nvSpPr>
          <p:cNvPr id="19" name="Content Placeholder 2">
            <a:extLst>
              <a:ext uri="{FF2B5EF4-FFF2-40B4-BE49-F238E27FC236}">
                <a16:creationId xmlns:a16="http://schemas.microsoft.com/office/drawing/2014/main" id="{E37AE30F-A5A7-4D69-9EBC-6962F7705A6E}"/>
              </a:ext>
            </a:extLst>
          </p:cNvPr>
          <p:cNvSpPr>
            <a:spLocks noGrp="1"/>
          </p:cNvSpPr>
          <p:nvPr>
            <p:ph sz="quarter" idx="12" hasCustomPrompt="1"/>
          </p:nvPr>
        </p:nvSpPr>
        <p:spPr>
          <a:xfrm>
            <a:off x="978525" y="3538639"/>
            <a:ext cx="10096500" cy="778268"/>
          </a:xfrm>
        </p:spPr>
        <p:txBody>
          <a:bodyPr vert="horz" lIns="91440" tIns="45720" rIns="91440" bIns="0" rtlCol="0" anchor="t" anchorCtr="0">
            <a:noAutofit/>
          </a:bodyPr>
          <a:lstStyle>
            <a:lvl1pPr>
              <a:lnSpc>
                <a:spcPct val="100000"/>
              </a:lnSpc>
              <a:spcAft>
                <a:spcPts val="0"/>
              </a:spcAft>
              <a:defRPr lang="en-BE" sz="2600" dirty="0">
                <a:solidFill>
                  <a:srgbClr val="6FA528"/>
                </a:solidFill>
                <a:latin typeface="EC Square Sans Pro Medium" panose="020B0500000000020004" pitchFamily="34" charset="0"/>
                <a:ea typeface="+mj-ea"/>
                <a:cs typeface="+mj-cs"/>
              </a:defRPr>
            </a:lvl1pPr>
          </a:lstStyle>
          <a:p>
            <a:pPr lvl="0">
              <a:lnSpc>
                <a:spcPct val="90000"/>
              </a:lnSpc>
              <a:spcBef>
                <a:spcPct val="0"/>
              </a:spcBef>
              <a:buNone/>
            </a:pPr>
            <a:r>
              <a:rPr lang="en-US" dirty="0"/>
              <a:t>Click to add Event/Activity Name</a:t>
            </a:r>
            <a:endParaRPr lang="en-BE" dirty="0"/>
          </a:p>
        </p:txBody>
      </p:sp>
    </p:spTree>
    <p:extLst>
      <p:ext uri="{BB962C8B-B14F-4D97-AF65-F5344CB8AC3E}">
        <p14:creationId xmlns:p14="http://schemas.microsoft.com/office/powerpoint/2010/main" val="8162218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071811"/>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0" name="Straight Connector 9"/>
          <p:cNvCxnSpPr>
            <a:cxnSpLocks/>
          </p:cNvCxnSpPr>
          <p:nvPr userDrawn="1"/>
        </p:nvCxnSpPr>
        <p:spPr>
          <a:xfrm flipH="1">
            <a:off x="838200" y="0"/>
            <a:ext cx="1" cy="2498271"/>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420E950D-7389-4D38-9CF4-932A0214F747}"/>
              </a:ext>
            </a:extLst>
          </p:cNvPr>
          <p:cNvSpPr>
            <a:spLocks noGrp="1"/>
          </p:cNvSpPr>
          <p:nvPr>
            <p:ph type="sldNum" sz="quarter" idx="12"/>
          </p:nvPr>
        </p:nvSpPr>
        <p:spPr>
          <a:xfrm>
            <a:off x="838200" y="6131286"/>
            <a:ext cx="720000" cy="365125"/>
          </a:xfrm>
        </p:spPr>
        <p:txBody>
          <a:bodyPr>
            <a:noAutofit/>
          </a:bodyPr>
          <a:lstStyle/>
          <a:p>
            <a:fld id="{F46C79FD-C571-418B-AB0F-5EE936C85276}" type="slidenum">
              <a:rPr lang="en-GB" smtClean="0"/>
              <a:t>‹#›</a:t>
            </a:fld>
            <a:endParaRPr lang="en-GB"/>
          </a:p>
        </p:txBody>
      </p:sp>
      <p:sp>
        <p:nvSpPr>
          <p:cNvPr id="18" name="Subtitle 2">
            <a:extLst>
              <a:ext uri="{FF2B5EF4-FFF2-40B4-BE49-F238E27FC236}">
                <a16:creationId xmlns:a16="http://schemas.microsoft.com/office/drawing/2014/main" id="{A4E238D9-73CF-413D-8827-6DBC8E4CBBE1}"/>
              </a:ext>
            </a:extLst>
          </p:cNvPr>
          <p:cNvSpPr txBox="1">
            <a:spLocks/>
          </p:cNvSpPr>
          <p:nvPr userDrawn="1"/>
        </p:nvSpPr>
        <p:spPr>
          <a:xfrm>
            <a:off x="969764" y="1887663"/>
            <a:ext cx="10541977" cy="89775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4000" i="0" kern="1200">
                <a:solidFill>
                  <a:schemeClr val="accent5"/>
                </a:solidFill>
                <a:latin typeface="EC Square Sans Pro" panose="020B0506040000020004" pitchFamily="34" charset="0"/>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6FA528"/>
                </a:solidFill>
              </a:rPr>
              <a:t>Thank you!</a:t>
            </a:r>
            <a:endParaRPr lang="en-GB" dirty="0">
              <a:solidFill>
                <a:srgbClr val="6FA528"/>
              </a:solidFill>
            </a:endParaRPr>
          </a:p>
        </p:txBody>
      </p:sp>
      <p:sp>
        <p:nvSpPr>
          <p:cNvPr id="8" name="Title 1">
            <a:extLst>
              <a:ext uri="{FF2B5EF4-FFF2-40B4-BE49-F238E27FC236}">
                <a16:creationId xmlns:a16="http://schemas.microsoft.com/office/drawing/2014/main" id="{AFB2BB05-5B99-4139-B635-347019D71BCD}"/>
              </a:ext>
            </a:extLst>
          </p:cNvPr>
          <p:cNvSpPr txBox="1">
            <a:spLocks/>
          </p:cNvSpPr>
          <p:nvPr userDrawn="1"/>
        </p:nvSpPr>
        <p:spPr>
          <a:xfrm>
            <a:off x="969764" y="342726"/>
            <a:ext cx="2655174"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marL="0" indent="0" algn="l"/>
            <a:r>
              <a:rPr lang="en-US" sz="8000" dirty="0">
                <a:solidFill>
                  <a:srgbClr val="034EA2"/>
                </a:solidFill>
                <a:latin typeface="EC Square Sans Pro Medium" panose="020B0500000000020004" pitchFamily="34" charset="0"/>
              </a:rPr>
              <a:t>BTSF</a:t>
            </a:r>
          </a:p>
        </p:txBody>
      </p:sp>
      <p:sp>
        <p:nvSpPr>
          <p:cNvPr id="11" name="TextBox 10">
            <a:extLst>
              <a:ext uri="{FF2B5EF4-FFF2-40B4-BE49-F238E27FC236}">
                <a16:creationId xmlns:a16="http://schemas.microsoft.com/office/drawing/2014/main" id="{BDA0C2D3-0AE6-41F7-9B5A-A236DB050F3B}"/>
              </a:ext>
            </a:extLst>
          </p:cNvPr>
          <p:cNvSpPr txBox="1"/>
          <p:nvPr userDrawn="1"/>
        </p:nvSpPr>
        <p:spPr>
          <a:xfrm>
            <a:off x="838199" y="5051231"/>
            <a:ext cx="5545336" cy="93102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b="1" dirty="0">
                <a:latin typeface="EC Square Sans Pro" panose="020B0506040000020004" pitchFamily="34" charset="0"/>
              </a:rPr>
              <a:t>© European Union 2021</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dirty="0">
                <a:latin typeface="EC Square Sans Pro" panose="020B0506040000020004" pitchFamily="34" charset="0"/>
              </a:rPr>
              <a:t>Unless otherwise noted the reuse of this presentation is not authorised. For any use or reproduction of elements that are owned by the EU, permission may need to be sought directly from the respective right holders.</a:t>
            </a:r>
          </a:p>
          <a:p>
            <a:endParaRPr lang="en-BE" sz="1050" dirty="0">
              <a:latin typeface="EC Square Sans Pro" panose="020B0506040000020004" pitchFamily="34" charset="0"/>
            </a:endParaRPr>
          </a:p>
        </p:txBody>
      </p:sp>
      <p:sp>
        <p:nvSpPr>
          <p:cNvPr id="12" name="Text Placeholder 7">
            <a:extLst>
              <a:ext uri="{FF2B5EF4-FFF2-40B4-BE49-F238E27FC236}">
                <a16:creationId xmlns:a16="http://schemas.microsoft.com/office/drawing/2014/main" id="{573FF88D-C7A0-4DFA-A423-49D0A69245D1}"/>
              </a:ext>
            </a:extLst>
          </p:cNvPr>
          <p:cNvSpPr txBox="1">
            <a:spLocks/>
          </p:cNvSpPr>
          <p:nvPr userDrawn="1"/>
        </p:nvSpPr>
        <p:spPr>
          <a:xfrm>
            <a:off x="838199" y="3355564"/>
            <a:ext cx="5100962" cy="1695667"/>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0"/>
              </a:spcAft>
              <a:buNone/>
            </a:pPr>
            <a:r>
              <a:rPr lang="en-GB" sz="1800" dirty="0">
                <a:solidFill>
                  <a:srgbClr val="0344A2"/>
                </a:solidFill>
                <a:latin typeface="EC Square Sans Pro Medium" panose="020B0500000000020004" pitchFamily="34" charset="0"/>
              </a:rPr>
              <a:t>European Commission</a:t>
            </a:r>
            <a:br>
              <a:rPr lang="en-GB" sz="1600" dirty="0">
                <a:latin typeface="EC Square Sans Pro" panose="020B0506040000020004" pitchFamily="34" charset="0"/>
              </a:rPr>
            </a:br>
            <a:r>
              <a:rPr lang="en-GB" sz="1600" dirty="0">
                <a:solidFill>
                  <a:srgbClr val="0344A2"/>
                </a:solidFill>
                <a:latin typeface="EC Square Sans Pro Medium" panose="020B0500000000020004" pitchFamily="34" charset="0"/>
              </a:rPr>
              <a:t>European Health and Digital Executive Agency (HaDEA)</a:t>
            </a:r>
          </a:p>
          <a:p>
            <a:pPr marL="0" indent="0">
              <a:spcAft>
                <a:spcPts val="0"/>
              </a:spcAft>
              <a:buNone/>
            </a:pPr>
            <a:r>
              <a:rPr lang="en-GB" sz="1600" dirty="0">
                <a:solidFill>
                  <a:srgbClr val="0344A2"/>
                </a:solidFill>
                <a:latin typeface="EC Square Sans Pro" panose="020B0506040000020004" pitchFamily="34" charset="0"/>
              </a:rPr>
              <a:t>Established by the European Commission</a:t>
            </a:r>
          </a:p>
          <a:p>
            <a:pPr marL="0" indent="0">
              <a:spcAft>
                <a:spcPts val="0"/>
              </a:spcAft>
              <a:buNone/>
            </a:pPr>
            <a:br>
              <a:rPr lang="en-GB" sz="1600" dirty="0">
                <a:latin typeface="EC Square Sans Pro" panose="020B0506040000020004" pitchFamily="34" charset="0"/>
              </a:rPr>
            </a:br>
            <a:r>
              <a:rPr lang="pl-PL" sz="1400" dirty="0">
                <a:solidFill>
                  <a:srgbClr val="0344A2"/>
                </a:solidFill>
                <a:latin typeface="EC Square Sans Pro" panose="020B0506040000020004" pitchFamily="34" charset="0"/>
              </a:rPr>
              <a:t>B-1049 Brussels/Belgium</a:t>
            </a:r>
            <a:endParaRPr lang="en-GB" sz="1400" dirty="0">
              <a:solidFill>
                <a:srgbClr val="0344A2"/>
              </a:solidFill>
              <a:latin typeface="EC Square Sans Pro" panose="020B0506040000020004" pitchFamily="34" charset="0"/>
            </a:endParaRPr>
          </a:p>
          <a:p>
            <a:pPr marL="0" indent="0">
              <a:spcAft>
                <a:spcPts val="0"/>
              </a:spcAft>
              <a:buNone/>
            </a:pPr>
            <a:r>
              <a:rPr lang="pl-PL" sz="1400" dirty="0">
                <a:solidFill>
                  <a:srgbClr val="0344A2"/>
                </a:solidFill>
                <a:latin typeface="EC Square Sans Pro" panose="020B0506040000020004" pitchFamily="34" charset="0"/>
                <a:hlinkClick r:id="rId2"/>
              </a:rPr>
              <a:t>HaDEA-BTSF-PROJECTS@ec.europa.eu</a:t>
            </a:r>
            <a:endParaRPr lang="pl-PL" sz="1400" dirty="0">
              <a:solidFill>
                <a:srgbClr val="0344A2"/>
              </a:solidFill>
              <a:latin typeface="EC Square Sans Pro" panose="020B0506040000020004" pitchFamily="34" charset="0"/>
            </a:endParaRPr>
          </a:p>
        </p:txBody>
      </p:sp>
      <p:sp>
        <p:nvSpPr>
          <p:cNvPr id="13" name="Content Placeholder 2">
            <a:extLst>
              <a:ext uri="{FF2B5EF4-FFF2-40B4-BE49-F238E27FC236}">
                <a16:creationId xmlns:a16="http://schemas.microsoft.com/office/drawing/2014/main" id="{951A5EF7-E8FA-497C-81DB-9DA981CF04F2}"/>
              </a:ext>
            </a:extLst>
          </p:cNvPr>
          <p:cNvSpPr>
            <a:spLocks noGrp="1"/>
          </p:cNvSpPr>
          <p:nvPr>
            <p:ph sz="quarter" idx="10" hasCustomPrompt="1"/>
          </p:nvPr>
        </p:nvSpPr>
        <p:spPr>
          <a:xfrm>
            <a:off x="7644540" y="3355483"/>
            <a:ext cx="4174188"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Organisation</a:t>
            </a:r>
            <a:endParaRPr lang="en-BE" dirty="0"/>
          </a:p>
        </p:txBody>
      </p:sp>
      <p:sp>
        <p:nvSpPr>
          <p:cNvPr id="14" name="Picture Placeholder 4">
            <a:extLst>
              <a:ext uri="{FF2B5EF4-FFF2-40B4-BE49-F238E27FC236}">
                <a16:creationId xmlns:a16="http://schemas.microsoft.com/office/drawing/2014/main" id="{BD597C69-9CCA-44F8-AECE-94E15DA232EC}"/>
              </a:ext>
            </a:extLst>
          </p:cNvPr>
          <p:cNvSpPr>
            <a:spLocks noGrp="1"/>
          </p:cNvSpPr>
          <p:nvPr>
            <p:ph type="pic" sz="quarter" idx="14" hasCustomPrompt="1"/>
          </p:nvPr>
        </p:nvSpPr>
        <p:spPr>
          <a:xfrm>
            <a:off x="6498454" y="3355483"/>
            <a:ext cx="1146086" cy="633611"/>
          </a:xfrm>
        </p:spPr>
        <p:txBody>
          <a:bodyPr/>
          <a:lstStyle>
            <a:lvl1pPr marL="0" indent="0" algn="ctr">
              <a:buNone/>
              <a:defRPr sz="1200"/>
            </a:lvl1pPr>
          </a:lstStyle>
          <a:p>
            <a:r>
              <a:rPr lang="en-GB" dirty="0"/>
              <a:t>LOGO</a:t>
            </a:r>
            <a:endParaRPr lang="en-BE" dirty="0"/>
          </a:p>
        </p:txBody>
      </p:sp>
    </p:spTree>
    <p:extLst>
      <p:ext uri="{BB962C8B-B14F-4D97-AF65-F5344CB8AC3E}">
        <p14:creationId xmlns:p14="http://schemas.microsoft.com/office/powerpoint/2010/main" val="16504178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rgbClr val="FFC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
        <p:nvSpPr>
          <p:cNvPr id="12" name="Rectangle 11"/>
          <p:cNvSpPr/>
          <p:nvPr userDrawn="1"/>
        </p:nvSpPr>
        <p:spPr>
          <a:xfrm>
            <a:off x="6615103" y="2806583"/>
            <a:ext cx="5079600" cy="1879200"/>
          </a:xfrm>
          <a:prstGeom prst="rect">
            <a:avLst/>
          </a:prstGeom>
          <a:blipFill dpi="0" rotWithShape="1">
            <a:blip r:embed="rId3">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sp>
        <p:nvSpPr>
          <p:cNvPr id="14" name="Rectangle 13"/>
          <p:cNvSpPr/>
          <p:nvPr userDrawn="1"/>
        </p:nvSpPr>
        <p:spPr>
          <a:xfrm>
            <a:off x="990176" y="2157413"/>
            <a:ext cx="2168341" cy="802179"/>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31352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
        <p:nvSpPr>
          <p:cNvPr id="12" name="Rectangle 11"/>
          <p:cNvSpPr/>
          <p:nvPr userDrawn="1"/>
        </p:nvSpPr>
        <p:spPr>
          <a:xfrm>
            <a:off x="990176" y="2157413"/>
            <a:ext cx="2168341" cy="802179"/>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68582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2"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
        <p:nvSpPr>
          <p:cNvPr id="13" name="Rectangle 12"/>
          <p:cNvSpPr/>
          <p:nvPr userDrawn="1"/>
        </p:nvSpPr>
        <p:spPr>
          <a:xfrm>
            <a:off x="6615103" y="2806583"/>
            <a:ext cx="5079600" cy="1879200"/>
          </a:xfrm>
          <a:prstGeom prst="rect">
            <a:avLst/>
          </a:prstGeom>
          <a:blipFill dpi="0" rotWithShape="1">
            <a:blip r:embed="rId4">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sp>
        <p:nvSpPr>
          <p:cNvPr id="17" name="Rectangle 16"/>
          <p:cNvSpPr/>
          <p:nvPr userDrawn="1"/>
        </p:nvSpPr>
        <p:spPr>
          <a:xfrm>
            <a:off x="990176" y="2157413"/>
            <a:ext cx="2168341" cy="802179"/>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5735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2400299"/>
            <a:ext cx="10676038" cy="1109663"/>
          </a:xfrm>
          <a:prstGeom prst="rect">
            <a:avLst/>
          </a:prstGeom>
        </p:spPr>
        <p:txBody>
          <a:bodyPr anchor="b">
            <a:noAutofit/>
          </a:bodyPr>
          <a:lstStyle>
            <a:lvl1pPr algn="l">
              <a:defRPr sz="6000">
                <a:solidFill>
                  <a:srgbClr val="6FA528"/>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0" name="Rectangle 9"/>
          <p:cNvSpPr/>
          <p:nvPr userDrawn="1"/>
        </p:nvSpPr>
        <p:spPr>
          <a:xfrm>
            <a:off x="990176" y="657216"/>
            <a:ext cx="4093747" cy="151448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86393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5843588"/>
          </a:xfrm>
          <a:prstGeom prst="rect">
            <a:avLst/>
          </a:prstGeom>
          <a:solidFill>
            <a:srgbClr val="6FA5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3852" y="6046012"/>
            <a:ext cx="1716200" cy="450350"/>
          </a:xfrm>
          <a:prstGeom prst="rect">
            <a:avLst/>
          </a:prstGeom>
        </p:spPr>
      </p:pic>
      <p:sp>
        <p:nvSpPr>
          <p:cNvPr id="11" name="Title 1"/>
          <p:cNvSpPr>
            <a:spLocks noGrp="1"/>
          </p:cNvSpPr>
          <p:nvPr>
            <p:ph type="ctrTitle"/>
          </p:nvPr>
        </p:nvSpPr>
        <p:spPr>
          <a:xfrm>
            <a:off x="1077013" y="2374123"/>
            <a:ext cx="10156297" cy="1135839"/>
          </a:xfrm>
          <a:prstGeom prst="rect">
            <a:avLst/>
          </a:prstGeom>
        </p:spPr>
        <p:txBody>
          <a:bodyPr anchor="b">
            <a:noAutofit/>
          </a:bodyPr>
          <a:lstStyle>
            <a:lvl1pPr algn="l">
              <a:defRPr sz="6000">
                <a:solidFill>
                  <a:srgbClr val="034EA2"/>
                </a:solidFill>
              </a:defRPr>
            </a:lvl1pPr>
          </a:lstStyle>
          <a:p>
            <a:r>
              <a:rPr lang="en-US" dirty="0"/>
              <a:t>Click to edit Master title style</a:t>
            </a:r>
            <a:endParaRPr lang="en-GB" dirty="0"/>
          </a:p>
        </p:txBody>
      </p: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2" name="Rectangle 11"/>
          <p:cNvSpPr/>
          <p:nvPr userDrawn="1"/>
        </p:nvSpPr>
        <p:spPr>
          <a:xfrm>
            <a:off x="990176" y="657216"/>
            <a:ext cx="4093747" cy="151448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449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071811"/>
          </a:xfrm>
          <a:prstGeom prst="rect">
            <a:avLst/>
          </a:prstGeom>
          <a:solidFill>
            <a:srgbClr val="6FA5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171575" y="2722568"/>
            <a:ext cx="10061735" cy="1240348"/>
          </a:xfrm>
          <a:prstGeom prst="rect">
            <a:avLst/>
          </a:prstGeom>
        </p:spPr>
        <p:txBody>
          <a:bodyPr anchor="b">
            <a:noAutofit/>
          </a:bodyPr>
          <a:lstStyle>
            <a:lvl1pPr algn="l">
              <a:defRPr sz="6000">
                <a:solidFill>
                  <a:schemeClr val="tx2"/>
                </a:solidFill>
              </a:defRPr>
            </a:lvl1pPr>
          </a:lstStyle>
          <a:p>
            <a:r>
              <a:rPr lang="en-US" dirty="0"/>
              <a:t>Click to edit Master title style</a:t>
            </a:r>
            <a:endParaRPr lang="en-GB" dirty="0"/>
          </a:p>
        </p:txBody>
      </p: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34153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2"/>
            <a:ext cx="12192000" cy="29342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185863" y="1693863"/>
            <a:ext cx="10047447" cy="1240348"/>
          </a:xfrm>
          <a:prstGeom prst="rect">
            <a:avLst/>
          </a:prstGeo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p:cNvSpPr/>
          <p:nvPr userDrawn="1"/>
        </p:nvSpPr>
        <p:spPr>
          <a:xfrm>
            <a:off x="990176" y="657216"/>
            <a:ext cx="4093747" cy="1514484"/>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3336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05231"/>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30973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4EA2"/>
              </a:solidFill>
            </a:endParaRPr>
          </a:p>
        </p:txBody>
      </p:sp>
    </p:spTree>
    <p:extLst>
      <p:ext uri="{BB962C8B-B14F-4D97-AF65-F5344CB8AC3E}">
        <p14:creationId xmlns:p14="http://schemas.microsoft.com/office/powerpoint/2010/main" val="30834435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9" name="Rectangle 8"/>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9148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7568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0"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0317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sp>
        <p:nvSpPr>
          <p:cNvPr id="6"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Rectangle 6"/>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927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rgbClr val="6FA528">
              <a:alpha val="20000"/>
            </a:srgbClr>
          </a:solidFill>
          <a:ln w="28575">
            <a:solidFill>
              <a:srgbClr val="6FA528"/>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19447" y="746830"/>
            <a:ext cx="544923" cy="538867"/>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
        <p:nvSpPr>
          <p:cNvPr id="6" name="Title Placeholder 1"/>
          <p:cNvSpPr>
            <a:spLocks noGrp="1"/>
          </p:cNvSpPr>
          <p:nvPr>
            <p:ph type="title"/>
          </p:nvPr>
        </p:nvSpPr>
        <p:spPr>
          <a:xfrm>
            <a:off x="6466377" y="1288725"/>
            <a:ext cx="5297993" cy="707622"/>
          </a:xfrm>
          <a:prstGeom prst="rect">
            <a:avLst/>
          </a:prstGeom>
        </p:spPr>
        <p:txBody>
          <a:bodyPr vert="horz" lIns="91440" tIns="45720" rIns="91440" bIns="0" rtlCol="0" anchor="t" anchorCtr="0">
            <a:noAutofit/>
          </a:bodyPr>
          <a:lstStyle>
            <a:lvl1pPr>
              <a:defRPr sz="2800"/>
            </a:lvl1pPr>
          </a:lstStyle>
          <a:p>
            <a:r>
              <a:rPr lang="en-US" dirty="0"/>
              <a:t>Click to edit Master title style</a:t>
            </a:r>
            <a:endParaRPr lang="en-GB" dirty="0"/>
          </a:p>
        </p:txBody>
      </p:sp>
      <p:sp>
        <p:nvSpPr>
          <p:cNvPr id="7" name="Rectangle 6"/>
          <p:cNvSpPr/>
          <p:nvPr userDrawn="1"/>
        </p:nvSpPr>
        <p:spPr>
          <a:xfrm>
            <a:off x="6419431" y="471473"/>
            <a:ext cx="2238799" cy="828245"/>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6159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46383" y="-46383"/>
            <a:ext cx="6142383" cy="6964017"/>
          </a:xfrm>
          <a:solidFill>
            <a:srgbClr val="6FA528">
              <a:alpha val="20000"/>
            </a:srgbClr>
          </a:solidFill>
          <a:ln w="28575">
            <a:solidFill>
              <a:srgbClr val="6FA528"/>
            </a:solidFill>
          </a:ln>
        </p:spPr>
        <p:txBody>
          <a:bodyPr/>
          <a:lstStyle/>
          <a:p>
            <a:endParaRPr lang="en-GB" dirty="0"/>
          </a:p>
        </p:txBody>
      </p:sp>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8" name="Title Placeholder 1"/>
          <p:cNvSpPr>
            <a:spLocks noGrp="1"/>
          </p:cNvSpPr>
          <p:nvPr>
            <p:ph type="title"/>
          </p:nvPr>
        </p:nvSpPr>
        <p:spPr>
          <a:xfrm>
            <a:off x="6466377" y="1288725"/>
            <a:ext cx="5297993" cy="707622"/>
          </a:xfrm>
          <a:prstGeom prst="rect">
            <a:avLst/>
          </a:prstGeom>
        </p:spPr>
        <p:txBody>
          <a:bodyPr vert="horz" lIns="91440" tIns="45720" rIns="91440" bIns="0" rtlCol="0" anchor="t" anchorCtr="0">
            <a:noAutofit/>
          </a:bodyPr>
          <a:lstStyle>
            <a:lvl1pPr>
              <a:defRPr sz="2800"/>
            </a:lvl1pPr>
          </a:lstStyle>
          <a:p>
            <a:r>
              <a:rPr lang="en-US" dirty="0"/>
              <a:t>Click to edit Master title style</a:t>
            </a:r>
            <a:endParaRPr lang="en-GB" dirty="0"/>
          </a:p>
        </p:txBody>
      </p:sp>
      <p:sp>
        <p:nvSpPr>
          <p:cNvPr id="9" name="Rectangle 8"/>
          <p:cNvSpPr/>
          <p:nvPr userDrawn="1"/>
        </p:nvSpPr>
        <p:spPr>
          <a:xfrm>
            <a:off x="6419431"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9006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970722" y="2284667"/>
            <a:ext cx="3141663" cy="2090737"/>
          </a:xfrm>
          <a:solidFill>
            <a:srgbClr val="6FA528">
              <a:alpha val="20000"/>
            </a:srgbClr>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rgbClr val="6FA528">
              <a:alpha val="20000"/>
            </a:srgbClr>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rgbClr val="6FA528">
              <a:alpha val="20000"/>
            </a:srgbClr>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4"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488270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3713869" y="2159957"/>
            <a:ext cx="2461591" cy="1638158"/>
          </a:xfrm>
          <a:solidFill>
            <a:srgbClr val="6FA528">
              <a:alpha val="20000"/>
            </a:srgbClr>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rgbClr val="6FA528">
              <a:alpha val="20000"/>
            </a:srgbClr>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rgbClr val="6FA528">
              <a:alpha val="20000"/>
            </a:srgbClr>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rgbClr val="6FA528">
              <a:alpha val="20000"/>
            </a:srgbClr>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
        <p:nvSpPr>
          <p:cNvPr id="15"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5743542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flipV="1">
            <a:off x="0" y="2311076"/>
            <a:ext cx="12192000" cy="3354711"/>
          </a:xfrm>
          <a:solidFill>
            <a:srgbClr val="6FA528">
              <a:alpha val="20000"/>
            </a:srgbClr>
          </a:solidFill>
        </p:spPr>
        <p:txBody>
          <a:bodyPr/>
          <a:lstStyle/>
          <a:p>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1055076" y="2447779"/>
            <a:ext cx="10298724" cy="27572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956600" y="1303635"/>
            <a:ext cx="10431245"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cxnSp>
        <p:nvCxnSpPr>
          <p:cNvPr id="9" name="Straight Connector 8"/>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9094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
        <p:nvSpPr>
          <p:cNvPr id="5"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0643304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B67E4FC0-04D9-4E63-802A-A7E38DB30F0A}" type="datetime1">
              <a:rPr lang="pl-PL" smtClean="0"/>
              <a:t>04.02.2024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BB2151-026F-440F-B05B-0CC53B78749B}" type="slidenum">
              <a:rPr lang="pl-PL" smtClean="0"/>
              <a:t>‹#›</a:t>
            </a:fld>
            <a:endParaRPr lang="pl-PL"/>
          </a:p>
        </p:txBody>
      </p:sp>
    </p:spTree>
    <p:extLst>
      <p:ext uri="{BB962C8B-B14F-4D97-AF65-F5344CB8AC3E}">
        <p14:creationId xmlns:p14="http://schemas.microsoft.com/office/powerpoint/2010/main" val="4157088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A5ED4A-6FE7-417A-B736-A0E3F4B577A4}" type="datetime1">
              <a:rPr lang="pl-PL" smtClean="0"/>
              <a:t>04.02.2024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2BB2151-026F-440F-B05B-0CC53B78749B}" type="slidenum">
              <a:rPr lang="pl-PL" smtClean="0"/>
              <a:t>‹#›</a:t>
            </a:fld>
            <a:endParaRPr lang="pl-PL"/>
          </a:p>
        </p:txBody>
      </p:sp>
    </p:spTree>
    <p:extLst>
      <p:ext uri="{BB962C8B-B14F-4D97-AF65-F5344CB8AC3E}">
        <p14:creationId xmlns:p14="http://schemas.microsoft.com/office/powerpoint/2010/main" val="29953242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 Title Slide - TUTOR">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1EAAD93-370F-49D5-9EBF-F4419DC45E29}"/>
              </a:ext>
            </a:extLst>
          </p:cNvPr>
          <p:cNvSpPr/>
          <p:nvPr userDrawn="1"/>
        </p:nvSpPr>
        <p:spPr>
          <a:xfrm>
            <a:off x="-5346" y="1068735"/>
            <a:ext cx="12197346" cy="5775410"/>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112F745-5536-4884-A2F2-BE8B7BB5933B}"/>
              </a:ext>
            </a:extLst>
          </p:cNvPr>
          <p:cNvSpPr/>
          <p:nvPr userDrawn="1"/>
        </p:nvSpPr>
        <p:spPr>
          <a:xfrm>
            <a:off x="6493685" y="2981742"/>
            <a:ext cx="5079600" cy="1879200"/>
          </a:xfrm>
          <a:prstGeom prst="rect">
            <a:avLst/>
          </a:prstGeom>
          <a:blipFill dpi="0" rotWithShape="1">
            <a:blip r:embed="rId2">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5B1A1319-8BBA-4D2E-AF94-077A41E268B2}"/>
              </a:ext>
            </a:extLst>
          </p:cNvPr>
          <p:cNvSpPr txBox="1">
            <a:spLocks/>
          </p:cNvSpPr>
          <p:nvPr userDrawn="1"/>
        </p:nvSpPr>
        <p:spPr>
          <a:xfrm>
            <a:off x="6667739" y="2684799"/>
            <a:ext cx="4647389" cy="2176143"/>
          </a:xfrm>
          <a:prstGeom prst="rect">
            <a:avLst/>
          </a:prstGeom>
          <a:noFill/>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16000" dirty="0">
                <a:solidFill>
                  <a:srgbClr val="D5E1EF"/>
                </a:solidFill>
                <a:latin typeface="EC Square Sans Pro Medium" panose="020B0500000000020004" pitchFamily="34" charset="0"/>
              </a:rPr>
              <a:t>BTSF</a:t>
            </a:r>
            <a:endParaRPr lang="en-GB" sz="16000" dirty="0">
              <a:solidFill>
                <a:srgbClr val="D5E1EF"/>
              </a:solidFill>
              <a:latin typeface="EC Square Sans Pro Medium" panose="020B0500000000020004" pitchFamily="34" charset="0"/>
            </a:endParaRPr>
          </a:p>
        </p:txBody>
      </p:sp>
      <p:sp>
        <p:nvSpPr>
          <p:cNvPr id="28" name="Title 1">
            <a:extLst>
              <a:ext uri="{FF2B5EF4-FFF2-40B4-BE49-F238E27FC236}">
                <a16:creationId xmlns:a16="http://schemas.microsoft.com/office/drawing/2014/main" id="{CA36C2EC-6C04-46EC-AF1E-D01DD0E5B771}"/>
              </a:ext>
            </a:extLst>
          </p:cNvPr>
          <p:cNvSpPr txBox="1">
            <a:spLocks/>
          </p:cNvSpPr>
          <p:nvPr userDrawn="1"/>
        </p:nvSpPr>
        <p:spPr>
          <a:xfrm>
            <a:off x="963534" y="1723199"/>
            <a:ext cx="4560727"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8000" dirty="0">
                <a:solidFill>
                  <a:srgbClr val="034EA2"/>
                </a:solidFill>
                <a:latin typeface="EC Square Sans Pro Medium" panose="020B0500000000020004" pitchFamily="34" charset="0"/>
              </a:rPr>
              <a:t>BTSF</a:t>
            </a:r>
          </a:p>
        </p:txBody>
      </p:sp>
      <p:sp>
        <p:nvSpPr>
          <p:cNvPr id="31" name="Rectangle 30">
            <a:extLst>
              <a:ext uri="{FF2B5EF4-FFF2-40B4-BE49-F238E27FC236}">
                <a16:creationId xmlns:a16="http://schemas.microsoft.com/office/drawing/2014/main" id="{C365A510-66D5-48D5-98B3-B3B983D5738A}"/>
              </a:ext>
            </a:extLst>
          </p:cNvPr>
          <p:cNvSpPr/>
          <p:nvPr userDrawn="1"/>
        </p:nvSpPr>
        <p:spPr>
          <a:xfrm>
            <a:off x="0" y="0"/>
            <a:ext cx="12192000" cy="1091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18" name="Picture 17">
            <a:extLst>
              <a:ext uri="{FF2B5EF4-FFF2-40B4-BE49-F238E27FC236}">
                <a16:creationId xmlns:a16="http://schemas.microsoft.com/office/drawing/2014/main" id="{F3B5A811-51F5-4DAD-ADAB-0FA88A3F8B1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66104" y="258042"/>
            <a:ext cx="1659792" cy="1152460"/>
          </a:xfrm>
          <a:prstGeom prst="rect">
            <a:avLst/>
          </a:prstGeom>
        </p:spPr>
      </p:pic>
      <p:sp>
        <p:nvSpPr>
          <p:cNvPr id="16" name="Content Placeholder 2">
            <a:extLst>
              <a:ext uri="{FF2B5EF4-FFF2-40B4-BE49-F238E27FC236}">
                <a16:creationId xmlns:a16="http://schemas.microsoft.com/office/drawing/2014/main" id="{C9209686-8886-429D-880B-E8069C6F75F6}"/>
              </a:ext>
            </a:extLst>
          </p:cNvPr>
          <p:cNvSpPr>
            <a:spLocks noGrp="1"/>
          </p:cNvSpPr>
          <p:nvPr>
            <p:ph sz="quarter" idx="10" hasCustomPrompt="1"/>
          </p:nvPr>
        </p:nvSpPr>
        <p:spPr>
          <a:xfrm>
            <a:off x="978525" y="4480938"/>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Click to add Speaker’s name,</a:t>
            </a:r>
          </a:p>
          <a:p>
            <a:pPr marL="0" lvl="0">
              <a:lnSpc>
                <a:spcPct val="90000"/>
              </a:lnSpc>
              <a:spcBef>
                <a:spcPct val="0"/>
              </a:spcBef>
              <a:buNone/>
            </a:pPr>
            <a:r>
              <a:rPr lang="en-US" dirty="0"/>
              <a:t>Position, Organisation</a:t>
            </a:r>
            <a:endParaRPr lang="en-BE" dirty="0"/>
          </a:p>
        </p:txBody>
      </p:sp>
      <p:sp>
        <p:nvSpPr>
          <p:cNvPr id="17" name="Content Placeholder 2">
            <a:extLst>
              <a:ext uri="{FF2B5EF4-FFF2-40B4-BE49-F238E27FC236}">
                <a16:creationId xmlns:a16="http://schemas.microsoft.com/office/drawing/2014/main" id="{58DD9B99-05A2-4F48-A4B6-D03A283EFED4}"/>
              </a:ext>
            </a:extLst>
          </p:cNvPr>
          <p:cNvSpPr>
            <a:spLocks noGrp="1"/>
          </p:cNvSpPr>
          <p:nvPr>
            <p:ph sz="quarter" idx="11" hasCustomPrompt="1"/>
          </p:nvPr>
        </p:nvSpPr>
        <p:spPr>
          <a:xfrm>
            <a:off x="963535" y="5392774"/>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Location and Date</a:t>
            </a:r>
            <a:endParaRPr lang="en-BE" dirty="0"/>
          </a:p>
        </p:txBody>
      </p:sp>
      <p:sp>
        <p:nvSpPr>
          <p:cNvPr id="19" name="Content Placeholder 2">
            <a:extLst>
              <a:ext uri="{FF2B5EF4-FFF2-40B4-BE49-F238E27FC236}">
                <a16:creationId xmlns:a16="http://schemas.microsoft.com/office/drawing/2014/main" id="{E37AE30F-A5A7-4D69-9EBC-6962F7705A6E}"/>
              </a:ext>
            </a:extLst>
          </p:cNvPr>
          <p:cNvSpPr>
            <a:spLocks noGrp="1"/>
          </p:cNvSpPr>
          <p:nvPr>
            <p:ph sz="quarter" idx="12" hasCustomPrompt="1"/>
          </p:nvPr>
        </p:nvSpPr>
        <p:spPr>
          <a:xfrm>
            <a:off x="978525" y="3538639"/>
            <a:ext cx="10096500" cy="778268"/>
          </a:xfrm>
        </p:spPr>
        <p:txBody>
          <a:bodyPr vert="horz" lIns="91440" tIns="45720" rIns="91440" bIns="0" rtlCol="0" anchor="t" anchorCtr="0">
            <a:noAutofit/>
          </a:bodyPr>
          <a:lstStyle>
            <a:lvl1pPr>
              <a:lnSpc>
                <a:spcPct val="100000"/>
              </a:lnSpc>
              <a:spcAft>
                <a:spcPts val="0"/>
              </a:spcAft>
              <a:defRPr lang="en-BE" sz="2600" dirty="0">
                <a:solidFill>
                  <a:srgbClr val="6FA528"/>
                </a:solidFill>
                <a:latin typeface="EC Square Sans Pro Medium" panose="020B0500000000020004" pitchFamily="34" charset="0"/>
                <a:ea typeface="+mj-ea"/>
                <a:cs typeface="+mj-cs"/>
              </a:defRPr>
            </a:lvl1pPr>
          </a:lstStyle>
          <a:p>
            <a:pPr lvl="0">
              <a:lnSpc>
                <a:spcPct val="90000"/>
              </a:lnSpc>
              <a:spcBef>
                <a:spcPct val="0"/>
              </a:spcBef>
              <a:buNone/>
            </a:pPr>
            <a:r>
              <a:rPr lang="en-US" dirty="0"/>
              <a:t>Click to add Event/Activity Name</a:t>
            </a:r>
            <a:endParaRPr lang="en-BE" dirty="0"/>
          </a:p>
        </p:txBody>
      </p:sp>
    </p:spTree>
    <p:extLst>
      <p:ext uri="{BB962C8B-B14F-4D97-AF65-F5344CB8AC3E}">
        <p14:creationId xmlns:p14="http://schemas.microsoft.com/office/powerpoint/2010/main" val="1518040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_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071811"/>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0" name="Straight Connector 9"/>
          <p:cNvCxnSpPr>
            <a:cxnSpLocks/>
          </p:cNvCxnSpPr>
          <p:nvPr userDrawn="1"/>
        </p:nvCxnSpPr>
        <p:spPr>
          <a:xfrm flipH="1">
            <a:off x="838200" y="0"/>
            <a:ext cx="1" cy="2498271"/>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420E950D-7389-4D38-9CF4-932A0214F747}"/>
              </a:ext>
            </a:extLst>
          </p:cNvPr>
          <p:cNvSpPr>
            <a:spLocks noGrp="1"/>
          </p:cNvSpPr>
          <p:nvPr>
            <p:ph type="sldNum" sz="quarter" idx="12"/>
          </p:nvPr>
        </p:nvSpPr>
        <p:spPr>
          <a:xfrm>
            <a:off x="838200" y="6131286"/>
            <a:ext cx="720000" cy="365125"/>
          </a:xfrm>
        </p:spPr>
        <p:txBody>
          <a:bodyPr>
            <a:noAutofit/>
          </a:bodyPr>
          <a:lstStyle/>
          <a:p>
            <a:fld id="{F46C79FD-C571-418B-AB0F-5EE936C85276}" type="slidenum">
              <a:rPr lang="en-GB" smtClean="0"/>
              <a:t>‹#›</a:t>
            </a:fld>
            <a:endParaRPr lang="en-GB"/>
          </a:p>
        </p:txBody>
      </p:sp>
      <p:sp>
        <p:nvSpPr>
          <p:cNvPr id="18" name="Subtitle 2">
            <a:extLst>
              <a:ext uri="{FF2B5EF4-FFF2-40B4-BE49-F238E27FC236}">
                <a16:creationId xmlns:a16="http://schemas.microsoft.com/office/drawing/2014/main" id="{A4E238D9-73CF-413D-8827-6DBC8E4CBBE1}"/>
              </a:ext>
            </a:extLst>
          </p:cNvPr>
          <p:cNvSpPr txBox="1">
            <a:spLocks/>
          </p:cNvSpPr>
          <p:nvPr userDrawn="1"/>
        </p:nvSpPr>
        <p:spPr>
          <a:xfrm>
            <a:off x="969764" y="1887663"/>
            <a:ext cx="10541977" cy="89775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4000" i="0" kern="1200">
                <a:solidFill>
                  <a:schemeClr val="accent5"/>
                </a:solidFill>
                <a:latin typeface="EC Square Sans Pro" panose="020B0506040000020004" pitchFamily="34" charset="0"/>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6FA528"/>
                </a:solidFill>
              </a:rPr>
              <a:t>Thank you!</a:t>
            </a:r>
            <a:endParaRPr lang="en-GB" dirty="0">
              <a:solidFill>
                <a:srgbClr val="6FA528"/>
              </a:solidFill>
            </a:endParaRPr>
          </a:p>
        </p:txBody>
      </p:sp>
      <p:sp>
        <p:nvSpPr>
          <p:cNvPr id="8" name="Title 1">
            <a:extLst>
              <a:ext uri="{FF2B5EF4-FFF2-40B4-BE49-F238E27FC236}">
                <a16:creationId xmlns:a16="http://schemas.microsoft.com/office/drawing/2014/main" id="{AFB2BB05-5B99-4139-B635-347019D71BCD}"/>
              </a:ext>
            </a:extLst>
          </p:cNvPr>
          <p:cNvSpPr txBox="1">
            <a:spLocks/>
          </p:cNvSpPr>
          <p:nvPr userDrawn="1"/>
        </p:nvSpPr>
        <p:spPr>
          <a:xfrm>
            <a:off x="969764" y="342726"/>
            <a:ext cx="2655174"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marL="0" indent="0" algn="l"/>
            <a:r>
              <a:rPr lang="en-US" sz="8000" dirty="0">
                <a:solidFill>
                  <a:srgbClr val="034EA2"/>
                </a:solidFill>
                <a:latin typeface="EC Square Sans Pro Medium" panose="020B0500000000020004" pitchFamily="34" charset="0"/>
              </a:rPr>
              <a:t>BTSF</a:t>
            </a:r>
          </a:p>
        </p:txBody>
      </p:sp>
      <p:sp>
        <p:nvSpPr>
          <p:cNvPr id="11" name="TextBox 10">
            <a:extLst>
              <a:ext uri="{FF2B5EF4-FFF2-40B4-BE49-F238E27FC236}">
                <a16:creationId xmlns:a16="http://schemas.microsoft.com/office/drawing/2014/main" id="{BDA0C2D3-0AE6-41F7-9B5A-A236DB050F3B}"/>
              </a:ext>
            </a:extLst>
          </p:cNvPr>
          <p:cNvSpPr txBox="1"/>
          <p:nvPr userDrawn="1"/>
        </p:nvSpPr>
        <p:spPr>
          <a:xfrm>
            <a:off x="838199" y="5051231"/>
            <a:ext cx="5545336" cy="93102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b="1" dirty="0">
                <a:latin typeface="EC Square Sans Pro" panose="020B0506040000020004" pitchFamily="34" charset="0"/>
              </a:rPr>
              <a:t>© European Union 2021</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dirty="0">
                <a:latin typeface="EC Square Sans Pro" panose="020B0506040000020004" pitchFamily="34" charset="0"/>
              </a:rPr>
              <a:t>Unless otherwise noted the reuse of this presentation is not authorised. For any use or reproduction of elements that are owned by the EU, permission may need to be sought directly from the respective right holders.</a:t>
            </a:r>
          </a:p>
          <a:p>
            <a:endParaRPr lang="en-BE" sz="1050" dirty="0">
              <a:latin typeface="EC Square Sans Pro" panose="020B0506040000020004" pitchFamily="34" charset="0"/>
            </a:endParaRPr>
          </a:p>
        </p:txBody>
      </p:sp>
      <p:sp>
        <p:nvSpPr>
          <p:cNvPr id="12" name="Text Placeholder 7">
            <a:extLst>
              <a:ext uri="{FF2B5EF4-FFF2-40B4-BE49-F238E27FC236}">
                <a16:creationId xmlns:a16="http://schemas.microsoft.com/office/drawing/2014/main" id="{573FF88D-C7A0-4DFA-A423-49D0A69245D1}"/>
              </a:ext>
            </a:extLst>
          </p:cNvPr>
          <p:cNvSpPr txBox="1">
            <a:spLocks/>
          </p:cNvSpPr>
          <p:nvPr userDrawn="1"/>
        </p:nvSpPr>
        <p:spPr>
          <a:xfrm>
            <a:off x="838199" y="3355564"/>
            <a:ext cx="5100962" cy="1695667"/>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0"/>
              </a:spcAft>
              <a:buNone/>
            </a:pPr>
            <a:r>
              <a:rPr lang="en-GB" sz="1800" dirty="0">
                <a:solidFill>
                  <a:srgbClr val="0344A2"/>
                </a:solidFill>
                <a:latin typeface="EC Square Sans Pro Medium" panose="020B0500000000020004" pitchFamily="34" charset="0"/>
              </a:rPr>
              <a:t>European Commission</a:t>
            </a:r>
            <a:br>
              <a:rPr lang="en-GB" sz="1600" dirty="0">
                <a:latin typeface="EC Square Sans Pro" panose="020B0506040000020004" pitchFamily="34" charset="0"/>
              </a:rPr>
            </a:br>
            <a:r>
              <a:rPr lang="en-GB" sz="1600" dirty="0">
                <a:solidFill>
                  <a:srgbClr val="0344A2"/>
                </a:solidFill>
                <a:latin typeface="EC Square Sans Pro Medium" panose="020B0500000000020004" pitchFamily="34" charset="0"/>
              </a:rPr>
              <a:t>European Health and Digital Executive Agency (HaDEA)</a:t>
            </a:r>
          </a:p>
          <a:p>
            <a:pPr marL="0" indent="0">
              <a:spcAft>
                <a:spcPts val="0"/>
              </a:spcAft>
              <a:buNone/>
            </a:pPr>
            <a:r>
              <a:rPr lang="en-GB" sz="1600" dirty="0">
                <a:solidFill>
                  <a:srgbClr val="0344A2"/>
                </a:solidFill>
                <a:latin typeface="EC Square Sans Pro" panose="020B0506040000020004" pitchFamily="34" charset="0"/>
              </a:rPr>
              <a:t>Established by the European Commission</a:t>
            </a:r>
          </a:p>
          <a:p>
            <a:pPr marL="0" indent="0">
              <a:spcAft>
                <a:spcPts val="0"/>
              </a:spcAft>
              <a:buNone/>
            </a:pPr>
            <a:br>
              <a:rPr lang="en-GB" sz="1600" dirty="0">
                <a:latin typeface="EC Square Sans Pro" panose="020B0506040000020004" pitchFamily="34" charset="0"/>
              </a:rPr>
            </a:br>
            <a:r>
              <a:rPr lang="pl-PL" sz="1400" dirty="0">
                <a:solidFill>
                  <a:srgbClr val="0344A2"/>
                </a:solidFill>
                <a:latin typeface="EC Square Sans Pro" panose="020B0506040000020004" pitchFamily="34" charset="0"/>
              </a:rPr>
              <a:t>B-1049 Brussels/Belgium</a:t>
            </a:r>
            <a:endParaRPr lang="en-GB" sz="1400" dirty="0">
              <a:solidFill>
                <a:srgbClr val="0344A2"/>
              </a:solidFill>
              <a:latin typeface="EC Square Sans Pro" panose="020B0506040000020004" pitchFamily="34" charset="0"/>
            </a:endParaRPr>
          </a:p>
          <a:p>
            <a:pPr marL="0" indent="0">
              <a:spcAft>
                <a:spcPts val="0"/>
              </a:spcAft>
              <a:buNone/>
            </a:pPr>
            <a:r>
              <a:rPr lang="pl-PL" sz="1400" dirty="0">
                <a:solidFill>
                  <a:srgbClr val="0344A2"/>
                </a:solidFill>
                <a:latin typeface="EC Square Sans Pro" panose="020B0506040000020004" pitchFamily="34" charset="0"/>
                <a:hlinkClick r:id="rId2"/>
              </a:rPr>
              <a:t>HaDEA-BTSF-PROJECTS@ec.europa.eu</a:t>
            </a:r>
            <a:endParaRPr lang="pl-PL" sz="1400" dirty="0">
              <a:solidFill>
                <a:srgbClr val="0344A2"/>
              </a:solidFill>
              <a:latin typeface="EC Square Sans Pro" panose="020B0506040000020004" pitchFamily="34" charset="0"/>
            </a:endParaRPr>
          </a:p>
        </p:txBody>
      </p:sp>
      <p:sp>
        <p:nvSpPr>
          <p:cNvPr id="13" name="Content Placeholder 2">
            <a:extLst>
              <a:ext uri="{FF2B5EF4-FFF2-40B4-BE49-F238E27FC236}">
                <a16:creationId xmlns:a16="http://schemas.microsoft.com/office/drawing/2014/main" id="{951A5EF7-E8FA-497C-81DB-9DA981CF04F2}"/>
              </a:ext>
            </a:extLst>
          </p:cNvPr>
          <p:cNvSpPr>
            <a:spLocks noGrp="1"/>
          </p:cNvSpPr>
          <p:nvPr>
            <p:ph sz="quarter" idx="10" hasCustomPrompt="1"/>
          </p:nvPr>
        </p:nvSpPr>
        <p:spPr>
          <a:xfrm>
            <a:off x="7644540" y="3355483"/>
            <a:ext cx="4174188"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en-BE" sz="1800"/>
            </a:lvl5pPr>
          </a:lstStyle>
          <a:p>
            <a:pPr marL="0" lvl="0">
              <a:lnSpc>
                <a:spcPct val="90000"/>
              </a:lnSpc>
              <a:spcBef>
                <a:spcPct val="0"/>
              </a:spcBef>
              <a:buNone/>
            </a:pPr>
            <a:r>
              <a:rPr lang="en-US" dirty="0"/>
              <a:t>Organisation</a:t>
            </a:r>
            <a:endParaRPr lang="en-BE" dirty="0"/>
          </a:p>
        </p:txBody>
      </p:sp>
      <p:sp>
        <p:nvSpPr>
          <p:cNvPr id="14" name="Picture Placeholder 4">
            <a:extLst>
              <a:ext uri="{FF2B5EF4-FFF2-40B4-BE49-F238E27FC236}">
                <a16:creationId xmlns:a16="http://schemas.microsoft.com/office/drawing/2014/main" id="{BD597C69-9CCA-44F8-AECE-94E15DA232EC}"/>
              </a:ext>
            </a:extLst>
          </p:cNvPr>
          <p:cNvSpPr>
            <a:spLocks noGrp="1"/>
          </p:cNvSpPr>
          <p:nvPr>
            <p:ph type="pic" sz="quarter" idx="14" hasCustomPrompt="1"/>
          </p:nvPr>
        </p:nvSpPr>
        <p:spPr>
          <a:xfrm>
            <a:off x="6498454" y="3355483"/>
            <a:ext cx="1146086" cy="633611"/>
          </a:xfrm>
        </p:spPr>
        <p:txBody>
          <a:bodyPr/>
          <a:lstStyle>
            <a:lvl1pPr marL="0" indent="0" algn="ctr">
              <a:buNone/>
              <a:defRPr sz="1200"/>
            </a:lvl1pPr>
          </a:lstStyle>
          <a:p>
            <a:r>
              <a:rPr lang="en-GB" dirty="0"/>
              <a:t>LOGO</a:t>
            </a:r>
            <a:endParaRPr lang="en-BE" dirty="0"/>
          </a:p>
        </p:txBody>
      </p:sp>
    </p:spTree>
    <p:extLst>
      <p:ext uri="{BB962C8B-B14F-4D97-AF65-F5344CB8AC3E}">
        <p14:creationId xmlns:p14="http://schemas.microsoft.com/office/powerpoint/2010/main" val="41691993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image" Target="../media/image10.png"/><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image" Target="../media/image9.png"/><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theme" Target="../theme/theme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3"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 id="2147483671" r:id="rId20"/>
    <p:sldLayoutId id="2147483672" r:id="rId2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0036523" y="6045988"/>
            <a:ext cx="1710390" cy="450423"/>
          </a:xfrm>
          <a:prstGeom prst="rect">
            <a:avLst/>
          </a:prstGeom>
        </p:spPr>
      </p:pic>
      <p:sp>
        <p:nvSpPr>
          <p:cNvPr id="8" name="Rectangle 7"/>
          <p:cNvSpPr/>
          <p:nvPr userDrawn="1"/>
        </p:nvSpPr>
        <p:spPr>
          <a:xfrm>
            <a:off x="6616800" y="3916926"/>
            <a:ext cx="5079600" cy="1879200"/>
          </a:xfrm>
          <a:prstGeom prst="rect">
            <a:avLst/>
          </a:prstGeom>
          <a:blipFill dpi="0" rotWithShape="1">
            <a:blip r:embed="rId26">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04448" y="471473"/>
            <a:ext cx="2238799" cy="828245"/>
          </a:xfrm>
          <a:prstGeom prst="rect">
            <a:avLst/>
          </a:prstGeom>
          <a:blipFill dpi="0" rotWithShape="1">
            <a:blip r:embed="rId26"/>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4EA2"/>
              </a:solidFill>
            </a:endParaRPr>
          </a:p>
        </p:txBody>
      </p:sp>
    </p:spTree>
    <p:extLst>
      <p:ext uri="{BB962C8B-B14F-4D97-AF65-F5344CB8AC3E}">
        <p14:creationId xmlns:p14="http://schemas.microsoft.com/office/powerpoint/2010/main" val="7484564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0.png"/><Relationship Id="rId7" Type="http://schemas.openxmlformats.org/officeDocument/2006/relationships/diagramColors" Target="../diagrams/colors3.xml"/><Relationship Id="rId2" Type="http://schemas.openxmlformats.org/officeDocument/2006/relationships/image" Target="../media/image19.png"/><Relationship Id="rId1" Type="http://schemas.openxmlformats.org/officeDocument/2006/relationships/slideLayout" Target="../slideLayouts/slideLayout29.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0.png"/><Relationship Id="rId1" Type="http://schemas.openxmlformats.org/officeDocument/2006/relationships/slideLayout" Target="../slideLayouts/slideLayout2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8" Type="http://schemas.openxmlformats.org/officeDocument/2006/relationships/hyperlink" Target="https://twitter.com/eu_commission" TargetMode="External"/><Relationship Id="rId13" Type="http://schemas.openxmlformats.org/officeDocument/2006/relationships/image" Target="../media/image29.png"/><Relationship Id="rId18" Type="http://schemas.openxmlformats.org/officeDocument/2006/relationships/image" Target="../media/image31.png"/><Relationship Id="rId3" Type="http://schemas.openxmlformats.org/officeDocument/2006/relationships/hyperlink" Target="https://open.spotify.com/user/v7ra0as4ychfdatgcjt9nabh0?si=SEs1mANESea5kzyVy7HvDw" TargetMode="External"/><Relationship Id="rId7" Type="http://schemas.openxmlformats.org/officeDocument/2006/relationships/image" Target="../media/image26.png"/><Relationship Id="rId12" Type="http://schemas.openxmlformats.org/officeDocument/2006/relationships/image" Target="../media/image28.png"/><Relationship Id="rId17" Type="http://schemas.openxmlformats.org/officeDocument/2006/relationships/hyperlink" Target="https://www.youtube.com/user/eutube" TargetMode="External"/><Relationship Id="rId2" Type="http://schemas.openxmlformats.org/officeDocument/2006/relationships/notesSlide" Target="../notesSlides/notesSlide1.xml"/><Relationship Id="rId16" Type="http://schemas.openxmlformats.org/officeDocument/2006/relationships/hyperlink" Target="https://medium.com/@EuropeanCommission" TargetMode="External"/><Relationship Id="rId1" Type="http://schemas.openxmlformats.org/officeDocument/2006/relationships/slideLayout" Target="../slideLayouts/slideLayout8.xml"/><Relationship Id="rId6" Type="http://schemas.openxmlformats.org/officeDocument/2006/relationships/hyperlink" Target="https://europa.eu/" TargetMode="External"/><Relationship Id="rId11" Type="http://schemas.openxmlformats.org/officeDocument/2006/relationships/hyperlink" Target="https://www.linkedin.com/company/european-commission/" TargetMode="External"/><Relationship Id="rId5" Type="http://schemas.openxmlformats.org/officeDocument/2006/relationships/hyperlink" Target="https://ec.europa.eu/" TargetMode="External"/><Relationship Id="rId15" Type="http://schemas.openxmlformats.org/officeDocument/2006/relationships/image" Target="../media/image30.png"/><Relationship Id="rId10" Type="http://schemas.openxmlformats.org/officeDocument/2006/relationships/image" Target="../media/image27.png"/><Relationship Id="rId19" Type="http://schemas.openxmlformats.org/officeDocument/2006/relationships/image" Target="../media/image32.png"/><Relationship Id="rId4" Type="http://schemas.openxmlformats.org/officeDocument/2006/relationships/image" Target="../media/image25.png"/><Relationship Id="rId9" Type="http://schemas.openxmlformats.org/officeDocument/2006/relationships/hyperlink" Target="https://www.facebook.com/EuropeanCommission" TargetMode="External"/><Relationship Id="rId14" Type="http://schemas.openxmlformats.org/officeDocument/2006/relationships/hyperlink" Target="https://www.instagram.com/europeancommi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34.png"/><Relationship Id="rId5" Type="http://schemas.openxmlformats.org/officeDocument/2006/relationships/hyperlink" Target="https://thetrainingplace.eu/" TargetMode="External"/><Relationship Id="rId4" Type="http://schemas.openxmlformats.org/officeDocument/2006/relationships/hyperlink" Target="https://aesagroup.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9.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Layout" Target="../diagrams/layout2.xml"/><Relationship Id="rId7" Type="http://schemas.openxmlformats.org/officeDocument/2006/relationships/image" Target="../media/image19.png"/><Relationship Id="rId2" Type="http://schemas.openxmlformats.org/officeDocument/2006/relationships/diagramData" Target="../diagrams/data2.xml"/><Relationship Id="rId1" Type="http://schemas.openxmlformats.org/officeDocument/2006/relationships/slideLayout" Target="../slideLayouts/slideLayout2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3E1466-1144-42BD-9C4D-458E4FF81FBF}"/>
              </a:ext>
            </a:extLst>
          </p:cNvPr>
          <p:cNvSpPr>
            <a:spLocks noGrp="1"/>
          </p:cNvSpPr>
          <p:nvPr>
            <p:ph sz="quarter" idx="10"/>
          </p:nvPr>
        </p:nvSpPr>
        <p:spPr>
          <a:xfrm>
            <a:off x="802062" y="5257476"/>
            <a:ext cx="10096500" cy="627062"/>
          </a:xfrm>
        </p:spPr>
        <p:txBody>
          <a:bodyPr/>
          <a:lstStyle/>
          <a:p>
            <a:pPr marL="0" indent="0">
              <a:buNone/>
            </a:pPr>
            <a:r>
              <a:rPr lang="en-US" dirty="0"/>
              <a:t>Dr</a:t>
            </a:r>
            <a:r>
              <a:rPr lang="lt-LT" dirty="0"/>
              <a:t> </a:t>
            </a:r>
            <a:r>
              <a:rPr lang="lv-LV" dirty="0"/>
              <a:t>Edvīns Oļševskis</a:t>
            </a:r>
            <a:endParaRPr lang="en-US" dirty="0"/>
          </a:p>
        </p:txBody>
      </p:sp>
      <p:sp>
        <p:nvSpPr>
          <p:cNvPr id="3" name="Content Placeholder 2">
            <a:extLst>
              <a:ext uri="{FF2B5EF4-FFF2-40B4-BE49-F238E27FC236}">
                <a16:creationId xmlns:a16="http://schemas.microsoft.com/office/drawing/2014/main" id="{3116C1D9-E2CF-4461-ACCB-DBCAB245932A}"/>
              </a:ext>
            </a:extLst>
          </p:cNvPr>
          <p:cNvSpPr>
            <a:spLocks noGrp="1"/>
          </p:cNvSpPr>
          <p:nvPr>
            <p:ph sz="quarter" idx="11"/>
          </p:nvPr>
        </p:nvSpPr>
        <p:spPr>
          <a:xfrm>
            <a:off x="802062" y="5770804"/>
            <a:ext cx="10096500" cy="627062"/>
          </a:xfrm>
        </p:spPr>
        <p:txBody>
          <a:bodyPr/>
          <a:lstStyle/>
          <a:p>
            <a:pPr marL="0" indent="0">
              <a:buNone/>
            </a:pPr>
            <a:r>
              <a:rPr lang="en-US" dirty="0"/>
              <a:t>BANGKOK, THAILAND / 4-8 MARCH 2024</a:t>
            </a:r>
            <a:endParaRPr lang="en-BE" dirty="0"/>
          </a:p>
        </p:txBody>
      </p:sp>
      <p:sp>
        <p:nvSpPr>
          <p:cNvPr id="4" name="Content Placeholder 3">
            <a:extLst>
              <a:ext uri="{FF2B5EF4-FFF2-40B4-BE49-F238E27FC236}">
                <a16:creationId xmlns:a16="http://schemas.microsoft.com/office/drawing/2014/main" id="{5F74E3AE-1159-4BFA-8768-8AF645EC3C5B}"/>
              </a:ext>
            </a:extLst>
          </p:cNvPr>
          <p:cNvSpPr>
            <a:spLocks noGrp="1"/>
          </p:cNvSpPr>
          <p:nvPr>
            <p:ph sz="quarter" idx="12"/>
          </p:nvPr>
        </p:nvSpPr>
        <p:spPr>
          <a:xfrm>
            <a:off x="802062" y="3039866"/>
            <a:ext cx="10096500" cy="778268"/>
          </a:xfrm>
        </p:spPr>
        <p:txBody>
          <a:bodyPr/>
          <a:lstStyle/>
          <a:p>
            <a:pPr marL="0" indent="0">
              <a:buNone/>
            </a:pPr>
            <a:r>
              <a:rPr lang="en-US" dirty="0"/>
              <a:t>REGIONAL WORKSHOP ON ANIMAL HEALTH:</a:t>
            </a:r>
          </a:p>
          <a:p>
            <a:pPr marL="0" indent="0">
              <a:buNone/>
            </a:pPr>
            <a:r>
              <a:rPr lang="en-US" dirty="0"/>
              <a:t>DISEASE PREPAREDNESS, VACCINATION AND ONE HEALTH APPROACH</a:t>
            </a:r>
          </a:p>
          <a:p>
            <a:pPr marL="0" indent="0">
              <a:buNone/>
            </a:pPr>
            <a:endParaRPr lang="en-US" dirty="0"/>
          </a:p>
          <a:p>
            <a:pPr marL="0" indent="0">
              <a:buNone/>
            </a:pPr>
            <a:r>
              <a:rPr lang="en-US" b="1" dirty="0"/>
              <a:t>Rules for the use of certain veterinary medicinal products for the purpose of prevention and control of certain listed diseases</a:t>
            </a:r>
          </a:p>
        </p:txBody>
      </p:sp>
    </p:spTree>
    <p:extLst>
      <p:ext uri="{BB962C8B-B14F-4D97-AF65-F5344CB8AC3E}">
        <p14:creationId xmlns:p14="http://schemas.microsoft.com/office/powerpoint/2010/main" val="238498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625744"/>
            <a:ext cx="6760778" cy="779468"/>
          </a:xfrm>
        </p:spPr>
        <p:txBody>
          <a:bodyPr/>
          <a:lstStyle/>
          <a:p>
            <a:pPr algn="ctr"/>
            <a:r>
              <a:rPr lang="en-GB" sz="3600" dirty="0"/>
              <a:t>Use of vaccines in animals: Category A diseases</a:t>
            </a:r>
            <a:endParaRPr lang="de-DE" sz="3600" dirty="0"/>
          </a:p>
        </p:txBody>
      </p:sp>
      <p:pic>
        <p:nvPicPr>
          <p:cNvPr id="9" name="Picture 11">
            <a:extLst>
              <a:ext uri="{FF2B5EF4-FFF2-40B4-BE49-F238E27FC236}">
                <a16:creationId xmlns:a16="http://schemas.microsoft.com/office/drawing/2014/main" id="{EAE7CD62-675B-BB30-6776-A04DE0B23D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17937" y="1405212"/>
            <a:ext cx="1013281" cy="918635"/>
          </a:xfrm>
          <a:prstGeom prst="rect">
            <a:avLst/>
          </a:prstGeom>
        </p:spPr>
      </p:pic>
      <p:pic>
        <p:nvPicPr>
          <p:cNvPr id="10" name="Picture 12">
            <a:extLst>
              <a:ext uri="{FF2B5EF4-FFF2-40B4-BE49-F238E27FC236}">
                <a16:creationId xmlns:a16="http://schemas.microsoft.com/office/drawing/2014/main" id="{C3C510E2-42D0-7B6D-EA69-AF4C6B3763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87310" y="622856"/>
            <a:ext cx="972193" cy="918635"/>
          </a:xfrm>
          <a:prstGeom prst="rect">
            <a:avLst/>
          </a:prstGeom>
        </p:spPr>
      </p:pic>
      <p:graphicFrame>
        <p:nvGraphicFramePr>
          <p:cNvPr id="2" name="Diagram 3">
            <a:extLst>
              <a:ext uri="{FF2B5EF4-FFF2-40B4-BE49-F238E27FC236}">
                <a16:creationId xmlns:a16="http://schemas.microsoft.com/office/drawing/2014/main" id="{53D92869-F334-7A4A-12F4-BC30663D0A2B}"/>
              </a:ext>
            </a:extLst>
          </p:cNvPr>
          <p:cNvGraphicFramePr/>
          <p:nvPr>
            <p:extLst>
              <p:ext uri="{D42A27DB-BD31-4B8C-83A1-F6EECF244321}">
                <p14:modId xmlns:p14="http://schemas.microsoft.com/office/powerpoint/2010/main" val="1341727688"/>
              </p:ext>
            </p:extLst>
          </p:nvPr>
        </p:nvGraphicFramePr>
        <p:xfrm>
          <a:off x="-288887" y="2365624"/>
          <a:ext cx="11713464" cy="37365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9">
            <a:extLst>
              <a:ext uri="{FF2B5EF4-FFF2-40B4-BE49-F238E27FC236}">
                <a16:creationId xmlns:a16="http://schemas.microsoft.com/office/drawing/2014/main" id="{AA0A2D63-3FAF-2BE7-3233-1C4123157BD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136190" y="5081479"/>
            <a:ext cx="889875" cy="889875"/>
          </a:xfrm>
          <a:prstGeom prst="rect">
            <a:avLst/>
          </a:prstGeom>
        </p:spPr>
      </p:pic>
    </p:spTree>
    <p:extLst>
      <p:ext uri="{BB962C8B-B14F-4D97-AF65-F5344CB8AC3E}">
        <p14:creationId xmlns:p14="http://schemas.microsoft.com/office/powerpoint/2010/main" val="28703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269282" y="622856"/>
            <a:ext cx="7618028" cy="779468"/>
          </a:xfrm>
        </p:spPr>
        <p:txBody>
          <a:bodyPr/>
          <a:lstStyle/>
          <a:p>
            <a:pPr algn="ctr"/>
            <a:r>
              <a:rPr lang="en-GB" sz="3600" dirty="0"/>
              <a:t>Vaccination strategies for prevention and control of category A diseases</a:t>
            </a:r>
            <a:endParaRPr lang="de-DE" sz="3600" dirty="0"/>
          </a:p>
        </p:txBody>
      </p:sp>
      <p:pic>
        <p:nvPicPr>
          <p:cNvPr id="10" name="Picture 12">
            <a:extLst>
              <a:ext uri="{FF2B5EF4-FFF2-40B4-BE49-F238E27FC236}">
                <a16:creationId xmlns:a16="http://schemas.microsoft.com/office/drawing/2014/main" id="{C3C510E2-42D0-7B6D-EA69-AF4C6B3763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7310" y="622856"/>
            <a:ext cx="972193" cy="918635"/>
          </a:xfrm>
          <a:prstGeom prst="rect">
            <a:avLst/>
          </a:prstGeom>
        </p:spPr>
      </p:pic>
      <p:graphicFrame>
        <p:nvGraphicFramePr>
          <p:cNvPr id="6" name="Diagram 5">
            <a:extLst>
              <a:ext uri="{FF2B5EF4-FFF2-40B4-BE49-F238E27FC236}">
                <a16:creationId xmlns:a16="http://schemas.microsoft.com/office/drawing/2014/main" id="{F3C0FE64-C5A5-FEF2-106F-DA2C6EBFE91A}"/>
              </a:ext>
            </a:extLst>
          </p:cNvPr>
          <p:cNvGraphicFramePr/>
          <p:nvPr>
            <p:extLst>
              <p:ext uri="{D42A27DB-BD31-4B8C-83A1-F6EECF244321}">
                <p14:modId xmlns:p14="http://schemas.microsoft.com/office/powerpoint/2010/main" val="508122561"/>
              </p:ext>
            </p:extLst>
          </p:nvPr>
        </p:nvGraphicFramePr>
        <p:xfrm>
          <a:off x="603965" y="1906036"/>
          <a:ext cx="10126774" cy="2802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13">
            <a:extLst>
              <a:ext uri="{FF2B5EF4-FFF2-40B4-BE49-F238E27FC236}">
                <a16:creationId xmlns:a16="http://schemas.microsoft.com/office/drawing/2014/main" id="{5626DEB6-B943-9CEA-DDA3-2DE854248271}"/>
              </a:ext>
            </a:extLst>
          </p:cNvPr>
          <p:cNvGrpSpPr/>
          <p:nvPr/>
        </p:nvGrpSpPr>
        <p:grpSpPr>
          <a:xfrm>
            <a:off x="9902561" y="2829580"/>
            <a:ext cx="1078992" cy="954996"/>
            <a:chOff x="7581146" y="-1253802"/>
            <a:chExt cx="2874035" cy="4990199"/>
          </a:xfrm>
          <a:solidFill>
            <a:schemeClr val="accent5"/>
          </a:solidFill>
        </p:grpSpPr>
        <p:sp>
          <p:nvSpPr>
            <p:cNvPr id="11" name="Rectangle 14">
              <a:extLst>
                <a:ext uri="{FF2B5EF4-FFF2-40B4-BE49-F238E27FC236}">
                  <a16:creationId xmlns:a16="http://schemas.microsoft.com/office/drawing/2014/main" id="{02D6ACA1-4369-BAA1-E1FF-A8920921F14C}"/>
                </a:ext>
              </a:extLst>
            </p:cNvPr>
            <p:cNvSpPr/>
            <p:nvPr/>
          </p:nvSpPr>
          <p:spPr>
            <a:xfrm>
              <a:off x="7581150" y="2011977"/>
              <a:ext cx="2874031" cy="1724418"/>
            </a:xfrm>
            <a:prstGeom prst="rect">
              <a:avLst/>
            </a:prstGeom>
            <a:grpFill/>
            <a:ln w="19050">
              <a:solidFill>
                <a:schemeClr val="accent6">
                  <a:lumMod val="75000"/>
                </a:schemeClr>
              </a:solidFill>
            </a:ln>
          </p:spPr>
          <p:style>
            <a:lnRef idx="2">
              <a:schemeClr val="lt1">
                <a:hueOff val="0"/>
                <a:satOff val="0"/>
                <a:lumOff val="0"/>
                <a:alphaOff val="0"/>
              </a:schemeClr>
            </a:lnRef>
            <a:fillRef idx="1">
              <a:schemeClr val="accent5">
                <a:hueOff val="-2102483"/>
                <a:satOff val="-24490"/>
                <a:lumOff val="11569"/>
                <a:alphaOff val="0"/>
              </a:schemeClr>
            </a:fillRef>
            <a:effectRef idx="0">
              <a:schemeClr val="accent5">
                <a:hueOff val="-2102483"/>
                <a:satOff val="-24490"/>
                <a:lumOff val="11569"/>
                <a:alphaOff val="0"/>
              </a:schemeClr>
            </a:effectRef>
            <a:fontRef idx="minor">
              <a:schemeClr val="lt1"/>
            </a:fontRef>
          </p:style>
        </p:sp>
        <p:sp>
          <p:nvSpPr>
            <p:cNvPr id="12" name="TextBox 11">
              <a:extLst>
                <a:ext uri="{FF2B5EF4-FFF2-40B4-BE49-F238E27FC236}">
                  <a16:creationId xmlns:a16="http://schemas.microsoft.com/office/drawing/2014/main" id="{4476E44E-8E1B-3BB4-5F94-9ADEA4DDAFC5}"/>
                </a:ext>
              </a:extLst>
            </p:cNvPr>
            <p:cNvSpPr txBox="1"/>
            <p:nvPr/>
          </p:nvSpPr>
          <p:spPr>
            <a:xfrm>
              <a:off x="7581146" y="-1253802"/>
              <a:ext cx="2874033" cy="4990199"/>
            </a:xfrm>
            <a:prstGeom prst="rect">
              <a:avLst/>
            </a:prstGeom>
            <a:grpFill/>
            <a:ln w="19050">
              <a:solidFill>
                <a:schemeClr val="accent6">
                  <a:lumMod val="75000"/>
                </a:schemeClr>
              </a:solidFill>
            </a:ln>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1600" kern="1200" dirty="0">
                  <a:solidFill>
                    <a:srgbClr val="FF0000"/>
                  </a:solidFill>
                </a:rPr>
                <a:t>Link to disease control measures</a:t>
              </a:r>
            </a:p>
          </p:txBody>
        </p:sp>
      </p:grpSp>
      <p:sp>
        <p:nvSpPr>
          <p:cNvPr id="13" name="Right Brace 2">
            <a:extLst>
              <a:ext uri="{FF2B5EF4-FFF2-40B4-BE49-F238E27FC236}">
                <a16:creationId xmlns:a16="http://schemas.microsoft.com/office/drawing/2014/main" id="{0925CC79-7778-42AC-CF74-3611E39531B5}"/>
              </a:ext>
            </a:extLst>
          </p:cNvPr>
          <p:cNvSpPr/>
          <p:nvPr/>
        </p:nvSpPr>
        <p:spPr>
          <a:xfrm>
            <a:off x="9274978" y="1906037"/>
            <a:ext cx="358471" cy="2802083"/>
          </a:xfrm>
          <a:prstGeom prst="rightBrace">
            <a:avLst/>
          </a:pr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91458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211470" y="361589"/>
            <a:ext cx="8818178" cy="720739"/>
          </a:xfrm>
        </p:spPr>
        <p:txBody>
          <a:bodyPr/>
          <a:lstStyle/>
          <a:p>
            <a:pPr algn="ctr"/>
            <a:r>
              <a:rPr lang="en-IE" sz="3600" dirty="0"/>
              <a:t>Emergency vaccination</a:t>
            </a:r>
            <a:endParaRPr lang="de-DE" sz="3600" dirty="0"/>
          </a:p>
        </p:txBody>
      </p:sp>
      <p:sp>
        <p:nvSpPr>
          <p:cNvPr id="7" name="Content Placeholder 1">
            <a:extLst>
              <a:ext uri="{FF2B5EF4-FFF2-40B4-BE49-F238E27FC236}">
                <a16:creationId xmlns:a16="http://schemas.microsoft.com/office/drawing/2014/main" id="{621D0411-729C-A665-7617-58273EB8DB17}"/>
              </a:ext>
            </a:extLst>
          </p:cNvPr>
          <p:cNvSpPr>
            <a:spLocks noGrp="1"/>
          </p:cNvSpPr>
          <p:nvPr>
            <p:ph idx="1"/>
          </p:nvPr>
        </p:nvSpPr>
        <p:spPr>
          <a:xfrm>
            <a:off x="1123949" y="1844675"/>
            <a:ext cx="10905699" cy="3881904"/>
          </a:xfrm>
        </p:spPr>
        <p:txBody>
          <a:bodyPr/>
          <a:lstStyle/>
          <a:p>
            <a:r>
              <a:rPr lang="en-IE" dirty="0"/>
              <a:t>Emergency suppressive vaccination</a:t>
            </a:r>
          </a:p>
          <a:p>
            <a:r>
              <a:rPr lang="en-IE" dirty="0"/>
              <a:t>Emergency protective vaccination</a:t>
            </a:r>
          </a:p>
          <a:p>
            <a:r>
              <a:rPr lang="en-IE" dirty="0"/>
              <a:t>Record keeping obligations</a:t>
            </a:r>
          </a:p>
          <a:p>
            <a:r>
              <a:rPr lang="en-IE" dirty="0"/>
              <a:t>Risk mitigating measures (incl. biosafety), animal health certification, recovery periods</a:t>
            </a:r>
          </a:p>
          <a:p>
            <a:pPr lvl="1"/>
            <a:endParaRPr lang="en-IE" dirty="0"/>
          </a:p>
        </p:txBody>
      </p:sp>
      <p:pic>
        <p:nvPicPr>
          <p:cNvPr id="8" name="Picture 3">
            <a:extLst>
              <a:ext uri="{FF2B5EF4-FFF2-40B4-BE49-F238E27FC236}">
                <a16:creationId xmlns:a16="http://schemas.microsoft.com/office/drawing/2014/main" id="{F7B79A7C-0A45-51CE-739A-2954A0E5EF97}"/>
              </a:ext>
            </a:extLst>
          </p:cNvPr>
          <p:cNvPicPr>
            <a:picLocks noChangeAspect="1"/>
          </p:cNvPicPr>
          <p:nvPr/>
        </p:nvPicPr>
        <p:blipFill>
          <a:blip r:embed="rId2"/>
          <a:stretch>
            <a:fillRect/>
          </a:stretch>
        </p:blipFill>
        <p:spPr>
          <a:xfrm flipH="1">
            <a:off x="5020235" y="4579748"/>
            <a:ext cx="1911572" cy="1870016"/>
          </a:xfrm>
          <a:prstGeom prst="rect">
            <a:avLst/>
          </a:prstGeom>
        </p:spPr>
      </p:pic>
      <p:pic>
        <p:nvPicPr>
          <p:cNvPr id="9" name="Picture 4">
            <a:extLst>
              <a:ext uri="{FF2B5EF4-FFF2-40B4-BE49-F238E27FC236}">
                <a16:creationId xmlns:a16="http://schemas.microsoft.com/office/drawing/2014/main" id="{E094DD26-3958-5518-C0E9-94089CEDAF31}"/>
              </a:ext>
            </a:extLst>
          </p:cNvPr>
          <p:cNvPicPr>
            <a:picLocks noChangeAspect="1"/>
          </p:cNvPicPr>
          <p:nvPr/>
        </p:nvPicPr>
        <p:blipFill>
          <a:blip r:embed="rId3"/>
          <a:stretch>
            <a:fillRect/>
          </a:stretch>
        </p:blipFill>
        <p:spPr>
          <a:xfrm>
            <a:off x="5572882" y="5040680"/>
            <a:ext cx="806278" cy="806278"/>
          </a:xfrm>
          <a:prstGeom prst="rect">
            <a:avLst/>
          </a:prstGeom>
        </p:spPr>
      </p:pic>
    </p:spTree>
    <p:extLst>
      <p:ext uri="{BB962C8B-B14F-4D97-AF65-F5344CB8AC3E}">
        <p14:creationId xmlns:p14="http://schemas.microsoft.com/office/powerpoint/2010/main" val="243553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11" name="Title 1">
            <a:extLst>
              <a:ext uri="{FF2B5EF4-FFF2-40B4-BE49-F238E27FC236}">
                <a16:creationId xmlns:a16="http://schemas.microsoft.com/office/drawing/2014/main" id="{4185BC27-6C48-A5CC-6B57-BF2D25589C02}"/>
              </a:ext>
            </a:extLst>
          </p:cNvPr>
          <p:cNvSpPr>
            <a:spLocks noGrp="1"/>
          </p:cNvSpPr>
          <p:nvPr>
            <p:ph type="title"/>
          </p:nvPr>
        </p:nvSpPr>
        <p:spPr>
          <a:xfrm>
            <a:off x="3782567" y="1002097"/>
            <a:ext cx="5570983" cy="782357"/>
          </a:xfrm>
        </p:spPr>
        <p:txBody>
          <a:bodyPr/>
          <a:lstStyle/>
          <a:p>
            <a:r>
              <a:rPr lang="en-GB" dirty="0"/>
              <a:t>Preventive vaccination</a:t>
            </a:r>
            <a:br>
              <a:rPr lang="en-GB" dirty="0"/>
            </a:br>
            <a:endParaRPr lang="en-GB" dirty="0"/>
          </a:p>
        </p:txBody>
      </p:sp>
      <p:sp>
        <p:nvSpPr>
          <p:cNvPr id="12" name="Content Placeholder 2">
            <a:extLst>
              <a:ext uri="{FF2B5EF4-FFF2-40B4-BE49-F238E27FC236}">
                <a16:creationId xmlns:a16="http://schemas.microsoft.com/office/drawing/2014/main" id="{CB1BBD4D-30B0-43AE-B807-63B74F2B3CF5}"/>
              </a:ext>
            </a:extLst>
          </p:cNvPr>
          <p:cNvSpPr>
            <a:spLocks noGrp="1"/>
          </p:cNvSpPr>
          <p:nvPr>
            <p:ph idx="1"/>
          </p:nvPr>
        </p:nvSpPr>
        <p:spPr>
          <a:xfrm>
            <a:off x="1432917" y="2173601"/>
            <a:ext cx="10414301" cy="3881904"/>
          </a:xfrm>
        </p:spPr>
        <p:txBody>
          <a:bodyPr/>
          <a:lstStyle/>
          <a:p>
            <a:pPr algn="just">
              <a:buClr>
                <a:srgbClr val="0356B1"/>
              </a:buClr>
              <a:buFont typeface="Wingdings" panose="05000000000000000000" pitchFamily="2" charset="2"/>
              <a:buChar char="ü"/>
            </a:pPr>
            <a:r>
              <a:rPr lang="en-IE" dirty="0"/>
              <a:t>General rules </a:t>
            </a:r>
          </a:p>
          <a:p>
            <a:pPr algn="just">
              <a:buClr>
                <a:srgbClr val="0356B1"/>
              </a:buClr>
              <a:buFont typeface="Wingdings" panose="05000000000000000000" pitchFamily="2" charset="2"/>
              <a:buChar char="ü"/>
            </a:pPr>
            <a:r>
              <a:rPr lang="en-IE" dirty="0"/>
              <a:t>Risk mitigating measures (incl. biosafety), animal health certification, recovery periods</a:t>
            </a:r>
          </a:p>
          <a:p>
            <a:pPr algn="just">
              <a:buClr>
                <a:srgbClr val="0356B1"/>
              </a:buClr>
              <a:buFont typeface="Wingdings" panose="05000000000000000000" pitchFamily="2" charset="2"/>
              <a:buChar char="ü"/>
            </a:pPr>
            <a:r>
              <a:rPr lang="en-IE" b="1" dirty="0"/>
              <a:t>Disease-specific rules </a:t>
            </a:r>
            <a:r>
              <a:rPr lang="en-IE" b="1" u="sng" dirty="0">
                <a:solidFill>
                  <a:srgbClr val="FF0000"/>
                </a:solidFill>
              </a:rPr>
              <a:t>only for HPAI </a:t>
            </a:r>
          </a:p>
          <a:p>
            <a:pPr algn="just">
              <a:buClr>
                <a:srgbClr val="0356B1"/>
              </a:buClr>
              <a:buFont typeface="Wingdings" panose="05000000000000000000" pitchFamily="2" charset="2"/>
              <a:buChar char="ü"/>
            </a:pPr>
            <a:r>
              <a:rPr lang="en-IE" dirty="0"/>
              <a:t>Special status for </a:t>
            </a:r>
            <a:r>
              <a:rPr lang="en-IE" b="1" dirty="0">
                <a:solidFill>
                  <a:srgbClr val="FF0000"/>
                </a:solidFill>
              </a:rPr>
              <a:t>NCD</a:t>
            </a:r>
            <a:endParaRPr lang="en-IE" dirty="0"/>
          </a:p>
          <a:p>
            <a:pPr algn="just">
              <a:buClr>
                <a:srgbClr val="0356B1"/>
              </a:buClr>
              <a:buFont typeface="Wingdings" panose="05000000000000000000" pitchFamily="2" charset="2"/>
              <a:buChar char="ü"/>
            </a:pPr>
            <a:endParaRPr lang="en-GB" dirty="0"/>
          </a:p>
        </p:txBody>
      </p:sp>
      <p:pic>
        <p:nvPicPr>
          <p:cNvPr id="13" name="Picture 6">
            <a:extLst>
              <a:ext uri="{FF2B5EF4-FFF2-40B4-BE49-F238E27FC236}">
                <a16:creationId xmlns:a16="http://schemas.microsoft.com/office/drawing/2014/main" id="{30B85BFB-9219-3865-747D-CC591AB3CD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52" y="702310"/>
            <a:ext cx="1471291" cy="1471291"/>
          </a:xfrm>
          <a:prstGeom prst="rect">
            <a:avLst/>
          </a:prstGeom>
        </p:spPr>
      </p:pic>
    </p:spTree>
    <p:extLst>
      <p:ext uri="{BB962C8B-B14F-4D97-AF65-F5344CB8AC3E}">
        <p14:creationId xmlns:p14="http://schemas.microsoft.com/office/powerpoint/2010/main" val="254007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xfrm rot="10800000" flipV="1">
            <a:off x="0" y="2311076"/>
            <a:ext cx="12192000" cy="3354711"/>
          </a:xfrm>
        </p:spPr>
        <p:txBody>
          <a:bodyPr/>
          <a:lstStyle/>
          <a:p>
            <a:pPr marL="0" indent="0">
              <a:buNone/>
            </a:pPr>
            <a:endParaRPr lang="en-US" dirty="0"/>
          </a:p>
        </p:txBody>
      </p:sp>
      <p:sp>
        <p:nvSpPr>
          <p:cNvPr id="4" name="Text Placeholder 3"/>
          <p:cNvSpPr>
            <a:spLocks noGrp="1"/>
          </p:cNvSpPr>
          <p:nvPr>
            <p:ph type="body" sz="quarter" idx="14"/>
          </p:nvPr>
        </p:nvSpPr>
        <p:spPr>
          <a:xfrm>
            <a:off x="836001" y="2752724"/>
            <a:ext cx="10298724" cy="1776047"/>
          </a:xfrm>
        </p:spPr>
        <p:txBody>
          <a:bodyPr/>
          <a:lstStyle/>
          <a:p>
            <a:pPr marL="0" indent="0" algn="ctr">
              <a:buNone/>
            </a:pPr>
            <a:r>
              <a:rPr lang="en-IE" sz="4400" dirty="0"/>
              <a:t>EU vaccine, antigens and diagnostic reagent banks</a:t>
            </a:r>
            <a:endParaRPr lang="en-GB" sz="4400" dirty="0"/>
          </a:p>
        </p:txBody>
      </p:sp>
    </p:spTree>
    <p:extLst>
      <p:ext uri="{BB962C8B-B14F-4D97-AF65-F5344CB8AC3E}">
        <p14:creationId xmlns:p14="http://schemas.microsoft.com/office/powerpoint/2010/main" val="376182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11" name="Title 1">
            <a:extLst>
              <a:ext uri="{FF2B5EF4-FFF2-40B4-BE49-F238E27FC236}">
                <a16:creationId xmlns:a16="http://schemas.microsoft.com/office/drawing/2014/main" id="{4185BC27-6C48-A5CC-6B57-BF2D25589C02}"/>
              </a:ext>
            </a:extLst>
          </p:cNvPr>
          <p:cNvSpPr>
            <a:spLocks noGrp="1"/>
          </p:cNvSpPr>
          <p:nvPr>
            <p:ph type="title"/>
          </p:nvPr>
        </p:nvSpPr>
        <p:spPr>
          <a:xfrm>
            <a:off x="3581400" y="178294"/>
            <a:ext cx="7533133" cy="1110575"/>
          </a:xfrm>
        </p:spPr>
        <p:txBody>
          <a:bodyPr/>
          <a:lstStyle/>
          <a:p>
            <a:r>
              <a:rPr lang="en-IE" sz="4000" dirty="0"/>
              <a:t>EU rules on vaccine, antigen and diagnostic reagent banks</a:t>
            </a:r>
            <a:endParaRPr lang="en-GB" dirty="0"/>
          </a:p>
        </p:txBody>
      </p:sp>
      <p:sp>
        <p:nvSpPr>
          <p:cNvPr id="2" name="Rectangle: Rounded Corners 4">
            <a:extLst>
              <a:ext uri="{FF2B5EF4-FFF2-40B4-BE49-F238E27FC236}">
                <a16:creationId xmlns:a16="http://schemas.microsoft.com/office/drawing/2014/main" id="{4143E6F4-E902-1918-7544-29EB908C4EF0}"/>
              </a:ext>
            </a:extLst>
          </p:cNvPr>
          <p:cNvSpPr/>
          <p:nvPr/>
        </p:nvSpPr>
        <p:spPr>
          <a:xfrm>
            <a:off x="9843369" y="1365875"/>
            <a:ext cx="2253673" cy="498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AHL: Article 48 </a:t>
            </a:r>
          </a:p>
        </p:txBody>
      </p:sp>
      <p:sp>
        <p:nvSpPr>
          <p:cNvPr id="6" name="Content Placeholder 1">
            <a:extLst>
              <a:ext uri="{FF2B5EF4-FFF2-40B4-BE49-F238E27FC236}">
                <a16:creationId xmlns:a16="http://schemas.microsoft.com/office/drawing/2014/main" id="{C931EB88-B7A3-2F71-0328-6E58B1FB091B}"/>
              </a:ext>
            </a:extLst>
          </p:cNvPr>
          <p:cNvSpPr>
            <a:spLocks noGrp="1"/>
          </p:cNvSpPr>
          <p:nvPr>
            <p:ph sz="half" idx="1"/>
          </p:nvPr>
        </p:nvSpPr>
        <p:spPr>
          <a:xfrm>
            <a:off x="838200" y="1769388"/>
            <a:ext cx="6010275" cy="4815068"/>
          </a:xfrm>
        </p:spPr>
        <p:txBody>
          <a:bodyPr/>
          <a:lstStyle/>
          <a:p>
            <a:pPr>
              <a:spcAft>
                <a:spcPts val="375"/>
              </a:spcAft>
            </a:pPr>
            <a:r>
              <a:rPr lang="en-IE" sz="1900" b="1" dirty="0">
                <a:solidFill>
                  <a:srgbClr val="444444"/>
                </a:solidFill>
                <a:effectLst/>
                <a:ea typeface="Calibri" panose="020F0502020204030204" pitchFamily="34" charset="0"/>
              </a:rPr>
              <a:t>Commission Delegated Regulation (EU) 2022/139 </a:t>
            </a:r>
            <a:r>
              <a:rPr lang="en-IE" sz="1900" dirty="0">
                <a:solidFill>
                  <a:srgbClr val="444444"/>
                </a:solidFill>
                <a:effectLst/>
                <a:ea typeface="Calibri" panose="020F0502020204030204" pitchFamily="34" charset="0"/>
              </a:rPr>
              <a:t>supplementing Regulation (EU) 2016/429 of the European Parliament and of the Council as regards the management, storage and replacement of stocks of the Union antigen, vaccine and diagnostic reagent banks and the biosecurity, biosafety and bio-containment requirements for the operation of those banks</a:t>
            </a:r>
            <a:r>
              <a:rPr lang="fr-BE" sz="1900" dirty="0">
                <a:effectLst/>
                <a:ea typeface="Calibri" panose="020F0502020204030204" pitchFamily="34" charset="0"/>
              </a:rPr>
              <a:t> </a:t>
            </a:r>
            <a:endParaRPr lang="en-IE" sz="1900" dirty="0">
              <a:effectLst/>
              <a:ea typeface="Calibri" panose="020F0502020204030204" pitchFamily="34" charset="0"/>
            </a:endParaRPr>
          </a:p>
          <a:p>
            <a:pPr marL="0" indent="0">
              <a:spcAft>
                <a:spcPts val="375"/>
              </a:spcAft>
              <a:buNone/>
            </a:pPr>
            <a:r>
              <a:rPr lang="fr-BE" sz="1900" dirty="0">
                <a:solidFill>
                  <a:srgbClr val="444444"/>
                </a:solidFill>
                <a:effectLst/>
                <a:ea typeface="Calibri" panose="020F0502020204030204" pitchFamily="34" charset="0"/>
              </a:rPr>
              <a:t> </a:t>
            </a:r>
            <a:endParaRPr lang="en-IE" sz="1900" dirty="0">
              <a:effectLst/>
              <a:ea typeface="Calibri" panose="020F0502020204030204" pitchFamily="34" charset="0"/>
            </a:endParaRPr>
          </a:p>
          <a:p>
            <a:pPr>
              <a:spcAft>
                <a:spcPts val="375"/>
              </a:spcAft>
            </a:pPr>
            <a:r>
              <a:rPr lang="en-IE" sz="1900" b="1" dirty="0">
                <a:solidFill>
                  <a:srgbClr val="444444"/>
                </a:solidFill>
                <a:effectLst/>
                <a:ea typeface="Calibri" panose="020F0502020204030204" pitchFamily="34" charset="0"/>
              </a:rPr>
              <a:t>Commission Implementing Regulation (EU) 2022/140 </a:t>
            </a:r>
            <a:r>
              <a:rPr lang="en-IE" sz="1900" dirty="0">
                <a:solidFill>
                  <a:srgbClr val="444444"/>
                </a:solidFill>
                <a:effectLst/>
                <a:ea typeface="Calibri" panose="020F0502020204030204" pitchFamily="34" charset="0"/>
              </a:rPr>
              <a:t>laying down rules for the application of Regulation (EU) 2016/429 of the European Parliament and of the Council with regard to the Union antigen, vaccine and diagnostic reagent banks </a:t>
            </a:r>
            <a:endParaRPr lang="en-IE" sz="1900" dirty="0">
              <a:effectLst/>
              <a:ea typeface="Calibri" panose="020F0502020204030204" pitchFamily="34" charset="0"/>
            </a:endParaRPr>
          </a:p>
          <a:p>
            <a:pPr marL="0" indent="0">
              <a:buNone/>
            </a:pPr>
            <a:endParaRPr lang="en-IE" sz="1900" dirty="0"/>
          </a:p>
        </p:txBody>
      </p:sp>
      <p:sp>
        <p:nvSpPr>
          <p:cNvPr id="7" name="Content Placeholder 3">
            <a:extLst>
              <a:ext uri="{FF2B5EF4-FFF2-40B4-BE49-F238E27FC236}">
                <a16:creationId xmlns:a16="http://schemas.microsoft.com/office/drawing/2014/main" id="{C1F08CAE-A89A-BF01-8F6A-265ED34965B4}"/>
              </a:ext>
            </a:extLst>
          </p:cNvPr>
          <p:cNvSpPr txBox="1">
            <a:spLocks/>
          </p:cNvSpPr>
          <p:nvPr/>
        </p:nvSpPr>
        <p:spPr>
          <a:xfrm>
            <a:off x="7627269" y="2044699"/>
            <a:ext cx="4259931" cy="3906435"/>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800" b="1" dirty="0"/>
              <a:t>EU vaccine banks </a:t>
            </a:r>
            <a:r>
              <a:rPr lang="en-IE" sz="2800" dirty="0"/>
              <a:t>for</a:t>
            </a:r>
            <a:r>
              <a:rPr lang="en-IE" dirty="0"/>
              <a:t>:</a:t>
            </a:r>
          </a:p>
          <a:p>
            <a:pPr marL="342900" indent="-342900">
              <a:buFontTx/>
              <a:buChar char="-"/>
            </a:pPr>
            <a:r>
              <a:rPr lang="en-IE" dirty="0"/>
              <a:t>Foot and mouth disease</a:t>
            </a:r>
          </a:p>
          <a:p>
            <a:pPr marL="342900" indent="-342900">
              <a:buFontTx/>
              <a:buChar char="-"/>
            </a:pPr>
            <a:r>
              <a:rPr lang="en-IE" dirty="0"/>
              <a:t>Classical swine fever</a:t>
            </a:r>
          </a:p>
          <a:p>
            <a:pPr marL="342900" indent="-342900">
              <a:buFontTx/>
              <a:buChar char="-"/>
            </a:pPr>
            <a:r>
              <a:rPr lang="en-IE" dirty="0"/>
              <a:t>Lumpy skin disease</a:t>
            </a:r>
          </a:p>
          <a:p>
            <a:pPr marL="342900" indent="-342900">
              <a:buFontTx/>
              <a:buChar char="-"/>
            </a:pPr>
            <a:r>
              <a:rPr lang="en-IE" dirty="0" err="1"/>
              <a:t>Peste</a:t>
            </a:r>
            <a:r>
              <a:rPr lang="en-IE" dirty="0"/>
              <a:t> de petits </a:t>
            </a:r>
            <a:r>
              <a:rPr lang="en-IE" dirty="0" err="1"/>
              <a:t>ruminats</a:t>
            </a:r>
            <a:endParaRPr lang="en-IE" dirty="0"/>
          </a:p>
          <a:p>
            <a:pPr marL="342900" indent="-342900">
              <a:buFontTx/>
              <a:buChar char="-"/>
            </a:pPr>
            <a:r>
              <a:rPr lang="en-IE" dirty="0"/>
              <a:t>Sheep pox and goat pox</a:t>
            </a:r>
          </a:p>
        </p:txBody>
      </p:sp>
    </p:spTree>
    <p:extLst>
      <p:ext uri="{BB962C8B-B14F-4D97-AF65-F5344CB8AC3E}">
        <p14:creationId xmlns:p14="http://schemas.microsoft.com/office/powerpoint/2010/main" val="243265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6485206" y="2939702"/>
            <a:ext cx="5706794" cy="2687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6270177" y="4714827"/>
            <a:ext cx="3617290" cy="361995"/>
          </a:xfrm>
        </p:spPr>
        <p:txBody>
          <a:bodyPr/>
          <a:lstStyle/>
          <a:p>
            <a:pPr marL="0" indent="0">
              <a:buNone/>
            </a:pPr>
            <a:r>
              <a:rPr lang="en-IE" sz="1600" dirty="0">
                <a:hlinkClick r:id="rId3"/>
              </a:rPr>
              <a:t>EU Spotify</a:t>
            </a:r>
            <a:endParaRPr lang="en-GB" sz="16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1630238"/>
            <a:ext cx="684199" cy="750146"/>
          </a:xfrm>
          <a:prstGeom prst="rect">
            <a:avLst/>
          </a:prstGeom>
        </p:spPr>
      </p:pic>
      <p:sp>
        <p:nvSpPr>
          <p:cNvPr id="2" name="Rectangle 1"/>
          <p:cNvSpPr/>
          <p:nvPr/>
        </p:nvSpPr>
        <p:spPr>
          <a:xfrm>
            <a:off x="1819504" y="1774881"/>
            <a:ext cx="1439818" cy="338554"/>
          </a:xfrm>
          <a:prstGeom prst="rect">
            <a:avLst/>
          </a:prstGeom>
        </p:spPr>
        <p:txBody>
          <a:bodyPr wrap="none">
            <a:spAutoFit/>
          </a:bodyPr>
          <a:lstStyle/>
          <a:p>
            <a:r>
              <a:rPr lang="en-GB" sz="1600" dirty="0">
                <a:hlinkClick r:id="rId5"/>
              </a:rPr>
              <a:t>ec.europa.eu/</a:t>
            </a:r>
            <a:endParaRPr lang="en-IE" sz="12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2635213"/>
            <a:ext cx="684199" cy="750146"/>
          </a:xfrm>
          <a:prstGeom prst="rect">
            <a:avLst/>
          </a:prstGeom>
        </p:spPr>
      </p:pic>
      <p:sp>
        <p:nvSpPr>
          <p:cNvPr id="7" name="Rectangle 6"/>
          <p:cNvSpPr/>
          <p:nvPr/>
        </p:nvSpPr>
        <p:spPr>
          <a:xfrm>
            <a:off x="1819504" y="2841009"/>
            <a:ext cx="1165704" cy="338554"/>
          </a:xfrm>
          <a:prstGeom prst="rect">
            <a:avLst/>
          </a:prstGeom>
        </p:spPr>
        <p:txBody>
          <a:bodyPr wrap="none">
            <a:spAutoFit/>
          </a:bodyPr>
          <a:lstStyle/>
          <a:p>
            <a:r>
              <a:rPr lang="en-GB" sz="1600" dirty="0">
                <a:hlinkClick r:id="rId6"/>
              </a:rPr>
              <a:t>europa.eu/</a:t>
            </a:r>
            <a:endParaRPr lang="en-GB" sz="1600" dirty="0"/>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0722" y="3587900"/>
            <a:ext cx="640631" cy="702230"/>
          </a:xfrm>
          <a:prstGeom prst="rect">
            <a:avLst/>
          </a:prstGeom>
        </p:spPr>
      </p:pic>
      <p:sp>
        <p:nvSpPr>
          <p:cNvPr id="9" name="Rectangle 8"/>
          <p:cNvSpPr/>
          <p:nvPr/>
        </p:nvSpPr>
        <p:spPr>
          <a:xfrm>
            <a:off x="1819504" y="3736212"/>
            <a:ext cx="1975221" cy="338554"/>
          </a:xfrm>
          <a:prstGeom prst="rect">
            <a:avLst/>
          </a:prstGeom>
        </p:spPr>
        <p:txBody>
          <a:bodyPr wrap="none">
            <a:spAutoFit/>
          </a:bodyPr>
          <a:lstStyle/>
          <a:p>
            <a:r>
              <a:rPr lang="en-IE" sz="1600" dirty="0">
                <a:hlinkClick r:id="rId8"/>
              </a:rPr>
              <a:t>@</a:t>
            </a:r>
            <a:r>
              <a:rPr lang="en-IE" sz="1600" dirty="0" err="1">
                <a:hlinkClick r:id="rId8"/>
              </a:rPr>
              <a:t>EU_Commission</a:t>
            </a:r>
            <a:r>
              <a:rPr lang="en-IE" sz="1600" dirty="0">
                <a:hlinkClick r:id="rId8"/>
              </a:rPr>
              <a:t> </a:t>
            </a:r>
            <a:endParaRPr lang="en-GB" sz="1200" dirty="0"/>
          </a:p>
        </p:txBody>
      </p:sp>
      <p:sp>
        <p:nvSpPr>
          <p:cNvPr id="10" name="Rectangle 9"/>
          <p:cNvSpPr/>
          <p:nvPr/>
        </p:nvSpPr>
        <p:spPr>
          <a:xfrm>
            <a:off x="1819504" y="4710652"/>
            <a:ext cx="6096000" cy="338554"/>
          </a:xfrm>
          <a:prstGeom prst="rect">
            <a:avLst/>
          </a:prstGeom>
        </p:spPr>
        <p:txBody>
          <a:bodyPr>
            <a:spAutoFit/>
          </a:bodyPr>
          <a:lstStyle/>
          <a:p>
            <a:r>
              <a:rPr lang="en-IE" sz="1600" dirty="0">
                <a:hlinkClick r:id="rId9"/>
              </a:rPr>
              <a:t>@</a:t>
            </a:r>
            <a:r>
              <a:rPr lang="en-IE" sz="1600" dirty="0" err="1">
                <a:hlinkClick r:id="rId9"/>
              </a:rPr>
              <a:t>EuropeanCommission</a:t>
            </a:r>
            <a:r>
              <a:rPr lang="en-IE" sz="1600" dirty="0">
                <a:hlinkClick r:id="rId9"/>
              </a:rPr>
              <a:t> </a:t>
            </a:r>
            <a:endParaRPr lang="en-GB" sz="1200" dirty="0"/>
          </a:p>
        </p:txBody>
      </p:sp>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80922" y="4538287"/>
            <a:ext cx="620230" cy="681506"/>
          </a:xfrm>
          <a:prstGeom prst="rect">
            <a:avLst/>
          </a:prstGeom>
        </p:spPr>
      </p:pic>
      <p:sp>
        <p:nvSpPr>
          <p:cNvPr id="12" name="Rectangle 11"/>
          <p:cNvSpPr/>
          <p:nvPr/>
        </p:nvSpPr>
        <p:spPr>
          <a:xfrm>
            <a:off x="1819504" y="5661644"/>
            <a:ext cx="6096000" cy="338554"/>
          </a:xfrm>
          <a:prstGeom prst="rect">
            <a:avLst/>
          </a:prstGeom>
        </p:spPr>
        <p:txBody>
          <a:bodyPr>
            <a:spAutoFit/>
          </a:bodyPr>
          <a:lstStyle/>
          <a:p>
            <a:r>
              <a:rPr lang="en-IE" sz="1600" dirty="0">
                <a:hlinkClick r:id="rId11"/>
              </a:rPr>
              <a:t>European Commission</a:t>
            </a:r>
            <a:endParaRPr lang="en-GB" sz="1200" dirty="0">
              <a:hlinkClick r:id="rId11"/>
            </a:endParaRPr>
          </a:p>
        </p:txBody>
      </p:sp>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0922" y="5491270"/>
            <a:ext cx="620230" cy="681506"/>
          </a:xfrm>
          <a:prstGeom prst="rect">
            <a:avLst/>
          </a:prstGeom>
        </p:spPr>
      </p:pic>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63060" y="1661642"/>
            <a:ext cx="647562" cy="711537"/>
          </a:xfrm>
          <a:prstGeom prst="rect">
            <a:avLst/>
          </a:prstGeom>
        </p:spPr>
      </p:pic>
      <p:sp>
        <p:nvSpPr>
          <p:cNvPr id="15" name="Rectangle 14"/>
          <p:cNvSpPr/>
          <p:nvPr/>
        </p:nvSpPr>
        <p:spPr>
          <a:xfrm>
            <a:off x="6156397" y="1792054"/>
            <a:ext cx="3798073" cy="338554"/>
          </a:xfrm>
          <a:prstGeom prst="rect">
            <a:avLst/>
          </a:prstGeom>
        </p:spPr>
        <p:txBody>
          <a:bodyPr wrap="square">
            <a:spAutoFit/>
          </a:bodyPr>
          <a:lstStyle/>
          <a:p>
            <a:r>
              <a:rPr lang="en-IE" sz="1600" dirty="0">
                <a:hlinkClick r:id="rId14"/>
              </a:rPr>
              <a:t>europeancommission</a:t>
            </a:r>
            <a:r>
              <a:rPr lang="en-IE" sz="1600" dirty="0"/>
              <a:t> </a:t>
            </a:r>
            <a:endParaRPr lang="en-GB" sz="1200" dirty="0"/>
          </a:p>
        </p:txBody>
      </p:sp>
      <p:pic>
        <p:nvPicPr>
          <p:cNvPr id="16" name="Picture 1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402348" y="2611751"/>
            <a:ext cx="568985" cy="623695"/>
          </a:xfrm>
          <a:prstGeom prst="rect">
            <a:avLst/>
          </a:prstGeom>
        </p:spPr>
      </p:pic>
      <p:sp>
        <p:nvSpPr>
          <p:cNvPr id="17" name="Rectangle 16">
            <a:hlinkClick r:id="rId16"/>
          </p:cNvPr>
          <p:cNvSpPr/>
          <p:nvPr/>
        </p:nvSpPr>
        <p:spPr>
          <a:xfrm>
            <a:off x="6156397" y="2749321"/>
            <a:ext cx="2465740" cy="338554"/>
          </a:xfrm>
          <a:prstGeom prst="rect">
            <a:avLst/>
          </a:prstGeom>
        </p:spPr>
        <p:txBody>
          <a:bodyPr wrap="none">
            <a:spAutoFit/>
          </a:bodyPr>
          <a:lstStyle/>
          <a:p>
            <a:r>
              <a:rPr lang="en-GB" sz="1600" dirty="0">
                <a:hlinkClick r:id="rId16"/>
              </a:rPr>
              <a:t>@</a:t>
            </a:r>
            <a:r>
              <a:rPr lang="en-GB" sz="1600" dirty="0" err="1">
                <a:hlinkClick r:id="rId16"/>
              </a:rPr>
              <a:t>EuropeanCommission</a:t>
            </a:r>
            <a:endParaRPr lang="en-GB" sz="1200" dirty="0"/>
          </a:p>
        </p:txBody>
      </p:sp>
      <p:sp>
        <p:nvSpPr>
          <p:cNvPr id="18" name="Rectangle 17"/>
          <p:cNvSpPr/>
          <p:nvPr/>
        </p:nvSpPr>
        <p:spPr>
          <a:xfrm>
            <a:off x="6270177" y="3733427"/>
            <a:ext cx="927242" cy="338554"/>
          </a:xfrm>
          <a:prstGeom prst="rect">
            <a:avLst/>
          </a:prstGeom>
        </p:spPr>
        <p:txBody>
          <a:bodyPr wrap="none">
            <a:spAutoFit/>
          </a:bodyPr>
          <a:lstStyle/>
          <a:p>
            <a:r>
              <a:rPr lang="en-IE" sz="1600" dirty="0">
                <a:hlinkClick r:id="rId17"/>
              </a:rPr>
              <a:t>EUTube</a:t>
            </a:r>
            <a:endParaRPr lang="en-IE" sz="1200" dirty="0"/>
          </a:p>
        </p:txBody>
      </p:sp>
      <p:pic>
        <p:nvPicPr>
          <p:cNvPr id="19" name="Picture 1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99823" y="3542487"/>
            <a:ext cx="660728" cy="726004"/>
          </a:xfrm>
          <a:prstGeom prst="rect">
            <a:avLst/>
          </a:prstGeom>
        </p:spPr>
      </p:pic>
      <p:pic>
        <p:nvPicPr>
          <p:cNvPr id="20" name="Picture 19"/>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381661" y="4514763"/>
            <a:ext cx="695271" cy="762124"/>
          </a:xfrm>
          <a:prstGeom prst="rect">
            <a:avLst/>
          </a:prstGeom>
        </p:spPr>
      </p:pic>
      <p:sp>
        <p:nvSpPr>
          <p:cNvPr id="21" name="Title 20"/>
          <p:cNvSpPr>
            <a:spLocks noGrp="1"/>
          </p:cNvSpPr>
          <p:nvPr>
            <p:ph type="title"/>
          </p:nvPr>
        </p:nvSpPr>
        <p:spPr>
          <a:xfrm>
            <a:off x="3028950" y="482860"/>
            <a:ext cx="8457372" cy="782357"/>
          </a:xfrm>
          <a:prstGeom prst="rect">
            <a:avLst/>
          </a:prstGeom>
        </p:spPr>
        <p:txBody>
          <a:bodyPr/>
          <a:lstStyle/>
          <a:p>
            <a:r>
              <a:rPr lang="en-US" dirty="0"/>
              <a:t>Keep in touch</a:t>
            </a:r>
          </a:p>
        </p:txBody>
      </p:sp>
    </p:spTree>
    <p:extLst>
      <p:ext uri="{BB962C8B-B14F-4D97-AF65-F5344CB8AC3E}">
        <p14:creationId xmlns:p14="http://schemas.microsoft.com/office/powerpoint/2010/main" val="1244639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75622" y="3494435"/>
            <a:ext cx="5706794" cy="2419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EC Square Sans Pro" panose="020B0506040000020004" pitchFamily="34" charset="0"/>
            </a:endParaRPr>
          </a:p>
        </p:txBody>
      </p:sp>
      <p:grpSp>
        <p:nvGrpSpPr>
          <p:cNvPr id="3" name="Group 2">
            <a:extLst>
              <a:ext uri="{FF2B5EF4-FFF2-40B4-BE49-F238E27FC236}">
                <a16:creationId xmlns:a16="http://schemas.microsoft.com/office/drawing/2014/main" id="{FE785CDB-CE15-1596-CFB1-9C069B139A7F}"/>
              </a:ext>
            </a:extLst>
          </p:cNvPr>
          <p:cNvGrpSpPr/>
          <p:nvPr/>
        </p:nvGrpSpPr>
        <p:grpSpPr>
          <a:xfrm>
            <a:off x="8966777" y="3564284"/>
            <a:ext cx="3225223" cy="2533228"/>
            <a:chOff x="3101515" y="3168253"/>
            <a:chExt cx="2884615" cy="2432722"/>
          </a:xfrm>
        </p:grpSpPr>
        <p:pic>
          <p:nvPicPr>
            <p:cNvPr id="5" name="Picture 5">
              <a:extLst>
                <a:ext uri="{FF2B5EF4-FFF2-40B4-BE49-F238E27FC236}">
                  <a16:creationId xmlns:a16="http://schemas.microsoft.com/office/drawing/2014/main" id="{61D60B39-52ED-F23D-B205-F09F40C9D6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8716" y="3168253"/>
              <a:ext cx="1782419" cy="953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a:extLst>
                <a:ext uri="{FF2B5EF4-FFF2-40B4-BE49-F238E27FC236}">
                  <a16:creationId xmlns:a16="http://schemas.microsoft.com/office/drawing/2014/main" id="{5614F0F5-4925-977E-A0DF-CA48CC5CC824}"/>
                </a:ext>
              </a:extLst>
            </p:cNvPr>
            <p:cNvSpPr txBox="1">
              <a:spLocks/>
            </p:cNvSpPr>
            <p:nvPr/>
          </p:nvSpPr>
          <p:spPr bwMode="auto">
            <a:xfrm>
              <a:off x="3101515" y="4403583"/>
              <a:ext cx="2884615" cy="1197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1000" i="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FR" sz="1400" b="0" kern="0" dirty="0"/>
                <a:t>Avenue de Tervuren 36 </a:t>
              </a:r>
            </a:p>
            <a:p>
              <a:pPr>
                <a:defRPr/>
              </a:pPr>
              <a:r>
                <a:rPr lang="fr-FR" sz="1400" b="0" kern="0" dirty="0"/>
                <a:t>1040 Brussels – </a:t>
              </a:r>
              <a:r>
                <a:rPr lang="fr-FR" sz="1400" b="0" kern="0" dirty="0" err="1"/>
                <a:t>Belgium</a:t>
              </a:r>
              <a:endParaRPr lang="fr-FR" sz="1400" b="0" kern="0" dirty="0"/>
            </a:p>
            <a:p>
              <a:pPr>
                <a:defRPr/>
              </a:pPr>
              <a:r>
                <a:rPr lang="sl-SI" sz="1400" kern="0" dirty="0" err="1"/>
                <a:t>Phone</a:t>
              </a:r>
              <a:r>
                <a:rPr lang="fr-FR" sz="1400" b="0" kern="0" dirty="0"/>
                <a:t>: +32 2 736 22 77</a:t>
              </a:r>
            </a:p>
            <a:p>
              <a:pPr>
                <a:defRPr/>
              </a:pPr>
              <a:r>
                <a:rPr lang="fr-FR" sz="1400" b="0" kern="0" dirty="0"/>
                <a:t> </a:t>
              </a:r>
              <a:r>
                <a:rPr lang="fr-FR" sz="1400" b="0" kern="0" dirty="0">
                  <a:hlinkClick r:id="rId4"/>
                </a:rPr>
                <a:t>https://aesagroup.eu/</a:t>
              </a:r>
              <a:r>
                <a:rPr lang="fr-FR" sz="1400" b="0" kern="0" dirty="0"/>
                <a:t> </a:t>
              </a:r>
            </a:p>
          </p:txBody>
        </p:sp>
      </p:grpSp>
      <p:sp>
        <p:nvSpPr>
          <p:cNvPr id="12" name="Text Placeholder 5">
            <a:extLst>
              <a:ext uri="{FF2B5EF4-FFF2-40B4-BE49-F238E27FC236}">
                <a16:creationId xmlns:a16="http://schemas.microsoft.com/office/drawing/2014/main" id="{B7F163D2-0062-B023-8859-3A47873847B5}"/>
              </a:ext>
            </a:extLst>
          </p:cNvPr>
          <p:cNvSpPr txBox="1">
            <a:spLocks/>
          </p:cNvSpPr>
          <p:nvPr/>
        </p:nvSpPr>
        <p:spPr bwMode="auto">
          <a:xfrm>
            <a:off x="6625404" y="4656012"/>
            <a:ext cx="2503615" cy="1197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1000" i="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spcAft>
                <a:spcPts val="0"/>
              </a:spcAft>
              <a:buNone/>
            </a:pPr>
            <a:r>
              <a:rPr lang="fr-FR" sz="1400" dirty="0"/>
              <a:t>17 Avenue André Marie Ampère, </a:t>
            </a:r>
            <a:r>
              <a:rPr lang="fr-FR" sz="1400" dirty="0" err="1"/>
              <a:t>Induspal</a:t>
            </a:r>
            <a:r>
              <a:rPr lang="fr-FR" sz="1400" dirty="0"/>
              <a:t> Lons</a:t>
            </a:r>
          </a:p>
          <a:p>
            <a:pPr marL="0" indent="0">
              <a:spcAft>
                <a:spcPts val="0"/>
              </a:spcAft>
              <a:buNone/>
            </a:pPr>
            <a:r>
              <a:rPr lang="fr-FR" sz="1400" dirty="0"/>
              <a:t>64140 Lons – France</a:t>
            </a:r>
          </a:p>
          <a:p>
            <a:pPr marL="0" indent="0">
              <a:spcAft>
                <a:spcPts val="0"/>
              </a:spcAft>
              <a:buNone/>
            </a:pPr>
            <a:r>
              <a:rPr lang="fr-FR" sz="1400" dirty="0"/>
              <a:t>Phone : +33 5 59 72 43 23</a:t>
            </a:r>
            <a:endParaRPr lang="sl-SI" sz="1400" dirty="0"/>
          </a:p>
          <a:p>
            <a:pPr marL="0" indent="0">
              <a:spcAft>
                <a:spcPts val="0"/>
              </a:spcAft>
              <a:buNone/>
            </a:pPr>
            <a:r>
              <a:rPr lang="en-GB" sz="1400" dirty="0">
                <a:hlinkClick r:id="rId5"/>
              </a:rPr>
              <a:t>https://thetrainingplace.eu</a:t>
            </a:r>
            <a:r>
              <a:rPr lang="en-GB" sz="1400" dirty="0"/>
              <a:t> </a:t>
            </a:r>
            <a:endParaRPr lang="en-GB" sz="1050" b="0" kern="0" dirty="0"/>
          </a:p>
        </p:txBody>
      </p:sp>
      <p:pic>
        <p:nvPicPr>
          <p:cNvPr id="13" name="Image 27">
            <a:extLst>
              <a:ext uri="{FF2B5EF4-FFF2-40B4-BE49-F238E27FC236}">
                <a16:creationId xmlns:a16="http://schemas.microsoft.com/office/drawing/2014/main" id="{11DCB934-9F4F-DFA5-8168-6BA225E06622}"/>
              </a:ext>
            </a:extLst>
          </p:cNvPr>
          <p:cNvPicPr>
            <a:picLocks noChangeAspect="1"/>
          </p:cNvPicPr>
          <p:nvPr/>
        </p:nvPicPr>
        <p:blipFill>
          <a:blip r:embed="rId6">
            <a:extLst>
              <a:ext uri="{28A0092B-C50C-407E-A947-70E740481C1C}">
                <a14:useLocalDpi xmlns:a14="http://schemas.microsoft.com/office/drawing/2010/main" val="0"/>
              </a:ext>
            </a:extLst>
          </a:blip>
          <a:srcRect l="8186" t="9293" r="16602" b="7048"/>
          <a:stretch>
            <a:fillRect/>
          </a:stretch>
        </p:blipFill>
        <p:spPr bwMode="auto">
          <a:xfrm>
            <a:off x="6625404" y="3280756"/>
            <a:ext cx="1282554" cy="1206189"/>
          </a:xfrm>
          <a:prstGeom prst="rect">
            <a:avLst/>
          </a:prstGeom>
          <a:noFill/>
          <a:ln>
            <a:noFill/>
          </a:ln>
        </p:spPr>
      </p:pic>
    </p:spTree>
    <p:extLst>
      <p:ext uri="{BB962C8B-B14F-4D97-AF65-F5344CB8AC3E}">
        <p14:creationId xmlns:p14="http://schemas.microsoft.com/office/powerpoint/2010/main" val="380836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809624"/>
            <a:ext cx="5112953" cy="720739"/>
          </a:xfrm>
        </p:spPr>
        <p:txBody>
          <a:bodyPr/>
          <a:lstStyle/>
          <a:p>
            <a:pPr algn="ctr"/>
            <a:r>
              <a:rPr lang="lv-LV" sz="4400" dirty="0" err="1">
                <a:solidFill>
                  <a:srgbClr val="034EA2"/>
                </a:solidFill>
                <a:latin typeface="+mj-lt"/>
                <a:ea typeface="+mj-ea"/>
                <a:cs typeface="+mj-cs"/>
              </a:rPr>
              <a:t>Outline</a:t>
            </a:r>
            <a:endParaRPr lang="de-DE" sz="4400" dirty="0"/>
          </a:p>
        </p:txBody>
      </p:sp>
      <p:sp>
        <p:nvSpPr>
          <p:cNvPr id="7" name="Content Placeholder 5">
            <a:extLst>
              <a:ext uri="{FF2B5EF4-FFF2-40B4-BE49-F238E27FC236}">
                <a16:creationId xmlns:a16="http://schemas.microsoft.com/office/drawing/2014/main" id="{D61ADCAB-DE89-15EB-6F29-29D785F0AE60}"/>
              </a:ext>
            </a:extLst>
          </p:cNvPr>
          <p:cNvSpPr>
            <a:spLocks noGrp="1"/>
          </p:cNvSpPr>
          <p:nvPr>
            <p:ph idx="1"/>
          </p:nvPr>
        </p:nvSpPr>
        <p:spPr>
          <a:xfrm>
            <a:off x="1028699" y="1958975"/>
            <a:ext cx="10905699" cy="3881904"/>
          </a:xfrm>
        </p:spPr>
        <p:txBody>
          <a:bodyPr/>
          <a:lstStyle/>
          <a:p>
            <a:r>
              <a:rPr lang="en-IE" dirty="0"/>
              <a:t>Rules for the use of veterinary medicinal products (VMP) for disease prevention and control in the EU</a:t>
            </a:r>
          </a:p>
          <a:p>
            <a:pPr lvl="1"/>
            <a:r>
              <a:rPr lang="en-IE" dirty="0"/>
              <a:t>Animal Health Law (AHL) </a:t>
            </a:r>
          </a:p>
          <a:p>
            <a:pPr lvl="1"/>
            <a:r>
              <a:rPr lang="en-IE" dirty="0"/>
              <a:t>Delegated Regulation (EU) 2023/361</a:t>
            </a:r>
            <a:endParaRPr lang="lv-LV" dirty="0"/>
          </a:p>
          <a:p>
            <a:pPr marL="457200" lvl="1" indent="0">
              <a:buNone/>
            </a:pPr>
            <a:endParaRPr lang="en-IE" dirty="0"/>
          </a:p>
          <a:p>
            <a:r>
              <a:rPr lang="en-IE" dirty="0"/>
              <a:t>Rules on EU vaccine, antigen and diagnostic reagent banks </a:t>
            </a:r>
          </a:p>
        </p:txBody>
      </p:sp>
    </p:spTree>
    <p:extLst>
      <p:ext uri="{BB962C8B-B14F-4D97-AF65-F5344CB8AC3E}">
        <p14:creationId xmlns:p14="http://schemas.microsoft.com/office/powerpoint/2010/main" val="162110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809624"/>
            <a:ext cx="8818178" cy="720739"/>
          </a:xfrm>
        </p:spPr>
        <p:txBody>
          <a:bodyPr/>
          <a:lstStyle/>
          <a:p>
            <a:pPr algn="ctr"/>
            <a:r>
              <a:rPr lang="en-IE" sz="3600" dirty="0"/>
              <a:t>AHL: Rules for the use of VMP for disease prevention and control</a:t>
            </a:r>
            <a:endParaRPr lang="de-DE" sz="3600" dirty="0"/>
          </a:p>
        </p:txBody>
      </p:sp>
      <p:sp>
        <p:nvSpPr>
          <p:cNvPr id="6" name="Content Placeholder 5">
            <a:extLst>
              <a:ext uri="{FF2B5EF4-FFF2-40B4-BE49-F238E27FC236}">
                <a16:creationId xmlns:a16="http://schemas.microsoft.com/office/drawing/2014/main" id="{22E2919C-B97A-0CC5-FCFF-07F2CA65C057}"/>
              </a:ext>
            </a:extLst>
          </p:cNvPr>
          <p:cNvSpPr>
            <a:spLocks noGrp="1"/>
          </p:cNvSpPr>
          <p:nvPr>
            <p:ph idx="1"/>
          </p:nvPr>
        </p:nvSpPr>
        <p:spPr>
          <a:xfrm>
            <a:off x="767177" y="1923054"/>
            <a:ext cx="10905699" cy="3881904"/>
          </a:xfrm>
        </p:spPr>
        <p:txBody>
          <a:bodyPr/>
          <a:lstStyle/>
          <a:p>
            <a:r>
              <a:rPr lang="en-IE" b="1" dirty="0"/>
              <a:t>Article 46(1) </a:t>
            </a:r>
            <a:r>
              <a:rPr lang="en-IE" dirty="0"/>
              <a:t>of Regulation (EU) 2016/429 - Animal Health Law (AHL)</a:t>
            </a:r>
          </a:p>
          <a:p>
            <a:pPr lvl="1"/>
            <a:r>
              <a:rPr lang="en-US" dirty="0"/>
              <a:t>Provides for the possibility for the Member States to take measures concerning </a:t>
            </a:r>
            <a:r>
              <a:rPr lang="en-US" b="1" dirty="0"/>
              <a:t>the use of </a:t>
            </a:r>
            <a:r>
              <a:rPr lang="en-US" b="1" dirty="0">
                <a:solidFill>
                  <a:schemeClr val="accent5"/>
                </a:solidFill>
              </a:rPr>
              <a:t>(ALL)</a:t>
            </a:r>
            <a:r>
              <a:rPr lang="en-US" b="1" dirty="0">
                <a:solidFill>
                  <a:srgbClr val="FF0000"/>
                </a:solidFill>
              </a:rPr>
              <a:t> </a:t>
            </a:r>
            <a:r>
              <a:rPr lang="en-US" b="1" dirty="0"/>
              <a:t>veterinary medicinal products</a:t>
            </a:r>
            <a:r>
              <a:rPr lang="en-US" dirty="0"/>
              <a:t> to ensure the most efficient </a:t>
            </a:r>
            <a:r>
              <a:rPr lang="en-US" b="1" dirty="0"/>
              <a:t>prevention or control </a:t>
            </a:r>
            <a:r>
              <a:rPr lang="en-US" dirty="0"/>
              <a:t>of </a:t>
            </a:r>
            <a:r>
              <a:rPr lang="en-US" b="1" dirty="0">
                <a:solidFill>
                  <a:schemeClr val="accent5"/>
                </a:solidFill>
              </a:rPr>
              <a:t>(ALL)</a:t>
            </a:r>
            <a:r>
              <a:rPr lang="en-US" b="1" dirty="0">
                <a:solidFill>
                  <a:srgbClr val="FF0000"/>
                </a:solidFill>
              </a:rPr>
              <a:t> </a:t>
            </a:r>
            <a:r>
              <a:rPr lang="en-US" dirty="0"/>
              <a:t>listed diseases</a:t>
            </a:r>
          </a:p>
          <a:p>
            <a:pPr lvl="1"/>
            <a:r>
              <a:rPr lang="en-US" dirty="0"/>
              <a:t>These measures may cover prohibitions, restrictions and compulsory use of veterinary medicinal products and must be previously assessed as proportionate and necessary</a:t>
            </a:r>
          </a:p>
          <a:p>
            <a:endParaRPr lang="en-IE" b="1" dirty="0"/>
          </a:p>
          <a:p>
            <a:endParaRPr lang="en-IE" dirty="0"/>
          </a:p>
        </p:txBody>
      </p:sp>
    </p:spTree>
    <p:extLst>
      <p:ext uri="{BB962C8B-B14F-4D97-AF65-F5344CB8AC3E}">
        <p14:creationId xmlns:p14="http://schemas.microsoft.com/office/powerpoint/2010/main" val="153815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809624"/>
            <a:ext cx="8818178" cy="720739"/>
          </a:xfrm>
        </p:spPr>
        <p:txBody>
          <a:bodyPr/>
          <a:lstStyle/>
          <a:p>
            <a:pPr algn="ctr"/>
            <a:r>
              <a:rPr lang="en-IE" sz="3600" dirty="0"/>
              <a:t>Supplementing rules for the use of VMP for disease prevention and control</a:t>
            </a:r>
            <a:endParaRPr lang="de-DE" sz="3600" dirty="0"/>
          </a:p>
        </p:txBody>
      </p:sp>
      <p:sp>
        <p:nvSpPr>
          <p:cNvPr id="7" name="Content Placeholder 1">
            <a:extLst>
              <a:ext uri="{FF2B5EF4-FFF2-40B4-BE49-F238E27FC236}">
                <a16:creationId xmlns:a16="http://schemas.microsoft.com/office/drawing/2014/main" id="{815ABF9F-B01F-9002-C5BF-AFED1D8A7C87}"/>
              </a:ext>
            </a:extLst>
          </p:cNvPr>
          <p:cNvSpPr>
            <a:spLocks noGrp="1"/>
          </p:cNvSpPr>
          <p:nvPr>
            <p:ph idx="1"/>
          </p:nvPr>
        </p:nvSpPr>
        <p:spPr>
          <a:xfrm>
            <a:off x="1019174" y="2082800"/>
            <a:ext cx="10905699" cy="3881904"/>
          </a:xfrm>
        </p:spPr>
        <p:txBody>
          <a:bodyPr/>
          <a:lstStyle/>
          <a:p>
            <a:pPr marL="228600" marR="0" lvl="0" indent="-228600" algn="l" defTabSz="914400" rtl="0" eaLnBrk="1" fontAlgn="auto" latinLnBrk="0" hangingPunct="1">
              <a:lnSpc>
                <a:spcPct val="100000"/>
              </a:lnSpc>
              <a:spcBef>
                <a:spcPts val="0"/>
              </a:spcBef>
              <a:spcAft>
                <a:spcPts val="1800"/>
              </a:spcAft>
              <a:buClr>
                <a:srgbClr val="034EA2"/>
              </a:buClr>
              <a:buSzTx/>
              <a:buFont typeface="Arial" panose="020B0604020202020204" pitchFamily="34" charset="0"/>
              <a:buChar char="•"/>
              <a:tabLst/>
              <a:defRPr/>
            </a:pPr>
            <a:r>
              <a:rPr kumimoji="0" lang="en-IE" sz="2400" b="1" i="0" u="none" strike="noStrike" kern="1200" cap="none" spc="0" normalizeH="0" baseline="0" noProof="0" dirty="0">
                <a:ln>
                  <a:noFill/>
                </a:ln>
                <a:solidFill>
                  <a:srgbClr val="4D4D4D"/>
                </a:solidFill>
                <a:effectLst/>
                <a:uLnTx/>
                <a:uFillTx/>
                <a:latin typeface="Arial"/>
                <a:ea typeface="+mn-ea"/>
                <a:cs typeface="+mn-cs"/>
              </a:rPr>
              <a:t>Article 47(1) of AHL: </a:t>
            </a:r>
            <a:r>
              <a:rPr kumimoji="0" lang="en-IE" sz="2400" i="0" u="none" strike="noStrike" kern="1200" cap="none" spc="0" normalizeH="0" baseline="0" noProof="0" dirty="0">
                <a:ln>
                  <a:noFill/>
                </a:ln>
                <a:solidFill>
                  <a:srgbClr val="4D4D4D"/>
                </a:solidFill>
                <a:effectLst/>
                <a:uLnTx/>
                <a:uFillTx/>
                <a:latin typeface="Arial"/>
                <a:ea typeface="+mn-ea"/>
                <a:cs typeface="+mn-cs"/>
              </a:rPr>
              <a:t>gives powers to </a:t>
            </a:r>
            <a:r>
              <a:rPr kumimoji="0" lang="en-US" sz="2400" b="0" i="0" u="none" strike="noStrike" kern="1200" cap="none" spc="0" normalizeH="0" baseline="0" noProof="0" dirty="0">
                <a:ln>
                  <a:noFill/>
                </a:ln>
                <a:solidFill>
                  <a:srgbClr val="4D4D4D"/>
                </a:solidFill>
                <a:effectLst/>
                <a:uLnTx/>
                <a:uFillTx/>
                <a:latin typeface="Arial"/>
                <a:ea typeface="+mn-ea"/>
                <a:cs typeface="+mn-cs"/>
              </a:rPr>
              <a:t>the Commission to adopt supplementing rules concerning: </a:t>
            </a:r>
          </a:p>
          <a:p>
            <a:pPr marL="685800" marR="0" lvl="1" indent="-228600" algn="l" defTabSz="914400" rtl="0" eaLnBrk="1" fontAlgn="auto" latinLnBrk="0" hangingPunct="1">
              <a:lnSpc>
                <a:spcPct val="100000"/>
              </a:lnSpc>
              <a:spcBef>
                <a:spcPts val="500"/>
              </a:spcBef>
              <a:spcAft>
                <a:spcPts val="1800"/>
              </a:spcAft>
              <a:buClr>
                <a:srgbClr val="034EA2"/>
              </a:buClr>
              <a:buSzTx/>
              <a:buFont typeface="Arial" panose="020B0604020202020204" pitchFamily="34" charset="0"/>
              <a:buChar char="•"/>
              <a:tabLst/>
              <a:defRPr/>
            </a:pPr>
            <a:r>
              <a:rPr kumimoji="0" lang="en-US" b="0" i="0" u="none" strike="noStrike" kern="1200" cap="none" spc="0" normalizeH="0" baseline="0" noProof="0" dirty="0">
                <a:ln>
                  <a:noFill/>
                </a:ln>
                <a:solidFill>
                  <a:srgbClr val="4D4D4D"/>
                </a:solidFill>
                <a:effectLst/>
                <a:uLnTx/>
                <a:uFillTx/>
                <a:latin typeface="Arial"/>
                <a:ea typeface="+mn-ea"/>
                <a:cs typeface="+mn-cs"/>
              </a:rPr>
              <a:t>prohibitions and restrictions on the use of veterinary medicinal products;</a:t>
            </a:r>
          </a:p>
          <a:p>
            <a:pPr marL="685800" marR="0" lvl="1" indent="-228600" algn="l" defTabSz="914400" rtl="0" eaLnBrk="1" fontAlgn="auto" latinLnBrk="0" hangingPunct="1">
              <a:lnSpc>
                <a:spcPct val="100000"/>
              </a:lnSpc>
              <a:spcBef>
                <a:spcPts val="500"/>
              </a:spcBef>
              <a:spcAft>
                <a:spcPts val="1800"/>
              </a:spcAft>
              <a:buClr>
                <a:srgbClr val="034EA2"/>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specific conditions for the use of veterinary medicinal products for a specific listed disease;</a:t>
            </a:r>
          </a:p>
          <a:p>
            <a:pPr marL="685800" marR="0" lvl="1" indent="-228600" algn="l" defTabSz="914400" rtl="0" eaLnBrk="1" fontAlgn="auto" latinLnBrk="0" hangingPunct="1">
              <a:lnSpc>
                <a:spcPct val="100000"/>
              </a:lnSpc>
              <a:spcBef>
                <a:spcPts val="500"/>
              </a:spcBef>
              <a:spcAft>
                <a:spcPts val="1800"/>
              </a:spcAft>
              <a:buClr>
                <a:srgbClr val="034EA2"/>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risk-mitigation measures to prevent the spread of listed diseases through animals treated with the veterinary medicinal products or products from such animals;</a:t>
            </a:r>
          </a:p>
          <a:p>
            <a:pPr marL="685800" marR="0" lvl="1" indent="-228600" algn="l" defTabSz="914400" rtl="0" eaLnBrk="1" fontAlgn="auto" latinLnBrk="0" hangingPunct="1">
              <a:lnSpc>
                <a:spcPct val="100000"/>
              </a:lnSpc>
              <a:spcBef>
                <a:spcPts val="500"/>
              </a:spcBef>
              <a:spcAft>
                <a:spcPts val="1800"/>
              </a:spcAft>
              <a:buClr>
                <a:srgbClr val="034EA2"/>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surveillance for specific listed diseases following the use of vaccines and other veterinary medicinal products.</a:t>
            </a:r>
          </a:p>
          <a:p>
            <a:endParaRPr lang="en-IE" dirty="0"/>
          </a:p>
        </p:txBody>
      </p:sp>
    </p:spTree>
    <p:extLst>
      <p:ext uri="{BB962C8B-B14F-4D97-AF65-F5344CB8AC3E}">
        <p14:creationId xmlns:p14="http://schemas.microsoft.com/office/powerpoint/2010/main" val="8825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a:xfrm rot="10800000" flipV="1">
            <a:off x="0" y="2311076"/>
            <a:ext cx="12192000" cy="3354711"/>
          </a:xfrm>
        </p:spPr>
        <p:txBody>
          <a:bodyPr/>
          <a:lstStyle/>
          <a:p>
            <a:pPr marL="0" indent="0">
              <a:buNone/>
            </a:pPr>
            <a:endParaRPr lang="en-US" dirty="0"/>
          </a:p>
        </p:txBody>
      </p:sp>
      <p:sp>
        <p:nvSpPr>
          <p:cNvPr id="4" name="Text Placeholder 3"/>
          <p:cNvSpPr>
            <a:spLocks noGrp="1"/>
          </p:cNvSpPr>
          <p:nvPr>
            <p:ph type="body" sz="quarter" idx="14"/>
          </p:nvPr>
        </p:nvSpPr>
        <p:spPr>
          <a:xfrm>
            <a:off x="836001" y="2752724"/>
            <a:ext cx="10298724" cy="1776047"/>
          </a:xfrm>
        </p:spPr>
        <p:txBody>
          <a:bodyPr/>
          <a:lstStyle/>
          <a:p>
            <a:pPr marL="0" indent="0" algn="ctr">
              <a:buNone/>
            </a:pPr>
            <a:r>
              <a:rPr lang="en-US" sz="4400">
                <a:solidFill>
                  <a:schemeClr val="tx1">
                    <a:lumMod val="75000"/>
                  </a:schemeClr>
                </a:solidFill>
              </a:rPr>
              <a:t>on the use of veterinary medicinal products for disease prevention and control </a:t>
            </a:r>
            <a:endParaRPr lang="en-GB" sz="2800" b="1" u="sng" dirty="0">
              <a:solidFill>
                <a:schemeClr val="tx1">
                  <a:lumMod val="75000"/>
                </a:schemeClr>
              </a:solidFill>
            </a:endParaRPr>
          </a:p>
        </p:txBody>
      </p:sp>
      <p:sp>
        <p:nvSpPr>
          <p:cNvPr id="3" name="Title 2"/>
          <p:cNvSpPr>
            <a:spLocks noGrp="1"/>
          </p:cNvSpPr>
          <p:nvPr>
            <p:ph type="title"/>
          </p:nvPr>
        </p:nvSpPr>
        <p:spPr>
          <a:xfrm>
            <a:off x="1079988" y="1358364"/>
            <a:ext cx="10298724" cy="782357"/>
          </a:xfrm>
          <a:prstGeom prst="rect">
            <a:avLst/>
          </a:prstGeom>
        </p:spPr>
        <p:txBody>
          <a:bodyPr/>
          <a:lstStyle/>
          <a:p>
            <a:pPr algn="ctr"/>
            <a:r>
              <a:rPr lang="en-IE" sz="4800" dirty="0"/>
              <a:t>Delegated Regulation</a:t>
            </a:r>
            <a:endParaRPr lang="en-GB" sz="4800" dirty="0"/>
          </a:p>
        </p:txBody>
      </p:sp>
    </p:spTree>
    <p:extLst>
      <p:ext uri="{BB962C8B-B14F-4D97-AF65-F5344CB8AC3E}">
        <p14:creationId xmlns:p14="http://schemas.microsoft.com/office/powerpoint/2010/main" val="85252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809624"/>
            <a:ext cx="8818178" cy="720739"/>
          </a:xfrm>
        </p:spPr>
        <p:txBody>
          <a:bodyPr/>
          <a:lstStyle/>
          <a:p>
            <a:pPr algn="ctr"/>
            <a:r>
              <a:rPr lang="en-IE" sz="3600" dirty="0"/>
              <a:t>Delegated Regulation on the use of veterinary medicinal products</a:t>
            </a:r>
            <a:endParaRPr lang="de-DE" sz="3600" dirty="0"/>
          </a:p>
        </p:txBody>
      </p:sp>
      <p:sp>
        <p:nvSpPr>
          <p:cNvPr id="6" name="Content Placeholder 5">
            <a:extLst>
              <a:ext uri="{FF2B5EF4-FFF2-40B4-BE49-F238E27FC236}">
                <a16:creationId xmlns:a16="http://schemas.microsoft.com/office/drawing/2014/main" id="{561E6BEB-D397-0FB6-5572-A3610C94E1B1}"/>
              </a:ext>
            </a:extLst>
          </p:cNvPr>
          <p:cNvSpPr>
            <a:spLocks noGrp="1"/>
          </p:cNvSpPr>
          <p:nvPr>
            <p:ph idx="1"/>
          </p:nvPr>
        </p:nvSpPr>
        <p:spPr>
          <a:xfrm>
            <a:off x="1123949" y="2249382"/>
            <a:ext cx="10905699" cy="3881904"/>
          </a:xfrm>
        </p:spPr>
        <p:txBody>
          <a:bodyPr/>
          <a:lstStyle/>
          <a:p>
            <a:r>
              <a:rPr lang="en-US" b="1" dirty="0"/>
              <a:t>Commission Delegated Regulation (EU) 2023/361 </a:t>
            </a:r>
            <a:r>
              <a:rPr lang="en-US" dirty="0"/>
              <a:t>supplementing Regulation (EU) 2016/429 of the European Parliament and the Council as regards rules for the use of certain veterinary medicinal products for the purpose of prevention and control of certain listed diseases</a:t>
            </a:r>
            <a:endParaRPr lang="en-US" i="1" dirty="0"/>
          </a:p>
          <a:p>
            <a:pPr lvl="1"/>
            <a:r>
              <a:rPr lang="en-US" i="1" dirty="0"/>
              <a:t>Published in the EU Official Journal on 20 February 2023 (</a:t>
            </a:r>
            <a:r>
              <a:rPr lang="en-IE" i="1" dirty="0"/>
              <a:t>OJ L 52, 20.2.2023)</a:t>
            </a:r>
            <a:endParaRPr lang="en-US" i="1" dirty="0"/>
          </a:p>
          <a:p>
            <a:pPr lvl="1"/>
            <a:r>
              <a:rPr lang="en-US" i="1" dirty="0"/>
              <a:t>Enters into force on 12 March 2023</a:t>
            </a:r>
          </a:p>
          <a:p>
            <a:endParaRPr lang="en-US" dirty="0"/>
          </a:p>
          <a:p>
            <a:endParaRPr lang="en-IE" dirty="0"/>
          </a:p>
        </p:txBody>
      </p:sp>
    </p:spTree>
    <p:extLst>
      <p:ext uri="{BB962C8B-B14F-4D97-AF65-F5344CB8AC3E}">
        <p14:creationId xmlns:p14="http://schemas.microsoft.com/office/powerpoint/2010/main" val="276657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373822" y="809624"/>
            <a:ext cx="8818178" cy="720739"/>
          </a:xfrm>
        </p:spPr>
        <p:txBody>
          <a:bodyPr/>
          <a:lstStyle/>
          <a:p>
            <a:pPr algn="ctr"/>
            <a:r>
              <a:rPr lang="en-US" sz="3600" dirty="0"/>
              <a:t>Rules for the use of VMPs for disease prevention and control </a:t>
            </a:r>
            <a:endParaRPr lang="de-DE" sz="3600" dirty="0"/>
          </a:p>
        </p:txBody>
      </p:sp>
      <p:sp>
        <p:nvSpPr>
          <p:cNvPr id="7" name="TextBox 6">
            <a:extLst>
              <a:ext uri="{FF2B5EF4-FFF2-40B4-BE49-F238E27FC236}">
                <a16:creationId xmlns:a16="http://schemas.microsoft.com/office/drawing/2014/main" id="{D6AC2AA7-FCA6-44E9-86C9-AC06609A0D12}"/>
              </a:ext>
            </a:extLst>
          </p:cNvPr>
          <p:cNvSpPr txBox="1"/>
          <p:nvPr/>
        </p:nvSpPr>
        <p:spPr>
          <a:xfrm>
            <a:off x="7469937" y="2470398"/>
            <a:ext cx="3555988" cy="40011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b="1" dirty="0">
                <a:solidFill>
                  <a:srgbClr val="FF0000"/>
                </a:solidFill>
              </a:rPr>
              <a:t>Category C and D diseases</a:t>
            </a:r>
            <a:endParaRPr lang="en-GB" sz="2000" b="1" dirty="0">
              <a:solidFill>
                <a:srgbClr val="FF0000"/>
              </a:solidFill>
            </a:endParaRPr>
          </a:p>
        </p:txBody>
      </p:sp>
      <p:sp>
        <p:nvSpPr>
          <p:cNvPr id="8" name="Up Arrow Callout 10">
            <a:extLst>
              <a:ext uri="{FF2B5EF4-FFF2-40B4-BE49-F238E27FC236}">
                <a16:creationId xmlns:a16="http://schemas.microsoft.com/office/drawing/2014/main" id="{95BCD0C2-2E01-32FC-F5AF-DC3AC1898E33}"/>
              </a:ext>
            </a:extLst>
          </p:cNvPr>
          <p:cNvSpPr/>
          <p:nvPr/>
        </p:nvSpPr>
        <p:spPr>
          <a:xfrm>
            <a:off x="7575612" y="2989479"/>
            <a:ext cx="3560628" cy="2935193"/>
          </a:xfrm>
          <a:prstGeom prst="up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b="1" dirty="0"/>
              <a:t>Article 46 of AHL, </a:t>
            </a:r>
          </a:p>
          <a:p>
            <a:pPr algn="ctr"/>
            <a:r>
              <a:rPr lang="en-IE" b="1" dirty="0"/>
              <a:t>CDR (EU) 2020/688 (for movements within the Union) and CDR (EU) 2020/689 (for eradication programmes and freedom status) apply</a:t>
            </a:r>
            <a:endParaRPr lang="en-GB" b="1" dirty="0"/>
          </a:p>
        </p:txBody>
      </p:sp>
      <p:pic>
        <p:nvPicPr>
          <p:cNvPr id="9" name="Picture 15">
            <a:extLst>
              <a:ext uri="{FF2B5EF4-FFF2-40B4-BE49-F238E27FC236}">
                <a16:creationId xmlns:a16="http://schemas.microsoft.com/office/drawing/2014/main" id="{F0A5467A-E9D8-BCC0-2540-97D3A15B503F}"/>
              </a:ext>
            </a:extLst>
          </p:cNvPr>
          <p:cNvPicPr>
            <a:picLocks noChangeAspect="1"/>
          </p:cNvPicPr>
          <p:nvPr/>
        </p:nvPicPr>
        <p:blipFill>
          <a:blip r:embed="rId2"/>
          <a:stretch>
            <a:fillRect/>
          </a:stretch>
        </p:blipFill>
        <p:spPr>
          <a:xfrm>
            <a:off x="4057377" y="1941392"/>
            <a:ext cx="1531983" cy="1608932"/>
          </a:xfrm>
          <a:prstGeom prst="rect">
            <a:avLst/>
          </a:prstGeom>
        </p:spPr>
      </p:pic>
      <p:pic>
        <p:nvPicPr>
          <p:cNvPr id="10" name="Picture 7">
            <a:extLst>
              <a:ext uri="{FF2B5EF4-FFF2-40B4-BE49-F238E27FC236}">
                <a16:creationId xmlns:a16="http://schemas.microsoft.com/office/drawing/2014/main" id="{9D2CEDA3-942E-41FE-8C95-1ACAAD4CB5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9608" y="3687827"/>
            <a:ext cx="1526083" cy="1439729"/>
          </a:xfrm>
          <a:prstGeom prst="rect">
            <a:avLst/>
          </a:prstGeom>
        </p:spPr>
      </p:pic>
      <p:pic>
        <p:nvPicPr>
          <p:cNvPr id="11" name="Picture 16">
            <a:extLst>
              <a:ext uri="{FF2B5EF4-FFF2-40B4-BE49-F238E27FC236}">
                <a16:creationId xmlns:a16="http://schemas.microsoft.com/office/drawing/2014/main" id="{9F105277-FDAA-0241-FD7D-3F1620CDD3A8}"/>
              </a:ext>
            </a:extLst>
          </p:cNvPr>
          <p:cNvPicPr>
            <a:picLocks noChangeAspect="1"/>
          </p:cNvPicPr>
          <p:nvPr/>
        </p:nvPicPr>
        <p:blipFill rotWithShape="1">
          <a:blip r:embed="rId4">
            <a:duotone>
              <a:schemeClr val="accent2">
                <a:shade val="45000"/>
                <a:satMod val="135000"/>
              </a:schemeClr>
              <a:prstClr val="white"/>
            </a:duotone>
          </a:blip>
          <a:srcRect l="15464" t="8449" r="13173" b="17040"/>
          <a:stretch/>
        </p:blipFill>
        <p:spPr>
          <a:xfrm>
            <a:off x="5274514" y="2989479"/>
            <a:ext cx="705283" cy="834086"/>
          </a:xfrm>
          <a:prstGeom prst="rect">
            <a:avLst/>
          </a:prstGeom>
        </p:spPr>
      </p:pic>
      <p:pic>
        <p:nvPicPr>
          <p:cNvPr id="12" name="Picture 3">
            <a:extLst>
              <a:ext uri="{FF2B5EF4-FFF2-40B4-BE49-F238E27FC236}">
                <a16:creationId xmlns:a16="http://schemas.microsoft.com/office/drawing/2014/main" id="{AD357E90-969A-2948-E325-41C932360D74}"/>
              </a:ext>
            </a:extLst>
          </p:cNvPr>
          <p:cNvPicPr>
            <a:picLocks noChangeAspect="1"/>
          </p:cNvPicPr>
          <p:nvPr/>
        </p:nvPicPr>
        <p:blipFill>
          <a:blip r:embed="rId5"/>
          <a:stretch>
            <a:fillRect/>
          </a:stretch>
        </p:blipFill>
        <p:spPr>
          <a:xfrm>
            <a:off x="1740464" y="2227795"/>
            <a:ext cx="2244668" cy="2244668"/>
          </a:xfrm>
          <a:prstGeom prst="rect">
            <a:avLst/>
          </a:prstGeom>
        </p:spPr>
      </p:pic>
      <p:sp>
        <p:nvSpPr>
          <p:cNvPr id="13" name="TextBox 12">
            <a:extLst>
              <a:ext uri="{FF2B5EF4-FFF2-40B4-BE49-F238E27FC236}">
                <a16:creationId xmlns:a16="http://schemas.microsoft.com/office/drawing/2014/main" id="{8B69BBAC-CB19-8592-D864-0C89DEF786F5}"/>
              </a:ext>
            </a:extLst>
          </p:cNvPr>
          <p:cNvSpPr txBox="1"/>
          <p:nvPr/>
        </p:nvSpPr>
        <p:spPr>
          <a:xfrm>
            <a:off x="1608209" y="5419264"/>
            <a:ext cx="4438501" cy="1015663"/>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b="1" dirty="0">
                <a:solidFill>
                  <a:srgbClr val="004494"/>
                </a:solidFill>
              </a:rPr>
              <a:t>CDR (EU) 2023/361: </a:t>
            </a:r>
          </a:p>
          <a:p>
            <a:r>
              <a:rPr lang="en-US" sz="2000" b="1" dirty="0">
                <a:solidFill>
                  <a:srgbClr val="004494"/>
                </a:solidFill>
              </a:rPr>
              <a:t>Category A and B diseases in terrestrial and aquatic animals</a:t>
            </a:r>
            <a:endParaRPr lang="en-GB" sz="2000" b="1" dirty="0">
              <a:solidFill>
                <a:srgbClr val="004494"/>
              </a:solidFill>
            </a:endParaRPr>
          </a:p>
        </p:txBody>
      </p:sp>
      <p:pic>
        <p:nvPicPr>
          <p:cNvPr id="14" name="Picture 5">
            <a:extLst>
              <a:ext uri="{FF2B5EF4-FFF2-40B4-BE49-F238E27FC236}">
                <a16:creationId xmlns:a16="http://schemas.microsoft.com/office/drawing/2014/main" id="{68BC61C2-D93D-3C45-964C-69A29B1CC69C}"/>
              </a:ext>
            </a:extLst>
          </p:cNvPr>
          <p:cNvPicPr>
            <a:picLocks noChangeAspect="1"/>
          </p:cNvPicPr>
          <p:nvPr/>
        </p:nvPicPr>
        <p:blipFill>
          <a:blip r:embed="rId6"/>
          <a:stretch>
            <a:fillRect/>
          </a:stretch>
        </p:blipFill>
        <p:spPr>
          <a:xfrm>
            <a:off x="632998" y="3543300"/>
            <a:ext cx="1672927" cy="1584256"/>
          </a:xfrm>
          <a:prstGeom prst="rect">
            <a:avLst/>
          </a:prstGeom>
        </p:spPr>
      </p:pic>
    </p:spTree>
    <p:extLst>
      <p:ext uri="{BB962C8B-B14F-4D97-AF65-F5344CB8AC3E}">
        <p14:creationId xmlns:p14="http://schemas.microsoft.com/office/powerpoint/2010/main" val="41719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126172" y="361589"/>
            <a:ext cx="8075228" cy="779468"/>
          </a:xfrm>
        </p:spPr>
        <p:txBody>
          <a:bodyPr/>
          <a:lstStyle/>
          <a:p>
            <a:pPr algn="ctr"/>
            <a:r>
              <a:rPr lang="en-GB" sz="3600" dirty="0"/>
              <a:t>The approach</a:t>
            </a:r>
            <a:endParaRPr lang="de-DE" sz="3600" dirty="0"/>
          </a:p>
        </p:txBody>
      </p:sp>
      <p:graphicFrame>
        <p:nvGraphicFramePr>
          <p:cNvPr id="2" name="Content Placeholder 3">
            <a:extLst>
              <a:ext uri="{FF2B5EF4-FFF2-40B4-BE49-F238E27FC236}">
                <a16:creationId xmlns:a16="http://schemas.microsoft.com/office/drawing/2014/main" id="{2360C1B4-A5AC-0B34-883B-0B812BE64855}"/>
              </a:ext>
            </a:extLst>
          </p:cNvPr>
          <p:cNvGraphicFramePr>
            <a:graphicFrameLocks noGrp="1"/>
          </p:cNvGraphicFramePr>
          <p:nvPr>
            <p:ph idx="1"/>
            <p:extLst>
              <p:ext uri="{D42A27DB-BD31-4B8C-83A1-F6EECF244321}">
                <p14:modId xmlns:p14="http://schemas.microsoft.com/office/powerpoint/2010/main" val="1420204961"/>
              </p:ext>
            </p:extLst>
          </p:nvPr>
        </p:nvGraphicFramePr>
        <p:xfrm>
          <a:off x="838200" y="1662807"/>
          <a:ext cx="11004612" cy="4385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132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3653029-15E1-4D50-B1BA-77E502DE9E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4D4D4D">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srgbClr val="4D4D4D">
                  <a:tint val="75000"/>
                </a:srgbClr>
              </a:solidFill>
              <a:effectLst/>
              <a:uLnTx/>
              <a:uFillTx/>
              <a:latin typeface="Arial"/>
              <a:ea typeface="+mn-ea"/>
              <a:cs typeface="+mn-cs"/>
            </a:endParaRPr>
          </a:p>
        </p:txBody>
      </p:sp>
      <p:sp>
        <p:nvSpPr>
          <p:cNvPr id="4" name="Titel 3">
            <a:extLst>
              <a:ext uri="{FF2B5EF4-FFF2-40B4-BE49-F238E27FC236}">
                <a16:creationId xmlns:a16="http://schemas.microsoft.com/office/drawing/2014/main" id="{A26C1C7D-13E4-1A2A-4F1D-3750E269605B}"/>
              </a:ext>
            </a:extLst>
          </p:cNvPr>
          <p:cNvSpPr>
            <a:spLocks noGrp="1"/>
          </p:cNvSpPr>
          <p:nvPr>
            <p:ph type="title"/>
          </p:nvPr>
        </p:nvSpPr>
        <p:spPr>
          <a:xfrm>
            <a:off x="3288097" y="1082173"/>
            <a:ext cx="6760778" cy="779468"/>
          </a:xfrm>
        </p:spPr>
        <p:txBody>
          <a:bodyPr/>
          <a:lstStyle/>
          <a:p>
            <a:pPr algn="ctr"/>
            <a:r>
              <a:rPr lang="en-GB" sz="3600" dirty="0"/>
              <a:t>Restrictions on the use of certain VMP’s  Category A and B diseases</a:t>
            </a:r>
            <a:endParaRPr lang="de-DE" sz="3600" dirty="0"/>
          </a:p>
        </p:txBody>
      </p:sp>
      <p:graphicFrame>
        <p:nvGraphicFramePr>
          <p:cNvPr id="7" name="Diagram 3">
            <a:extLst>
              <a:ext uri="{FF2B5EF4-FFF2-40B4-BE49-F238E27FC236}">
                <a16:creationId xmlns:a16="http://schemas.microsoft.com/office/drawing/2014/main" id="{C7AA9EDC-0A9A-AD6E-9560-B468C2063F03}"/>
              </a:ext>
            </a:extLst>
          </p:cNvPr>
          <p:cNvGraphicFramePr/>
          <p:nvPr>
            <p:extLst>
              <p:ext uri="{D42A27DB-BD31-4B8C-83A1-F6EECF244321}">
                <p14:modId xmlns:p14="http://schemas.microsoft.com/office/powerpoint/2010/main" val="3951732617"/>
              </p:ext>
            </p:extLst>
          </p:nvPr>
        </p:nvGraphicFramePr>
        <p:xfrm>
          <a:off x="1473671" y="2330874"/>
          <a:ext cx="9244658" cy="368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0B24C9BA-800C-2DE6-57D4-8F11CF1CF6E1}"/>
              </a:ext>
            </a:extLst>
          </p:cNvPr>
          <p:cNvSpPr txBox="1"/>
          <p:nvPr/>
        </p:nvSpPr>
        <p:spPr>
          <a:xfrm>
            <a:off x="652376" y="3712768"/>
            <a:ext cx="1479737" cy="917898"/>
          </a:xfrm>
          <a:prstGeom prst="rect">
            <a:avLst/>
          </a:prstGeom>
          <a:solidFill>
            <a:schemeClr val="accent5"/>
          </a:solidFill>
          <a:ln w="19050">
            <a:solidFill>
              <a:schemeClr val="accent6">
                <a:lumMod val="75000"/>
              </a:schemeClr>
            </a:solidFill>
          </a:ln>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1600" kern="1200" dirty="0">
                <a:solidFill>
                  <a:srgbClr val="FF0000"/>
                </a:solidFill>
              </a:rPr>
              <a:t>Exceptions: </a:t>
            </a:r>
            <a:r>
              <a:rPr lang="en-US" sz="1600" kern="1200" dirty="0" err="1">
                <a:solidFill>
                  <a:srgbClr val="FF0000"/>
                </a:solidFill>
              </a:rPr>
              <a:t>tuberculine</a:t>
            </a:r>
            <a:r>
              <a:rPr lang="en-US" sz="1600" kern="1200" dirty="0">
                <a:solidFill>
                  <a:srgbClr val="FF0000"/>
                </a:solidFill>
              </a:rPr>
              <a:t> and </a:t>
            </a:r>
            <a:r>
              <a:rPr lang="en-US" sz="1600" kern="1200" dirty="0" err="1">
                <a:solidFill>
                  <a:srgbClr val="FF0000"/>
                </a:solidFill>
              </a:rPr>
              <a:t>bruceline</a:t>
            </a:r>
            <a:endParaRPr lang="en-US" sz="1600" kern="1200" dirty="0">
              <a:solidFill>
                <a:srgbClr val="FF0000"/>
              </a:solidFill>
            </a:endParaRPr>
          </a:p>
        </p:txBody>
      </p:sp>
      <p:pic>
        <p:nvPicPr>
          <p:cNvPr id="9" name="Picture 11">
            <a:extLst>
              <a:ext uri="{FF2B5EF4-FFF2-40B4-BE49-F238E27FC236}">
                <a16:creationId xmlns:a16="http://schemas.microsoft.com/office/drawing/2014/main" id="{EAE7CD62-675B-BB30-6776-A04DE0B23D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17937" y="1405212"/>
            <a:ext cx="1013281" cy="918635"/>
          </a:xfrm>
          <a:prstGeom prst="rect">
            <a:avLst/>
          </a:prstGeom>
        </p:spPr>
      </p:pic>
      <p:pic>
        <p:nvPicPr>
          <p:cNvPr id="10" name="Picture 12">
            <a:extLst>
              <a:ext uri="{FF2B5EF4-FFF2-40B4-BE49-F238E27FC236}">
                <a16:creationId xmlns:a16="http://schemas.microsoft.com/office/drawing/2014/main" id="{C3C510E2-42D0-7B6D-EA69-AF4C6B37634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87310" y="622856"/>
            <a:ext cx="972193" cy="918635"/>
          </a:xfrm>
          <a:prstGeom prst="rect">
            <a:avLst/>
          </a:prstGeom>
        </p:spPr>
      </p:pic>
    </p:spTree>
    <p:extLst>
      <p:ext uri="{BB962C8B-B14F-4D97-AF65-F5344CB8AC3E}">
        <p14:creationId xmlns:p14="http://schemas.microsoft.com/office/powerpoint/2010/main" val="3654423768"/>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1_Office Theme">
  <a:themeElements>
    <a:clrScheme name="EU_BTSF">
      <a:dk1>
        <a:srgbClr val="4D4D4D"/>
      </a:dk1>
      <a:lt1>
        <a:srgbClr val="FFFFFF"/>
      </a:lt1>
      <a:dk2>
        <a:srgbClr val="034EA2"/>
      </a:dk2>
      <a:lt2>
        <a:srgbClr val="D3E8F9"/>
      </a:lt2>
      <a:accent1>
        <a:srgbClr val="1E858B"/>
      </a:accent1>
      <a:accent2>
        <a:srgbClr val="4BC5DE"/>
      </a:accent2>
      <a:accent3>
        <a:srgbClr val="6FA528"/>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2EEACE0-6474-4130-B64E-D9F9E5478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CAF70-02D1-4551-A536-63581F6A8097}">
  <ds:schemaRefs>
    <ds:schemaRef ds:uri="http://schemas.microsoft.com/sharepoint/v3/contenttype/forms"/>
  </ds:schemaRefs>
</ds:datastoreItem>
</file>

<file path=customXml/itemProps3.xml><?xml version="1.0" encoding="utf-8"?>
<ds:datastoreItem xmlns:ds="http://schemas.openxmlformats.org/officeDocument/2006/customXml" ds:itemID="{1FF87431-2774-4E17-BE38-8A579357848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6636</TotalTime>
  <Words>987</Words>
  <Application>Microsoft Office PowerPoint</Application>
  <PresentationFormat>Platekrāna</PresentationFormat>
  <Paragraphs>125</Paragraphs>
  <Slides>17</Slides>
  <Notes>2</Notes>
  <HiddenSlides>0</HiddenSlides>
  <MMClips>0</MMClips>
  <ScaleCrop>false</ScaleCrop>
  <HeadingPairs>
    <vt:vector size="6" baseType="variant">
      <vt:variant>
        <vt:lpstr>Lietotie fonti</vt:lpstr>
      </vt:variant>
      <vt:variant>
        <vt:i4>5</vt:i4>
      </vt:variant>
      <vt:variant>
        <vt:lpstr>Dizains</vt:lpstr>
      </vt:variant>
      <vt:variant>
        <vt:i4>2</vt:i4>
      </vt:variant>
      <vt:variant>
        <vt:lpstr>Slaidu virsraksti</vt:lpstr>
      </vt:variant>
      <vt:variant>
        <vt:i4>17</vt:i4>
      </vt:variant>
    </vt:vector>
  </HeadingPairs>
  <TitlesOfParts>
    <vt:vector size="24" baseType="lpstr">
      <vt:lpstr>Arial</vt:lpstr>
      <vt:lpstr>Calibri</vt:lpstr>
      <vt:lpstr>EC Square Sans Pro</vt:lpstr>
      <vt:lpstr>EC Square Sans Pro Medium</vt:lpstr>
      <vt:lpstr>Wingdings</vt:lpstr>
      <vt:lpstr>Office Theme</vt:lpstr>
      <vt:lpstr>1_Office Theme</vt:lpstr>
      <vt:lpstr>PowerPoint prezentācija</vt:lpstr>
      <vt:lpstr>Outline</vt:lpstr>
      <vt:lpstr>AHL: Rules for the use of VMP for disease prevention and control</vt:lpstr>
      <vt:lpstr>Supplementing rules for the use of VMP for disease prevention and control</vt:lpstr>
      <vt:lpstr>Delegated Regulation</vt:lpstr>
      <vt:lpstr>Delegated Regulation on the use of veterinary medicinal products</vt:lpstr>
      <vt:lpstr>Rules for the use of VMPs for disease prevention and control </vt:lpstr>
      <vt:lpstr>The approach</vt:lpstr>
      <vt:lpstr>Restrictions on the use of certain VMP’s  Category A and B diseases</vt:lpstr>
      <vt:lpstr>Use of vaccines in animals: Category A diseases</vt:lpstr>
      <vt:lpstr>Vaccination strategies for prevention and control of category A diseases</vt:lpstr>
      <vt:lpstr>Emergency vaccination</vt:lpstr>
      <vt:lpstr>Preventive vaccination </vt:lpstr>
      <vt:lpstr>PowerPoint prezentācija</vt:lpstr>
      <vt:lpstr>EU rules on vaccine, antigen and diagnostic reagent banks</vt:lpstr>
      <vt:lpstr>Keep in touch</vt:lpstr>
      <vt:lpstr>PowerPoint prezentācija</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Edvīns Oļševskis</cp:lastModifiedBy>
  <cp:revision>282</cp:revision>
  <dcterms:created xsi:type="dcterms:W3CDTF">2019-08-09T12:06:42Z</dcterms:created>
  <dcterms:modified xsi:type="dcterms:W3CDTF">2024-02-05T07:43:34Z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y fmtid="{D5CDD505-2E9C-101B-9397-08002B2CF9AE}" pid="3" name="MSIP_Label_6bd9ddd1-4d20-43f6-abfa-fc3c07406f94_Enabled">
    <vt:lpwstr>true</vt:lpwstr>
  </property>
  <property fmtid="{D5CDD505-2E9C-101B-9397-08002B2CF9AE}" pid="4" name="MSIP_Label_6bd9ddd1-4d20-43f6-abfa-fc3c07406f94_SetDate">
    <vt:lpwstr>2023-02-28T09:37:19Z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38f39a70-7fd1-46de-8631-66fd4ebd6a83</vt:lpwstr>
  </property>
  <property fmtid="{D5CDD505-2E9C-101B-9397-08002B2CF9AE}" pid="9" name="MSIP_Label_6bd9ddd1-4d20-43f6-abfa-fc3c07406f94_ContentBits">
    <vt:lpwstr>0</vt:lpwstr>
  </property>
</Properties>
</file>