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4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60" d="100"/>
          <a:sy n="60" d="100"/>
        </p:scale>
        <p:origin x="138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A740BBA-CC9B-460C-9DF6-A36029FED574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9184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9184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4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5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88BD3-AAF6-4AAF-88F3-11EA4F2762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71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96675-5CC9-4153-8B87-F56EF1D40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60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0250B-635D-4D3F-A23E-D222451B8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65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24FA0-6C10-43DC-8DA9-26A5EB218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53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12FFA-BBC9-4E6D-BA01-C778DA2B2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50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3D69C-D473-4216-8285-EA0E62883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65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BB8C6-AE9C-4DA5-A2F1-8D4B45C6D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77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0788A-CF7C-4226-B17D-D00E80097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43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AA201-DDB3-4F9E-9D7F-D6FA5592C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88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98629-E23B-4C4A-848D-5AD1F2BCB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59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E91EEDA-D62D-4B78-B2B9-B5D0D83A01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charset="0"/>
            </a:endParaRPr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charset="0"/>
            </a:endParaRPr>
          </a:p>
        </p:txBody>
      </p:sp>
      <p:sp>
        <p:nvSpPr>
          <p:cNvPr id="29082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solidFill>
                  <a:schemeClr val="bg2"/>
                </a:solidFill>
                <a:effectLst/>
                <a:latin typeface="Calibri"/>
                <a:ea typeface="Calibri"/>
                <a:cs typeface="TH SarabunPSK"/>
              </a:rPr>
              <a:t>โครงการฝึกซักซ้อม</a:t>
            </a:r>
            <a:br>
              <a:rPr lang="th-TH" sz="3600" b="1" dirty="0">
                <a:solidFill>
                  <a:schemeClr val="bg2"/>
                </a:solidFill>
                <a:effectLst/>
                <a:latin typeface="Calibri"/>
                <a:ea typeface="Calibri"/>
                <a:cs typeface="TH SarabunPSK"/>
              </a:rPr>
            </a:br>
            <a:r>
              <a:rPr lang="th-TH" sz="3600" b="1" dirty="0">
                <a:solidFill>
                  <a:schemeClr val="bg2"/>
                </a:solidFill>
                <a:effectLst/>
                <a:latin typeface="Calibri"/>
                <a:ea typeface="Calibri"/>
                <a:cs typeface="TH SarabunPSK"/>
              </a:rPr>
              <a:t>แผน เฝ้าระวัง ป้องกันและควบคุมโรคอหิวาต์แอฟริกา</a:t>
            </a:r>
            <a:r>
              <a:rPr lang="th-TH" sz="3600" b="1" dirty="0">
                <a:solidFill>
                  <a:schemeClr val="bg2"/>
                </a:solidFill>
                <a:effectLst/>
                <a:ea typeface="Calibri"/>
                <a:cs typeface="TH SarabunPSK"/>
              </a:rPr>
              <a:t>ในสุกรระดับจังหวัด รูปแบบ </a:t>
            </a:r>
            <a:r>
              <a:rPr lang="th-TH" sz="3200" b="1" dirty="0">
                <a:solidFill>
                  <a:schemeClr val="bg2"/>
                </a:solidFill>
                <a:effectLst/>
                <a:ea typeface="Calibri"/>
                <a:cs typeface="TH SarabunPSK"/>
              </a:rPr>
              <a:t>(</a:t>
            </a:r>
            <a:r>
              <a:rPr lang="en-US" sz="3200" b="1" dirty="0">
                <a:solidFill>
                  <a:schemeClr val="bg2"/>
                </a:solidFill>
                <a:effectLst/>
                <a:latin typeface="TH SarabunPSK"/>
                <a:ea typeface="Calibri"/>
              </a:rPr>
              <a:t>Functional Exercise: FEX) </a:t>
            </a:r>
            <a:endParaRPr lang="en-US" sz="3200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6093296"/>
            <a:ext cx="6400800" cy="648072"/>
          </a:xfrm>
        </p:spPr>
        <p:txBody>
          <a:bodyPr/>
          <a:lstStyle/>
          <a:p>
            <a:r>
              <a:rPr lang="th-TH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สำนักควบคุม ป้องกันและบำบัดโรคสัตว์</a:t>
            </a:r>
            <a:endParaRPr lang="en-US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1859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3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798596" cy="482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32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1" y="908720"/>
            <a:ext cx="8498608" cy="467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17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4149"/>
            <a:ext cx="8682884" cy="498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657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6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4318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45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69856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33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8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2" y="908720"/>
            <a:ext cx="86454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05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68952" cy="478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871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" y="908720"/>
            <a:ext cx="9112771" cy="508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66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การสรุปผล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07488"/>
              </p:ext>
            </p:extLst>
          </p:nvPr>
        </p:nvGraphicFramePr>
        <p:xfrm>
          <a:off x="1619672" y="2276872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ประเด็น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หน่วยงาน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ค่าที่คาดหวัง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คำตอบที่ได้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สรุปการประเมิน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582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ผลที่คาดว่าได้รับ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รับการอบรมมีความรู้ความเข้าใจในการปฏิบัติงานเฝ้าระวังและป้องกันโรคอหิวาต์แอฟริกาในสุกรที่ถูกต้อง</a:t>
            </a:r>
            <a:endParaRPr lang="en-US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ผู้เข้ารับการอบรมมีความพร้อมสามารถตอบได้ภาวะการระบาดของโรคอหิวาต์แอฟริกาในสุกร ที่ถูกต้อง</a:t>
            </a:r>
            <a:endParaRPr lang="en-US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ผู้เข้ารับการอบรมมีการทบทวนแผนเผชิญเหตุโรคระบาดในสัตว์</a:t>
            </a:r>
            <a:endParaRPr lang="en-US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รับการอบรมสามารถประเมินขีดความสามารถของบุคคลที่มีหน้าที่ความรับผิดชอบเฉพาะด้านของหน่วยงานได้ชัดเจนมากยิ่งขึ้น</a:t>
            </a:r>
            <a:endParaRPr lang="en-US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659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1520" y="620688"/>
            <a:ext cx="8640960" cy="3024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30907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หลักการและเหตุผล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20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83781"/>
            <a:ext cx="3603801" cy="267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4571998" y="3878706"/>
            <a:ext cx="642317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20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46" y="4364287"/>
            <a:ext cx="3632647" cy="2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05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6" y="786368"/>
            <a:ext cx="4342890" cy="26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86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30907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หลักการและเหตุผล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8151"/>
            <a:ext cx="5400600" cy="40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88224" y="3562877"/>
            <a:ext cx="1817759" cy="13234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ซักซ้อมแผน</a:t>
            </a:r>
            <a:endParaRPr lang="en-GB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โรคอหิวาต์แอฟริกา</a:t>
            </a:r>
            <a:endParaRPr lang="en-GB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ในสุกรแบบ </a:t>
            </a:r>
            <a:r>
              <a:rPr lang="en-GB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functional exercise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724128" y="3755746"/>
            <a:ext cx="648072" cy="46885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/>
                <a:latin typeface="Calibri"/>
                <a:ea typeface="Calibri"/>
                <a:cs typeface="TH SarabunPSK"/>
              </a:rPr>
              <a:t>วัตถุประสงค์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200800" cy="370100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เพื่อให้องค์ความรู้เกี่ยวกับโรคอหิวา</a:t>
            </a:r>
            <a:r>
              <a:rPr lang="th-TH" b="1" dirty="0" err="1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ต์</a:t>
            </a:r>
            <a:r>
              <a:rPr lang="th-TH" b="1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แอฟริกาในสุกรแก่ผู้เลี้ยงสุกรและผู้มีส่วนเกี่ยวข้อง</a:t>
            </a:r>
            <a:endParaRPr lang="en-US" sz="1800" b="1" dirty="0">
              <a:solidFill>
                <a:schemeClr val="bg2"/>
              </a:solidFill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เพื่อ</a:t>
            </a:r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สร้าง</a:t>
            </a:r>
            <a:r>
              <a:rPr lang="th-TH" b="1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มาตรฐานการปฏิบัติงานเฝ้าระวังและป้องกันโรคอหิวาต์แอฟริกาในสุกรที่ถูกต้อง</a:t>
            </a:r>
            <a:endParaRPr lang="en-US" sz="1800" b="1" dirty="0">
              <a:solidFill>
                <a:schemeClr val="bg2"/>
              </a:solidFill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เพื่อทดสอบและประเมินขีดความสามารถของเจ้าหน้าที่ที่มีหน้าที่รับผิดชอบเฉพาะด้าน รวมทั้งบทบาทที่ใช้ในการเผชิญกับสถานการณ์เกิดโรคอหิวาต์แอฟริกาในสุกร</a:t>
            </a:r>
            <a:endParaRPr lang="en-US" sz="1800" b="1" dirty="0">
              <a:solidFill>
                <a:schemeClr val="bg2"/>
              </a:solidFill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endParaRPr lang="en-US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394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เป้าหมาย</a:t>
            </a:r>
            <a:endParaRPr lang="en-US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เจ้าหน้าที่จากจังหวัด / อำเภอ / หน่วยงานความมั่นคงชายแดน  สัตวแพทย์ ผู้ลี้ยงสุกร ผู้ประกอบการโรงฆ่าสุกร และผู้มีส่วนเกี่ยวข้อง  </a:t>
            </a:r>
            <a:endParaRPr lang="en-US" sz="3200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200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0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ระยะเวลาและสถานที่ดำเนินการ</a:t>
            </a:r>
            <a:endParaRPr lang="en-US" sz="4000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 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วัน  ในเดือนกรกฎาคม 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</a:p>
          <a:p>
            <a:endParaRPr lang="en-US" sz="3200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517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แนวทางการดำเนินงาน</a:t>
            </a:r>
            <a:endParaRPr lang="en-US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349080"/>
          </a:xfrm>
        </p:spPr>
        <p:txBody>
          <a:bodyPr/>
          <a:lstStyle/>
          <a:p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สำนักควบคุม ป้องกันและบำบัดโรคสัตว์</a:t>
            </a:r>
          </a:p>
          <a:p>
            <a:pPr marL="0" indent="0">
              <a:buNone/>
            </a:pPr>
            <a:endParaRPr lang="th-TH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มีโครงการและหนังสือสั่งการถึงปศุสัตว์จังหวัดทั่วประเทศ </a:t>
            </a:r>
          </a:p>
          <a:p>
            <a:pPr lvl="1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โอนเงินงบประมาณในการซ้อมแผน</a:t>
            </a:r>
          </a:p>
          <a:p>
            <a:pPr lvl="1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ชี้แจงแนวทางในการประชุมวาระแห่งชาติ</a:t>
            </a:r>
          </a:p>
          <a:p>
            <a:pPr lvl="1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ประชุมหารือร่วมกับสำนักงานปศุสัตว์เขต เพื่อหาแนวทางการซ้อมแผน</a:t>
            </a:r>
          </a:p>
          <a:p>
            <a:pPr lvl="1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ซักซ้อมความเข้าใจการซ้อมแผน</a:t>
            </a:r>
          </a:p>
          <a:p>
            <a:pPr lvl="1"/>
            <a:endParaRPr lang="en-US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86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แนวทางการดำเนินงาน</a:t>
            </a:r>
            <a:endParaRPr lang="en-US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349080"/>
          </a:xfrm>
        </p:spPr>
        <p:txBody>
          <a:bodyPr/>
          <a:lstStyle/>
          <a:p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สำนักงานปศุสัตว์เขต</a:t>
            </a:r>
          </a:p>
          <a:p>
            <a:pPr marL="0" indent="0">
              <a:buNone/>
            </a:pPr>
            <a:endParaRPr lang="th-TH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ร่วมซักซ้อมความเข้าใจการซ้อมแผน โดยร่วมกับสำนักควบคุม ป้องกันและบำบัดโรคสัตว์เพื่อหาแนวทางการซักซ้อมแผน</a:t>
            </a:r>
          </a:p>
          <a:p>
            <a:pPr lvl="1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ประชุมหารือร่วมกับสำนักงานปศุสัตว์จังหวัด เพื่อหารือประเด็นต่างๆ</a:t>
            </a:r>
          </a:p>
          <a:p>
            <a:pPr lvl="2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วางแผนจับคู่จังหวัด เพื่อให้ </a:t>
            </a:r>
            <a:r>
              <a:rPr lang="en-GB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facilitator </a:t>
            </a:r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เพียงพอ</a:t>
            </a:r>
          </a:p>
          <a:p>
            <a:pPr lvl="2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ร่วมจัดทำโจทย์ของแต่ละจังหวัด</a:t>
            </a:r>
          </a:p>
          <a:p>
            <a:pPr lvl="1"/>
            <a:endParaRPr lang="en-US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395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แนวทางการดำเนินงาน</a:t>
            </a:r>
            <a:endParaRPr lang="en-US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349080"/>
          </a:xfrm>
        </p:spPr>
        <p:txBody>
          <a:bodyPr/>
          <a:lstStyle/>
          <a:p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สำนักงานปศุสัตว์จังหวัด</a:t>
            </a:r>
            <a:endParaRPr lang="en-GB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เสนอโครงการให้ผู้ว่าทราบสถานการณ์และความจำเป็นในการซ้อมแผน</a:t>
            </a:r>
          </a:p>
          <a:p>
            <a:pPr lvl="1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หารือแนวทางการซ้อมแผนร่วมกับสำนักงานป้องกันและบรรเทาสาธารณภัยจังหวัด</a:t>
            </a:r>
          </a:p>
          <a:p>
            <a:pPr lvl="1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จัดทำและเสนอคำสั่งมอบภารกิจให้หัวหน้าส่วนราชการ หน่วยงานและผู้มีส่วนเกี่ยวข้องร่วมปฏิบัติการฝึกการเฝ้าระวังและป้องกันโรคอหิวาต์แอฟริกาในสุกร ตามความเหมาะสมกับกิจกรรมการฝึก</a:t>
            </a:r>
            <a:endParaRPr lang="en-US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ประชุมกลุ่มผู้จัดการฝึกเพื่อกำหนดรายละเอียดของกระบวนการฝึกและชุดข้อมูลแสดงสถานการณ์สมมติ ร่วมกับเจ้าหน้าที่สำนักงานป้องกันและบรรเทาสาธารณภัยจังหวัด</a:t>
            </a:r>
          </a:p>
          <a:p>
            <a:pPr lvl="2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กำหนดวันซ้อมแผน</a:t>
            </a:r>
          </a:p>
          <a:p>
            <a:pPr lvl="2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ผู้เข้าร่วมซ้อมแผน ( </a:t>
            </a:r>
            <a:r>
              <a:rPr lang="en-GB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War room)</a:t>
            </a:r>
          </a:p>
          <a:p>
            <a:pPr lvl="2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วาระการประชุม</a:t>
            </a:r>
            <a:endParaRPr lang="en-US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จัดกิจกรรมการฝึกรูปแบบเฉพาะหน้าที่ </a:t>
            </a:r>
            <a:r>
              <a:rPr lang="en-US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(Functional  Exercise)   </a:t>
            </a:r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ตามแผนการฝึก</a:t>
            </a:r>
            <a:endParaRPr lang="en-US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  ประเมินการประชุมจากการประชุม</a:t>
            </a:r>
            <a:endParaRPr lang="en-US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783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2" y="764704"/>
            <a:ext cx="838681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597244"/>
      </p:ext>
    </p:extLst>
  </p:cSld>
  <p:clrMapOvr>
    <a:masterClrMapping/>
  </p:clrMapOvr>
</p:sld>
</file>

<file path=ppt/theme/theme1.xml><?xml version="1.0" encoding="utf-8"?>
<a:theme xmlns:a="http://schemas.openxmlformats.org/drawingml/2006/main" name="Level design template">
  <a:themeElements>
    <a:clrScheme name="Office Theme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 Theme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 design template</Template>
  <TotalTime>831</TotalTime>
  <Words>473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Garamond</vt:lpstr>
      <vt:lpstr>TH SarabunPSK</vt:lpstr>
      <vt:lpstr>Times New Roman</vt:lpstr>
      <vt:lpstr>Verdana</vt:lpstr>
      <vt:lpstr>Wingdings</vt:lpstr>
      <vt:lpstr>Level design template</vt:lpstr>
      <vt:lpstr>โครงการฝึกซักซ้อม แผน เฝ้าระวัง ป้องกันและควบคุมโรคอหิวาต์แอฟริกาในสุกรระดับจังหวัด รูปแบบ (Functional Exercise: FEX) </vt:lpstr>
      <vt:lpstr>หลักการและเหตุผล</vt:lpstr>
      <vt:lpstr>หลักการและเหตุผล</vt:lpstr>
      <vt:lpstr>วัตถุประสงค์</vt:lpstr>
      <vt:lpstr>เป้าหมาย</vt:lpstr>
      <vt:lpstr>แนวทางการดำเนินงาน</vt:lpstr>
      <vt:lpstr>แนวทางการดำเนินงาน</vt:lpstr>
      <vt:lpstr>แนวทางการดำเนินงาน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การสรุปผล</vt:lpstr>
      <vt:lpstr>ผลที่คาดว่าได้รับ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</dc:title>
  <dc:creator>Windows User</dc:creator>
  <cp:lastModifiedBy>lalita phawapongsupatr</cp:lastModifiedBy>
  <cp:revision>27</cp:revision>
  <cp:lastPrinted>1601-01-01T00:00:00Z</cp:lastPrinted>
  <dcterms:created xsi:type="dcterms:W3CDTF">2019-06-30T12:58:24Z</dcterms:created>
  <dcterms:modified xsi:type="dcterms:W3CDTF">2019-07-01T08:06:16Z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TC102037781033</vt:lpwstr>
  </property>
</Properties>
</file>