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5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6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7.xml" ContentType="application/vnd.openxmlformats-officedocument.theme+xml"/>
  <Override PartName="/ppt/slideLayouts/slideLayout52.xml" ContentType="application/vnd.openxmlformats-officedocument.presentationml.slideLayout+xml"/>
  <Override PartName="/ppt/theme/theme8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9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10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11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67" r:id="rId4"/>
    <p:sldMasterId id="2147483664" r:id="rId5"/>
    <p:sldMasterId id="2147483658" r:id="rId6"/>
    <p:sldMasterId id="2147483704" r:id="rId7"/>
    <p:sldMasterId id="2147483660" r:id="rId8"/>
    <p:sldMasterId id="2147483729" r:id="rId9"/>
    <p:sldMasterId id="2147483656" r:id="rId10"/>
    <p:sldMasterId id="2147483717" r:id="rId11"/>
    <p:sldMasterId id="2147483745" r:id="rId12"/>
    <p:sldMasterId id="2147483765" r:id="rId13"/>
    <p:sldMasterId id="2147483783" r:id="rId14"/>
    <p:sldMasterId id="2147483803" r:id="rId15"/>
  </p:sldMasterIdLst>
  <p:notesMasterIdLst>
    <p:notesMasterId r:id="rId53"/>
  </p:notesMasterIdLst>
  <p:sldIdLst>
    <p:sldId id="670" r:id="rId16"/>
    <p:sldId id="272" r:id="rId17"/>
    <p:sldId id="419" r:id="rId18"/>
    <p:sldId id="267" r:id="rId19"/>
    <p:sldId id="423" r:id="rId20"/>
    <p:sldId id="431" r:id="rId21"/>
    <p:sldId id="394" r:id="rId22"/>
    <p:sldId id="395" r:id="rId23"/>
    <p:sldId id="439" r:id="rId24"/>
    <p:sldId id="1926" r:id="rId25"/>
    <p:sldId id="435" r:id="rId26"/>
    <p:sldId id="1923" r:id="rId27"/>
    <p:sldId id="429" r:id="rId28"/>
    <p:sldId id="1924" r:id="rId29"/>
    <p:sldId id="1001" r:id="rId30"/>
    <p:sldId id="1002" r:id="rId31"/>
    <p:sldId id="990" r:id="rId32"/>
    <p:sldId id="981" r:id="rId33"/>
    <p:sldId id="1929" r:id="rId34"/>
    <p:sldId id="298" r:id="rId35"/>
    <p:sldId id="299" r:id="rId36"/>
    <p:sldId id="437" r:id="rId37"/>
    <p:sldId id="277" r:id="rId38"/>
    <p:sldId id="669" r:id="rId39"/>
    <p:sldId id="1930" r:id="rId40"/>
    <p:sldId id="1927" r:id="rId41"/>
    <p:sldId id="652" r:id="rId42"/>
    <p:sldId id="297" r:id="rId43"/>
    <p:sldId id="667" r:id="rId44"/>
    <p:sldId id="306" r:id="rId45"/>
    <p:sldId id="294" r:id="rId46"/>
    <p:sldId id="315" r:id="rId47"/>
    <p:sldId id="305" r:id="rId48"/>
    <p:sldId id="674" r:id="rId49"/>
    <p:sldId id="1928" r:id="rId50"/>
    <p:sldId id="673" r:id="rId51"/>
    <p:sldId id="672" r:id="rId52"/>
  </p:sldIdLst>
  <p:sldSz cx="12192000" cy="6858000"/>
  <p:notesSz cx="6858000" cy="9144000"/>
  <p:embeddedFontLst>
    <p:embeddedFont>
      <p:font typeface="Franklin Gothic Book" panose="020B0503020102020204" pitchFamily="34" charset="0"/>
      <p:regular r:id="rId54"/>
      <p:italic r:id="rId55"/>
    </p:embeddedFont>
    <p:embeddedFont>
      <p:font typeface="Franklin Gothic Demi" panose="020B0703020102020204" pitchFamily="34" charset="0"/>
      <p:regular r:id="rId56"/>
      <p:italic r:id="rId57"/>
    </p:embeddedFont>
    <p:embeddedFont>
      <p:font typeface="Franklin Gothic Medium" panose="020B0603020102020204" pitchFamily="34" charset="0"/>
      <p:regular r:id="rId58"/>
      <p:italic r:id="rId59"/>
    </p:embeddedFont>
    <p:embeddedFont>
      <p:font typeface="Franklin Gothic Medium Cond" panose="020B0606030402020204" pitchFamily="34" charset="0"/>
      <p:regular r:id="rId60"/>
    </p:embeddedFont>
    <p:embeddedFont>
      <p:font typeface="Söhne" panose="020B0604020202020204" charset="0"/>
      <p:regular r:id="rId61"/>
      <p:bold r:id="rId62"/>
      <p:italic r:id="rId63"/>
      <p:boldItalic r:id="rId64"/>
    </p:embeddedFont>
    <p:embeddedFont>
      <p:font typeface="Söhne Kräftig" panose="020B0604020202020204" charset="0"/>
      <p:regular r:id="rId65"/>
    </p:embeddedFont>
    <p:embeddedFont>
      <p:font typeface="Söhne Schmal Kräftig" panose="020B0604020202020204" charset="0"/>
      <p:regular r:id="rId66"/>
    </p:embeddedFont>
    <p:embeddedFont>
      <p:font typeface="Verdana" panose="020B0604030504040204" pitchFamily="34" charset="0"/>
      <p:regular r:id="rId67"/>
      <p:bold r:id="rId68"/>
      <p:italic r:id="rId69"/>
      <p:boldItalic r:id="rId7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97CE077-286D-8C10-B4EB-120350AF23B4}" name="Emily Tagliaro" initials="ET" userId="S::e.tagliaro@woah.org::9bd724d9-a411-4c3c-824e-fd50a53a617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815"/>
    <a:srgbClr val="E7E5DA"/>
    <a:srgbClr val="D6D3C0"/>
    <a:srgbClr val="FFFFFF"/>
    <a:srgbClr val="FFFAEB"/>
    <a:srgbClr val="800000"/>
    <a:srgbClr val="FFCC66"/>
    <a:srgbClr val="203CA9"/>
    <a:srgbClr val="27282A"/>
    <a:srgbClr val="009D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4B4AF46-5DC5-4D8B-B6AD-471077EA08F7}" v="369" dt="2024-03-04T00:45:52.12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3758" autoAdjust="0"/>
  </p:normalViewPr>
  <p:slideViewPr>
    <p:cSldViewPr snapToGrid="0">
      <p:cViewPr varScale="1">
        <p:scale>
          <a:sx n="67" d="100"/>
          <a:sy n="67" d="100"/>
        </p:scale>
        <p:origin x="620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1.xml"/><Relationship Id="rId21" Type="http://schemas.openxmlformats.org/officeDocument/2006/relationships/slide" Target="slides/slide6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63" Type="http://schemas.openxmlformats.org/officeDocument/2006/relationships/font" Target="fonts/font10.fntdata"/><Relationship Id="rId68" Type="http://schemas.openxmlformats.org/officeDocument/2006/relationships/font" Target="fonts/font15.fntdata"/><Relationship Id="rId16" Type="http://schemas.openxmlformats.org/officeDocument/2006/relationships/slide" Target="slides/slide1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53" Type="http://schemas.openxmlformats.org/officeDocument/2006/relationships/notesMaster" Target="notesMasters/notesMaster1.xml"/><Relationship Id="rId58" Type="http://schemas.openxmlformats.org/officeDocument/2006/relationships/font" Target="fonts/font5.fntdata"/><Relationship Id="rId66" Type="http://schemas.openxmlformats.org/officeDocument/2006/relationships/font" Target="fonts/font13.fntdata"/><Relationship Id="rId7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61" Type="http://schemas.openxmlformats.org/officeDocument/2006/relationships/font" Target="fonts/font8.fntdata"/><Relationship Id="rId19" Type="http://schemas.openxmlformats.org/officeDocument/2006/relationships/slide" Target="slides/slide4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56" Type="http://schemas.openxmlformats.org/officeDocument/2006/relationships/font" Target="fonts/font3.fntdata"/><Relationship Id="rId64" Type="http://schemas.openxmlformats.org/officeDocument/2006/relationships/font" Target="fonts/font11.fntdata"/><Relationship Id="rId69" Type="http://schemas.openxmlformats.org/officeDocument/2006/relationships/font" Target="fonts/font16.fntdata"/><Relationship Id="rId77" Type="http://schemas.microsoft.com/office/2018/10/relationships/authors" Target="author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6.xml"/><Relationship Id="rId72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59" Type="http://schemas.openxmlformats.org/officeDocument/2006/relationships/font" Target="fonts/font6.fntdata"/><Relationship Id="rId67" Type="http://schemas.openxmlformats.org/officeDocument/2006/relationships/font" Target="fonts/font14.fntdata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54" Type="http://schemas.openxmlformats.org/officeDocument/2006/relationships/font" Target="fonts/font1.fntdata"/><Relationship Id="rId62" Type="http://schemas.openxmlformats.org/officeDocument/2006/relationships/font" Target="fonts/font9.fntdata"/><Relationship Id="rId70" Type="http://schemas.openxmlformats.org/officeDocument/2006/relationships/font" Target="fonts/font17.fntdata"/><Relationship Id="rId75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slide" Target="slides/slide34.xml"/><Relationship Id="rId57" Type="http://schemas.openxmlformats.org/officeDocument/2006/relationships/font" Target="fonts/font4.fntdata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slide" Target="slides/slide37.xml"/><Relationship Id="rId60" Type="http://schemas.openxmlformats.org/officeDocument/2006/relationships/font" Target="fonts/font7.fntdata"/><Relationship Id="rId65" Type="http://schemas.openxmlformats.org/officeDocument/2006/relationships/font" Target="fonts/font12.fntdata"/><Relationship Id="rId73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3.xml"/><Relationship Id="rId39" Type="http://schemas.openxmlformats.org/officeDocument/2006/relationships/slide" Target="slides/slide24.xml"/><Relationship Id="rId34" Type="http://schemas.openxmlformats.org/officeDocument/2006/relationships/slide" Target="slides/slide19.xml"/><Relationship Id="rId50" Type="http://schemas.openxmlformats.org/officeDocument/2006/relationships/slide" Target="slides/slide35.xml"/><Relationship Id="rId55" Type="http://schemas.openxmlformats.org/officeDocument/2006/relationships/font" Target="fonts/font2.fntdata"/><Relationship Id="rId76" Type="http://schemas.microsoft.com/office/2015/10/relationships/revisionInfo" Target="revisionInfo.xml"/><Relationship Id="rId7" Type="http://schemas.openxmlformats.org/officeDocument/2006/relationships/slideMaster" Target="slideMasters/slideMaster4.xml"/><Relationship Id="rId71" Type="http://schemas.openxmlformats.org/officeDocument/2006/relationships/presProps" Target="presProps.xml"/><Relationship Id="rId2" Type="http://schemas.openxmlformats.org/officeDocument/2006/relationships/customXml" Target="../customXml/item2.xml"/><Relationship Id="rId29" Type="http://schemas.openxmlformats.org/officeDocument/2006/relationships/slide" Target="slides/slide1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shish Sutar" userId="c5ef443d-643b-40e4-8531-8b764b02549d" providerId="ADAL" clId="{A4B4AF46-5DC5-4D8B-B6AD-471077EA08F7}"/>
    <pc:docChg chg="undo redo custSel addSld delSld modSld delMainMaster modMainMaster">
      <pc:chgData name="Ashish Sutar" userId="c5ef443d-643b-40e4-8531-8b764b02549d" providerId="ADAL" clId="{A4B4AF46-5DC5-4D8B-B6AD-471077EA08F7}" dt="2024-03-04T00:46:01.674" v="3503" actId="255"/>
      <pc:docMkLst>
        <pc:docMk/>
      </pc:docMkLst>
      <pc:sldChg chg="modSp mod setBg">
        <pc:chgData name="Ashish Sutar" userId="c5ef443d-643b-40e4-8531-8b764b02549d" providerId="ADAL" clId="{A4B4AF46-5DC5-4D8B-B6AD-471077EA08F7}" dt="2024-03-03T08:53:44.228" v="3003" actId="255"/>
        <pc:sldMkLst>
          <pc:docMk/>
          <pc:sldMk cId="3226374890" sldId="267"/>
        </pc:sldMkLst>
        <pc:spChg chg="mod">
          <ac:chgData name="Ashish Sutar" userId="c5ef443d-643b-40e4-8531-8b764b02549d" providerId="ADAL" clId="{A4B4AF46-5DC5-4D8B-B6AD-471077EA08F7}" dt="2024-03-03T08:53:44.228" v="3003" actId="255"/>
          <ac:spMkLst>
            <pc:docMk/>
            <pc:sldMk cId="3226374890" sldId="267"/>
            <ac:spMk id="12" creationId="{04758AFC-DFD0-7F77-EFAC-6EA985F0BCBD}"/>
          </ac:spMkLst>
        </pc:spChg>
      </pc:sldChg>
      <pc:sldChg chg="addSp delSp modSp del mod">
        <pc:chgData name="Ashish Sutar" userId="c5ef443d-643b-40e4-8531-8b764b02549d" providerId="ADAL" clId="{A4B4AF46-5DC5-4D8B-B6AD-471077EA08F7}" dt="2024-03-03T09:09:03.272" v="3064" actId="20577"/>
        <pc:sldMkLst>
          <pc:docMk/>
          <pc:sldMk cId="3537887296" sldId="272"/>
        </pc:sldMkLst>
        <pc:spChg chg="add mod">
          <ac:chgData name="Ashish Sutar" userId="c5ef443d-643b-40e4-8531-8b764b02549d" providerId="ADAL" clId="{A4B4AF46-5DC5-4D8B-B6AD-471077EA08F7}" dt="2024-03-03T04:28:13.040" v="556" actId="20577"/>
          <ac:spMkLst>
            <pc:docMk/>
            <pc:sldMk cId="3537887296" sldId="272"/>
            <ac:spMk id="3" creationId="{20535AD5-5106-E7F1-EF7B-5675A134A4F0}"/>
          </ac:spMkLst>
        </pc:spChg>
        <pc:spChg chg="del mod">
          <ac:chgData name="Ashish Sutar" userId="c5ef443d-643b-40e4-8531-8b764b02549d" providerId="ADAL" clId="{A4B4AF46-5DC5-4D8B-B6AD-471077EA08F7}" dt="2024-03-03T04:27:17.498" v="500" actId="478"/>
          <ac:spMkLst>
            <pc:docMk/>
            <pc:sldMk cId="3537887296" sldId="272"/>
            <ac:spMk id="4" creationId="{6A59DAF5-7040-2EEE-FA84-34765098858C}"/>
          </ac:spMkLst>
        </pc:spChg>
        <pc:spChg chg="add mod">
          <ac:chgData name="Ashish Sutar" userId="c5ef443d-643b-40e4-8531-8b764b02549d" providerId="ADAL" clId="{A4B4AF46-5DC5-4D8B-B6AD-471077EA08F7}" dt="2024-03-03T08:40:03.437" v="2598" actId="20577"/>
          <ac:spMkLst>
            <pc:docMk/>
            <pc:sldMk cId="3537887296" sldId="272"/>
            <ac:spMk id="5" creationId="{D6F4D8B2-A408-EA99-FADE-DF156A1C9F06}"/>
          </ac:spMkLst>
        </pc:spChg>
        <pc:graphicFrameChg chg="mod modGraphic">
          <ac:chgData name="Ashish Sutar" userId="c5ef443d-643b-40e4-8531-8b764b02549d" providerId="ADAL" clId="{A4B4AF46-5DC5-4D8B-B6AD-471077EA08F7}" dt="2024-03-03T09:09:03.272" v="3064" actId="20577"/>
          <ac:graphicFrameMkLst>
            <pc:docMk/>
            <pc:sldMk cId="3537887296" sldId="272"/>
            <ac:graphicFrameMk id="7" creationId="{04581BDD-76EC-1F97-3CA6-8A1E1F01917D}"/>
          </ac:graphicFrameMkLst>
        </pc:graphicFrameChg>
        <pc:picChg chg="mod">
          <ac:chgData name="Ashish Sutar" userId="c5ef443d-643b-40e4-8531-8b764b02549d" providerId="ADAL" clId="{A4B4AF46-5DC5-4D8B-B6AD-471077EA08F7}" dt="2024-03-03T04:23:46.773" v="429" actId="1076"/>
          <ac:picMkLst>
            <pc:docMk/>
            <pc:sldMk cId="3537887296" sldId="272"/>
            <ac:picMk id="10" creationId="{4D5A1306-131A-4EDD-FD73-E6A8C2BD51BC}"/>
          </ac:picMkLst>
        </pc:picChg>
      </pc:sldChg>
      <pc:sldChg chg="addSp delSp modSp mod">
        <pc:chgData name="Ashish Sutar" userId="c5ef443d-643b-40e4-8531-8b764b02549d" providerId="ADAL" clId="{A4B4AF46-5DC5-4D8B-B6AD-471077EA08F7}" dt="2024-03-03T08:56:33.855" v="3021" actId="255"/>
        <pc:sldMkLst>
          <pc:docMk/>
          <pc:sldMk cId="810052594" sldId="277"/>
        </pc:sldMkLst>
        <pc:spChg chg="add mod">
          <ac:chgData name="Ashish Sutar" userId="c5ef443d-643b-40e4-8531-8b764b02549d" providerId="ADAL" clId="{A4B4AF46-5DC5-4D8B-B6AD-471077EA08F7}" dt="2024-03-03T08:52:59.394" v="3000" actId="1076"/>
          <ac:spMkLst>
            <pc:docMk/>
            <pc:sldMk cId="810052594" sldId="277"/>
            <ac:spMk id="3" creationId="{A9E33FEF-E04A-6809-70D9-38C0378E4B71}"/>
          </ac:spMkLst>
        </pc:spChg>
        <pc:spChg chg="mod">
          <ac:chgData name="Ashish Sutar" userId="c5ef443d-643b-40e4-8531-8b764b02549d" providerId="ADAL" clId="{A4B4AF46-5DC5-4D8B-B6AD-471077EA08F7}" dt="2024-03-03T08:56:33.855" v="3021" actId="255"/>
          <ac:spMkLst>
            <pc:docMk/>
            <pc:sldMk cId="810052594" sldId="277"/>
            <ac:spMk id="5" creationId="{00000000-0000-0000-0000-000000000000}"/>
          </ac:spMkLst>
        </pc:spChg>
        <pc:spChg chg="del mod">
          <ac:chgData name="Ashish Sutar" userId="c5ef443d-643b-40e4-8531-8b764b02549d" providerId="ADAL" clId="{A4B4AF46-5DC5-4D8B-B6AD-471077EA08F7}" dt="2024-03-03T08:46:18.380" v="2821" actId="478"/>
          <ac:spMkLst>
            <pc:docMk/>
            <pc:sldMk cId="810052594" sldId="277"/>
            <ac:spMk id="8" creationId="{00000000-0000-0000-0000-000000000000}"/>
          </ac:spMkLst>
        </pc:spChg>
        <pc:spChg chg="mod">
          <ac:chgData name="Ashish Sutar" userId="c5ef443d-643b-40e4-8531-8b764b02549d" providerId="ADAL" clId="{A4B4AF46-5DC5-4D8B-B6AD-471077EA08F7}" dt="2024-03-03T08:46:24.268" v="2823" actId="1076"/>
          <ac:spMkLst>
            <pc:docMk/>
            <pc:sldMk cId="810052594" sldId="277"/>
            <ac:spMk id="9" creationId="{00000000-0000-0000-0000-000000000000}"/>
          </ac:spMkLst>
        </pc:spChg>
        <pc:picChg chg="add mod">
          <ac:chgData name="Ashish Sutar" userId="c5ef443d-643b-40e4-8531-8b764b02549d" providerId="ADAL" clId="{A4B4AF46-5DC5-4D8B-B6AD-471077EA08F7}" dt="2024-03-03T08:52:48.983" v="2997" actId="14100"/>
          <ac:picMkLst>
            <pc:docMk/>
            <pc:sldMk cId="810052594" sldId="277"/>
            <ac:picMk id="2" creationId="{522B300C-707C-3187-2FDC-5A2F7EE835D4}"/>
          </ac:picMkLst>
        </pc:picChg>
        <pc:picChg chg="del">
          <ac:chgData name="Ashish Sutar" userId="c5ef443d-643b-40e4-8531-8b764b02549d" providerId="ADAL" clId="{A4B4AF46-5DC5-4D8B-B6AD-471077EA08F7}" dt="2024-03-03T05:32:21.130" v="779" actId="478"/>
          <ac:picMkLst>
            <pc:docMk/>
            <pc:sldMk cId="810052594" sldId="277"/>
            <ac:picMk id="3" creationId="{8D52F59B-F48E-F576-24F1-02913857A175}"/>
          </ac:picMkLst>
        </pc:picChg>
      </pc:sldChg>
      <pc:sldChg chg="modSp mod setBg">
        <pc:chgData name="Ashish Sutar" userId="c5ef443d-643b-40e4-8531-8b764b02549d" providerId="ADAL" clId="{A4B4AF46-5DC5-4D8B-B6AD-471077EA08F7}" dt="2024-03-03T13:34:34.757" v="3347" actId="207"/>
        <pc:sldMkLst>
          <pc:docMk/>
          <pc:sldMk cId="3499745390" sldId="294"/>
        </pc:sldMkLst>
        <pc:spChg chg="mod">
          <ac:chgData name="Ashish Sutar" userId="c5ef443d-643b-40e4-8531-8b764b02549d" providerId="ADAL" clId="{A4B4AF46-5DC5-4D8B-B6AD-471077EA08F7}" dt="2024-03-03T13:34:34.757" v="3347" actId="207"/>
          <ac:spMkLst>
            <pc:docMk/>
            <pc:sldMk cId="3499745390" sldId="294"/>
            <ac:spMk id="7" creationId="{55CE0786-73E7-FCA2-1022-1805FD95FC3B}"/>
          </ac:spMkLst>
        </pc:spChg>
      </pc:sldChg>
      <pc:sldChg chg="del setBg">
        <pc:chgData name="Ashish Sutar" userId="c5ef443d-643b-40e4-8531-8b764b02549d" providerId="ADAL" clId="{A4B4AF46-5DC5-4D8B-B6AD-471077EA08F7}" dt="2024-03-03T08:13:14.369" v="1777" actId="2696"/>
        <pc:sldMkLst>
          <pc:docMk/>
          <pc:sldMk cId="3345344507" sldId="297"/>
        </pc:sldMkLst>
      </pc:sldChg>
      <pc:sldChg chg="addSp modSp mod setBg">
        <pc:chgData name="Ashish Sutar" userId="c5ef443d-643b-40e4-8531-8b764b02549d" providerId="ADAL" clId="{A4B4AF46-5DC5-4D8B-B6AD-471077EA08F7}" dt="2024-03-03T09:16:46.726" v="3084" actId="1076"/>
        <pc:sldMkLst>
          <pc:docMk/>
          <pc:sldMk cId="1525664233" sldId="298"/>
        </pc:sldMkLst>
        <pc:spChg chg="add mod">
          <ac:chgData name="Ashish Sutar" userId="c5ef443d-643b-40e4-8531-8b764b02549d" providerId="ADAL" clId="{A4B4AF46-5DC5-4D8B-B6AD-471077EA08F7}" dt="2024-03-03T08:52:15.181" v="2993" actId="255"/>
          <ac:spMkLst>
            <pc:docMk/>
            <pc:sldMk cId="1525664233" sldId="298"/>
            <ac:spMk id="3" creationId="{0E804C56-2A94-AA18-5701-57904BDD00E1}"/>
          </ac:spMkLst>
        </pc:spChg>
        <pc:spChg chg="mod">
          <ac:chgData name="Ashish Sutar" userId="c5ef443d-643b-40e4-8531-8b764b02549d" providerId="ADAL" clId="{A4B4AF46-5DC5-4D8B-B6AD-471077EA08F7}" dt="2024-03-03T08:44:18.673" v="2777" actId="1076"/>
          <ac:spMkLst>
            <pc:docMk/>
            <pc:sldMk cId="1525664233" sldId="298"/>
            <ac:spMk id="5" creationId="{E4A21A22-7289-7243-7B5B-C40A25694BA1}"/>
          </ac:spMkLst>
        </pc:spChg>
        <pc:picChg chg="add mod ord">
          <ac:chgData name="Ashish Sutar" userId="c5ef443d-643b-40e4-8531-8b764b02549d" providerId="ADAL" clId="{A4B4AF46-5DC5-4D8B-B6AD-471077EA08F7}" dt="2024-03-03T09:16:46.726" v="3084" actId="1076"/>
          <ac:picMkLst>
            <pc:docMk/>
            <pc:sldMk cId="1525664233" sldId="298"/>
            <ac:picMk id="2" creationId="{8D39F488-22ED-BE56-BAEA-9FB69F3166CD}"/>
          </ac:picMkLst>
        </pc:picChg>
      </pc:sldChg>
      <pc:sldChg chg="del">
        <pc:chgData name="Ashish Sutar" userId="c5ef443d-643b-40e4-8531-8b764b02549d" providerId="ADAL" clId="{A4B4AF46-5DC5-4D8B-B6AD-471077EA08F7}" dt="2024-03-03T03:41:57.091" v="31" actId="2696"/>
        <pc:sldMkLst>
          <pc:docMk/>
          <pc:sldMk cId="2303336511" sldId="298"/>
        </pc:sldMkLst>
      </pc:sldChg>
      <pc:sldChg chg="addSp delSp modSp mod">
        <pc:chgData name="Ashish Sutar" userId="c5ef443d-643b-40e4-8531-8b764b02549d" providerId="ADAL" clId="{A4B4AF46-5DC5-4D8B-B6AD-471077EA08F7}" dt="2024-03-03T08:52:03.553" v="2992" actId="1076"/>
        <pc:sldMkLst>
          <pc:docMk/>
          <pc:sldMk cId="2042196181" sldId="299"/>
        </pc:sldMkLst>
        <pc:spChg chg="mod">
          <ac:chgData name="Ashish Sutar" userId="c5ef443d-643b-40e4-8531-8b764b02549d" providerId="ADAL" clId="{A4B4AF46-5DC5-4D8B-B6AD-471077EA08F7}" dt="2024-03-03T08:43:06.024" v="2762" actId="122"/>
          <ac:spMkLst>
            <pc:docMk/>
            <pc:sldMk cId="2042196181" sldId="299"/>
            <ac:spMk id="3" creationId="{D59E434F-E4A7-CD37-B879-9B462D11D2D6}"/>
          </ac:spMkLst>
        </pc:spChg>
        <pc:spChg chg="mod">
          <ac:chgData name="Ashish Sutar" userId="c5ef443d-643b-40e4-8531-8b764b02549d" providerId="ADAL" clId="{A4B4AF46-5DC5-4D8B-B6AD-471077EA08F7}" dt="2024-03-03T05:48:26.978" v="1031" actId="207"/>
          <ac:spMkLst>
            <pc:docMk/>
            <pc:sldMk cId="2042196181" sldId="299"/>
            <ac:spMk id="7" creationId="{81781785-0E06-E370-6F70-A53BE9050F89}"/>
          </ac:spMkLst>
        </pc:spChg>
        <pc:spChg chg="add mod">
          <ac:chgData name="Ashish Sutar" userId="c5ef443d-643b-40e4-8531-8b764b02549d" providerId="ADAL" clId="{A4B4AF46-5DC5-4D8B-B6AD-471077EA08F7}" dt="2024-03-03T08:52:03.553" v="2992" actId="1076"/>
          <ac:spMkLst>
            <pc:docMk/>
            <pc:sldMk cId="2042196181" sldId="299"/>
            <ac:spMk id="9" creationId="{0C69AE15-1C95-96A7-C065-C05A63286345}"/>
          </ac:spMkLst>
        </pc:spChg>
        <pc:picChg chg="add del mod">
          <ac:chgData name="Ashish Sutar" userId="c5ef443d-643b-40e4-8531-8b764b02549d" providerId="ADAL" clId="{A4B4AF46-5DC5-4D8B-B6AD-471077EA08F7}" dt="2024-03-03T05:31:58.127" v="773" actId="21"/>
          <ac:picMkLst>
            <pc:docMk/>
            <pc:sldMk cId="2042196181" sldId="299"/>
            <ac:picMk id="9" creationId="{7B724200-14C8-E529-52D3-F0DF7A068412}"/>
          </ac:picMkLst>
        </pc:picChg>
        <pc:picChg chg="add mod">
          <ac:chgData name="Ashish Sutar" userId="c5ef443d-643b-40e4-8531-8b764b02549d" providerId="ADAL" clId="{A4B4AF46-5DC5-4D8B-B6AD-471077EA08F7}" dt="2024-03-03T05:29:04.882" v="771" actId="1076"/>
          <ac:picMkLst>
            <pc:docMk/>
            <pc:sldMk cId="2042196181" sldId="299"/>
            <ac:picMk id="10" creationId="{314D6A90-47B1-2F1D-3684-F4244F5F8F3A}"/>
          </ac:picMkLst>
        </pc:picChg>
      </pc:sldChg>
      <pc:sldChg chg="del setBg">
        <pc:chgData name="Ashish Sutar" userId="c5ef443d-643b-40e4-8531-8b764b02549d" providerId="ADAL" clId="{A4B4AF46-5DC5-4D8B-B6AD-471077EA08F7}" dt="2024-03-03T05:24:12.991" v="750" actId="2696"/>
        <pc:sldMkLst>
          <pc:docMk/>
          <pc:sldMk cId="2458623095" sldId="299"/>
        </pc:sldMkLst>
      </pc:sldChg>
      <pc:sldChg chg="del">
        <pc:chgData name="Ashish Sutar" userId="c5ef443d-643b-40e4-8531-8b764b02549d" providerId="ADAL" clId="{A4B4AF46-5DC5-4D8B-B6AD-471077EA08F7}" dt="2024-03-03T03:47:53.893" v="34" actId="2696"/>
        <pc:sldMkLst>
          <pc:docMk/>
          <pc:sldMk cId="3868690096" sldId="299"/>
        </pc:sldMkLst>
      </pc:sldChg>
      <pc:sldChg chg="del">
        <pc:chgData name="Ashish Sutar" userId="c5ef443d-643b-40e4-8531-8b764b02549d" providerId="ADAL" clId="{A4B4AF46-5DC5-4D8B-B6AD-471077EA08F7}" dt="2024-03-03T03:44:50.170" v="32" actId="2696"/>
        <pc:sldMkLst>
          <pc:docMk/>
          <pc:sldMk cId="1224538706" sldId="304"/>
        </pc:sldMkLst>
      </pc:sldChg>
      <pc:sldChg chg="del setBg">
        <pc:chgData name="Ashish Sutar" userId="c5ef443d-643b-40e4-8531-8b764b02549d" providerId="ADAL" clId="{A4B4AF46-5DC5-4D8B-B6AD-471077EA08F7}" dt="2024-03-03T08:13:03.361" v="1776" actId="2696"/>
        <pc:sldMkLst>
          <pc:docMk/>
          <pc:sldMk cId="3698515710" sldId="304"/>
        </pc:sldMkLst>
      </pc:sldChg>
      <pc:sldChg chg="modSp mod setBg">
        <pc:chgData name="Ashish Sutar" userId="c5ef443d-643b-40e4-8531-8b764b02549d" providerId="ADAL" clId="{A4B4AF46-5DC5-4D8B-B6AD-471077EA08F7}" dt="2024-03-03T08:58:42.552" v="3032" actId="255"/>
        <pc:sldMkLst>
          <pc:docMk/>
          <pc:sldMk cId="2187726370" sldId="305"/>
        </pc:sldMkLst>
        <pc:spChg chg="mod">
          <ac:chgData name="Ashish Sutar" userId="c5ef443d-643b-40e4-8531-8b764b02549d" providerId="ADAL" clId="{A4B4AF46-5DC5-4D8B-B6AD-471077EA08F7}" dt="2024-03-03T08:58:42.552" v="3032" actId="255"/>
          <ac:spMkLst>
            <pc:docMk/>
            <pc:sldMk cId="2187726370" sldId="305"/>
            <ac:spMk id="14" creationId="{6CAED218-2689-5E6D-72F0-0DC6027DB30E}"/>
          </ac:spMkLst>
        </pc:spChg>
      </pc:sldChg>
      <pc:sldChg chg="del">
        <pc:chgData name="Ashish Sutar" userId="c5ef443d-643b-40e4-8531-8b764b02549d" providerId="ADAL" clId="{A4B4AF46-5DC5-4D8B-B6AD-471077EA08F7}" dt="2024-03-03T03:47:01.759" v="33" actId="2696"/>
        <pc:sldMkLst>
          <pc:docMk/>
          <pc:sldMk cId="575781799" sldId="306"/>
        </pc:sldMkLst>
      </pc:sldChg>
      <pc:sldChg chg="modSp mod setBg">
        <pc:chgData name="Ashish Sutar" userId="c5ef443d-643b-40e4-8531-8b764b02549d" providerId="ADAL" clId="{A4B4AF46-5DC5-4D8B-B6AD-471077EA08F7}" dt="2024-03-03T09:23:21.029" v="3150" actId="20577"/>
        <pc:sldMkLst>
          <pc:docMk/>
          <pc:sldMk cId="809093799" sldId="306"/>
        </pc:sldMkLst>
        <pc:spChg chg="mod">
          <ac:chgData name="Ashish Sutar" userId="c5ef443d-643b-40e4-8531-8b764b02549d" providerId="ADAL" clId="{A4B4AF46-5DC5-4D8B-B6AD-471077EA08F7}" dt="2024-03-03T09:23:21.029" v="3150" actId="20577"/>
          <ac:spMkLst>
            <pc:docMk/>
            <pc:sldMk cId="809093799" sldId="306"/>
            <ac:spMk id="2" creationId="{8A8A13CD-A8BE-1192-C0FE-8FB4EEBE17C1}"/>
          </ac:spMkLst>
        </pc:spChg>
      </pc:sldChg>
      <pc:sldChg chg="modSp mod setBg">
        <pc:chgData name="Ashish Sutar" userId="c5ef443d-643b-40e4-8531-8b764b02549d" providerId="ADAL" clId="{A4B4AF46-5DC5-4D8B-B6AD-471077EA08F7}" dt="2024-03-03T13:39:46.163" v="3349" actId="1076"/>
        <pc:sldMkLst>
          <pc:docMk/>
          <pc:sldMk cId="3074664097" sldId="315"/>
        </pc:sldMkLst>
        <pc:spChg chg="mod">
          <ac:chgData name="Ashish Sutar" userId="c5ef443d-643b-40e4-8531-8b764b02549d" providerId="ADAL" clId="{A4B4AF46-5DC5-4D8B-B6AD-471077EA08F7}" dt="2024-03-03T09:00:33.775" v="3038" actId="14100"/>
          <ac:spMkLst>
            <pc:docMk/>
            <pc:sldMk cId="3074664097" sldId="315"/>
            <ac:spMk id="5" creationId="{AF88308B-E358-5E8F-C571-278640258747}"/>
          </ac:spMkLst>
        </pc:spChg>
        <pc:spChg chg="mod">
          <ac:chgData name="Ashish Sutar" userId="c5ef443d-643b-40e4-8531-8b764b02549d" providerId="ADAL" clId="{A4B4AF46-5DC5-4D8B-B6AD-471077EA08F7}" dt="2024-03-03T13:39:46.163" v="3349" actId="1076"/>
          <ac:spMkLst>
            <pc:docMk/>
            <pc:sldMk cId="3074664097" sldId="315"/>
            <ac:spMk id="6" creationId="{CB8860C4-7DB7-2D22-39A5-088BDC53B046}"/>
          </ac:spMkLst>
        </pc:spChg>
      </pc:sldChg>
      <pc:sldChg chg="del">
        <pc:chgData name="Ashish Sutar" userId="c5ef443d-643b-40e4-8531-8b764b02549d" providerId="ADAL" clId="{A4B4AF46-5DC5-4D8B-B6AD-471077EA08F7}" dt="2024-03-03T03:36:16.557" v="27" actId="2696"/>
        <pc:sldMkLst>
          <pc:docMk/>
          <pc:sldMk cId="18153157" sldId="394"/>
        </pc:sldMkLst>
      </pc:sldChg>
      <pc:sldChg chg="modSp mod">
        <pc:chgData name="Ashish Sutar" userId="c5ef443d-643b-40e4-8531-8b764b02549d" providerId="ADAL" clId="{A4B4AF46-5DC5-4D8B-B6AD-471077EA08F7}" dt="2024-03-03T08:54:06.413" v="3006" actId="255"/>
        <pc:sldMkLst>
          <pc:docMk/>
          <pc:sldMk cId="136796168" sldId="394"/>
        </pc:sldMkLst>
        <pc:spChg chg="mod">
          <ac:chgData name="Ashish Sutar" userId="c5ef443d-643b-40e4-8531-8b764b02549d" providerId="ADAL" clId="{A4B4AF46-5DC5-4D8B-B6AD-471077EA08F7}" dt="2024-03-03T08:54:06.413" v="3006" actId="255"/>
          <ac:spMkLst>
            <pc:docMk/>
            <pc:sldMk cId="136796168" sldId="394"/>
            <ac:spMk id="3" creationId="{B55DA4C1-4C50-272E-CFF8-EEE5A857097F}"/>
          </ac:spMkLst>
        </pc:spChg>
      </pc:sldChg>
      <pc:sldChg chg="del">
        <pc:chgData name="Ashish Sutar" userId="c5ef443d-643b-40e4-8531-8b764b02549d" providerId="ADAL" clId="{A4B4AF46-5DC5-4D8B-B6AD-471077EA08F7}" dt="2024-03-03T03:36:36.823" v="28" actId="2696"/>
        <pc:sldMkLst>
          <pc:docMk/>
          <pc:sldMk cId="3924830422" sldId="394"/>
        </pc:sldMkLst>
      </pc:sldChg>
      <pc:sldChg chg="modSp mod">
        <pc:chgData name="Ashish Sutar" userId="c5ef443d-643b-40e4-8531-8b764b02549d" providerId="ADAL" clId="{A4B4AF46-5DC5-4D8B-B6AD-471077EA08F7}" dt="2024-03-03T08:54:15.290" v="3007" actId="255"/>
        <pc:sldMkLst>
          <pc:docMk/>
          <pc:sldMk cId="3840452333" sldId="395"/>
        </pc:sldMkLst>
        <pc:spChg chg="mod">
          <ac:chgData name="Ashish Sutar" userId="c5ef443d-643b-40e4-8531-8b764b02549d" providerId="ADAL" clId="{A4B4AF46-5DC5-4D8B-B6AD-471077EA08F7}" dt="2024-03-03T08:54:15.290" v="3007" actId="255"/>
          <ac:spMkLst>
            <pc:docMk/>
            <pc:sldMk cId="3840452333" sldId="395"/>
            <ac:spMk id="12" creationId="{A523E853-C39F-EAA1-D408-470F80CD54C5}"/>
          </ac:spMkLst>
        </pc:spChg>
      </pc:sldChg>
      <pc:sldChg chg="modSp mod">
        <pc:chgData name="Ashish Sutar" userId="c5ef443d-643b-40e4-8531-8b764b02549d" providerId="ADAL" clId="{A4B4AF46-5DC5-4D8B-B6AD-471077EA08F7}" dt="2024-03-03T08:53:37.284" v="3002" actId="255"/>
        <pc:sldMkLst>
          <pc:docMk/>
          <pc:sldMk cId="1973899118" sldId="419"/>
        </pc:sldMkLst>
        <pc:spChg chg="mod">
          <ac:chgData name="Ashish Sutar" userId="c5ef443d-643b-40e4-8531-8b764b02549d" providerId="ADAL" clId="{A4B4AF46-5DC5-4D8B-B6AD-471077EA08F7}" dt="2024-03-03T08:53:37.284" v="3002" actId="255"/>
          <ac:spMkLst>
            <pc:docMk/>
            <pc:sldMk cId="1973899118" sldId="419"/>
            <ac:spMk id="18" creationId="{A1C221A3-5D31-62C3-DF4B-5802695B7D0A}"/>
          </ac:spMkLst>
        </pc:spChg>
      </pc:sldChg>
      <pc:sldChg chg="del">
        <pc:chgData name="Ashish Sutar" userId="c5ef443d-643b-40e4-8531-8b764b02549d" providerId="ADAL" clId="{A4B4AF46-5DC5-4D8B-B6AD-471077EA08F7}" dt="2024-03-03T03:57:37.295" v="71" actId="2696"/>
        <pc:sldMkLst>
          <pc:docMk/>
          <pc:sldMk cId="4045877551" sldId="422"/>
        </pc:sldMkLst>
      </pc:sldChg>
      <pc:sldChg chg="modSp mod">
        <pc:chgData name="Ashish Sutar" userId="c5ef443d-643b-40e4-8531-8b764b02549d" providerId="ADAL" clId="{A4B4AF46-5DC5-4D8B-B6AD-471077EA08F7}" dt="2024-03-03T08:53:50.154" v="3004" actId="255"/>
        <pc:sldMkLst>
          <pc:docMk/>
          <pc:sldMk cId="2750351007" sldId="423"/>
        </pc:sldMkLst>
        <pc:spChg chg="mod">
          <ac:chgData name="Ashish Sutar" userId="c5ef443d-643b-40e4-8531-8b764b02549d" providerId="ADAL" clId="{A4B4AF46-5DC5-4D8B-B6AD-471077EA08F7}" dt="2024-03-03T08:53:50.154" v="3004" actId="255"/>
          <ac:spMkLst>
            <pc:docMk/>
            <pc:sldMk cId="2750351007" sldId="423"/>
            <ac:spMk id="26" creationId="{021F048A-F073-03C0-D202-9790227A3AA4}"/>
          </ac:spMkLst>
        </pc:spChg>
      </pc:sldChg>
      <pc:sldChg chg="modSp mod">
        <pc:chgData name="Ashish Sutar" userId="c5ef443d-643b-40e4-8531-8b764b02549d" providerId="ADAL" clId="{A4B4AF46-5DC5-4D8B-B6AD-471077EA08F7}" dt="2024-03-03T08:55:00.209" v="3012" actId="255"/>
        <pc:sldMkLst>
          <pc:docMk/>
          <pc:sldMk cId="3086504259" sldId="429"/>
        </pc:sldMkLst>
        <pc:spChg chg="mod">
          <ac:chgData name="Ashish Sutar" userId="c5ef443d-643b-40e4-8531-8b764b02549d" providerId="ADAL" clId="{A4B4AF46-5DC5-4D8B-B6AD-471077EA08F7}" dt="2024-03-03T08:55:00.209" v="3012" actId="255"/>
          <ac:spMkLst>
            <pc:docMk/>
            <pc:sldMk cId="3086504259" sldId="429"/>
            <ac:spMk id="7" creationId="{195BF31E-2DAB-CA82-E273-8F7A38C92E41}"/>
          </ac:spMkLst>
        </pc:spChg>
      </pc:sldChg>
      <pc:sldChg chg="del">
        <pc:chgData name="Ashish Sutar" userId="c5ef443d-643b-40e4-8531-8b764b02549d" providerId="ADAL" clId="{A4B4AF46-5DC5-4D8B-B6AD-471077EA08F7}" dt="2024-03-03T04:19:40.499" v="287" actId="2696"/>
        <pc:sldMkLst>
          <pc:docMk/>
          <pc:sldMk cId="3458176431" sldId="429"/>
        </pc:sldMkLst>
      </pc:sldChg>
      <pc:sldChg chg="del">
        <pc:chgData name="Ashish Sutar" userId="c5ef443d-643b-40e4-8531-8b764b02549d" providerId="ADAL" clId="{A4B4AF46-5DC5-4D8B-B6AD-471077EA08F7}" dt="2024-03-03T04:33:48.813" v="568" actId="2696"/>
        <pc:sldMkLst>
          <pc:docMk/>
          <pc:sldMk cId="416815188" sldId="431"/>
        </pc:sldMkLst>
      </pc:sldChg>
      <pc:sldChg chg="addSp delSp modSp mod">
        <pc:chgData name="Ashish Sutar" userId="c5ef443d-643b-40e4-8531-8b764b02549d" providerId="ADAL" clId="{A4B4AF46-5DC5-4D8B-B6AD-471077EA08F7}" dt="2024-03-03T08:53:58.102" v="3005" actId="255"/>
        <pc:sldMkLst>
          <pc:docMk/>
          <pc:sldMk cId="439996191" sldId="431"/>
        </pc:sldMkLst>
        <pc:spChg chg="mod">
          <ac:chgData name="Ashish Sutar" userId="c5ef443d-643b-40e4-8531-8b764b02549d" providerId="ADAL" clId="{A4B4AF46-5DC5-4D8B-B6AD-471077EA08F7}" dt="2024-03-03T08:53:58.102" v="3005" actId="255"/>
          <ac:spMkLst>
            <pc:docMk/>
            <pc:sldMk cId="439996191" sldId="431"/>
            <ac:spMk id="2" creationId="{E09289CD-52E4-AE59-EBA0-1E3DAFDC8138}"/>
          </ac:spMkLst>
        </pc:spChg>
        <pc:spChg chg="add del mod">
          <ac:chgData name="Ashish Sutar" userId="c5ef443d-643b-40e4-8531-8b764b02549d" providerId="ADAL" clId="{A4B4AF46-5DC5-4D8B-B6AD-471077EA08F7}" dt="2024-03-03T04:50:17.433" v="637"/>
          <ac:spMkLst>
            <pc:docMk/>
            <pc:sldMk cId="439996191" sldId="431"/>
            <ac:spMk id="4" creationId="{9E226BF1-92C4-7340-ED72-EFA276A05DC8}"/>
          </ac:spMkLst>
        </pc:spChg>
        <pc:spChg chg="add mod">
          <ac:chgData name="Ashish Sutar" userId="c5ef443d-643b-40e4-8531-8b764b02549d" providerId="ADAL" clId="{A4B4AF46-5DC5-4D8B-B6AD-471077EA08F7}" dt="2024-03-03T04:55:29.730" v="691" actId="1076"/>
          <ac:spMkLst>
            <pc:docMk/>
            <pc:sldMk cId="439996191" sldId="431"/>
            <ac:spMk id="5" creationId="{1106E7A1-464F-5351-3A30-95B150B8AB1E}"/>
          </ac:spMkLst>
        </pc:spChg>
        <pc:spChg chg="add mod">
          <ac:chgData name="Ashish Sutar" userId="c5ef443d-643b-40e4-8531-8b764b02549d" providerId="ADAL" clId="{A4B4AF46-5DC5-4D8B-B6AD-471077EA08F7}" dt="2024-03-03T04:56:02.857" v="695" actId="1076"/>
          <ac:spMkLst>
            <pc:docMk/>
            <pc:sldMk cId="439996191" sldId="431"/>
            <ac:spMk id="6" creationId="{DC9D94EB-CD97-6EB1-4F6C-7FC17C53BF63}"/>
          </ac:spMkLst>
        </pc:spChg>
        <pc:spChg chg="del mod">
          <ac:chgData name="Ashish Sutar" userId="c5ef443d-643b-40e4-8531-8b764b02549d" providerId="ADAL" clId="{A4B4AF46-5DC5-4D8B-B6AD-471077EA08F7}" dt="2024-03-03T04:48:33.936" v="576" actId="478"/>
          <ac:spMkLst>
            <pc:docMk/>
            <pc:sldMk cId="439996191" sldId="431"/>
            <ac:spMk id="10" creationId="{7ECD818E-99BF-0B44-00C3-2C3B15AB40D3}"/>
          </ac:spMkLst>
        </pc:spChg>
        <pc:spChg chg="add mod">
          <ac:chgData name="Ashish Sutar" userId="c5ef443d-643b-40e4-8531-8b764b02549d" providerId="ADAL" clId="{A4B4AF46-5DC5-4D8B-B6AD-471077EA08F7}" dt="2024-03-03T05:06:51.591" v="733" actId="255"/>
          <ac:spMkLst>
            <pc:docMk/>
            <pc:sldMk cId="439996191" sldId="431"/>
            <ac:spMk id="11" creationId="{A5DAD7B3-7EC4-C31F-DA56-81A80F21B1B2}"/>
          </ac:spMkLst>
        </pc:spChg>
        <pc:spChg chg="mod">
          <ac:chgData name="Ashish Sutar" userId="c5ef443d-643b-40e4-8531-8b764b02549d" providerId="ADAL" clId="{A4B4AF46-5DC5-4D8B-B6AD-471077EA08F7}" dt="2024-03-03T05:46:28.940" v="1030" actId="14100"/>
          <ac:spMkLst>
            <pc:docMk/>
            <pc:sldMk cId="439996191" sldId="431"/>
            <ac:spMk id="12" creationId="{70814DC3-32EE-4083-3C4B-DECF5FED99C8}"/>
          </ac:spMkLst>
        </pc:spChg>
        <pc:spChg chg="add mod">
          <ac:chgData name="Ashish Sutar" userId="c5ef443d-643b-40e4-8531-8b764b02549d" providerId="ADAL" clId="{A4B4AF46-5DC5-4D8B-B6AD-471077EA08F7}" dt="2024-03-03T05:43:44.849" v="929" actId="313"/>
          <ac:spMkLst>
            <pc:docMk/>
            <pc:sldMk cId="439996191" sldId="431"/>
            <ac:spMk id="18" creationId="{EDD75D24-131C-1D81-7D86-6139A33D5907}"/>
          </ac:spMkLst>
        </pc:spChg>
        <pc:spChg chg="add mod">
          <ac:chgData name="Ashish Sutar" userId="c5ef443d-643b-40e4-8531-8b764b02549d" providerId="ADAL" clId="{A4B4AF46-5DC5-4D8B-B6AD-471077EA08F7}" dt="2024-03-03T05:45:21.653" v="1025" actId="1076"/>
          <ac:spMkLst>
            <pc:docMk/>
            <pc:sldMk cId="439996191" sldId="431"/>
            <ac:spMk id="19" creationId="{606D8F4E-61EC-A49D-670E-2FB102137FB2}"/>
          </ac:spMkLst>
        </pc:spChg>
        <pc:grpChg chg="del mod">
          <ac:chgData name="Ashish Sutar" userId="c5ef443d-643b-40e4-8531-8b764b02549d" providerId="ADAL" clId="{A4B4AF46-5DC5-4D8B-B6AD-471077EA08F7}" dt="2024-03-03T04:48:04.454" v="571" actId="478"/>
          <ac:grpSpMkLst>
            <pc:docMk/>
            <pc:sldMk cId="439996191" sldId="431"/>
            <ac:grpSpMk id="15" creationId="{BE2F063A-645F-D51E-E476-492FCCF5641A}"/>
          </ac:grpSpMkLst>
        </pc:grpChg>
        <pc:picChg chg="add mod">
          <ac:chgData name="Ashish Sutar" userId="c5ef443d-643b-40e4-8531-8b764b02549d" providerId="ADAL" clId="{A4B4AF46-5DC5-4D8B-B6AD-471077EA08F7}" dt="2024-03-03T05:44:08.047" v="932" actId="1076"/>
          <ac:picMkLst>
            <pc:docMk/>
            <pc:sldMk cId="439996191" sldId="431"/>
            <ac:picMk id="3" creationId="{5ADE40C6-62D6-5583-949D-5BBE149CF4A9}"/>
          </ac:picMkLst>
        </pc:picChg>
        <pc:picChg chg="add del mod modCrop">
          <ac:chgData name="Ashish Sutar" userId="c5ef443d-643b-40e4-8531-8b764b02549d" providerId="ADAL" clId="{A4B4AF46-5DC5-4D8B-B6AD-471077EA08F7}" dt="2024-03-03T05:09:19.546" v="734" actId="478"/>
          <ac:picMkLst>
            <pc:docMk/>
            <pc:sldMk cId="439996191" sldId="431"/>
            <ac:picMk id="9" creationId="{008FF9FD-BFE0-68B7-E26A-13ECFC5EFF10}"/>
          </ac:picMkLst>
        </pc:picChg>
        <pc:picChg chg="add mod modCrop">
          <ac:chgData name="Ashish Sutar" userId="c5ef443d-643b-40e4-8531-8b764b02549d" providerId="ADAL" clId="{A4B4AF46-5DC5-4D8B-B6AD-471077EA08F7}" dt="2024-03-03T05:41:20.505" v="810" actId="1076"/>
          <ac:picMkLst>
            <pc:docMk/>
            <pc:sldMk cId="439996191" sldId="431"/>
            <ac:picMk id="16" creationId="{CD2502A3-B685-4786-FF07-C31CEABCF208}"/>
          </ac:picMkLst>
        </pc:picChg>
        <pc:picChg chg="del mod">
          <ac:chgData name="Ashish Sutar" userId="c5ef443d-643b-40e4-8531-8b764b02549d" providerId="ADAL" clId="{A4B4AF46-5DC5-4D8B-B6AD-471077EA08F7}" dt="2024-03-03T04:58:28.220" v="696" actId="478"/>
          <ac:picMkLst>
            <pc:docMk/>
            <pc:sldMk cId="439996191" sldId="431"/>
            <ac:picMk id="17" creationId="{8D2E4DC1-0F8D-5F92-D684-CFF8893CFB5A}"/>
          </ac:picMkLst>
        </pc:picChg>
        <pc:cxnChg chg="add mod">
          <ac:chgData name="Ashish Sutar" userId="c5ef443d-643b-40e4-8531-8b764b02549d" providerId="ADAL" clId="{A4B4AF46-5DC5-4D8B-B6AD-471077EA08F7}" dt="2024-03-03T05:46:24.677" v="1029" actId="14100"/>
          <ac:cxnSpMkLst>
            <pc:docMk/>
            <pc:sldMk cId="439996191" sldId="431"/>
            <ac:cxnSpMk id="21" creationId="{6A0634A7-02E5-E560-5E61-3A0B4B3DB41B}"/>
          </ac:cxnSpMkLst>
        </pc:cxnChg>
      </pc:sldChg>
      <pc:sldChg chg="del">
        <pc:chgData name="Ashish Sutar" userId="c5ef443d-643b-40e4-8531-8b764b02549d" providerId="ADAL" clId="{A4B4AF46-5DC5-4D8B-B6AD-471077EA08F7}" dt="2024-03-03T03:35:13.946" v="26" actId="2696"/>
        <pc:sldMkLst>
          <pc:docMk/>
          <pc:sldMk cId="2984308459" sldId="431"/>
        </pc:sldMkLst>
      </pc:sldChg>
      <pc:sldChg chg="del">
        <pc:chgData name="Ashish Sutar" userId="c5ef443d-643b-40e4-8531-8b764b02549d" providerId="ADAL" clId="{A4B4AF46-5DC5-4D8B-B6AD-471077EA08F7}" dt="2024-03-03T04:35:07.427" v="569" actId="2696"/>
        <pc:sldMkLst>
          <pc:docMk/>
          <pc:sldMk cId="4078688943" sldId="431"/>
        </pc:sldMkLst>
      </pc:sldChg>
      <pc:sldChg chg="del">
        <pc:chgData name="Ashish Sutar" userId="c5ef443d-643b-40e4-8531-8b764b02549d" providerId="ADAL" clId="{A4B4AF46-5DC5-4D8B-B6AD-471077EA08F7}" dt="2024-03-03T03:41:42.103" v="30" actId="2696"/>
        <pc:sldMkLst>
          <pc:docMk/>
          <pc:sldMk cId="4234934695" sldId="431"/>
        </pc:sldMkLst>
      </pc:sldChg>
      <pc:sldChg chg="addSp delSp modSp mod">
        <pc:chgData name="Ashish Sutar" userId="c5ef443d-643b-40e4-8531-8b764b02549d" providerId="ADAL" clId="{A4B4AF46-5DC5-4D8B-B6AD-471077EA08F7}" dt="2024-03-03T09:18:40.607" v="3088" actId="478"/>
        <pc:sldMkLst>
          <pc:docMk/>
          <pc:sldMk cId="661458011" sldId="435"/>
        </pc:sldMkLst>
        <pc:spChg chg="mod">
          <ac:chgData name="Ashish Sutar" userId="c5ef443d-643b-40e4-8531-8b764b02549d" providerId="ADAL" clId="{A4B4AF46-5DC5-4D8B-B6AD-471077EA08F7}" dt="2024-03-03T08:54:41.593" v="3010" actId="255"/>
          <ac:spMkLst>
            <pc:docMk/>
            <pc:sldMk cId="661458011" sldId="435"/>
            <ac:spMk id="3" creationId="{F98C1809-CCD6-64ED-AB65-89ED04814D33}"/>
          </ac:spMkLst>
        </pc:spChg>
        <pc:spChg chg="del">
          <ac:chgData name="Ashish Sutar" userId="c5ef443d-643b-40e4-8531-8b764b02549d" providerId="ADAL" clId="{A4B4AF46-5DC5-4D8B-B6AD-471077EA08F7}" dt="2024-03-03T09:18:40.607" v="3088" actId="478"/>
          <ac:spMkLst>
            <pc:docMk/>
            <pc:sldMk cId="661458011" sldId="435"/>
            <ac:spMk id="8" creationId="{0D3E1CCE-2D79-FEB4-D03F-24D7B202D4E0}"/>
          </ac:spMkLst>
        </pc:spChg>
        <pc:grpChg chg="add del mod">
          <ac:chgData name="Ashish Sutar" userId="c5ef443d-643b-40e4-8531-8b764b02549d" providerId="ADAL" clId="{A4B4AF46-5DC5-4D8B-B6AD-471077EA08F7}" dt="2024-03-03T05:39:59.425" v="807" actId="1076"/>
          <ac:grpSpMkLst>
            <pc:docMk/>
            <pc:sldMk cId="661458011" sldId="435"/>
            <ac:grpSpMk id="5" creationId="{25486018-EC0E-FE46-5D78-AEE361D5E257}"/>
          </ac:grpSpMkLst>
        </pc:grpChg>
        <pc:picChg chg="add mod">
          <ac:chgData name="Ashish Sutar" userId="c5ef443d-643b-40e4-8531-8b764b02549d" providerId="ADAL" clId="{A4B4AF46-5DC5-4D8B-B6AD-471077EA08F7}" dt="2024-03-03T05:39:50.095" v="804" actId="14100"/>
          <ac:picMkLst>
            <pc:docMk/>
            <pc:sldMk cId="661458011" sldId="435"/>
            <ac:picMk id="2" creationId="{735BCFC5-92A2-116B-D55A-BE1C1BFD5DF6}"/>
          </ac:picMkLst>
        </pc:picChg>
        <pc:picChg chg="del">
          <ac:chgData name="Ashish Sutar" userId="c5ef443d-643b-40e4-8531-8b764b02549d" providerId="ADAL" clId="{A4B4AF46-5DC5-4D8B-B6AD-471077EA08F7}" dt="2024-03-03T05:38:02.758" v="794" actId="478"/>
          <ac:picMkLst>
            <pc:docMk/>
            <pc:sldMk cId="661458011" sldId="435"/>
            <ac:picMk id="4" creationId="{23C4F6A0-424C-5732-E128-71A5BEE6E05B}"/>
          </ac:picMkLst>
        </pc:picChg>
        <pc:picChg chg="add mod">
          <ac:chgData name="Ashish Sutar" userId="c5ef443d-643b-40e4-8531-8b764b02549d" providerId="ADAL" clId="{A4B4AF46-5DC5-4D8B-B6AD-471077EA08F7}" dt="2024-03-03T05:39:55.530" v="806" actId="1076"/>
          <ac:picMkLst>
            <pc:docMk/>
            <pc:sldMk cId="661458011" sldId="435"/>
            <ac:picMk id="6" creationId="{58243441-0DCA-646C-C8BE-9A43B3C87A7B}"/>
          </ac:picMkLst>
        </pc:picChg>
        <pc:picChg chg="mod">
          <ac:chgData name="Ashish Sutar" userId="c5ef443d-643b-40e4-8531-8b764b02549d" providerId="ADAL" clId="{A4B4AF46-5DC5-4D8B-B6AD-471077EA08F7}" dt="2024-03-03T05:39:59.425" v="807" actId="1076"/>
          <ac:picMkLst>
            <pc:docMk/>
            <pc:sldMk cId="661458011" sldId="435"/>
            <ac:picMk id="4098" creationId="{A97677D6-A2A1-A9D6-1008-05F18104BD74}"/>
          </ac:picMkLst>
        </pc:picChg>
        <pc:picChg chg="del">
          <ac:chgData name="Ashish Sutar" userId="c5ef443d-643b-40e4-8531-8b764b02549d" providerId="ADAL" clId="{A4B4AF46-5DC5-4D8B-B6AD-471077EA08F7}" dt="2024-03-03T05:37:47.633" v="790" actId="478"/>
          <ac:picMkLst>
            <pc:docMk/>
            <pc:sldMk cId="661458011" sldId="435"/>
            <ac:picMk id="4100" creationId="{1A27A2D2-8561-4D33-B14C-6F004A8E31FA}"/>
          </ac:picMkLst>
        </pc:picChg>
        <pc:picChg chg="mod">
          <ac:chgData name="Ashish Sutar" userId="c5ef443d-643b-40e4-8531-8b764b02549d" providerId="ADAL" clId="{A4B4AF46-5DC5-4D8B-B6AD-471077EA08F7}" dt="2024-03-03T05:39:59.425" v="807" actId="1076"/>
          <ac:picMkLst>
            <pc:docMk/>
            <pc:sldMk cId="661458011" sldId="435"/>
            <ac:picMk id="4102" creationId="{9FB90C0C-F655-97D8-125F-086AADC841D4}"/>
          </ac:picMkLst>
        </pc:picChg>
      </pc:sldChg>
      <pc:sldChg chg="del">
        <pc:chgData name="Ashish Sutar" userId="c5ef443d-643b-40e4-8531-8b764b02549d" providerId="ADAL" clId="{A4B4AF46-5DC5-4D8B-B6AD-471077EA08F7}" dt="2024-03-03T04:05:33.714" v="86" actId="2696"/>
        <pc:sldMkLst>
          <pc:docMk/>
          <pc:sldMk cId="64520098" sldId="436"/>
        </pc:sldMkLst>
      </pc:sldChg>
      <pc:sldChg chg="addSp delSp modSp mod">
        <pc:chgData name="Ashish Sutar" userId="c5ef443d-643b-40e4-8531-8b764b02549d" providerId="ADAL" clId="{A4B4AF46-5DC5-4D8B-B6AD-471077EA08F7}" dt="2024-03-03T08:52:39.763" v="2996" actId="1076"/>
        <pc:sldMkLst>
          <pc:docMk/>
          <pc:sldMk cId="2525759885" sldId="437"/>
        </pc:sldMkLst>
        <pc:spChg chg="add mod">
          <ac:chgData name="Ashish Sutar" userId="c5ef443d-643b-40e4-8531-8b764b02549d" providerId="ADAL" clId="{A4B4AF46-5DC5-4D8B-B6AD-471077EA08F7}" dt="2024-03-03T08:52:39.763" v="2996" actId="1076"/>
          <ac:spMkLst>
            <pc:docMk/>
            <pc:sldMk cId="2525759885" sldId="437"/>
            <ac:spMk id="3" creationId="{E405F500-5E96-9E58-06F2-89A1CC1AA72C}"/>
          </ac:spMkLst>
        </pc:spChg>
        <pc:spChg chg="mod">
          <ac:chgData name="Ashish Sutar" userId="c5ef443d-643b-40e4-8531-8b764b02549d" providerId="ADAL" clId="{A4B4AF46-5DC5-4D8B-B6AD-471077EA08F7}" dt="2024-03-03T08:45:51.558" v="2819" actId="14100"/>
          <ac:spMkLst>
            <pc:docMk/>
            <pc:sldMk cId="2525759885" sldId="437"/>
            <ac:spMk id="5" creationId="{00000000-0000-0000-0000-000000000000}"/>
          </ac:spMkLst>
        </pc:spChg>
        <pc:spChg chg="del mod">
          <ac:chgData name="Ashish Sutar" userId="c5ef443d-643b-40e4-8531-8b764b02549d" providerId="ADAL" clId="{A4B4AF46-5DC5-4D8B-B6AD-471077EA08F7}" dt="2024-03-03T08:44:53.486" v="2779" actId="478"/>
          <ac:spMkLst>
            <pc:docMk/>
            <pc:sldMk cId="2525759885" sldId="437"/>
            <ac:spMk id="8" creationId="{00000000-0000-0000-0000-000000000000}"/>
          </ac:spMkLst>
        </pc:spChg>
        <pc:spChg chg="mod">
          <ac:chgData name="Ashish Sutar" userId="c5ef443d-643b-40e4-8531-8b764b02549d" providerId="ADAL" clId="{A4B4AF46-5DC5-4D8B-B6AD-471077EA08F7}" dt="2024-03-03T08:45:05.504" v="2781" actId="688"/>
          <ac:spMkLst>
            <pc:docMk/>
            <pc:sldMk cId="2525759885" sldId="437"/>
            <ac:spMk id="9" creationId="{00000000-0000-0000-0000-000000000000}"/>
          </ac:spMkLst>
        </pc:spChg>
        <pc:picChg chg="add mod">
          <ac:chgData name="Ashish Sutar" userId="c5ef443d-643b-40e4-8531-8b764b02549d" providerId="ADAL" clId="{A4B4AF46-5DC5-4D8B-B6AD-471077EA08F7}" dt="2024-03-03T08:52:33.909" v="2994" actId="14100"/>
          <ac:picMkLst>
            <pc:docMk/>
            <pc:sldMk cId="2525759885" sldId="437"/>
            <ac:picMk id="2" creationId="{6D17A891-3C3A-2052-D8DE-96A4F0887BC3}"/>
          </ac:picMkLst>
        </pc:picChg>
        <pc:picChg chg="del">
          <ac:chgData name="Ashish Sutar" userId="c5ef443d-643b-40e4-8531-8b764b02549d" providerId="ADAL" clId="{A4B4AF46-5DC5-4D8B-B6AD-471077EA08F7}" dt="2024-03-03T05:31:27.073" v="772" actId="478"/>
          <ac:picMkLst>
            <pc:docMk/>
            <pc:sldMk cId="2525759885" sldId="437"/>
            <ac:picMk id="3" creationId="{8D52F59B-F48E-F576-24F1-02913857A175}"/>
          </ac:picMkLst>
        </pc:picChg>
      </pc:sldChg>
      <pc:sldChg chg="modSp mod">
        <pc:chgData name="Ashish Sutar" userId="c5ef443d-643b-40e4-8531-8b764b02549d" providerId="ADAL" clId="{A4B4AF46-5DC5-4D8B-B6AD-471077EA08F7}" dt="2024-03-03T08:54:21.840" v="3008" actId="255"/>
        <pc:sldMkLst>
          <pc:docMk/>
          <pc:sldMk cId="2431475344" sldId="439"/>
        </pc:sldMkLst>
        <pc:spChg chg="mod">
          <ac:chgData name="Ashish Sutar" userId="c5ef443d-643b-40e4-8531-8b764b02549d" providerId="ADAL" clId="{A4B4AF46-5DC5-4D8B-B6AD-471077EA08F7}" dt="2024-03-03T08:54:21.840" v="3008" actId="255"/>
          <ac:spMkLst>
            <pc:docMk/>
            <pc:sldMk cId="2431475344" sldId="439"/>
            <ac:spMk id="2" creationId="{D53AFF2D-8FB7-FA92-896F-9D4341380B21}"/>
          </ac:spMkLst>
        </pc:spChg>
      </pc:sldChg>
      <pc:sldChg chg="addSp delSp modSp mod setBg">
        <pc:chgData name="Ashish Sutar" userId="c5ef443d-643b-40e4-8531-8b764b02549d" providerId="ADAL" clId="{A4B4AF46-5DC5-4D8B-B6AD-471077EA08F7}" dt="2024-03-03T09:20:30.922" v="3107" actId="1076"/>
        <pc:sldMkLst>
          <pc:docMk/>
          <pc:sldMk cId="4141005659" sldId="652"/>
        </pc:sldMkLst>
        <pc:spChg chg="mod">
          <ac:chgData name="Ashish Sutar" userId="c5ef443d-643b-40e4-8531-8b764b02549d" providerId="ADAL" clId="{A4B4AF46-5DC5-4D8B-B6AD-471077EA08F7}" dt="2024-03-03T09:20:30.922" v="3107" actId="1076"/>
          <ac:spMkLst>
            <pc:docMk/>
            <pc:sldMk cId="4141005659" sldId="652"/>
            <ac:spMk id="4" creationId="{23FE8A05-E9FF-F629-089C-00B361EE2176}"/>
          </ac:spMkLst>
        </pc:spChg>
        <pc:picChg chg="add mod">
          <ac:chgData name="Ashish Sutar" userId="c5ef443d-643b-40e4-8531-8b764b02549d" providerId="ADAL" clId="{A4B4AF46-5DC5-4D8B-B6AD-471077EA08F7}" dt="2024-03-03T05:32:56.652" v="784"/>
          <ac:picMkLst>
            <pc:docMk/>
            <pc:sldMk cId="4141005659" sldId="652"/>
            <ac:picMk id="2" creationId="{0D7F4EB2-09A6-F198-E318-99AD5A4D2B5A}"/>
          </ac:picMkLst>
        </pc:picChg>
        <pc:picChg chg="del">
          <ac:chgData name="Ashish Sutar" userId="c5ef443d-643b-40e4-8531-8b764b02549d" providerId="ADAL" clId="{A4B4AF46-5DC5-4D8B-B6AD-471077EA08F7}" dt="2024-03-03T05:32:54.683" v="783" actId="478"/>
          <ac:picMkLst>
            <pc:docMk/>
            <pc:sldMk cId="4141005659" sldId="652"/>
            <ac:picMk id="3" creationId="{8D52F59B-F48E-F576-24F1-02913857A175}"/>
          </ac:picMkLst>
        </pc:picChg>
      </pc:sldChg>
      <pc:sldChg chg="addSp delSp modSp mod">
        <pc:chgData name="Ashish Sutar" userId="c5ef443d-643b-40e4-8531-8b764b02549d" providerId="ADAL" clId="{A4B4AF46-5DC5-4D8B-B6AD-471077EA08F7}" dt="2024-03-03T12:21:51.891" v="3339" actId="21"/>
        <pc:sldMkLst>
          <pc:docMk/>
          <pc:sldMk cId="1393269211" sldId="667"/>
        </pc:sldMkLst>
        <pc:spChg chg="add del">
          <ac:chgData name="Ashish Sutar" userId="c5ef443d-643b-40e4-8531-8b764b02549d" providerId="ADAL" clId="{A4B4AF46-5DC5-4D8B-B6AD-471077EA08F7}" dt="2024-03-03T12:21:51.891" v="3339" actId="21"/>
          <ac:spMkLst>
            <pc:docMk/>
            <pc:sldMk cId="1393269211" sldId="667"/>
            <ac:spMk id="5" creationId="{8A5AF764-336A-A7A3-5A06-7DED68D805B2}"/>
          </ac:spMkLst>
        </pc:spChg>
        <pc:spChg chg="mod">
          <ac:chgData name="Ashish Sutar" userId="c5ef443d-643b-40e4-8531-8b764b02549d" providerId="ADAL" clId="{A4B4AF46-5DC5-4D8B-B6AD-471077EA08F7}" dt="2024-03-03T08:12:43.858" v="1775" actId="20577"/>
          <ac:spMkLst>
            <pc:docMk/>
            <pc:sldMk cId="1393269211" sldId="667"/>
            <ac:spMk id="9" creationId="{F84CE6C5-6417-9B6A-9B9E-ECFAD8BB1C0B}"/>
          </ac:spMkLst>
        </pc:spChg>
        <pc:spChg chg="add del">
          <ac:chgData name="Ashish Sutar" userId="c5ef443d-643b-40e4-8531-8b764b02549d" providerId="ADAL" clId="{A4B4AF46-5DC5-4D8B-B6AD-471077EA08F7}" dt="2024-03-03T12:21:46.838" v="3338" actId="21"/>
          <ac:spMkLst>
            <pc:docMk/>
            <pc:sldMk cId="1393269211" sldId="667"/>
            <ac:spMk id="10" creationId="{9E1E1547-944E-5F66-E9A1-FB1FE0986936}"/>
          </ac:spMkLst>
        </pc:spChg>
        <pc:spChg chg="add del">
          <ac:chgData name="Ashish Sutar" userId="c5ef443d-643b-40e4-8531-8b764b02549d" providerId="ADAL" clId="{A4B4AF46-5DC5-4D8B-B6AD-471077EA08F7}" dt="2024-03-03T12:21:43.514" v="3335" actId="21"/>
          <ac:spMkLst>
            <pc:docMk/>
            <pc:sldMk cId="1393269211" sldId="667"/>
            <ac:spMk id="11" creationId="{7C3DDBF3-0CD2-6E92-168E-DC3DA174FF4B}"/>
          </ac:spMkLst>
        </pc:spChg>
      </pc:sldChg>
      <pc:sldChg chg="addSp delSp modSp mod">
        <pc:chgData name="Ashish Sutar" userId="c5ef443d-643b-40e4-8531-8b764b02549d" providerId="ADAL" clId="{A4B4AF46-5DC5-4D8B-B6AD-471077EA08F7}" dt="2024-03-03T09:19:24.782" v="3091" actId="1076"/>
        <pc:sldMkLst>
          <pc:docMk/>
          <pc:sldMk cId="3978473786" sldId="669"/>
        </pc:sldMkLst>
        <pc:spChg chg="add mod">
          <ac:chgData name="Ashish Sutar" userId="c5ef443d-643b-40e4-8531-8b764b02549d" providerId="ADAL" clId="{A4B4AF46-5DC5-4D8B-B6AD-471077EA08F7}" dt="2024-03-03T09:19:24.782" v="3091" actId="1076"/>
          <ac:spMkLst>
            <pc:docMk/>
            <pc:sldMk cId="3978473786" sldId="669"/>
            <ac:spMk id="3" creationId="{5148DEB9-98ED-EEC0-881F-B1FC5636B172}"/>
          </ac:spMkLst>
        </pc:spChg>
        <pc:spChg chg="mod">
          <ac:chgData name="Ashish Sutar" userId="c5ef443d-643b-40e4-8531-8b764b02549d" providerId="ADAL" clId="{A4B4AF46-5DC5-4D8B-B6AD-471077EA08F7}" dt="2024-03-03T08:47:31.302" v="2923" actId="20577"/>
          <ac:spMkLst>
            <pc:docMk/>
            <pc:sldMk cId="3978473786" sldId="669"/>
            <ac:spMk id="5" creationId="{00000000-0000-0000-0000-000000000000}"/>
          </ac:spMkLst>
        </pc:spChg>
        <pc:spChg chg="del">
          <ac:chgData name="Ashish Sutar" userId="c5ef443d-643b-40e4-8531-8b764b02549d" providerId="ADAL" clId="{A4B4AF46-5DC5-4D8B-B6AD-471077EA08F7}" dt="2024-03-03T08:47:34.788" v="2924" actId="478"/>
          <ac:spMkLst>
            <pc:docMk/>
            <pc:sldMk cId="3978473786" sldId="669"/>
            <ac:spMk id="8" creationId="{00000000-0000-0000-0000-000000000000}"/>
          </ac:spMkLst>
        </pc:spChg>
        <pc:spChg chg="mod">
          <ac:chgData name="Ashish Sutar" userId="c5ef443d-643b-40e4-8531-8b764b02549d" providerId="ADAL" clId="{A4B4AF46-5DC5-4D8B-B6AD-471077EA08F7}" dt="2024-03-03T08:47:41.589" v="2926" actId="688"/>
          <ac:spMkLst>
            <pc:docMk/>
            <pc:sldMk cId="3978473786" sldId="669"/>
            <ac:spMk id="9" creationId="{00000000-0000-0000-0000-000000000000}"/>
          </ac:spMkLst>
        </pc:spChg>
        <pc:picChg chg="add mod">
          <ac:chgData name="Ashish Sutar" userId="c5ef443d-643b-40e4-8531-8b764b02549d" providerId="ADAL" clId="{A4B4AF46-5DC5-4D8B-B6AD-471077EA08F7}" dt="2024-03-03T09:19:18.174" v="3089" actId="1076"/>
          <ac:picMkLst>
            <pc:docMk/>
            <pc:sldMk cId="3978473786" sldId="669"/>
            <ac:picMk id="2" creationId="{42FAAFAA-78D7-2387-A10E-7DDE38717733}"/>
          </ac:picMkLst>
        </pc:picChg>
        <pc:picChg chg="del">
          <ac:chgData name="Ashish Sutar" userId="c5ef443d-643b-40e4-8531-8b764b02549d" providerId="ADAL" clId="{A4B4AF46-5DC5-4D8B-B6AD-471077EA08F7}" dt="2024-03-03T05:32:29.961" v="781" actId="478"/>
          <ac:picMkLst>
            <pc:docMk/>
            <pc:sldMk cId="3978473786" sldId="669"/>
            <ac:picMk id="3" creationId="{8D52F59B-F48E-F576-24F1-02913857A175}"/>
          </ac:picMkLst>
        </pc:picChg>
      </pc:sldChg>
      <pc:sldChg chg="modSp mod">
        <pc:chgData name="Ashish Sutar" userId="c5ef443d-643b-40e4-8531-8b764b02549d" providerId="ADAL" clId="{A4B4AF46-5DC5-4D8B-B6AD-471077EA08F7}" dt="2024-03-03T09:05:17.856" v="3056" actId="20577"/>
        <pc:sldMkLst>
          <pc:docMk/>
          <pc:sldMk cId="2428282748" sldId="670"/>
        </pc:sldMkLst>
        <pc:spChg chg="mod">
          <ac:chgData name="Ashish Sutar" userId="c5ef443d-643b-40e4-8531-8b764b02549d" providerId="ADAL" clId="{A4B4AF46-5DC5-4D8B-B6AD-471077EA08F7}" dt="2024-03-03T09:05:17.856" v="3056" actId="20577"/>
          <ac:spMkLst>
            <pc:docMk/>
            <pc:sldMk cId="2428282748" sldId="670"/>
            <ac:spMk id="2" creationId="{5C406595-EAC2-F752-8CE8-AC507185B5AC}"/>
          </ac:spMkLst>
        </pc:spChg>
        <pc:spChg chg="mod">
          <ac:chgData name="Ashish Sutar" userId="c5ef443d-643b-40e4-8531-8b764b02549d" providerId="ADAL" clId="{A4B4AF46-5DC5-4D8B-B6AD-471077EA08F7}" dt="2024-03-03T03:34:02.795" v="7" actId="20577"/>
          <ac:spMkLst>
            <pc:docMk/>
            <pc:sldMk cId="2428282748" sldId="670"/>
            <ac:spMk id="3" creationId="{B36AEB7B-28D3-7C92-C110-BE4043EE2944}"/>
          </ac:spMkLst>
        </pc:spChg>
        <pc:spChg chg="mod">
          <ac:chgData name="Ashish Sutar" userId="c5ef443d-643b-40e4-8531-8b764b02549d" providerId="ADAL" clId="{A4B4AF46-5DC5-4D8B-B6AD-471077EA08F7}" dt="2024-03-03T03:34:15.248" v="25" actId="20577"/>
          <ac:spMkLst>
            <pc:docMk/>
            <pc:sldMk cId="2428282748" sldId="670"/>
            <ac:spMk id="5" creationId="{CF37E016-1E33-691A-C164-97C2EFCA8D86}"/>
          </ac:spMkLst>
        </pc:spChg>
      </pc:sldChg>
      <pc:sldChg chg="modSp del mod">
        <pc:chgData name="Ashish Sutar" userId="c5ef443d-643b-40e4-8531-8b764b02549d" providerId="ADAL" clId="{A4B4AF46-5DC5-4D8B-B6AD-471077EA08F7}" dt="2024-03-03T04:29:04.834" v="558" actId="2696"/>
        <pc:sldMkLst>
          <pc:docMk/>
          <pc:sldMk cId="3401919263" sldId="671"/>
        </pc:sldMkLst>
        <pc:spChg chg="mod">
          <ac:chgData name="Ashish Sutar" userId="c5ef443d-643b-40e4-8531-8b764b02549d" providerId="ADAL" clId="{A4B4AF46-5DC5-4D8B-B6AD-471077EA08F7}" dt="2024-03-03T04:23:16.864" v="365" actId="5793"/>
          <ac:spMkLst>
            <pc:docMk/>
            <pc:sldMk cId="3401919263" sldId="671"/>
            <ac:spMk id="3" creationId="{6D77EAC6-8BFC-49DA-F0FC-F78DDC408423}"/>
          </ac:spMkLst>
        </pc:spChg>
      </pc:sldChg>
      <pc:sldChg chg="addSp modSp mod">
        <pc:chgData name="Ashish Sutar" userId="c5ef443d-643b-40e4-8531-8b764b02549d" providerId="ADAL" clId="{A4B4AF46-5DC5-4D8B-B6AD-471077EA08F7}" dt="2024-03-03T09:30:24.568" v="3326" actId="20577"/>
        <pc:sldMkLst>
          <pc:docMk/>
          <pc:sldMk cId="1222115457" sldId="672"/>
        </pc:sldMkLst>
        <pc:spChg chg="add mod">
          <ac:chgData name="Ashish Sutar" userId="c5ef443d-643b-40e4-8531-8b764b02549d" providerId="ADAL" clId="{A4B4AF46-5DC5-4D8B-B6AD-471077EA08F7}" dt="2024-03-03T09:30:24.568" v="3326" actId="20577"/>
          <ac:spMkLst>
            <pc:docMk/>
            <pc:sldMk cId="1222115457" sldId="672"/>
            <ac:spMk id="2" creationId="{71B893A1-6C2C-6991-EECA-6E6C6797D331}"/>
          </ac:spMkLst>
        </pc:spChg>
      </pc:sldChg>
      <pc:sldChg chg="modSp mod">
        <pc:chgData name="Ashish Sutar" userId="c5ef443d-643b-40e4-8531-8b764b02549d" providerId="ADAL" clId="{A4B4AF46-5DC5-4D8B-B6AD-471077EA08F7}" dt="2024-03-04T00:46:01.674" v="3503" actId="255"/>
        <pc:sldMkLst>
          <pc:docMk/>
          <pc:sldMk cId="1187987137" sldId="673"/>
        </pc:sldMkLst>
        <pc:spChg chg="mod">
          <ac:chgData name="Ashish Sutar" userId="c5ef443d-643b-40e4-8531-8b764b02549d" providerId="ADAL" clId="{A4B4AF46-5DC5-4D8B-B6AD-471077EA08F7}" dt="2024-03-03T08:23:48.177" v="2245" actId="255"/>
          <ac:spMkLst>
            <pc:docMk/>
            <pc:sldMk cId="1187987137" sldId="673"/>
            <ac:spMk id="2" creationId="{1A49B3B8-78E8-AF2A-E3FF-6D1563E65A67}"/>
          </ac:spMkLst>
        </pc:spChg>
        <pc:spChg chg="mod">
          <ac:chgData name="Ashish Sutar" userId="c5ef443d-643b-40e4-8531-8b764b02549d" providerId="ADAL" clId="{A4B4AF46-5DC5-4D8B-B6AD-471077EA08F7}" dt="2024-03-04T00:46:01.674" v="3503" actId="255"/>
          <ac:spMkLst>
            <pc:docMk/>
            <pc:sldMk cId="1187987137" sldId="673"/>
            <ac:spMk id="3" creationId="{10997DDF-13DB-01E1-30F9-87AEAFB00B6E}"/>
          </ac:spMkLst>
        </pc:spChg>
        <pc:spChg chg="mod">
          <ac:chgData name="Ashish Sutar" userId="c5ef443d-643b-40e4-8531-8b764b02549d" providerId="ADAL" clId="{A4B4AF46-5DC5-4D8B-B6AD-471077EA08F7}" dt="2024-03-03T09:29:03.024" v="3314" actId="1076"/>
          <ac:spMkLst>
            <pc:docMk/>
            <pc:sldMk cId="1187987137" sldId="673"/>
            <ac:spMk id="6" creationId="{431F6FD7-4F77-9401-1C99-CB48BA426E4B}"/>
          </ac:spMkLst>
        </pc:spChg>
      </pc:sldChg>
      <pc:sldChg chg="modSp mod setBg">
        <pc:chgData name="Ashish Sutar" userId="c5ef443d-643b-40e4-8531-8b764b02549d" providerId="ADAL" clId="{A4B4AF46-5DC5-4D8B-B6AD-471077EA08F7}" dt="2024-03-03T09:28:33.157" v="3308" actId="20577"/>
        <pc:sldMkLst>
          <pc:docMk/>
          <pc:sldMk cId="160215249" sldId="674"/>
        </pc:sldMkLst>
        <pc:spChg chg="mod">
          <ac:chgData name="Ashish Sutar" userId="c5ef443d-643b-40e4-8531-8b764b02549d" providerId="ADAL" clId="{A4B4AF46-5DC5-4D8B-B6AD-471077EA08F7}" dt="2024-03-03T09:28:03.699" v="3296" actId="5793"/>
          <ac:spMkLst>
            <pc:docMk/>
            <pc:sldMk cId="160215249" sldId="674"/>
            <ac:spMk id="2" creationId="{B6E35F38-5661-D75B-6AC8-88FD873ED7C8}"/>
          </ac:spMkLst>
        </pc:spChg>
        <pc:spChg chg="mod">
          <ac:chgData name="Ashish Sutar" userId="c5ef443d-643b-40e4-8531-8b764b02549d" providerId="ADAL" clId="{A4B4AF46-5DC5-4D8B-B6AD-471077EA08F7}" dt="2024-03-03T09:28:33.157" v="3308" actId="20577"/>
          <ac:spMkLst>
            <pc:docMk/>
            <pc:sldMk cId="160215249" sldId="674"/>
            <ac:spMk id="3" creationId="{658C2523-60D1-720B-50EE-D931C821B985}"/>
          </ac:spMkLst>
        </pc:spChg>
      </pc:sldChg>
      <pc:sldChg chg="addSp delSp modSp add del mod">
        <pc:chgData name="Ashish Sutar" userId="c5ef443d-643b-40e4-8531-8b764b02549d" providerId="ADAL" clId="{A4B4AF46-5DC5-4D8B-B6AD-471077EA08F7}" dt="2024-03-03T08:41:19.752" v="2606" actId="20577"/>
        <pc:sldMkLst>
          <pc:docMk/>
          <pc:sldMk cId="1336317585" sldId="981"/>
        </pc:sldMkLst>
        <pc:spChg chg="del">
          <ac:chgData name="Ashish Sutar" userId="c5ef443d-643b-40e4-8531-8b764b02549d" providerId="ADAL" clId="{A4B4AF46-5DC5-4D8B-B6AD-471077EA08F7}" dt="2024-03-03T04:10:08.537" v="105" actId="478"/>
          <ac:spMkLst>
            <pc:docMk/>
            <pc:sldMk cId="1336317585" sldId="981"/>
            <ac:spMk id="2" creationId="{A6D28B21-AEBD-4B97-8140-95250B1E61D3}"/>
          </ac:spMkLst>
        </pc:spChg>
        <pc:spChg chg="add mod">
          <ac:chgData name="Ashish Sutar" userId="c5ef443d-643b-40e4-8531-8b764b02549d" providerId="ADAL" clId="{A4B4AF46-5DC5-4D8B-B6AD-471077EA08F7}" dt="2024-03-03T04:11:00.495" v="115" actId="1076"/>
          <ac:spMkLst>
            <pc:docMk/>
            <pc:sldMk cId="1336317585" sldId="981"/>
            <ac:spMk id="3" creationId="{5526947C-D9CE-F15D-B797-A4A42E9C65FA}"/>
          </ac:spMkLst>
        </pc:spChg>
        <pc:spChg chg="mod">
          <ac:chgData name="Ashish Sutar" userId="c5ef443d-643b-40e4-8531-8b764b02549d" providerId="ADAL" clId="{A4B4AF46-5DC5-4D8B-B6AD-471077EA08F7}" dt="2024-03-03T08:41:19.752" v="2606" actId="20577"/>
          <ac:spMkLst>
            <pc:docMk/>
            <pc:sldMk cId="1336317585" sldId="981"/>
            <ac:spMk id="7" creationId="{CFD7E4A6-B0B9-0438-58F9-BA59F85E4537}"/>
          </ac:spMkLst>
        </pc:spChg>
        <pc:picChg chg="mod">
          <ac:chgData name="Ashish Sutar" userId="c5ef443d-643b-40e4-8531-8b764b02549d" providerId="ADAL" clId="{A4B4AF46-5DC5-4D8B-B6AD-471077EA08F7}" dt="2024-03-03T04:10:23.802" v="109" actId="1076"/>
          <ac:picMkLst>
            <pc:docMk/>
            <pc:sldMk cId="1336317585" sldId="981"/>
            <ac:picMk id="8" creationId="{A887192E-5579-3829-3C9D-95D8999E2AA9}"/>
          </ac:picMkLst>
        </pc:picChg>
      </pc:sldChg>
      <pc:sldChg chg="addSp modSp mod">
        <pc:chgData name="Ashish Sutar" userId="c5ef443d-643b-40e4-8531-8b764b02549d" providerId="ADAL" clId="{A4B4AF46-5DC5-4D8B-B6AD-471077EA08F7}" dt="2024-03-03T09:14:12.502" v="3081" actId="1076"/>
        <pc:sldMkLst>
          <pc:docMk/>
          <pc:sldMk cId="2732224413" sldId="990"/>
        </pc:sldMkLst>
        <pc:spChg chg="add mod">
          <ac:chgData name="Ashish Sutar" userId="c5ef443d-643b-40e4-8531-8b764b02549d" providerId="ADAL" clId="{A4B4AF46-5DC5-4D8B-B6AD-471077EA08F7}" dt="2024-03-03T09:14:12.502" v="3081" actId="1076"/>
          <ac:spMkLst>
            <pc:docMk/>
            <pc:sldMk cId="2732224413" sldId="990"/>
            <ac:spMk id="3" creationId="{0945EF77-1AEF-CDAE-2BCF-D92898C8E947}"/>
          </ac:spMkLst>
        </pc:spChg>
        <pc:spChg chg="mod">
          <ac:chgData name="Ashish Sutar" userId="c5ef443d-643b-40e4-8531-8b764b02549d" providerId="ADAL" clId="{A4B4AF46-5DC5-4D8B-B6AD-471077EA08F7}" dt="2024-03-03T08:55:43.047" v="3018" actId="255"/>
          <ac:spMkLst>
            <pc:docMk/>
            <pc:sldMk cId="2732224413" sldId="990"/>
            <ac:spMk id="8" creationId="{8CB622A8-4BDD-171D-9782-06957CC28822}"/>
          </ac:spMkLst>
        </pc:spChg>
      </pc:sldChg>
      <pc:sldChg chg="addSp modSp del mod">
        <pc:chgData name="Ashish Sutar" userId="c5ef443d-643b-40e4-8531-8b764b02549d" providerId="ADAL" clId="{A4B4AF46-5DC5-4D8B-B6AD-471077EA08F7}" dt="2024-03-03T09:12:30.102" v="3073" actId="1076"/>
        <pc:sldMkLst>
          <pc:docMk/>
          <pc:sldMk cId="536320011" sldId="1001"/>
        </pc:sldMkLst>
        <pc:spChg chg="add mod">
          <ac:chgData name="Ashish Sutar" userId="c5ef443d-643b-40e4-8531-8b764b02549d" providerId="ADAL" clId="{A4B4AF46-5DC5-4D8B-B6AD-471077EA08F7}" dt="2024-03-03T09:12:30.102" v="3073" actId="1076"/>
          <ac:spMkLst>
            <pc:docMk/>
            <pc:sldMk cId="536320011" sldId="1001"/>
            <ac:spMk id="2" creationId="{B1DCEA96-87D9-A8D9-6C2C-74653079CEE7}"/>
          </ac:spMkLst>
        </pc:spChg>
        <pc:spChg chg="mod">
          <ac:chgData name="Ashish Sutar" userId="c5ef443d-643b-40e4-8531-8b764b02549d" providerId="ADAL" clId="{A4B4AF46-5DC5-4D8B-B6AD-471077EA08F7}" dt="2024-03-03T08:55:25.213" v="3016" actId="1076"/>
          <ac:spMkLst>
            <pc:docMk/>
            <pc:sldMk cId="536320011" sldId="1001"/>
            <ac:spMk id="4" creationId="{EBFCA1C4-7A7A-9E7B-8E8B-C324C25CED87}"/>
          </ac:spMkLst>
        </pc:spChg>
      </pc:sldChg>
      <pc:sldChg chg="modSp mod">
        <pc:chgData name="Ashish Sutar" userId="c5ef443d-643b-40e4-8531-8b764b02549d" providerId="ADAL" clId="{A4B4AF46-5DC5-4D8B-B6AD-471077EA08F7}" dt="2024-03-03T08:55:35.016" v="3017" actId="255"/>
        <pc:sldMkLst>
          <pc:docMk/>
          <pc:sldMk cId="196168063" sldId="1002"/>
        </pc:sldMkLst>
        <pc:spChg chg="mod">
          <ac:chgData name="Ashish Sutar" userId="c5ef443d-643b-40e4-8531-8b764b02549d" providerId="ADAL" clId="{A4B4AF46-5DC5-4D8B-B6AD-471077EA08F7}" dt="2024-03-03T08:55:35.016" v="3017" actId="255"/>
          <ac:spMkLst>
            <pc:docMk/>
            <pc:sldMk cId="196168063" sldId="1002"/>
            <ac:spMk id="2" creationId="{3EDE7E5C-03DE-58CA-9802-D575347F81F0}"/>
          </ac:spMkLst>
        </pc:spChg>
        <pc:spChg chg="mod">
          <ac:chgData name="Ashish Sutar" userId="c5ef443d-643b-40e4-8531-8b764b02549d" providerId="ADAL" clId="{A4B4AF46-5DC5-4D8B-B6AD-471077EA08F7}" dt="2024-03-03T04:04:01.553" v="82" actId="1076"/>
          <ac:spMkLst>
            <pc:docMk/>
            <pc:sldMk cId="196168063" sldId="1002"/>
            <ac:spMk id="3" creationId="{AEB12ADF-A722-ED56-9500-CFBC64D29C17}"/>
          </ac:spMkLst>
        </pc:spChg>
        <pc:spChg chg="mod">
          <ac:chgData name="Ashish Sutar" userId="c5ef443d-643b-40e4-8531-8b764b02549d" providerId="ADAL" clId="{A4B4AF46-5DC5-4D8B-B6AD-471077EA08F7}" dt="2024-03-03T04:03:26.874" v="80" actId="1076"/>
          <ac:spMkLst>
            <pc:docMk/>
            <pc:sldMk cId="196168063" sldId="1002"/>
            <ac:spMk id="10" creationId="{6D6255D1-0767-FDAE-A433-3730CFE89D5B}"/>
          </ac:spMkLst>
        </pc:spChg>
      </pc:sldChg>
      <pc:sldChg chg="addSp delSp modSp mod setBg chgLayout">
        <pc:chgData name="Ashish Sutar" userId="c5ef443d-643b-40e4-8531-8b764b02549d" providerId="ADAL" clId="{A4B4AF46-5DC5-4D8B-B6AD-471077EA08F7}" dt="2024-03-03T09:08:12.011" v="3063" actId="2711"/>
        <pc:sldMkLst>
          <pc:docMk/>
          <pc:sldMk cId="2271965311" sldId="1923"/>
        </pc:sldMkLst>
        <pc:spChg chg="mod ord">
          <ac:chgData name="Ashish Sutar" userId="c5ef443d-643b-40e4-8531-8b764b02549d" providerId="ADAL" clId="{A4B4AF46-5DC5-4D8B-B6AD-471077EA08F7}" dt="2024-03-03T09:08:12.011" v="3063" actId="2711"/>
          <ac:spMkLst>
            <pc:docMk/>
            <pc:sldMk cId="2271965311" sldId="1923"/>
            <ac:spMk id="2" creationId="{73337C1E-3EB4-6097-B51F-2D9B97749208}"/>
          </ac:spMkLst>
        </pc:spChg>
        <pc:spChg chg="add mod">
          <ac:chgData name="Ashish Sutar" userId="c5ef443d-643b-40e4-8531-8b764b02549d" providerId="ADAL" clId="{A4B4AF46-5DC5-4D8B-B6AD-471077EA08F7}" dt="2024-03-03T08:54:49.924" v="3011" actId="255"/>
          <ac:spMkLst>
            <pc:docMk/>
            <pc:sldMk cId="2271965311" sldId="1923"/>
            <ac:spMk id="3" creationId="{18CA7E07-B2FA-A590-5981-A37CCEB0775D}"/>
          </ac:spMkLst>
        </pc:spChg>
        <pc:spChg chg="add del mod">
          <ac:chgData name="Ashish Sutar" userId="c5ef443d-643b-40e4-8531-8b764b02549d" providerId="ADAL" clId="{A4B4AF46-5DC5-4D8B-B6AD-471077EA08F7}" dt="2024-03-03T04:07:54.235" v="92" actId="6264"/>
          <ac:spMkLst>
            <pc:docMk/>
            <pc:sldMk cId="2271965311" sldId="1923"/>
            <ac:spMk id="4" creationId="{57D67804-535B-6B00-AD56-4E1B56B6CB42}"/>
          </ac:spMkLst>
        </pc:spChg>
        <pc:spChg chg="add del mod">
          <ac:chgData name="Ashish Sutar" userId="c5ef443d-643b-40e4-8531-8b764b02549d" providerId="ADAL" clId="{A4B4AF46-5DC5-4D8B-B6AD-471077EA08F7}" dt="2024-03-03T04:07:54.235" v="92" actId="6264"/>
          <ac:spMkLst>
            <pc:docMk/>
            <pc:sldMk cId="2271965311" sldId="1923"/>
            <ac:spMk id="5" creationId="{371E0752-6307-365C-9AB1-B5E6ECA839D9}"/>
          </ac:spMkLst>
        </pc:spChg>
        <pc:spChg chg="mod ord">
          <ac:chgData name="Ashish Sutar" userId="c5ef443d-643b-40e4-8531-8b764b02549d" providerId="ADAL" clId="{A4B4AF46-5DC5-4D8B-B6AD-471077EA08F7}" dt="2024-03-03T08:36:55.017" v="2529" actId="255"/>
          <ac:spMkLst>
            <pc:docMk/>
            <pc:sldMk cId="2271965311" sldId="1923"/>
            <ac:spMk id="11" creationId="{A0AFEC0F-2FAF-F777-0F9A-1BC3FFC158ED}"/>
          </ac:spMkLst>
        </pc:spChg>
      </pc:sldChg>
      <pc:sldChg chg="modSp mod">
        <pc:chgData name="Ashish Sutar" userId="c5ef443d-643b-40e4-8531-8b764b02549d" providerId="ADAL" clId="{A4B4AF46-5DC5-4D8B-B6AD-471077EA08F7}" dt="2024-03-03T08:55:10.943" v="3013" actId="255"/>
        <pc:sldMkLst>
          <pc:docMk/>
          <pc:sldMk cId="1825493969" sldId="1924"/>
        </pc:sldMkLst>
        <pc:spChg chg="mod">
          <ac:chgData name="Ashish Sutar" userId="c5ef443d-643b-40e4-8531-8b764b02549d" providerId="ADAL" clId="{A4B4AF46-5DC5-4D8B-B6AD-471077EA08F7}" dt="2024-03-03T08:55:10.943" v="3013" actId="255"/>
          <ac:spMkLst>
            <pc:docMk/>
            <pc:sldMk cId="1825493969" sldId="1924"/>
            <ac:spMk id="2" creationId="{D96CDEFC-5013-7E25-A76D-ADA44E0FD5E2}"/>
          </ac:spMkLst>
        </pc:spChg>
      </pc:sldChg>
      <pc:sldChg chg="del">
        <pc:chgData name="Ashish Sutar" userId="c5ef443d-643b-40e4-8531-8b764b02549d" providerId="ADAL" clId="{A4B4AF46-5DC5-4D8B-B6AD-471077EA08F7}" dt="2024-03-03T05:24:52.284" v="751" actId="2696"/>
        <pc:sldMkLst>
          <pc:docMk/>
          <pc:sldMk cId="2407706344" sldId="1925"/>
        </pc:sldMkLst>
      </pc:sldChg>
      <pc:sldChg chg="modSp mod">
        <pc:chgData name="Ashish Sutar" userId="c5ef443d-643b-40e4-8531-8b764b02549d" providerId="ADAL" clId="{A4B4AF46-5DC5-4D8B-B6AD-471077EA08F7}" dt="2024-03-03T09:17:26.222" v="3087" actId="20577"/>
        <pc:sldMkLst>
          <pc:docMk/>
          <pc:sldMk cId="3046850394" sldId="1926"/>
        </pc:sldMkLst>
        <pc:spChg chg="mod">
          <ac:chgData name="Ashish Sutar" userId="c5ef443d-643b-40e4-8531-8b764b02549d" providerId="ADAL" clId="{A4B4AF46-5DC5-4D8B-B6AD-471077EA08F7}" dt="2024-03-03T08:54:33.109" v="3009" actId="255"/>
          <ac:spMkLst>
            <pc:docMk/>
            <pc:sldMk cId="3046850394" sldId="1926"/>
            <ac:spMk id="5" creationId="{22AAB997-8B88-E5F1-C480-B38B7A624C39}"/>
          </ac:spMkLst>
        </pc:spChg>
        <pc:graphicFrameChg chg="mod modGraphic">
          <ac:chgData name="Ashish Sutar" userId="c5ef443d-643b-40e4-8531-8b764b02549d" providerId="ADAL" clId="{A4B4AF46-5DC5-4D8B-B6AD-471077EA08F7}" dt="2024-03-03T09:17:26.222" v="3087" actId="20577"/>
          <ac:graphicFrameMkLst>
            <pc:docMk/>
            <pc:sldMk cId="3046850394" sldId="1926"/>
            <ac:graphicFrameMk id="7" creationId="{46CA5A05-0170-54BD-39DB-42F9D4956AE4}"/>
          </ac:graphicFrameMkLst>
        </pc:graphicFrameChg>
      </pc:sldChg>
      <pc:sldChg chg="modSp mod">
        <pc:chgData name="Ashish Sutar" userId="c5ef443d-643b-40e4-8531-8b764b02549d" providerId="ADAL" clId="{A4B4AF46-5DC5-4D8B-B6AD-471077EA08F7}" dt="2024-03-03T09:19:56.734" v="3104" actId="20577"/>
        <pc:sldMkLst>
          <pc:docMk/>
          <pc:sldMk cId="1215807288" sldId="1927"/>
        </pc:sldMkLst>
        <pc:spChg chg="mod">
          <ac:chgData name="Ashish Sutar" userId="c5ef443d-643b-40e4-8531-8b764b02549d" providerId="ADAL" clId="{A4B4AF46-5DC5-4D8B-B6AD-471077EA08F7}" dt="2024-03-03T08:23:06.941" v="2203" actId="255"/>
          <ac:spMkLst>
            <pc:docMk/>
            <pc:sldMk cId="1215807288" sldId="1927"/>
            <ac:spMk id="5" creationId="{EE4765B6-FAD1-B79D-E6B2-286A24325CBD}"/>
          </ac:spMkLst>
        </pc:spChg>
        <pc:graphicFrameChg chg="mod modGraphic">
          <ac:chgData name="Ashish Sutar" userId="c5ef443d-643b-40e4-8531-8b764b02549d" providerId="ADAL" clId="{A4B4AF46-5DC5-4D8B-B6AD-471077EA08F7}" dt="2024-03-03T09:19:56.734" v="3104" actId="20577"/>
          <ac:graphicFrameMkLst>
            <pc:docMk/>
            <pc:sldMk cId="1215807288" sldId="1927"/>
            <ac:graphicFrameMk id="7" creationId="{0A157C93-2569-005C-9530-BFF3CF136BB8}"/>
          </ac:graphicFrameMkLst>
        </pc:graphicFrameChg>
      </pc:sldChg>
      <pc:sldChg chg="modSp mod">
        <pc:chgData name="Ashish Sutar" userId="c5ef443d-643b-40e4-8531-8b764b02549d" providerId="ADAL" clId="{A4B4AF46-5DC5-4D8B-B6AD-471077EA08F7}" dt="2024-03-03T09:23:45.458" v="3152" actId="20577"/>
        <pc:sldMkLst>
          <pc:docMk/>
          <pc:sldMk cId="4147501190" sldId="1928"/>
        </pc:sldMkLst>
        <pc:spChg chg="mod">
          <ac:chgData name="Ashish Sutar" userId="c5ef443d-643b-40e4-8531-8b764b02549d" providerId="ADAL" clId="{A4B4AF46-5DC5-4D8B-B6AD-471077EA08F7}" dt="2024-03-03T09:01:13.731" v="3053" actId="20577"/>
          <ac:spMkLst>
            <pc:docMk/>
            <pc:sldMk cId="4147501190" sldId="1928"/>
            <ac:spMk id="5" creationId="{26ED814D-5970-B05B-9C10-41700798E8E7}"/>
          </ac:spMkLst>
        </pc:spChg>
        <pc:graphicFrameChg chg="mod modGraphic">
          <ac:chgData name="Ashish Sutar" userId="c5ef443d-643b-40e4-8531-8b764b02549d" providerId="ADAL" clId="{A4B4AF46-5DC5-4D8B-B6AD-471077EA08F7}" dt="2024-03-03T09:23:45.458" v="3152" actId="20577"/>
          <ac:graphicFrameMkLst>
            <pc:docMk/>
            <pc:sldMk cId="4147501190" sldId="1928"/>
            <ac:graphicFrameMk id="7" creationId="{D68663F2-A1D4-B811-BEEA-0C9F750B29EE}"/>
          </ac:graphicFrameMkLst>
        </pc:graphicFrameChg>
      </pc:sldChg>
      <pc:sldChg chg="modSp mod">
        <pc:chgData name="Ashish Sutar" userId="c5ef443d-643b-40e4-8531-8b764b02549d" providerId="ADAL" clId="{A4B4AF46-5DC5-4D8B-B6AD-471077EA08F7}" dt="2024-03-03T08:56:01.370" v="3020" actId="14100"/>
        <pc:sldMkLst>
          <pc:docMk/>
          <pc:sldMk cId="3305991194" sldId="1929"/>
        </pc:sldMkLst>
        <pc:spChg chg="mod">
          <ac:chgData name="Ashish Sutar" userId="c5ef443d-643b-40e4-8531-8b764b02549d" providerId="ADAL" clId="{A4B4AF46-5DC5-4D8B-B6AD-471077EA08F7}" dt="2024-03-03T08:56:01.370" v="3020" actId="14100"/>
          <ac:spMkLst>
            <pc:docMk/>
            <pc:sldMk cId="3305991194" sldId="1929"/>
            <ac:spMk id="2" creationId="{88E2A0F1-8D03-107C-EC19-1A478D06B48F}"/>
          </ac:spMkLst>
        </pc:spChg>
      </pc:sldChg>
      <pc:sldChg chg="addSp delSp modSp mod">
        <pc:chgData name="Ashish Sutar" userId="c5ef443d-643b-40e4-8531-8b764b02549d" providerId="ADAL" clId="{A4B4AF46-5DC5-4D8B-B6AD-471077EA08F7}" dt="2024-03-03T09:19:35.530" v="3092" actId="255"/>
        <pc:sldMkLst>
          <pc:docMk/>
          <pc:sldMk cId="1307734992" sldId="1930"/>
        </pc:sldMkLst>
        <pc:spChg chg="add mod">
          <ac:chgData name="Ashish Sutar" userId="c5ef443d-643b-40e4-8531-8b764b02549d" providerId="ADAL" clId="{A4B4AF46-5DC5-4D8B-B6AD-471077EA08F7}" dt="2024-03-03T09:19:35.530" v="3092" actId="255"/>
          <ac:spMkLst>
            <pc:docMk/>
            <pc:sldMk cId="1307734992" sldId="1930"/>
            <ac:spMk id="2" creationId="{0F4D4028-98E2-39D5-033D-30E2B6CBBF1E}"/>
          </ac:spMkLst>
        </pc:spChg>
        <pc:spChg chg="mod">
          <ac:chgData name="Ashish Sutar" userId="c5ef443d-643b-40e4-8531-8b764b02549d" providerId="ADAL" clId="{A4B4AF46-5DC5-4D8B-B6AD-471077EA08F7}" dt="2024-03-03T08:49:07.925" v="2961" actId="114"/>
          <ac:spMkLst>
            <pc:docMk/>
            <pc:sldMk cId="1307734992" sldId="1930"/>
            <ac:spMk id="5" creationId="{BA6ED644-D114-E6C1-5E8B-8DB7A4E466C8}"/>
          </ac:spMkLst>
        </pc:spChg>
        <pc:spChg chg="del mod">
          <ac:chgData name="Ashish Sutar" userId="c5ef443d-643b-40e4-8531-8b764b02549d" providerId="ADAL" clId="{A4B4AF46-5DC5-4D8B-B6AD-471077EA08F7}" dt="2024-03-03T08:56:52.038" v="3023" actId="21"/>
          <ac:spMkLst>
            <pc:docMk/>
            <pc:sldMk cId="1307734992" sldId="1930"/>
            <ac:spMk id="8" creationId="{0F4D4028-98E2-39D5-033D-30E2B6CBBF1E}"/>
          </ac:spMkLst>
        </pc:spChg>
        <pc:spChg chg="mod">
          <ac:chgData name="Ashish Sutar" userId="c5ef443d-643b-40e4-8531-8b764b02549d" providerId="ADAL" clId="{A4B4AF46-5DC5-4D8B-B6AD-471077EA08F7}" dt="2024-03-03T08:56:48.228" v="3022" actId="1076"/>
          <ac:spMkLst>
            <pc:docMk/>
            <pc:sldMk cId="1307734992" sldId="1930"/>
            <ac:spMk id="9" creationId="{611BAA1E-ED5B-8C92-9D9E-C6DD691F8ED9}"/>
          </ac:spMkLst>
        </pc:spChg>
        <pc:picChg chg="del">
          <ac:chgData name="Ashish Sutar" userId="c5ef443d-643b-40e4-8531-8b764b02549d" providerId="ADAL" clId="{A4B4AF46-5DC5-4D8B-B6AD-471077EA08F7}" dt="2024-03-03T05:54:35.539" v="1032" actId="478"/>
          <ac:picMkLst>
            <pc:docMk/>
            <pc:sldMk cId="1307734992" sldId="1930"/>
            <ac:picMk id="2" creationId="{31F400D6-45D9-1C9F-5CE2-724CDBB629AF}"/>
          </ac:picMkLst>
        </pc:picChg>
        <pc:picChg chg="add mod">
          <ac:chgData name="Ashish Sutar" userId="c5ef443d-643b-40e4-8531-8b764b02549d" providerId="ADAL" clId="{A4B4AF46-5DC5-4D8B-B6AD-471077EA08F7}" dt="2024-03-03T08:56:54.526" v="3024" actId="1076"/>
          <ac:picMkLst>
            <pc:docMk/>
            <pc:sldMk cId="1307734992" sldId="1930"/>
            <ac:picMk id="3" creationId="{EB3CA263-C3F7-BFAA-F18C-C8BF3310857B}"/>
          </ac:picMkLst>
        </pc:picChg>
      </pc:sldChg>
      <pc:sldChg chg="addSp modSp new del mod">
        <pc:chgData name="Ashish Sutar" userId="c5ef443d-643b-40e4-8531-8b764b02549d" providerId="ADAL" clId="{A4B4AF46-5DC5-4D8B-B6AD-471077EA08F7}" dt="2024-03-03T12:21:57.581" v="3340" actId="2696"/>
        <pc:sldMkLst>
          <pc:docMk/>
          <pc:sldMk cId="1403504275" sldId="1931"/>
        </pc:sldMkLst>
        <pc:spChg chg="add mod">
          <ac:chgData name="Ashish Sutar" userId="c5ef443d-643b-40e4-8531-8b764b02549d" providerId="ADAL" clId="{A4B4AF46-5DC5-4D8B-B6AD-471077EA08F7}" dt="2024-03-03T12:21:45.679" v="3337" actId="1076"/>
          <ac:spMkLst>
            <pc:docMk/>
            <pc:sldMk cId="1403504275" sldId="1931"/>
            <ac:spMk id="4" creationId="{0A2CE394-3419-21D5-A774-649423A1BB8E}"/>
          </ac:spMkLst>
        </pc:spChg>
        <pc:spChg chg="add mod">
          <ac:chgData name="Ashish Sutar" userId="c5ef443d-643b-40e4-8531-8b764b02549d" providerId="ADAL" clId="{A4B4AF46-5DC5-4D8B-B6AD-471077EA08F7}" dt="2024-03-03T12:21:44.062" v="3336" actId="1076"/>
          <ac:spMkLst>
            <pc:docMk/>
            <pc:sldMk cId="1403504275" sldId="1931"/>
            <ac:spMk id="5" creationId="{8A5AF764-336A-A7A3-5A06-7DED68D805B2}"/>
          </ac:spMkLst>
        </pc:spChg>
      </pc:sldChg>
      <pc:sldMasterChg chg="setBg modSldLayout">
        <pc:chgData name="Ashish Sutar" userId="c5ef443d-643b-40e4-8531-8b764b02549d" providerId="ADAL" clId="{A4B4AF46-5DC5-4D8B-B6AD-471077EA08F7}" dt="2024-03-03T04:08:07.735" v="94"/>
        <pc:sldMasterMkLst>
          <pc:docMk/>
          <pc:sldMasterMk cId="2892021138" sldId="2147483656"/>
        </pc:sldMasterMkLst>
        <pc:sldLayoutChg chg="setBg">
          <pc:chgData name="Ashish Sutar" userId="c5ef443d-643b-40e4-8531-8b764b02549d" providerId="ADAL" clId="{A4B4AF46-5DC5-4D8B-B6AD-471077EA08F7}" dt="2024-03-03T04:08:07.735" v="94"/>
          <pc:sldLayoutMkLst>
            <pc:docMk/>
            <pc:sldMasterMk cId="2892021138" sldId="2147483656"/>
            <pc:sldLayoutMk cId="2249980524" sldId="2147483651"/>
          </pc:sldLayoutMkLst>
        </pc:sldLayoutChg>
        <pc:sldLayoutChg chg="setBg">
          <pc:chgData name="Ashish Sutar" userId="c5ef443d-643b-40e4-8531-8b764b02549d" providerId="ADAL" clId="{A4B4AF46-5DC5-4D8B-B6AD-471077EA08F7}" dt="2024-03-03T04:08:07.735" v="94"/>
          <pc:sldLayoutMkLst>
            <pc:docMk/>
            <pc:sldMasterMk cId="2892021138" sldId="2147483656"/>
            <pc:sldLayoutMk cId="2684045592" sldId="2147483657"/>
          </pc:sldLayoutMkLst>
        </pc:sldLayoutChg>
        <pc:sldLayoutChg chg="setBg">
          <pc:chgData name="Ashish Sutar" userId="c5ef443d-643b-40e4-8531-8b764b02549d" providerId="ADAL" clId="{A4B4AF46-5DC5-4D8B-B6AD-471077EA08F7}" dt="2024-03-03T04:08:07.735" v="94"/>
          <pc:sldLayoutMkLst>
            <pc:docMk/>
            <pc:sldMasterMk cId="2892021138" sldId="2147483656"/>
            <pc:sldLayoutMk cId="2897407269" sldId="2147483679"/>
          </pc:sldLayoutMkLst>
        </pc:sldLayoutChg>
        <pc:sldLayoutChg chg="setBg">
          <pc:chgData name="Ashish Sutar" userId="c5ef443d-643b-40e4-8531-8b764b02549d" providerId="ADAL" clId="{A4B4AF46-5DC5-4D8B-B6AD-471077EA08F7}" dt="2024-03-03T04:08:07.735" v="94"/>
          <pc:sldLayoutMkLst>
            <pc:docMk/>
            <pc:sldMasterMk cId="2892021138" sldId="2147483656"/>
            <pc:sldLayoutMk cId="1545159749" sldId="2147483680"/>
          </pc:sldLayoutMkLst>
        </pc:sldLayoutChg>
        <pc:sldLayoutChg chg="setBg">
          <pc:chgData name="Ashish Sutar" userId="c5ef443d-643b-40e4-8531-8b764b02549d" providerId="ADAL" clId="{A4B4AF46-5DC5-4D8B-B6AD-471077EA08F7}" dt="2024-03-03T04:08:07.735" v="94"/>
          <pc:sldLayoutMkLst>
            <pc:docMk/>
            <pc:sldMasterMk cId="2892021138" sldId="2147483656"/>
            <pc:sldLayoutMk cId="121875187" sldId="2147483681"/>
          </pc:sldLayoutMkLst>
        </pc:sldLayoutChg>
        <pc:sldLayoutChg chg="setBg">
          <pc:chgData name="Ashish Sutar" userId="c5ef443d-643b-40e4-8531-8b764b02549d" providerId="ADAL" clId="{A4B4AF46-5DC5-4D8B-B6AD-471077EA08F7}" dt="2024-03-03T04:08:07.735" v="94"/>
          <pc:sldLayoutMkLst>
            <pc:docMk/>
            <pc:sldMasterMk cId="2892021138" sldId="2147483656"/>
            <pc:sldLayoutMk cId="1164882992" sldId="2147483682"/>
          </pc:sldLayoutMkLst>
        </pc:sldLayoutChg>
        <pc:sldLayoutChg chg="setBg">
          <pc:chgData name="Ashish Sutar" userId="c5ef443d-643b-40e4-8531-8b764b02549d" providerId="ADAL" clId="{A4B4AF46-5DC5-4D8B-B6AD-471077EA08F7}" dt="2024-03-03T04:08:07.735" v="94"/>
          <pc:sldLayoutMkLst>
            <pc:docMk/>
            <pc:sldMasterMk cId="2892021138" sldId="2147483656"/>
            <pc:sldLayoutMk cId="733202486" sldId="2147483683"/>
          </pc:sldLayoutMkLst>
        </pc:sldLayoutChg>
        <pc:sldLayoutChg chg="setBg">
          <pc:chgData name="Ashish Sutar" userId="c5ef443d-643b-40e4-8531-8b764b02549d" providerId="ADAL" clId="{A4B4AF46-5DC5-4D8B-B6AD-471077EA08F7}" dt="2024-03-03T04:08:07.735" v="94"/>
          <pc:sldLayoutMkLst>
            <pc:docMk/>
            <pc:sldMasterMk cId="2892021138" sldId="2147483656"/>
            <pc:sldLayoutMk cId="1579481010" sldId="2147483723"/>
          </pc:sldLayoutMkLst>
        </pc:sldLayoutChg>
        <pc:sldLayoutChg chg="setBg">
          <pc:chgData name="Ashish Sutar" userId="c5ef443d-643b-40e4-8531-8b764b02549d" providerId="ADAL" clId="{A4B4AF46-5DC5-4D8B-B6AD-471077EA08F7}" dt="2024-03-03T04:08:07.735" v="94"/>
          <pc:sldLayoutMkLst>
            <pc:docMk/>
            <pc:sldMasterMk cId="2892021138" sldId="2147483656"/>
            <pc:sldLayoutMk cId="1271329512" sldId="2147483724"/>
          </pc:sldLayoutMkLst>
        </pc:sldLayoutChg>
        <pc:sldLayoutChg chg="setBg">
          <pc:chgData name="Ashish Sutar" userId="c5ef443d-643b-40e4-8531-8b764b02549d" providerId="ADAL" clId="{A4B4AF46-5DC5-4D8B-B6AD-471077EA08F7}" dt="2024-03-03T04:08:07.735" v="94"/>
          <pc:sldLayoutMkLst>
            <pc:docMk/>
            <pc:sldMasterMk cId="2892021138" sldId="2147483656"/>
            <pc:sldLayoutMk cId="1834983000" sldId="2147483725"/>
          </pc:sldLayoutMkLst>
        </pc:sldLayoutChg>
        <pc:sldLayoutChg chg="setBg">
          <pc:chgData name="Ashish Sutar" userId="c5ef443d-643b-40e4-8531-8b764b02549d" providerId="ADAL" clId="{A4B4AF46-5DC5-4D8B-B6AD-471077EA08F7}" dt="2024-03-03T04:08:07.735" v="94"/>
          <pc:sldLayoutMkLst>
            <pc:docMk/>
            <pc:sldMasterMk cId="2892021138" sldId="2147483656"/>
            <pc:sldLayoutMk cId="3039840267" sldId="2147483726"/>
          </pc:sldLayoutMkLst>
        </pc:sldLayoutChg>
        <pc:sldLayoutChg chg="setBg">
          <pc:chgData name="Ashish Sutar" userId="c5ef443d-643b-40e4-8531-8b764b02549d" providerId="ADAL" clId="{A4B4AF46-5DC5-4D8B-B6AD-471077EA08F7}" dt="2024-03-03T04:08:07.735" v="94"/>
          <pc:sldLayoutMkLst>
            <pc:docMk/>
            <pc:sldMasterMk cId="2892021138" sldId="2147483656"/>
            <pc:sldLayoutMk cId="633769657" sldId="2147483727"/>
          </pc:sldLayoutMkLst>
        </pc:sldLayoutChg>
        <pc:sldLayoutChg chg="setBg">
          <pc:chgData name="Ashish Sutar" userId="c5ef443d-643b-40e4-8531-8b764b02549d" providerId="ADAL" clId="{A4B4AF46-5DC5-4D8B-B6AD-471077EA08F7}" dt="2024-03-03T04:08:07.735" v="94"/>
          <pc:sldLayoutMkLst>
            <pc:docMk/>
            <pc:sldMasterMk cId="2892021138" sldId="2147483656"/>
            <pc:sldLayoutMk cId="900401712" sldId="2147483741"/>
          </pc:sldLayoutMkLst>
        </pc:sldLayoutChg>
      </pc:sldMasterChg>
      <pc:sldMasterChg chg="setBg modSldLayout">
        <pc:chgData name="Ashish Sutar" userId="c5ef443d-643b-40e4-8531-8b764b02549d" providerId="ADAL" clId="{A4B4AF46-5DC5-4D8B-B6AD-471077EA08F7}" dt="2024-03-03T04:08:07.735" v="94"/>
        <pc:sldMasterMkLst>
          <pc:docMk/>
          <pc:sldMasterMk cId="1844545298" sldId="2147483658"/>
        </pc:sldMasterMkLst>
        <pc:sldLayoutChg chg="setBg">
          <pc:chgData name="Ashish Sutar" userId="c5ef443d-643b-40e4-8531-8b764b02549d" providerId="ADAL" clId="{A4B4AF46-5DC5-4D8B-B6AD-471077EA08F7}" dt="2024-03-03T04:08:07.735" v="94"/>
          <pc:sldLayoutMkLst>
            <pc:docMk/>
            <pc:sldMasterMk cId="1844545298" sldId="2147483658"/>
            <pc:sldLayoutMk cId="3787492787" sldId="2147483693"/>
          </pc:sldLayoutMkLst>
        </pc:sldLayoutChg>
        <pc:sldLayoutChg chg="setBg">
          <pc:chgData name="Ashish Sutar" userId="c5ef443d-643b-40e4-8531-8b764b02549d" providerId="ADAL" clId="{A4B4AF46-5DC5-4D8B-B6AD-471077EA08F7}" dt="2024-03-03T04:08:07.735" v="94"/>
          <pc:sldLayoutMkLst>
            <pc:docMk/>
            <pc:sldMasterMk cId="1844545298" sldId="2147483658"/>
            <pc:sldLayoutMk cId="1175817689" sldId="2147483714"/>
          </pc:sldLayoutMkLst>
        </pc:sldLayoutChg>
      </pc:sldMasterChg>
      <pc:sldMasterChg chg="setBg modSldLayout">
        <pc:chgData name="Ashish Sutar" userId="c5ef443d-643b-40e4-8531-8b764b02549d" providerId="ADAL" clId="{A4B4AF46-5DC5-4D8B-B6AD-471077EA08F7}" dt="2024-03-03T04:08:07.735" v="94"/>
        <pc:sldMasterMkLst>
          <pc:docMk/>
          <pc:sldMasterMk cId="3653995818" sldId="2147483660"/>
        </pc:sldMasterMkLst>
        <pc:sldLayoutChg chg="setBg">
          <pc:chgData name="Ashish Sutar" userId="c5ef443d-643b-40e4-8531-8b764b02549d" providerId="ADAL" clId="{A4B4AF46-5DC5-4D8B-B6AD-471077EA08F7}" dt="2024-03-03T04:08:07.735" v="94"/>
          <pc:sldLayoutMkLst>
            <pc:docMk/>
            <pc:sldMasterMk cId="3653995818" sldId="2147483660"/>
            <pc:sldLayoutMk cId="805116453" sldId="2147483677"/>
          </pc:sldLayoutMkLst>
        </pc:sldLayoutChg>
        <pc:sldLayoutChg chg="setBg">
          <pc:chgData name="Ashish Sutar" userId="c5ef443d-643b-40e4-8531-8b764b02549d" providerId="ADAL" clId="{A4B4AF46-5DC5-4D8B-B6AD-471077EA08F7}" dt="2024-03-03T04:08:07.735" v="94"/>
          <pc:sldLayoutMkLst>
            <pc:docMk/>
            <pc:sldMasterMk cId="3653995818" sldId="2147483660"/>
            <pc:sldLayoutMk cId="1636991692" sldId="2147483684"/>
          </pc:sldLayoutMkLst>
        </pc:sldLayoutChg>
        <pc:sldLayoutChg chg="setBg">
          <pc:chgData name="Ashish Sutar" userId="c5ef443d-643b-40e4-8531-8b764b02549d" providerId="ADAL" clId="{A4B4AF46-5DC5-4D8B-B6AD-471077EA08F7}" dt="2024-03-03T04:08:07.735" v="94"/>
          <pc:sldLayoutMkLst>
            <pc:docMk/>
            <pc:sldMasterMk cId="3653995818" sldId="2147483660"/>
            <pc:sldLayoutMk cId="2426805402" sldId="2147483686"/>
          </pc:sldLayoutMkLst>
        </pc:sldLayoutChg>
        <pc:sldLayoutChg chg="setBg">
          <pc:chgData name="Ashish Sutar" userId="c5ef443d-643b-40e4-8531-8b764b02549d" providerId="ADAL" clId="{A4B4AF46-5DC5-4D8B-B6AD-471077EA08F7}" dt="2024-03-03T04:08:07.735" v="94"/>
          <pc:sldLayoutMkLst>
            <pc:docMk/>
            <pc:sldMasterMk cId="3653995818" sldId="2147483660"/>
            <pc:sldLayoutMk cId="3303687505" sldId="2147483687"/>
          </pc:sldLayoutMkLst>
        </pc:sldLayoutChg>
        <pc:sldLayoutChg chg="setBg">
          <pc:chgData name="Ashish Sutar" userId="c5ef443d-643b-40e4-8531-8b764b02549d" providerId="ADAL" clId="{A4B4AF46-5DC5-4D8B-B6AD-471077EA08F7}" dt="2024-03-03T04:08:07.735" v="94"/>
          <pc:sldLayoutMkLst>
            <pc:docMk/>
            <pc:sldMasterMk cId="3653995818" sldId="2147483660"/>
            <pc:sldLayoutMk cId="3494832771" sldId="2147483688"/>
          </pc:sldLayoutMkLst>
        </pc:sldLayoutChg>
        <pc:sldLayoutChg chg="setBg">
          <pc:chgData name="Ashish Sutar" userId="c5ef443d-643b-40e4-8531-8b764b02549d" providerId="ADAL" clId="{A4B4AF46-5DC5-4D8B-B6AD-471077EA08F7}" dt="2024-03-03T04:08:07.735" v="94"/>
          <pc:sldLayoutMkLst>
            <pc:docMk/>
            <pc:sldMasterMk cId="3653995818" sldId="2147483660"/>
            <pc:sldLayoutMk cId="3670956553" sldId="2147483689"/>
          </pc:sldLayoutMkLst>
        </pc:sldLayoutChg>
        <pc:sldLayoutChg chg="setBg">
          <pc:chgData name="Ashish Sutar" userId="c5ef443d-643b-40e4-8531-8b764b02549d" providerId="ADAL" clId="{A4B4AF46-5DC5-4D8B-B6AD-471077EA08F7}" dt="2024-03-03T04:08:07.735" v="94"/>
          <pc:sldLayoutMkLst>
            <pc:docMk/>
            <pc:sldMasterMk cId="3653995818" sldId="2147483660"/>
            <pc:sldLayoutMk cId="591640430" sldId="2147483728"/>
          </pc:sldLayoutMkLst>
        </pc:sldLayoutChg>
      </pc:sldMasterChg>
      <pc:sldMasterChg chg="setBg modSldLayout">
        <pc:chgData name="Ashish Sutar" userId="c5ef443d-643b-40e4-8531-8b764b02549d" providerId="ADAL" clId="{A4B4AF46-5DC5-4D8B-B6AD-471077EA08F7}" dt="2024-03-03T04:08:07.735" v="94"/>
        <pc:sldMasterMkLst>
          <pc:docMk/>
          <pc:sldMasterMk cId="1687107091" sldId="2147483664"/>
        </pc:sldMasterMkLst>
        <pc:sldLayoutChg chg="setBg">
          <pc:chgData name="Ashish Sutar" userId="c5ef443d-643b-40e4-8531-8b764b02549d" providerId="ADAL" clId="{A4B4AF46-5DC5-4D8B-B6AD-471077EA08F7}" dt="2024-03-03T04:08:07.735" v="94"/>
          <pc:sldLayoutMkLst>
            <pc:docMk/>
            <pc:sldMasterMk cId="1687107091" sldId="2147483664"/>
            <pc:sldLayoutMk cId="2568867243" sldId="2147483663"/>
          </pc:sldLayoutMkLst>
        </pc:sldLayoutChg>
        <pc:sldLayoutChg chg="setBg">
          <pc:chgData name="Ashish Sutar" userId="c5ef443d-643b-40e4-8531-8b764b02549d" providerId="ADAL" clId="{A4B4AF46-5DC5-4D8B-B6AD-471077EA08F7}" dt="2024-03-03T04:08:07.735" v="94"/>
          <pc:sldLayoutMkLst>
            <pc:docMk/>
            <pc:sldMasterMk cId="1687107091" sldId="2147483664"/>
            <pc:sldLayoutMk cId="2953883736" sldId="2147483665"/>
          </pc:sldLayoutMkLst>
        </pc:sldLayoutChg>
        <pc:sldLayoutChg chg="setBg">
          <pc:chgData name="Ashish Sutar" userId="c5ef443d-643b-40e4-8531-8b764b02549d" providerId="ADAL" clId="{A4B4AF46-5DC5-4D8B-B6AD-471077EA08F7}" dt="2024-03-03T04:08:07.735" v="94"/>
          <pc:sldLayoutMkLst>
            <pc:docMk/>
            <pc:sldMasterMk cId="1687107091" sldId="2147483664"/>
            <pc:sldLayoutMk cId="3359931004" sldId="2147483666"/>
          </pc:sldLayoutMkLst>
        </pc:sldLayoutChg>
        <pc:sldLayoutChg chg="setBg">
          <pc:chgData name="Ashish Sutar" userId="c5ef443d-643b-40e4-8531-8b764b02549d" providerId="ADAL" clId="{A4B4AF46-5DC5-4D8B-B6AD-471077EA08F7}" dt="2024-03-03T04:08:07.735" v="94"/>
          <pc:sldLayoutMkLst>
            <pc:docMk/>
            <pc:sldMasterMk cId="1687107091" sldId="2147483664"/>
            <pc:sldLayoutMk cId="2518206368" sldId="2147483670"/>
          </pc:sldLayoutMkLst>
        </pc:sldLayoutChg>
        <pc:sldLayoutChg chg="setBg">
          <pc:chgData name="Ashish Sutar" userId="c5ef443d-643b-40e4-8531-8b764b02549d" providerId="ADAL" clId="{A4B4AF46-5DC5-4D8B-B6AD-471077EA08F7}" dt="2024-03-03T04:08:07.735" v="94"/>
          <pc:sldLayoutMkLst>
            <pc:docMk/>
            <pc:sldMasterMk cId="1687107091" sldId="2147483664"/>
            <pc:sldLayoutMk cId="3965039741" sldId="2147483671"/>
          </pc:sldLayoutMkLst>
        </pc:sldLayoutChg>
        <pc:sldLayoutChg chg="setBg">
          <pc:chgData name="Ashish Sutar" userId="c5ef443d-643b-40e4-8531-8b764b02549d" providerId="ADAL" clId="{A4B4AF46-5DC5-4D8B-B6AD-471077EA08F7}" dt="2024-03-03T04:08:07.735" v="94"/>
          <pc:sldLayoutMkLst>
            <pc:docMk/>
            <pc:sldMasterMk cId="1687107091" sldId="2147483664"/>
            <pc:sldLayoutMk cId="2841296424" sldId="2147483678"/>
          </pc:sldLayoutMkLst>
        </pc:sldLayoutChg>
        <pc:sldLayoutChg chg="setBg">
          <pc:chgData name="Ashish Sutar" userId="c5ef443d-643b-40e4-8531-8b764b02549d" providerId="ADAL" clId="{A4B4AF46-5DC5-4D8B-B6AD-471077EA08F7}" dt="2024-03-03T04:08:07.735" v="94"/>
          <pc:sldLayoutMkLst>
            <pc:docMk/>
            <pc:sldMasterMk cId="1687107091" sldId="2147483664"/>
            <pc:sldLayoutMk cId="182630971" sldId="2147483692"/>
          </pc:sldLayoutMkLst>
        </pc:sldLayoutChg>
        <pc:sldLayoutChg chg="setBg">
          <pc:chgData name="Ashish Sutar" userId="c5ef443d-643b-40e4-8531-8b764b02549d" providerId="ADAL" clId="{A4B4AF46-5DC5-4D8B-B6AD-471077EA08F7}" dt="2024-03-03T04:08:07.735" v="94"/>
          <pc:sldLayoutMkLst>
            <pc:docMk/>
            <pc:sldMasterMk cId="1687107091" sldId="2147483664"/>
            <pc:sldLayoutMk cId="284798902" sldId="2147483715"/>
          </pc:sldLayoutMkLst>
        </pc:sldLayoutChg>
        <pc:sldLayoutChg chg="setBg">
          <pc:chgData name="Ashish Sutar" userId="c5ef443d-643b-40e4-8531-8b764b02549d" providerId="ADAL" clId="{A4B4AF46-5DC5-4D8B-B6AD-471077EA08F7}" dt="2024-03-03T04:08:07.735" v="94"/>
          <pc:sldLayoutMkLst>
            <pc:docMk/>
            <pc:sldMasterMk cId="1687107091" sldId="2147483664"/>
            <pc:sldLayoutMk cId="2776580319" sldId="2147483716"/>
          </pc:sldLayoutMkLst>
        </pc:sldLayoutChg>
        <pc:sldLayoutChg chg="setBg">
          <pc:chgData name="Ashish Sutar" userId="c5ef443d-643b-40e4-8531-8b764b02549d" providerId="ADAL" clId="{A4B4AF46-5DC5-4D8B-B6AD-471077EA08F7}" dt="2024-03-03T04:08:07.735" v="94"/>
          <pc:sldLayoutMkLst>
            <pc:docMk/>
            <pc:sldMasterMk cId="1687107091" sldId="2147483664"/>
            <pc:sldLayoutMk cId="2644155154" sldId="2147483718"/>
          </pc:sldLayoutMkLst>
        </pc:sldLayoutChg>
        <pc:sldLayoutChg chg="setBg">
          <pc:chgData name="Ashish Sutar" userId="c5ef443d-643b-40e4-8531-8b764b02549d" providerId="ADAL" clId="{A4B4AF46-5DC5-4D8B-B6AD-471077EA08F7}" dt="2024-03-03T04:08:07.735" v="94"/>
          <pc:sldLayoutMkLst>
            <pc:docMk/>
            <pc:sldMasterMk cId="1687107091" sldId="2147483664"/>
            <pc:sldLayoutMk cId="456511896" sldId="2147483719"/>
          </pc:sldLayoutMkLst>
        </pc:sldLayoutChg>
        <pc:sldLayoutChg chg="setBg">
          <pc:chgData name="Ashish Sutar" userId="c5ef443d-643b-40e4-8531-8b764b02549d" providerId="ADAL" clId="{A4B4AF46-5DC5-4D8B-B6AD-471077EA08F7}" dt="2024-03-03T04:08:07.735" v="94"/>
          <pc:sldLayoutMkLst>
            <pc:docMk/>
            <pc:sldMasterMk cId="1687107091" sldId="2147483664"/>
            <pc:sldLayoutMk cId="3118871555" sldId="2147483722"/>
          </pc:sldLayoutMkLst>
        </pc:sldLayoutChg>
      </pc:sldMasterChg>
      <pc:sldMasterChg chg="setBg modSldLayout">
        <pc:chgData name="Ashish Sutar" userId="c5ef443d-643b-40e4-8531-8b764b02549d" providerId="ADAL" clId="{A4B4AF46-5DC5-4D8B-B6AD-471077EA08F7}" dt="2024-03-03T04:08:07.735" v="94"/>
        <pc:sldMasterMkLst>
          <pc:docMk/>
          <pc:sldMasterMk cId="2107037452" sldId="2147483667"/>
        </pc:sldMasterMkLst>
        <pc:sldLayoutChg chg="setBg">
          <pc:chgData name="Ashish Sutar" userId="c5ef443d-643b-40e4-8531-8b764b02549d" providerId="ADAL" clId="{A4B4AF46-5DC5-4D8B-B6AD-471077EA08F7}" dt="2024-03-03T04:08:07.735" v="94"/>
          <pc:sldLayoutMkLst>
            <pc:docMk/>
            <pc:sldMasterMk cId="2107037452" sldId="2147483667"/>
            <pc:sldLayoutMk cId="940204472" sldId="2147483668"/>
          </pc:sldLayoutMkLst>
        </pc:sldLayoutChg>
        <pc:sldLayoutChg chg="setBg">
          <pc:chgData name="Ashish Sutar" userId="c5ef443d-643b-40e4-8531-8b764b02549d" providerId="ADAL" clId="{A4B4AF46-5DC5-4D8B-B6AD-471077EA08F7}" dt="2024-03-03T04:08:07.735" v="94"/>
          <pc:sldLayoutMkLst>
            <pc:docMk/>
            <pc:sldMasterMk cId="2107037452" sldId="2147483667"/>
            <pc:sldLayoutMk cId="3604817806" sldId="2147483669"/>
          </pc:sldLayoutMkLst>
        </pc:sldLayoutChg>
        <pc:sldLayoutChg chg="setBg">
          <pc:chgData name="Ashish Sutar" userId="c5ef443d-643b-40e4-8531-8b764b02549d" providerId="ADAL" clId="{A4B4AF46-5DC5-4D8B-B6AD-471077EA08F7}" dt="2024-03-03T04:08:07.735" v="94"/>
          <pc:sldLayoutMkLst>
            <pc:docMk/>
            <pc:sldMasterMk cId="2107037452" sldId="2147483667"/>
            <pc:sldLayoutMk cId="2428382482" sldId="2147483760"/>
          </pc:sldLayoutMkLst>
        </pc:sldLayoutChg>
      </pc:sldMasterChg>
      <pc:sldMasterChg chg="setBg modSldLayout">
        <pc:chgData name="Ashish Sutar" userId="c5ef443d-643b-40e4-8531-8b764b02549d" providerId="ADAL" clId="{A4B4AF46-5DC5-4D8B-B6AD-471077EA08F7}" dt="2024-03-03T04:08:07.735" v="94"/>
        <pc:sldMasterMkLst>
          <pc:docMk/>
          <pc:sldMasterMk cId="990466096" sldId="2147483704"/>
        </pc:sldMasterMkLst>
        <pc:sldLayoutChg chg="setBg">
          <pc:chgData name="Ashish Sutar" userId="c5ef443d-643b-40e4-8531-8b764b02549d" providerId="ADAL" clId="{A4B4AF46-5DC5-4D8B-B6AD-471077EA08F7}" dt="2024-03-03T04:08:07.735" v="94"/>
          <pc:sldLayoutMkLst>
            <pc:docMk/>
            <pc:sldMasterMk cId="990466096" sldId="2147483704"/>
            <pc:sldLayoutMk cId="3056703505" sldId="2147483710"/>
          </pc:sldLayoutMkLst>
        </pc:sldLayoutChg>
        <pc:sldLayoutChg chg="setBg">
          <pc:chgData name="Ashish Sutar" userId="c5ef443d-643b-40e4-8531-8b764b02549d" providerId="ADAL" clId="{A4B4AF46-5DC5-4D8B-B6AD-471077EA08F7}" dt="2024-03-03T04:08:07.735" v="94"/>
          <pc:sldLayoutMkLst>
            <pc:docMk/>
            <pc:sldMasterMk cId="990466096" sldId="2147483704"/>
            <pc:sldLayoutMk cId="4281941252" sldId="2147483711"/>
          </pc:sldLayoutMkLst>
        </pc:sldLayoutChg>
        <pc:sldLayoutChg chg="setBg">
          <pc:chgData name="Ashish Sutar" userId="c5ef443d-643b-40e4-8531-8b764b02549d" providerId="ADAL" clId="{A4B4AF46-5DC5-4D8B-B6AD-471077EA08F7}" dt="2024-03-03T04:08:07.735" v="94"/>
          <pc:sldLayoutMkLst>
            <pc:docMk/>
            <pc:sldMasterMk cId="990466096" sldId="2147483704"/>
            <pc:sldLayoutMk cId="2599264086" sldId="2147483712"/>
          </pc:sldLayoutMkLst>
        </pc:sldLayoutChg>
        <pc:sldLayoutChg chg="setBg">
          <pc:chgData name="Ashish Sutar" userId="c5ef443d-643b-40e4-8531-8b764b02549d" providerId="ADAL" clId="{A4B4AF46-5DC5-4D8B-B6AD-471077EA08F7}" dt="2024-03-03T04:08:07.735" v="94"/>
          <pc:sldLayoutMkLst>
            <pc:docMk/>
            <pc:sldMasterMk cId="990466096" sldId="2147483704"/>
            <pc:sldLayoutMk cId="3504653915" sldId="2147483713"/>
          </pc:sldLayoutMkLst>
        </pc:sldLayoutChg>
      </pc:sldMasterChg>
      <pc:sldMasterChg chg="setBg modSldLayout">
        <pc:chgData name="Ashish Sutar" userId="c5ef443d-643b-40e4-8531-8b764b02549d" providerId="ADAL" clId="{A4B4AF46-5DC5-4D8B-B6AD-471077EA08F7}" dt="2024-03-03T04:08:07.735" v="94"/>
        <pc:sldMasterMkLst>
          <pc:docMk/>
          <pc:sldMasterMk cId="1635278221" sldId="2147483717"/>
        </pc:sldMasterMkLst>
        <pc:sldLayoutChg chg="setBg">
          <pc:chgData name="Ashish Sutar" userId="c5ef443d-643b-40e4-8531-8b764b02549d" providerId="ADAL" clId="{A4B4AF46-5DC5-4D8B-B6AD-471077EA08F7}" dt="2024-03-03T04:08:07.735" v="94"/>
          <pc:sldLayoutMkLst>
            <pc:docMk/>
            <pc:sldMasterMk cId="1635278221" sldId="2147483717"/>
            <pc:sldLayoutMk cId="4050278318" sldId="2147483742"/>
          </pc:sldLayoutMkLst>
        </pc:sldLayoutChg>
      </pc:sldMasterChg>
      <pc:sldMasterChg chg="setBg modSldLayout">
        <pc:chgData name="Ashish Sutar" userId="c5ef443d-643b-40e4-8531-8b764b02549d" providerId="ADAL" clId="{A4B4AF46-5DC5-4D8B-B6AD-471077EA08F7}" dt="2024-03-03T04:08:07.735" v="94"/>
        <pc:sldMasterMkLst>
          <pc:docMk/>
          <pc:sldMasterMk cId="745338624" sldId="2147483729"/>
        </pc:sldMasterMkLst>
        <pc:sldLayoutChg chg="setBg">
          <pc:chgData name="Ashish Sutar" userId="c5ef443d-643b-40e4-8531-8b764b02549d" providerId="ADAL" clId="{A4B4AF46-5DC5-4D8B-B6AD-471077EA08F7}" dt="2024-03-03T04:08:07.735" v="94"/>
          <pc:sldLayoutMkLst>
            <pc:docMk/>
            <pc:sldMasterMk cId="745338624" sldId="2147483729"/>
            <pc:sldLayoutMk cId="455358661" sldId="2147483730"/>
          </pc:sldLayoutMkLst>
        </pc:sldLayoutChg>
        <pc:sldLayoutChg chg="setBg">
          <pc:chgData name="Ashish Sutar" userId="c5ef443d-643b-40e4-8531-8b764b02549d" providerId="ADAL" clId="{A4B4AF46-5DC5-4D8B-B6AD-471077EA08F7}" dt="2024-03-03T04:08:07.735" v="94"/>
          <pc:sldLayoutMkLst>
            <pc:docMk/>
            <pc:sldMasterMk cId="745338624" sldId="2147483729"/>
            <pc:sldLayoutMk cId="342413610" sldId="2147483731"/>
          </pc:sldLayoutMkLst>
        </pc:sldLayoutChg>
        <pc:sldLayoutChg chg="setBg">
          <pc:chgData name="Ashish Sutar" userId="c5ef443d-643b-40e4-8531-8b764b02549d" providerId="ADAL" clId="{A4B4AF46-5DC5-4D8B-B6AD-471077EA08F7}" dt="2024-03-03T04:08:07.735" v="94"/>
          <pc:sldLayoutMkLst>
            <pc:docMk/>
            <pc:sldMasterMk cId="745338624" sldId="2147483729"/>
            <pc:sldLayoutMk cId="2746422530" sldId="2147483732"/>
          </pc:sldLayoutMkLst>
        </pc:sldLayoutChg>
        <pc:sldLayoutChg chg="setBg">
          <pc:chgData name="Ashish Sutar" userId="c5ef443d-643b-40e4-8531-8b764b02549d" providerId="ADAL" clId="{A4B4AF46-5DC5-4D8B-B6AD-471077EA08F7}" dt="2024-03-03T04:08:07.735" v="94"/>
          <pc:sldLayoutMkLst>
            <pc:docMk/>
            <pc:sldMasterMk cId="745338624" sldId="2147483729"/>
            <pc:sldLayoutMk cId="801819187" sldId="2147483733"/>
          </pc:sldLayoutMkLst>
        </pc:sldLayoutChg>
        <pc:sldLayoutChg chg="setBg">
          <pc:chgData name="Ashish Sutar" userId="c5ef443d-643b-40e4-8531-8b764b02549d" providerId="ADAL" clId="{A4B4AF46-5DC5-4D8B-B6AD-471077EA08F7}" dt="2024-03-03T04:08:07.735" v="94"/>
          <pc:sldLayoutMkLst>
            <pc:docMk/>
            <pc:sldMasterMk cId="745338624" sldId="2147483729"/>
            <pc:sldLayoutMk cId="1287678294" sldId="2147483734"/>
          </pc:sldLayoutMkLst>
        </pc:sldLayoutChg>
        <pc:sldLayoutChg chg="setBg">
          <pc:chgData name="Ashish Sutar" userId="c5ef443d-643b-40e4-8531-8b764b02549d" providerId="ADAL" clId="{A4B4AF46-5DC5-4D8B-B6AD-471077EA08F7}" dt="2024-03-03T04:08:07.735" v="94"/>
          <pc:sldLayoutMkLst>
            <pc:docMk/>
            <pc:sldMasterMk cId="745338624" sldId="2147483729"/>
            <pc:sldLayoutMk cId="2284366041" sldId="2147483735"/>
          </pc:sldLayoutMkLst>
        </pc:sldLayoutChg>
        <pc:sldLayoutChg chg="setBg">
          <pc:chgData name="Ashish Sutar" userId="c5ef443d-643b-40e4-8531-8b764b02549d" providerId="ADAL" clId="{A4B4AF46-5DC5-4D8B-B6AD-471077EA08F7}" dt="2024-03-03T04:08:07.735" v="94"/>
          <pc:sldLayoutMkLst>
            <pc:docMk/>
            <pc:sldMasterMk cId="745338624" sldId="2147483729"/>
            <pc:sldLayoutMk cId="2271932848" sldId="2147483736"/>
          </pc:sldLayoutMkLst>
        </pc:sldLayoutChg>
        <pc:sldLayoutChg chg="setBg">
          <pc:chgData name="Ashish Sutar" userId="c5ef443d-643b-40e4-8531-8b764b02549d" providerId="ADAL" clId="{A4B4AF46-5DC5-4D8B-B6AD-471077EA08F7}" dt="2024-03-03T04:08:07.735" v="94"/>
          <pc:sldLayoutMkLst>
            <pc:docMk/>
            <pc:sldMasterMk cId="745338624" sldId="2147483729"/>
            <pc:sldLayoutMk cId="3602486392" sldId="2147483737"/>
          </pc:sldLayoutMkLst>
        </pc:sldLayoutChg>
        <pc:sldLayoutChg chg="setBg">
          <pc:chgData name="Ashish Sutar" userId="c5ef443d-643b-40e4-8531-8b764b02549d" providerId="ADAL" clId="{A4B4AF46-5DC5-4D8B-B6AD-471077EA08F7}" dt="2024-03-03T04:08:07.735" v="94"/>
          <pc:sldLayoutMkLst>
            <pc:docMk/>
            <pc:sldMasterMk cId="745338624" sldId="2147483729"/>
            <pc:sldLayoutMk cId="3836913327" sldId="2147483738"/>
          </pc:sldLayoutMkLst>
        </pc:sldLayoutChg>
        <pc:sldLayoutChg chg="setBg">
          <pc:chgData name="Ashish Sutar" userId="c5ef443d-643b-40e4-8531-8b764b02549d" providerId="ADAL" clId="{A4B4AF46-5DC5-4D8B-B6AD-471077EA08F7}" dt="2024-03-03T04:08:07.735" v="94"/>
          <pc:sldLayoutMkLst>
            <pc:docMk/>
            <pc:sldMasterMk cId="745338624" sldId="2147483729"/>
            <pc:sldLayoutMk cId="321232398" sldId="2147483739"/>
          </pc:sldLayoutMkLst>
        </pc:sldLayoutChg>
        <pc:sldLayoutChg chg="setBg">
          <pc:chgData name="Ashish Sutar" userId="c5ef443d-643b-40e4-8531-8b764b02549d" providerId="ADAL" clId="{A4B4AF46-5DC5-4D8B-B6AD-471077EA08F7}" dt="2024-03-03T04:08:07.735" v="94"/>
          <pc:sldLayoutMkLst>
            <pc:docMk/>
            <pc:sldMasterMk cId="745338624" sldId="2147483729"/>
            <pc:sldLayoutMk cId="2018448205" sldId="2147483740"/>
          </pc:sldLayoutMkLst>
        </pc:sldLayoutChg>
      </pc:sldMasterChg>
      <pc:sldMasterChg chg="setBg modSldLayout">
        <pc:chgData name="Ashish Sutar" userId="c5ef443d-643b-40e4-8531-8b764b02549d" providerId="ADAL" clId="{A4B4AF46-5DC5-4D8B-B6AD-471077EA08F7}" dt="2024-03-03T04:29:19.347" v="559" actId="478"/>
        <pc:sldMasterMkLst>
          <pc:docMk/>
          <pc:sldMasterMk cId="2350205062" sldId="2147483745"/>
        </pc:sldMasterMkLst>
        <pc:sldLayoutChg chg="setBg">
          <pc:chgData name="Ashish Sutar" userId="c5ef443d-643b-40e4-8531-8b764b02549d" providerId="ADAL" clId="{A4B4AF46-5DC5-4D8B-B6AD-471077EA08F7}" dt="2024-03-03T04:08:07.735" v="94"/>
          <pc:sldLayoutMkLst>
            <pc:docMk/>
            <pc:sldMasterMk cId="2350205062" sldId="2147483745"/>
            <pc:sldLayoutMk cId="2219479115" sldId="2147483746"/>
          </pc:sldLayoutMkLst>
        </pc:sldLayoutChg>
        <pc:sldLayoutChg chg="setBg">
          <pc:chgData name="Ashish Sutar" userId="c5ef443d-643b-40e4-8531-8b764b02549d" providerId="ADAL" clId="{A4B4AF46-5DC5-4D8B-B6AD-471077EA08F7}" dt="2024-03-03T04:08:07.735" v="94"/>
          <pc:sldLayoutMkLst>
            <pc:docMk/>
            <pc:sldMasterMk cId="2350205062" sldId="2147483745"/>
            <pc:sldLayoutMk cId="652675931" sldId="2147483747"/>
          </pc:sldLayoutMkLst>
        </pc:sldLayoutChg>
        <pc:sldLayoutChg chg="setBg">
          <pc:chgData name="Ashish Sutar" userId="c5ef443d-643b-40e4-8531-8b764b02549d" providerId="ADAL" clId="{A4B4AF46-5DC5-4D8B-B6AD-471077EA08F7}" dt="2024-03-03T04:08:07.735" v="94"/>
          <pc:sldLayoutMkLst>
            <pc:docMk/>
            <pc:sldMasterMk cId="2350205062" sldId="2147483745"/>
            <pc:sldLayoutMk cId="2907786589" sldId="2147483748"/>
          </pc:sldLayoutMkLst>
        </pc:sldLayoutChg>
        <pc:sldLayoutChg chg="setBg">
          <pc:chgData name="Ashish Sutar" userId="c5ef443d-643b-40e4-8531-8b764b02549d" providerId="ADAL" clId="{A4B4AF46-5DC5-4D8B-B6AD-471077EA08F7}" dt="2024-03-03T04:08:07.735" v="94"/>
          <pc:sldLayoutMkLst>
            <pc:docMk/>
            <pc:sldMasterMk cId="2350205062" sldId="2147483745"/>
            <pc:sldLayoutMk cId="3511945834" sldId="2147483749"/>
          </pc:sldLayoutMkLst>
        </pc:sldLayoutChg>
        <pc:sldLayoutChg chg="setBg">
          <pc:chgData name="Ashish Sutar" userId="c5ef443d-643b-40e4-8531-8b764b02549d" providerId="ADAL" clId="{A4B4AF46-5DC5-4D8B-B6AD-471077EA08F7}" dt="2024-03-03T04:08:07.735" v="94"/>
          <pc:sldLayoutMkLst>
            <pc:docMk/>
            <pc:sldMasterMk cId="2350205062" sldId="2147483745"/>
            <pc:sldLayoutMk cId="300149287" sldId="2147483750"/>
          </pc:sldLayoutMkLst>
        </pc:sldLayoutChg>
        <pc:sldLayoutChg chg="setBg">
          <pc:chgData name="Ashish Sutar" userId="c5ef443d-643b-40e4-8531-8b764b02549d" providerId="ADAL" clId="{A4B4AF46-5DC5-4D8B-B6AD-471077EA08F7}" dt="2024-03-03T04:08:07.735" v="94"/>
          <pc:sldLayoutMkLst>
            <pc:docMk/>
            <pc:sldMasterMk cId="2350205062" sldId="2147483745"/>
            <pc:sldLayoutMk cId="3565731960" sldId="2147483751"/>
          </pc:sldLayoutMkLst>
        </pc:sldLayoutChg>
        <pc:sldLayoutChg chg="setBg">
          <pc:chgData name="Ashish Sutar" userId="c5ef443d-643b-40e4-8531-8b764b02549d" providerId="ADAL" clId="{A4B4AF46-5DC5-4D8B-B6AD-471077EA08F7}" dt="2024-03-03T04:08:07.735" v="94"/>
          <pc:sldLayoutMkLst>
            <pc:docMk/>
            <pc:sldMasterMk cId="2350205062" sldId="2147483745"/>
            <pc:sldLayoutMk cId="4007453891" sldId="2147483752"/>
          </pc:sldLayoutMkLst>
        </pc:sldLayoutChg>
        <pc:sldLayoutChg chg="setBg">
          <pc:chgData name="Ashish Sutar" userId="c5ef443d-643b-40e4-8531-8b764b02549d" providerId="ADAL" clId="{A4B4AF46-5DC5-4D8B-B6AD-471077EA08F7}" dt="2024-03-03T04:08:07.735" v="94"/>
          <pc:sldLayoutMkLst>
            <pc:docMk/>
            <pc:sldMasterMk cId="2350205062" sldId="2147483745"/>
            <pc:sldLayoutMk cId="265710806" sldId="2147483753"/>
          </pc:sldLayoutMkLst>
        </pc:sldLayoutChg>
        <pc:sldLayoutChg chg="setBg">
          <pc:chgData name="Ashish Sutar" userId="c5ef443d-643b-40e4-8531-8b764b02549d" providerId="ADAL" clId="{A4B4AF46-5DC5-4D8B-B6AD-471077EA08F7}" dt="2024-03-03T04:08:07.735" v="94"/>
          <pc:sldLayoutMkLst>
            <pc:docMk/>
            <pc:sldMasterMk cId="2350205062" sldId="2147483745"/>
            <pc:sldLayoutMk cId="3694902288" sldId="2147483754"/>
          </pc:sldLayoutMkLst>
        </pc:sldLayoutChg>
        <pc:sldLayoutChg chg="setBg">
          <pc:chgData name="Ashish Sutar" userId="c5ef443d-643b-40e4-8531-8b764b02549d" providerId="ADAL" clId="{A4B4AF46-5DC5-4D8B-B6AD-471077EA08F7}" dt="2024-03-03T04:08:07.735" v="94"/>
          <pc:sldLayoutMkLst>
            <pc:docMk/>
            <pc:sldMasterMk cId="2350205062" sldId="2147483745"/>
            <pc:sldLayoutMk cId="4218426767" sldId="2147483755"/>
          </pc:sldLayoutMkLst>
        </pc:sldLayoutChg>
        <pc:sldLayoutChg chg="setBg">
          <pc:chgData name="Ashish Sutar" userId="c5ef443d-643b-40e4-8531-8b764b02549d" providerId="ADAL" clId="{A4B4AF46-5DC5-4D8B-B6AD-471077EA08F7}" dt="2024-03-03T04:08:07.735" v="94"/>
          <pc:sldLayoutMkLst>
            <pc:docMk/>
            <pc:sldMasterMk cId="2350205062" sldId="2147483745"/>
            <pc:sldLayoutMk cId="3063708860" sldId="2147483756"/>
          </pc:sldLayoutMkLst>
        </pc:sldLayoutChg>
        <pc:sldLayoutChg chg="setBg">
          <pc:chgData name="Ashish Sutar" userId="c5ef443d-643b-40e4-8531-8b764b02549d" providerId="ADAL" clId="{A4B4AF46-5DC5-4D8B-B6AD-471077EA08F7}" dt="2024-03-03T04:08:07.735" v="94"/>
          <pc:sldLayoutMkLst>
            <pc:docMk/>
            <pc:sldMasterMk cId="2350205062" sldId="2147483745"/>
            <pc:sldLayoutMk cId="1471308753" sldId="2147483757"/>
          </pc:sldLayoutMkLst>
        </pc:sldLayoutChg>
        <pc:sldLayoutChg chg="setBg">
          <pc:chgData name="Ashish Sutar" userId="c5ef443d-643b-40e4-8531-8b764b02549d" providerId="ADAL" clId="{A4B4AF46-5DC5-4D8B-B6AD-471077EA08F7}" dt="2024-03-03T04:08:07.735" v="94"/>
          <pc:sldLayoutMkLst>
            <pc:docMk/>
            <pc:sldMasterMk cId="2350205062" sldId="2147483745"/>
            <pc:sldLayoutMk cId="2157515212" sldId="2147483763"/>
          </pc:sldLayoutMkLst>
        </pc:sldLayoutChg>
        <pc:sldLayoutChg chg="setBg">
          <pc:chgData name="Ashish Sutar" userId="c5ef443d-643b-40e4-8531-8b764b02549d" providerId="ADAL" clId="{A4B4AF46-5DC5-4D8B-B6AD-471077EA08F7}" dt="2024-03-03T04:08:07.735" v="94"/>
          <pc:sldLayoutMkLst>
            <pc:docMk/>
            <pc:sldMasterMk cId="2350205062" sldId="2147483745"/>
            <pc:sldLayoutMk cId="207378577" sldId="2147483764"/>
          </pc:sldLayoutMkLst>
        </pc:sldLayoutChg>
        <pc:sldLayoutChg chg="delSp mod">
          <pc:chgData name="Ashish Sutar" userId="c5ef443d-643b-40e4-8531-8b764b02549d" providerId="ADAL" clId="{A4B4AF46-5DC5-4D8B-B6AD-471077EA08F7}" dt="2024-03-03T04:29:19.347" v="559" actId="478"/>
          <pc:sldLayoutMkLst>
            <pc:docMk/>
            <pc:sldMasterMk cId="2350205062" sldId="2147483745"/>
            <pc:sldLayoutMk cId="3186507626" sldId="2147483802"/>
          </pc:sldLayoutMkLst>
          <pc:picChg chg="del">
            <ac:chgData name="Ashish Sutar" userId="c5ef443d-643b-40e4-8531-8b764b02549d" providerId="ADAL" clId="{A4B4AF46-5DC5-4D8B-B6AD-471077EA08F7}" dt="2024-03-03T04:29:19.347" v="559" actId="478"/>
            <ac:picMkLst>
              <pc:docMk/>
              <pc:sldMasterMk cId="2350205062" sldId="2147483745"/>
              <pc:sldLayoutMk cId="3186507626" sldId="2147483802"/>
              <ac:picMk id="8" creationId="{8870A614-23BE-6B7B-BAA3-3C1EB172E130}"/>
            </ac:picMkLst>
          </pc:picChg>
        </pc:sldLayoutChg>
      </pc:sldMasterChg>
      <pc:sldMasterChg chg="setBg delSldLayout modSldLayout">
        <pc:chgData name="Ashish Sutar" userId="c5ef443d-643b-40e4-8531-8b764b02549d" providerId="ADAL" clId="{A4B4AF46-5DC5-4D8B-B6AD-471077EA08F7}" dt="2024-03-03T08:13:14.369" v="1777" actId="2696"/>
        <pc:sldMasterMkLst>
          <pc:docMk/>
          <pc:sldMasterMk cId="678453834" sldId="2147483765"/>
        </pc:sldMasterMkLst>
        <pc:sldLayoutChg chg="delSp mod setBg">
          <pc:chgData name="Ashish Sutar" userId="c5ef443d-643b-40e4-8531-8b764b02549d" providerId="ADAL" clId="{A4B4AF46-5DC5-4D8B-B6AD-471077EA08F7}" dt="2024-03-03T04:29:32.310" v="560" actId="478"/>
          <pc:sldLayoutMkLst>
            <pc:docMk/>
            <pc:sldMasterMk cId="678453834" sldId="2147483765"/>
            <pc:sldLayoutMk cId="3119329008" sldId="2147483766"/>
          </pc:sldLayoutMkLst>
          <pc:spChg chg="del">
            <ac:chgData name="Ashish Sutar" userId="c5ef443d-643b-40e4-8531-8b764b02549d" providerId="ADAL" clId="{A4B4AF46-5DC5-4D8B-B6AD-471077EA08F7}" dt="2024-03-03T04:29:32.310" v="560" actId="478"/>
            <ac:spMkLst>
              <pc:docMk/>
              <pc:sldMasterMk cId="678453834" sldId="2147483765"/>
              <pc:sldLayoutMk cId="3119329008" sldId="2147483766"/>
              <ac:spMk id="8" creationId="{81267FDA-20A3-ECB8-2333-EFB4CF8A4275}"/>
            </ac:spMkLst>
          </pc:spChg>
        </pc:sldLayoutChg>
        <pc:sldLayoutChg chg="setBg">
          <pc:chgData name="Ashish Sutar" userId="c5ef443d-643b-40e4-8531-8b764b02549d" providerId="ADAL" clId="{A4B4AF46-5DC5-4D8B-B6AD-471077EA08F7}" dt="2024-03-03T04:08:07.735" v="94"/>
          <pc:sldLayoutMkLst>
            <pc:docMk/>
            <pc:sldMasterMk cId="678453834" sldId="2147483765"/>
            <pc:sldLayoutMk cId="912620178" sldId="2147483767"/>
          </pc:sldLayoutMkLst>
        </pc:sldLayoutChg>
        <pc:sldLayoutChg chg="setBg">
          <pc:chgData name="Ashish Sutar" userId="c5ef443d-643b-40e4-8531-8b764b02549d" providerId="ADAL" clId="{A4B4AF46-5DC5-4D8B-B6AD-471077EA08F7}" dt="2024-03-03T04:08:07.735" v="94"/>
          <pc:sldLayoutMkLst>
            <pc:docMk/>
            <pc:sldMasterMk cId="678453834" sldId="2147483765"/>
            <pc:sldLayoutMk cId="275890024" sldId="2147483768"/>
          </pc:sldLayoutMkLst>
        </pc:sldLayoutChg>
        <pc:sldLayoutChg chg="setBg">
          <pc:chgData name="Ashish Sutar" userId="c5ef443d-643b-40e4-8531-8b764b02549d" providerId="ADAL" clId="{A4B4AF46-5DC5-4D8B-B6AD-471077EA08F7}" dt="2024-03-03T04:08:07.735" v="94"/>
          <pc:sldLayoutMkLst>
            <pc:docMk/>
            <pc:sldMasterMk cId="678453834" sldId="2147483765"/>
            <pc:sldLayoutMk cId="1885731461" sldId="2147483769"/>
          </pc:sldLayoutMkLst>
        </pc:sldLayoutChg>
        <pc:sldLayoutChg chg="setBg">
          <pc:chgData name="Ashish Sutar" userId="c5ef443d-643b-40e4-8531-8b764b02549d" providerId="ADAL" clId="{A4B4AF46-5DC5-4D8B-B6AD-471077EA08F7}" dt="2024-03-03T04:08:07.735" v="94"/>
          <pc:sldLayoutMkLst>
            <pc:docMk/>
            <pc:sldMasterMk cId="678453834" sldId="2147483765"/>
            <pc:sldLayoutMk cId="3830692871" sldId="2147483770"/>
          </pc:sldLayoutMkLst>
        </pc:sldLayoutChg>
        <pc:sldLayoutChg chg="setBg">
          <pc:chgData name="Ashish Sutar" userId="c5ef443d-643b-40e4-8531-8b764b02549d" providerId="ADAL" clId="{A4B4AF46-5DC5-4D8B-B6AD-471077EA08F7}" dt="2024-03-03T04:08:07.735" v="94"/>
          <pc:sldLayoutMkLst>
            <pc:docMk/>
            <pc:sldMasterMk cId="678453834" sldId="2147483765"/>
            <pc:sldLayoutMk cId="661936949" sldId="2147483771"/>
          </pc:sldLayoutMkLst>
        </pc:sldLayoutChg>
        <pc:sldLayoutChg chg="setBg">
          <pc:chgData name="Ashish Sutar" userId="c5ef443d-643b-40e4-8531-8b764b02549d" providerId="ADAL" clId="{A4B4AF46-5DC5-4D8B-B6AD-471077EA08F7}" dt="2024-03-03T04:08:07.735" v="94"/>
          <pc:sldLayoutMkLst>
            <pc:docMk/>
            <pc:sldMasterMk cId="678453834" sldId="2147483765"/>
            <pc:sldLayoutMk cId="2812482984" sldId="2147483772"/>
          </pc:sldLayoutMkLst>
        </pc:sldLayoutChg>
        <pc:sldLayoutChg chg="setBg">
          <pc:chgData name="Ashish Sutar" userId="c5ef443d-643b-40e4-8531-8b764b02549d" providerId="ADAL" clId="{A4B4AF46-5DC5-4D8B-B6AD-471077EA08F7}" dt="2024-03-03T04:08:07.735" v="94"/>
          <pc:sldLayoutMkLst>
            <pc:docMk/>
            <pc:sldMasterMk cId="678453834" sldId="2147483765"/>
            <pc:sldLayoutMk cId="573375779" sldId="2147483773"/>
          </pc:sldLayoutMkLst>
        </pc:sldLayoutChg>
        <pc:sldLayoutChg chg="setBg">
          <pc:chgData name="Ashish Sutar" userId="c5ef443d-643b-40e4-8531-8b764b02549d" providerId="ADAL" clId="{A4B4AF46-5DC5-4D8B-B6AD-471077EA08F7}" dt="2024-03-03T04:08:07.735" v="94"/>
          <pc:sldLayoutMkLst>
            <pc:docMk/>
            <pc:sldMasterMk cId="678453834" sldId="2147483765"/>
            <pc:sldLayoutMk cId="3054564879" sldId="2147483774"/>
          </pc:sldLayoutMkLst>
        </pc:sldLayoutChg>
        <pc:sldLayoutChg chg="setBg">
          <pc:chgData name="Ashish Sutar" userId="c5ef443d-643b-40e4-8531-8b764b02549d" providerId="ADAL" clId="{A4B4AF46-5DC5-4D8B-B6AD-471077EA08F7}" dt="2024-03-03T04:08:07.735" v="94"/>
          <pc:sldLayoutMkLst>
            <pc:docMk/>
            <pc:sldMasterMk cId="678453834" sldId="2147483765"/>
            <pc:sldLayoutMk cId="492821029" sldId="2147483775"/>
          </pc:sldLayoutMkLst>
        </pc:sldLayoutChg>
        <pc:sldLayoutChg chg="setBg">
          <pc:chgData name="Ashish Sutar" userId="c5ef443d-643b-40e4-8531-8b764b02549d" providerId="ADAL" clId="{A4B4AF46-5DC5-4D8B-B6AD-471077EA08F7}" dt="2024-03-03T04:08:07.735" v="94"/>
          <pc:sldLayoutMkLst>
            <pc:docMk/>
            <pc:sldMasterMk cId="678453834" sldId="2147483765"/>
            <pc:sldLayoutMk cId="2012499707" sldId="2147483776"/>
          </pc:sldLayoutMkLst>
        </pc:sldLayoutChg>
        <pc:sldLayoutChg chg="del setBg">
          <pc:chgData name="Ashish Sutar" userId="c5ef443d-643b-40e4-8531-8b764b02549d" providerId="ADAL" clId="{A4B4AF46-5DC5-4D8B-B6AD-471077EA08F7}" dt="2024-03-03T08:13:14.369" v="1777" actId="2696"/>
          <pc:sldLayoutMkLst>
            <pc:docMk/>
            <pc:sldMasterMk cId="678453834" sldId="2147483765"/>
            <pc:sldLayoutMk cId="211575848" sldId="2147483778"/>
          </pc:sldLayoutMkLst>
        </pc:sldLayoutChg>
        <pc:sldLayoutChg chg="setBg">
          <pc:chgData name="Ashish Sutar" userId="c5ef443d-643b-40e4-8531-8b764b02549d" providerId="ADAL" clId="{A4B4AF46-5DC5-4D8B-B6AD-471077EA08F7}" dt="2024-03-03T04:08:07.735" v="94"/>
          <pc:sldLayoutMkLst>
            <pc:docMk/>
            <pc:sldMasterMk cId="678453834" sldId="2147483765"/>
            <pc:sldLayoutMk cId="4153747190" sldId="2147483779"/>
          </pc:sldLayoutMkLst>
        </pc:sldLayoutChg>
        <pc:sldLayoutChg chg="setBg">
          <pc:chgData name="Ashish Sutar" userId="c5ef443d-643b-40e4-8531-8b764b02549d" providerId="ADAL" clId="{A4B4AF46-5DC5-4D8B-B6AD-471077EA08F7}" dt="2024-03-03T04:08:07.735" v="94"/>
          <pc:sldLayoutMkLst>
            <pc:docMk/>
            <pc:sldMasterMk cId="678453834" sldId="2147483765"/>
            <pc:sldLayoutMk cId="764482362" sldId="2147483780"/>
          </pc:sldLayoutMkLst>
        </pc:sldLayoutChg>
        <pc:sldLayoutChg chg="setBg">
          <pc:chgData name="Ashish Sutar" userId="c5ef443d-643b-40e4-8531-8b764b02549d" providerId="ADAL" clId="{A4B4AF46-5DC5-4D8B-B6AD-471077EA08F7}" dt="2024-03-03T04:08:07.735" v="94"/>
          <pc:sldLayoutMkLst>
            <pc:docMk/>
            <pc:sldMasterMk cId="678453834" sldId="2147483765"/>
            <pc:sldLayoutMk cId="3021713865" sldId="2147483781"/>
          </pc:sldLayoutMkLst>
        </pc:sldLayoutChg>
        <pc:sldLayoutChg chg="setBg">
          <pc:chgData name="Ashish Sutar" userId="c5ef443d-643b-40e4-8531-8b764b02549d" providerId="ADAL" clId="{A4B4AF46-5DC5-4D8B-B6AD-471077EA08F7}" dt="2024-03-03T04:08:07.735" v="94"/>
          <pc:sldLayoutMkLst>
            <pc:docMk/>
            <pc:sldMasterMk cId="678453834" sldId="2147483765"/>
            <pc:sldLayoutMk cId="3014760763" sldId="2147483782"/>
          </pc:sldLayoutMkLst>
        </pc:sldLayoutChg>
      </pc:sldMasterChg>
      <pc:sldMasterChg chg="setBg modSldLayout">
        <pc:chgData name="Ashish Sutar" userId="c5ef443d-643b-40e4-8531-8b764b02549d" providerId="ADAL" clId="{A4B4AF46-5DC5-4D8B-B6AD-471077EA08F7}" dt="2024-03-03T04:08:07.735" v="94"/>
        <pc:sldMasterMkLst>
          <pc:docMk/>
          <pc:sldMasterMk cId="1895159618" sldId="2147483783"/>
        </pc:sldMasterMkLst>
        <pc:sldLayoutChg chg="setBg">
          <pc:chgData name="Ashish Sutar" userId="c5ef443d-643b-40e4-8531-8b764b02549d" providerId="ADAL" clId="{A4B4AF46-5DC5-4D8B-B6AD-471077EA08F7}" dt="2024-03-03T04:08:07.735" v="94"/>
          <pc:sldLayoutMkLst>
            <pc:docMk/>
            <pc:sldMasterMk cId="1895159618" sldId="2147483783"/>
            <pc:sldLayoutMk cId="336792608" sldId="2147483784"/>
          </pc:sldLayoutMkLst>
        </pc:sldLayoutChg>
        <pc:sldLayoutChg chg="setBg">
          <pc:chgData name="Ashish Sutar" userId="c5ef443d-643b-40e4-8531-8b764b02549d" providerId="ADAL" clId="{A4B4AF46-5DC5-4D8B-B6AD-471077EA08F7}" dt="2024-03-03T04:08:07.735" v="94"/>
          <pc:sldLayoutMkLst>
            <pc:docMk/>
            <pc:sldMasterMk cId="1895159618" sldId="2147483783"/>
            <pc:sldLayoutMk cId="3440482184" sldId="2147483785"/>
          </pc:sldLayoutMkLst>
        </pc:sldLayoutChg>
      </pc:sldMasterChg>
      <pc:sldMasterChg chg="del delSldLayout">
        <pc:chgData name="Ashish Sutar" userId="c5ef443d-643b-40e4-8531-8b764b02549d" providerId="ADAL" clId="{A4B4AF46-5DC5-4D8B-B6AD-471077EA08F7}" dt="2024-03-03T05:24:52.284" v="751" actId="2696"/>
        <pc:sldMasterMkLst>
          <pc:docMk/>
          <pc:sldMasterMk cId="2416046004" sldId="2147483786"/>
        </pc:sldMasterMkLst>
        <pc:sldLayoutChg chg="del">
          <pc:chgData name="Ashish Sutar" userId="c5ef443d-643b-40e4-8531-8b764b02549d" providerId="ADAL" clId="{A4B4AF46-5DC5-4D8B-B6AD-471077EA08F7}" dt="2024-03-03T05:24:52.284" v="751" actId="2696"/>
          <pc:sldLayoutMkLst>
            <pc:docMk/>
            <pc:sldMasterMk cId="2416046004" sldId="2147483786"/>
            <pc:sldLayoutMk cId="3245757172" sldId="2147483787"/>
          </pc:sldLayoutMkLst>
        </pc:sldLayoutChg>
        <pc:sldLayoutChg chg="del">
          <pc:chgData name="Ashish Sutar" userId="c5ef443d-643b-40e4-8531-8b764b02549d" providerId="ADAL" clId="{A4B4AF46-5DC5-4D8B-B6AD-471077EA08F7}" dt="2024-03-03T05:24:52.284" v="751" actId="2696"/>
          <pc:sldLayoutMkLst>
            <pc:docMk/>
            <pc:sldMasterMk cId="2416046004" sldId="2147483786"/>
            <pc:sldLayoutMk cId="3756548498" sldId="2147483788"/>
          </pc:sldLayoutMkLst>
        </pc:sldLayoutChg>
        <pc:sldLayoutChg chg="del">
          <pc:chgData name="Ashish Sutar" userId="c5ef443d-643b-40e4-8531-8b764b02549d" providerId="ADAL" clId="{A4B4AF46-5DC5-4D8B-B6AD-471077EA08F7}" dt="2024-03-03T05:24:52.284" v="751" actId="2696"/>
          <pc:sldLayoutMkLst>
            <pc:docMk/>
            <pc:sldMasterMk cId="2416046004" sldId="2147483786"/>
            <pc:sldLayoutMk cId="745234147" sldId="2147483789"/>
          </pc:sldLayoutMkLst>
        </pc:sldLayoutChg>
        <pc:sldLayoutChg chg="del">
          <pc:chgData name="Ashish Sutar" userId="c5ef443d-643b-40e4-8531-8b764b02549d" providerId="ADAL" clId="{A4B4AF46-5DC5-4D8B-B6AD-471077EA08F7}" dt="2024-03-03T05:24:52.284" v="751" actId="2696"/>
          <pc:sldLayoutMkLst>
            <pc:docMk/>
            <pc:sldMasterMk cId="2416046004" sldId="2147483786"/>
            <pc:sldLayoutMk cId="582955189" sldId="2147483790"/>
          </pc:sldLayoutMkLst>
        </pc:sldLayoutChg>
        <pc:sldLayoutChg chg="del">
          <pc:chgData name="Ashish Sutar" userId="c5ef443d-643b-40e4-8531-8b764b02549d" providerId="ADAL" clId="{A4B4AF46-5DC5-4D8B-B6AD-471077EA08F7}" dt="2024-03-03T05:24:52.284" v="751" actId="2696"/>
          <pc:sldLayoutMkLst>
            <pc:docMk/>
            <pc:sldMasterMk cId="2416046004" sldId="2147483786"/>
            <pc:sldLayoutMk cId="112680344" sldId="2147483791"/>
          </pc:sldLayoutMkLst>
        </pc:sldLayoutChg>
        <pc:sldLayoutChg chg="del">
          <pc:chgData name="Ashish Sutar" userId="c5ef443d-643b-40e4-8531-8b764b02549d" providerId="ADAL" clId="{A4B4AF46-5DC5-4D8B-B6AD-471077EA08F7}" dt="2024-03-03T05:24:52.284" v="751" actId="2696"/>
          <pc:sldLayoutMkLst>
            <pc:docMk/>
            <pc:sldMasterMk cId="2416046004" sldId="2147483786"/>
            <pc:sldLayoutMk cId="261177421" sldId="2147483792"/>
          </pc:sldLayoutMkLst>
        </pc:sldLayoutChg>
        <pc:sldLayoutChg chg="del">
          <pc:chgData name="Ashish Sutar" userId="c5ef443d-643b-40e4-8531-8b764b02549d" providerId="ADAL" clId="{A4B4AF46-5DC5-4D8B-B6AD-471077EA08F7}" dt="2024-03-03T05:24:52.284" v="751" actId="2696"/>
          <pc:sldLayoutMkLst>
            <pc:docMk/>
            <pc:sldMasterMk cId="2416046004" sldId="2147483786"/>
            <pc:sldLayoutMk cId="3893361544" sldId="2147483793"/>
          </pc:sldLayoutMkLst>
        </pc:sldLayoutChg>
        <pc:sldLayoutChg chg="del">
          <pc:chgData name="Ashish Sutar" userId="c5ef443d-643b-40e4-8531-8b764b02549d" providerId="ADAL" clId="{A4B4AF46-5DC5-4D8B-B6AD-471077EA08F7}" dt="2024-03-03T05:24:52.284" v="751" actId="2696"/>
          <pc:sldLayoutMkLst>
            <pc:docMk/>
            <pc:sldMasterMk cId="2416046004" sldId="2147483786"/>
            <pc:sldLayoutMk cId="3425552279" sldId="2147483794"/>
          </pc:sldLayoutMkLst>
        </pc:sldLayoutChg>
        <pc:sldLayoutChg chg="del">
          <pc:chgData name="Ashish Sutar" userId="c5ef443d-643b-40e4-8531-8b764b02549d" providerId="ADAL" clId="{A4B4AF46-5DC5-4D8B-B6AD-471077EA08F7}" dt="2024-03-03T05:24:52.284" v="751" actId="2696"/>
          <pc:sldLayoutMkLst>
            <pc:docMk/>
            <pc:sldMasterMk cId="2416046004" sldId="2147483786"/>
            <pc:sldLayoutMk cId="2910393438" sldId="2147483795"/>
          </pc:sldLayoutMkLst>
        </pc:sldLayoutChg>
        <pc:sldLayoutChg chg="del">
          <pc:chgData name="Ashish Sutar" userId="c5ef443d-643b-40e4-8531-8b764b02549d" providerId="ADAL" clId="{A4B4AF46-5DC5-4D8B-B6AD-471077EA08F7}" dt="2024-03-03T05:24:52.284" v="751" actId="2696"/>
          <pc:sldLayoutMkLst>
            <pc:docMk/>
            <pc:sldMasterMk cId="2416046004" sldId="2147483786"/>
            <pc:sldLayoutMk cId="3787657745" sldId="2147483796"/>
          </pc:sldLayoutMkLst>
        </pc:sldLayoutChg>
        <pc:sldLayoutChg chg="del">
          <pc:chgData name="Ashish Sutar" userId="c5ef443d-643b-40e4-8531-8b764b02549d" providerId="ADAL" clId="{A4B4AF46-5DC5-4D8B-B6AD-471077EA08F7}" dt="2024-03-03T05:24:52.284" v="751" actId="2696"/>
          <pc:sldLayoutMkLst>
            <pc:docMk/>
            <pc:sldMasterMk cId="2416046004" sldId="2147483786"/>
            <pc:sldLayoutMk cId="3877399633" sldId="2147483797"/>
          </pc:sldLayoutMkLst>
        </pc:sldLayoutChg>
        <pc:sldLayoutChg chg="del">
          <pc:chgData name="Ashish Sutar" userId="c5ef443d-643b-40e4-8531-8b764b02549d" providerId="ADAL" clId="{A4B4AF46-5DC5-4D8B-B6AD-471077EA08F7}" dt="2024-03-03T05:24:52.284" v="751" actId="2696"/>
          <pc:sldLayoutMkLst>
            <pc:docMk/>
            <pc:sldMasterMk cId="2416046004" sldId="2147483786"/>
            <pc:sldLayoutMk cId="721313735" sldId="2147483798"/>
          </pc:sldLayoutMkLst>
        </pc:sldLayoutChg>
        <pc:sldLayoutChg chg="del">
          <pc:chgData name="Ashish Sutar" userId="c5ef443d-643b-40e4-8531-8b764b02549d" providerId="ADAL" clId="{A4B4AF46-5DC5-4D8B-B6AD-471077EA08F7}" dt="2024-03-03T05:24:52.284" v="751" actId="2696"/>
          <pc:sldLayoutMkLst>
            <pc:docMk/>
            <pc:sldMasterMk cId="2416046004" sldId="2147483786"/>
            <pc:sldLayoutMk cId="4121805294" sldId="2147483799"/>
          </pc:sldLayoutMkLst>
        </pc:sldLayoutChg>
        <pc:sldLayoutChg chg="del">
          <pc:chgData name="Ashish Sutar" userId="c5ef443d-643b-40e4-8531-8b764b02549d" providerId="ADAL" clId="{A4B4AF46-5DC5-4D8B-B6AD-471077EA08F7}" dt="2024-03-03T05:24:52.284" v="751" actId="2696"/>
          <pc:sldLayoutMkLst>
            <pc:docMk/>
            <pc:sldMasterMk cId="2416046004" sldId="2147483786"/>
            <pc:sldLayoutMk cId="2269010480" sldId="2147483800"/>
          </pc:sldLayoutMkLst>
        </pc:sldLayoutChg>
        <pc:sldLayoutChg chg="del">
          <pc:chgData name="Ashish Sutar" userId="c5ef443d-643b-40e4-8531-8b764b02549d" providerId="ADAL" clId="{A4B4AF46-5DC5-4D8B-B6AD-471077EA08F7}" dt="2024-03-03T05:24:52.284" v="751" actId="2696"/>
          <pc:sldLayoutMkLst>
            <pc:docMk/>
            <pc:sldMasterMk cId="2416046004" sldId="2147483786"/>
            <pc:sldLayoutMk cId="1493392434" sldId="2147483801"/>
          </pc:sldLayoutMkLst>
        </pc:sldLayoutChg>
      </pc:sldMaster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svg"/><Relationship Id="rId1" Type="http://schemas.openxmlformats.org/officeDocument/2006/relationships/image" Target="../media/image27.png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svg"/><Relationship Id="rId1" Type="http://schemas.openxmlformats.org/officeDocument/2006/relationships/image" Target="../media/image27.png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svg"/><Relationship Id="rId1" Type="http://schemas.openxmlformats.org/officeDocument/2006/relationships/image" Target="../media/image27.png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svg"/><Relationship Id="rId1" Type="http://schemas.openxmlformats.org/officeDocument/2006/relationships/image" Target="../media/image27.png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svg"/><Relationship Id="rId1" Type="http://schemas.openxmlformats.org/officeDocument/2006/relationships/image" Target="../media/image27.png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svg"/><Relationship Id="rId1" Type="http://schemas.openxmlformats.org/officeDocument/2006/relationships/image" Target="../media/image27.png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svg"/><Relationship Id="rId1" Type="http://schemas.openxmlformats.org/officeDocument/2006/relationships/image" Target="../media/image27.png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svg"/><Relationship Id="rId1" Type="http://schemas.openxmlformats.org/officeDocument/2006/relationships/image" Target="../media/image27.png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8F76D39-423F-4EAF-B47C-BD2F07963FB6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730FED2-EE68-4798-8572-91FFF2B3B13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>
              <a:solidFill>
                <a:schemeClr val="bg1"/>
              </a:solidFill>
            </a:rPr>
            <a:t> Overview of WOAH </a:t>
          </a:r>
        </a:p>
      </dgm:t>
    </dgm:pt>
    <dgm:pt modelId="{92E29276-0467-42CA-B2FB-AA491E99D538}" type="parTrans" cxnId="{F983DC13-120F-460A-BEDE-2F2EF8B200F9}">
      <dgm:prSet/>
      <dgm:spPr/>
      <dgm:t>
        <a:bodyPr/>
        <a:lstStyle/>
        <a:p>
          <a:endParaRPr lang="en-US"/>
        </a:p>
      </dgm:t>
    </dgm:pt>
    <dgm:pt modelId="{3ABF186E-A12B-4F05-AAB4-66F6C9F6D694}" type="sibTrans" cxnId="{F983DC13-120F-460A-BEDE-2F2EF8B200F9}">
      <dgm:prSet/>
      <dgm:spPr/>
      <dgm:t>
        <a:bodyPr/>
        <a:lstStyle/>
        <a:p>
          <a:endParaRPr lang="en-US"/>
        </a:p>
      </dgm:t>
    </dgm:pt>
    <dgm:pt modelId="{1BD9DD3B-3746-4E50-822B-0715747A380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solidFill>
                <a:srgbClr val="E7E5DA"/>
              </a:solidFill>
            </a:rPr>
            <a:t>Introduction to Animal Health Standards </a:t>
          </a:r>
        </a:p>
      </dgm:t>
    </dgm:pt>
    <dgm:pt modelId="{62671681-F2D0-4B83-BD66-E760D905B763}" type="parTrans" cxnId="{BEE7CE81-843B-4754-ADF2-836A6C176E48}">
      <dgm:prSet/>
      <dgm:spPr/>
      <dgm:t>
        <a:bodyPr/>
        <a:lstStyle/>
        <a:p>
          <a:endParaRPr lang="en-US"/>
        </a:p>
      </dgm:t>
    </dgm:pt>
    <dgm:pt modelId="{61687D7A-1A46-411D-B844-15EE7CD3368A}" type="sibTrans" cxnId="{BEE7CE81-843B-4754-ADF2-836A6C176E48}">
      <dgm:prSet/>
      <dgm:spPr/>
      <dgm:t>
        <a:bodyPr/>
        <a:lstStyle/>
        <a:p>
          <a:endParaRPr lang="en-US"/>
        </a:p>
      </dgm:t>
    </dgm:pt>
    <dgm:pt modelId="{A970EE07-DB08-4AFA-BE96-52E738E4AF4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solidFill>
                <a:srgbClr val="E7E5DA"/>
              </a:solidFill>
            </a:rPr>
            <a:t>Zoning and Compartmentlisation </a:t>
          </a:r>
        </a:p>
      </dgm:t>
    </dgm:pt>
    <dgm:pt modelId="{6BEC9046-FA6B-4C30-8ED0-180E7E54A01A}" type="parTrans" cxnId="{8CEEAA14-F758-44EA-BCC8-F10A1D2D9299}">
      <dgm:prSet/>
      <dgm:spPr/>
      <dgm:t>
        <a:bodyPr/>
        <a:lstStyle/>
        <a:p>
          <a:endParaRPr lang="en-US"/>
        </a:p>
      </dgm:t>
    </dgm:pt>
    <dgm:pt modelId="{B0A26598-A789-4FCB-AA3B-D75031A23829}" type="sibTrans" cxnId="{8CEEAA14-F758-44EA-BCC8-F10A1D2D9299}">
      <dgm:prSet/>
      <dgm:spPr/>
      <dgm:t>
        <a:bodyPr/>
        <a:lstStyle/>
        <a:p>
          <a:endParaRPr lang="en-US"/>
        </a:p>
      </dgm:t>
    </dgm:pt>
    <dgm:pt modelId="{863E92B4-7C99-4959-BDE6-60D2D30E303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solidFill>
                <a:srgbClr val="E7E5DA"/>
              </a:solidFill>
            </a:rPr>
            <a:t>Summary</a:t>
          </a:r>
        </a:p>
      </dgm:t>
    </dgm:pt>
    <dgm:pt modelId="{7084878E-5114-4781-AD56-0DAE0D158385}" type="parTrans" cxnId="{2F466AC8-7CD9-4A46-B86C-BA4055F31B51}">
      <dgm:prSet/>
      <dgm:spPr/>
      <dgm:t>
        <a:bodyPr/>
        <a:lstStyle/>
        <a:p>
          <a:endParaRPr lang="en-US"/>
        </a:p>
      </dgm:t>
    </dgm:pt>
    <dgm:pt modelId="{94A880C2-CA2B-4EEE-A0AC-77AA33C6D37A}" type="sibTrans" cxnId="{2F466AC8-7CD9-4A46-B86C-BA4055F31B51}">
      <dgm:prSet/>
      <dgm:spPr/>
      <dgm:t>
        <a:bodyPr/>
        <a:lstStyle/>
        <a:p>
          <a:endParaRPr lang="en-US"/>
        </a:p>
      </dgm:t>
    </dgm:pt>
    <dgm:pt modelId="{A197FA4E-C7F4-4D15-B4DD-942E86E5D3A5}" type="pres">
      <dgm:prSet presAssocID="{18F76D39-423F-4EAF-B47C-BD2F07963FB6}" presName="root" presStyleCnt="0">
        <dgm:presLayoutVars>
          <dgm:dir/>
          <dgm:resizeHandles val="exact"/>
        </dgm:presLayoutVars>
      </dgm:prSet>
      <dgm:spPr/>
    </dgm:pt>
    <dgm:pt modelId="{B7258666-293C-4EC0-A765-BE5D1E74AD07}" type="pres">
      <dgm:prSet presAssocID="{6730FED2-EE68-4798-8572-91FFF2B3B137}" presName="compNode" presStyleCnt="0"/>
      <dgm:spPr/>
    </dgm:pt>
    <dgm:pt modelId="{EAD79F7F-DDC5-486B-B661-F54F96DE10F4}" type="pres">
      <dgm:prSet presAssocID="{6730FED2-EE68-4798-8572-91FFF2B3B137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ullseye"/>
        </a:ext>
      </dgm:extLst>
    </dgm:pt>
    <dgm:pt modelId="{BDE41A2A-5E5D-4B7C-ABC7-3F2742218AB5}" type="pres">
      <dgm:prSet presAssocID="{6730FED2-EE68-4798-8572-91FFF2B3B137}" presName="spaceRect" presStyleCnt="0"/>
      <dgm:spPr/>
    </dgm:pt>
    <dgm:pt modelId="{1328EF0A-8D06-4A93-8069-97E56B1E4C2E}" type="pres">
      <dgm:prSet presAssocID="{6730FED2-EE68-4798-8572-91FFF2B3B137}" presName="textRect" presStyleLbl="revTx" presStyleIdx="0" presStyleCnt="4">
        <dgm:presLayoutVars>
          <dgm:chMax val="1"/>
          <dgm:chPref val="1"/>
        </dgm:presLayoutVars>
      </dgm:prSet>
      <dgm:spPr/>
    </dgm:pt>
    <dgm:pt modelId="{7660ACE5-5013-453C-B3FA-22EF9F6A1F85}" type="pres">
      <dgm:prSet presAssocID="{3ABF186E-A12B-4F05-AAB4-66F6C9F6D694}" presName="sibTrans" presStyleCnt="0"/>
      <dgm:spPr/>
    </dgm:pt>
    <dgm:pt modelId="{4CEB6EF1-28E6-4AA3-8DB7-E538401A1C07}" type="pres">
      <dgm:prSet presAssocID="{1BD9DD3B-3746-4E50-822B-0715747A3807}" presName="compNode" presStyleCnt="0"/>
      <dgm:spPr/>
    </dgm:pt>
    <dgm:pt modelId="{FA300E25-FAA1-4590-8A26-87D0AD01BB24}" type="pres">
      <dgm:prSet presAssocID="{1BD9DD3B-3746-4E50-822B-0715747A3807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234225AF-7921-47D3-AB53-BB90B13B092D}" type="pres">
      <dgm:prSet presAssocID="{1BD9DD3B-3746-4E50-822B-0715747A3807}" presName="spaceRect" presStyleCnt="0"/>
      <dgm:spPr/>
    </dgm:pt>
    <dgm:pt modelId="{B2557A81-7825-4BCA-B470-8C3CDAD23CCE}" type="pres">
      <dgm:prSet presAssocID="{1BD9DD3B-3746-4E50-822B-0715747A3807}" presName="textRect" presStyleLbl="revTx" presStyleIdx="1" presStyleCnt="4">
        <dgm:presLayoutVars>
          <dgm:chMax val="1"/>
          <dgm:chPref val="1"/>
        </dgm:presLayoutVars>
      </dgm:prSet>
      <dgm:spPr/>
    </dgm:pt>
    <dgm:pt modelId="{79BDFDC5-0D62-4778-8A29-F1EBF5DF5278}" type="pres">
      <dgm:prSet presAssocID="{61687D7A-1A46-411D-B844-15EE7CD3368A}" presName="sibTrans" presStyleCnt="0"/>
      <dgm:spPr/>
    </dgm:pt>
    <dgm:pt modelId="{B128EAFF-ADF4-4CF8-9CEB-15105363BD0E}" type="pres">
      <dgm:prSet presAssocID="{A970EE07-DB08-4AFA-BE96-52E738E4AF44}" presName="compNode" presStyleCnt="0"/>
      <dgm:spPr/>
    </dgm:pt>
    <dgm:pt modelId="{94C15CFB-993A-4791-9226-28FD3A58802B}" type="pres">
      <dgm:prSet presAssocID="{A970EE07-DB08-4AFA-BE96-52E738E4AF44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arth Globe Americas"/>
        </a:ext>
      </dgm:extLst>
    </dgm:pt>
    <dgm:pt modelId="{C23A4CCB-5FE0-45CD-B764-56D1F86ECEC3}" type="pres">
      <dgm:prSet presAssocID="{A970EE07-DB08-4AFA-BE96-52E738E4AF44}" presName="spaceRect" presStyleCnt="0"/>
      <dgm:spPr/>
    </dgm:pt>
    <dgm:pt modelId="{FA5D1131-BD05-4A9D-9FC2-E7AA47D21B0A}" type="pres">
      <dgm:prSet presAssocID="{A970EE07-DB08-4AFA-BE96-52E738E4AF44}" presName="textRect" presStyleLbl="revTx" presStyleIdx="2" presStyleCnt="4">
        <dgm:presLayoutVars>
          <dgm:chMax val="1"/>
          <dgm:chPref val="1"/>
        </dgm:presLayoutVars>
      </dgm:prSet>
      <dgm:spPr/>
    </dgm:pt>
    <dgm:pt modelId="{A7C51796-9506-499E-AA9E-A6882043D93B}" type="pres">
      <dgm:prSet presAssocID="{B0A26598-A789-4FCB-AA3B-D75031A23829}" presName="sibTrans" presStyleCnt="0"/>
      <dgm:spPr/>
    </dgm:pt>
    <dgm:pt modelId="{544E08FB-D383-4E5D-B712-53149E70E087}" type="pres">
      <dgm:prSet presAssocID="{863E92B4-7C99-4959-BDE6-60D2D30E3032}" presName="compNode" presStyleCnt="0"/>
      <dgm:spPr/>
    </dgm:pt>
    <dgm:pt modelId="{CA8B71D9-1F87-414D-83CA-8A4C37D05B37}" type="pres">
      <dgm:prSet presAssocID="{863E92B4-7C99-4959-BDE6-60D2D30E3032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 List"/>
        </a:ext>
      </dgm:extLst>
    </dgm:pt>
    <dgm:pt modelId="{AA95D79A-D8F9-4C76-A39E-55C77F873C4F}" type="pres">
      <dgm:prSet presAssocID="{863E92B4-7C99-4959-BDE6-60D2D30E3032}" presName="spaceRect" presStyleCnt="0"/>
      <dgm:spPr/>
    </dgm:pt>
    <dgm:pt modelId="{07AE8215-B700-4BB2-9F78-9DD554B3EBB8}" type="pres">
      <dgm:prSet presAssocID="{863E92B4-7C99-4959-BDE6-60D2D30E3032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F983DC13-120F-460A-BEDE-2F2EF8B200F9}" srcId="{18F76D39-423F-4EAF-B47C-BD2F07963FB6}" destId="{6730FED2-EE68-4798-8572-91FFF2B3B137}" srcOrd="0" destOrd="0" parTransId="{92E29276-0467-42CA-B2FB-AA491E99D538}" sibTransId="{3ABF186E-A12B-4F05-AAB4-66F6C9F6D694}"/>
    <dgm:cxn modelId="{8CEEAA14-F758-44EA-BCC8-F10A1D2D9299}" srcId="{18F76D39-423F-4EAF-B47C-BD2F07963FB6}" destId="{A970EE07-DB08-4AFA-BE96-52E738E4AF44}" srcOrd="2" destOrd="0" parTransId="{6BEC9046-FA6B-4C30-8ED0-180E7E54A01A}" sibTransId="{B0A26598-A789-4FCB-AA3B-D75031A23829}"/>
    <dgm:cxn modelId="{6988EB16-81C8-4490-9D18-9CDC8DCB06F0}" type="presOf" srcId="{1BD9DD3B-3746-4E50-822B-0715747A3807}" destId="{B2557A81-7825-4BCA-B470-8C3CDAD23CCE}" srcOrd="0" destOrd="0" presId="urn:microsoft.com/office/officeart/2018/2/layout/IconLabelList"/>
    <dgm:cxn modelId="{53960360-3248-4599-80C9-094C3E88F552}" type="presOf" srcId="{18F76D39-423F-4EAF-B47C-BD2F07963FB6}" destId="{A197FA4E-C7F4-4D15-B4DD-942E86E5D3A5}" srcOrd="0" destOrd="0" presId="urn:microsoft.com/office/officeart/2018/2/layout/IconLabelList"/>
    <dgm:cxn modelId="{5836137E-A2BA-4957-AA15-F481D916AC56}" type="presOf" srcId="{6730FED2-EE68-4798-8572-91FFF2B3B137}" destId="{1328EF0A-8D06-4A93-8069-97E56B1E4C2E}" srcOrd="0" destOrd="0" presId="urn:microsoft.com/office/officeart/2018/2/layout/IconLabelList"/>
    <dgm:cxn modelId="{BEE7CE81-843B-4754-ADF2-836A6C176E48}" srcId="{18F76D39-423F-4EAF-B47C-BD2F07963FB6}" destId="{1BD9DD3B-3746-4E50-822B-0715747A3807}" srcOrd="1" destOrd="0" parTransId="{62671681-F2D0-4B83-BD66-E760D905B763}" sibTransId="{61687D7A-1A46-411D-B844-15EE7CD3368A}"/>
    <dgm:cxn modelId="{A403CD92-8C91-4A0A-B653-A768C8DBF4D0}" type="presOf" srcId="{863E92B4-7C99-4959-BDE6-60D2D30E3032}" destId="{07AE8215-B700-4BB2-9F78-9DD554B3EBB8}" srcOrd="0" destOrd="0" presId="urn:microsoft.com/office/officeart/2018/2/layout/IconLabelList"/>
    <dgm:cxn modelId="{7AEF20B0-300C-4E47-8243-B0B9AF096EC4}" type="presOf" srcId="{A970EE07-DB08-4AFA-BE96-52E738E4AF44}" destId="{FA5D1131-BD05-4A9D-9FC2-E7AA47D21B0A}" srcOrd="0" destOrd="0" presId="urn:microsoft.com/office/officeart/2018/2/layout/IconLabelList"/>
    <dgm:cxn modelId="{2F466AC8-7CD9-4A46-B86C-BA4055F31B51}" srcId="{18F76D39-423F-4EAF-B47C-BD2F07963FB6}" destId="{863E92B4-7C99-4959-BDE6-60D2D30E3032}" srcOrd="3" destOrd="0" parTransId="{7084878E-5114-4781-AD56-0DAE0D158385}" sibTransId="{94A880C2-CA2B-4EEE-A0AC-77AA33C6D37A}"/>
    <dgm:cxn modelId="{5D7C31A5-E648-4A0D-A023-56E59D0BA102}" type="presParOf" srcId="{A197FA4E-C7F4-4D15-B4DD-942E86E5D3A5}" destId="{B7258666-293C-4EC0-A765-BE5D1E74AD07}" srcOrd="0" destOrd="0" presId="urn:microsoft.com/office/officeart/2018/2/layout/IconLabelList"/>
    <dgm:cxn modelId="{F8154CD1-E439-4127-84DC-0689B75880D6}" type="presParOf" srcId="{B7258666-293C-4EC0-A765-BE5D1E74AD07}" destId="{EAD79F7F-DDC5-486B-B661-F54F96DE10F4}" srcOrd="0" destOrd="0" presId="urn:microsoft.com/office/officeart/2018/2/layout/IconLabelList"/>
    <dgm:cxn modelId="{A6254DF0-7C39-4A1D-BDFD-2498BF9CE630}" type="presParOf" srcId="{B7258666-293C-4EC0-A765-BE5D1E74AD07}" destId="{BDE41A2A-5E5D-4B7C-ABC7-3F2742218AB5}" srcOrd="1" destOrd="0" presId="urn:microsoft.com/office/officeart/2018/2/layout/IconLabelList"/>
    <dgm:cxn modelId="{79C5B29D-958C-4E87-AED0-4ADDB64E5796}" type="presParOf" srcId="{B7258666-293C-4EC0-A765-BE5D1E74AD07}" destId="{1328EF0A-8D06-4A93-8069-97E56B1E4C2E}" srcOrd="2" destOrd="0" presId="urn:microsoft.com/office/officeart/2018/2/layout/IconLabelList"/>
    <dgm:cxn modelId="{5B56500F-C923-497E-9055-21150BB56EF4}" type="presParOf" srcId="{A197FA4E-C7F4-4D15-B4DD-942E86E5D3A5}" destId="{7660ACE5-5013-453C-B3FA-22EF9F6A1F85}" srcOrd="1" destOrd="0" presId="urn:microsoft.com/office/officeart/2018/2/layout/IconLabelList"/>
    <dgm:cxn modelId="{8C1CAE0A-C20C-42C6-A3D8-BE355912EE9B}" type="presParOf" srcId="{A197FA4E-C7F4-4D15-B4DD-942E86E5D3A5}" destId="{4CEB6EF1-28E6-4AA3-8DB7-E538401A1C07}" srcOrd="2" destOrd="0" presId="urn:microsoft.com/office/officeart/2018/2/layout/IconLabelList"/>
    <dgm:cxn modelId="{E23F623F-0CFB-4D66-BF7F-87AD9C451756}" type="presParOf" srcId="{4CEB6EF1-28E6-4AA3-8DB7-E538401A1C07}" destId="{FA300E25-FAA1-4590-8A26-87D0AD01BB24}" srcOrd="0" destOrd="0" presId="urn:microsoft.com/office/officeart/2018/2/layout/IconLabelList"/>
    <dgm:cxn modelId="{150736D4-9304-42E4-8AD0-A2C9E4239551}" type="presParOf" srcId="{4CEB6EF1-28E6-4AA3-8DB7-E538401A1C07}" destId="{234225AF-7921-47D3-AB53-BB90B13B092D}" srcOrd="1" destOrd="0" presId="urn:microsoft.com/office/officeart/2018/2/layout/IconLabelList"/>
    <dgm:cxn modelId="{8C187C34-667D-4D83-BC84-57F404BC3BF1}" type="presParOf" srcId="{4CEB6EF1-28E6-4AA3-8DB7-E538401A1C07}" destId="{B2557A81-7825-4BCA-B470-8C3CDAD23CCE}" srcOrd="2" destOrd="0" presId="urn:microsoft.com/office/officeart/2018/2/layout/IconLabelList"/>
    <dgm:cxn modelId="{FB081D1D-FA3F-485F-839F-D12F632744AB}" type="presParOf" srcId="{A197FA4E-C7F4-4D15-B4DD-942E86E5D3A5}" destId="{79BDFDC5-0D62-4778-8A29-F1EBF5DF5278}" srcOrd="3" destOrd="0" presId="urn:microsoft.com/office/officeart/2018/2/layout/IconLabelList"/>
    <dgm:cxn modelId="{442061DF-FF6D-41C6-BDD8-6448FA324EFC}" type="presParOf" srcId="{A197FA4E-C7F4-4D15-B4DD-942E86E5D3A5}" destId="{B128EAFF-ADF4-4CF8-9CEB-15105363BD0E}" srcOrd="4" destOrd="0" presId="urn:microsoft.com/office/officeart/2018/2/layout/IconLabelList"/>
    <dgm:cxn modelId="{D9B110CD-3F90-4BB2-9F65-38C086255B24}" type="presParOf" srcId="{B128EAFF-ADF4-4CF8-9CEB-15105363BD0E}" destId="{94C15CFB-993A-4791-9226-28FD3A58802B}" srcOrd="0" destOrd="0" presId="urn:microsoft.com/office/officeart/2018/2/layout/IconLabelList"/>
    <dgm:cxn modelId="{81E0BEE8-6507-456C-BBF4-9D5AAF64F567}" type="presParOf" srcId="{B128EAFF-ADF4-4CF8-9CEB-15105363BD0E}" destId="{C23A4CCB-5FE0-45CD-B764-56D1F86ECEC3}" srcOrd="1" destOrd="0" presId="urn:microsoft.com/office/officeart/2018/2/layout/IconLabelList"/>
    <dgm:cxn modelId="{DDFF5B9F-C756-4F9D-BD75-5CDC38C001CE}" type="presParOf" srcId="{B128EAFF-ADF4-4CF8-9CEB-15105363BD0E}" destId="{FA5D1131-BD05-4A9D-9FC2-E7AA47D21B0A}" srcOrd="2" destOrd="0" presId="urn:microsoft.com/office/officeart/2018/2/layout/IconLabelList"/>
    <dgm:cxn modelId="{9539D6DF-6649-4FCB-95D5-C5630B6D7966}" type="presParOf" srcId="{A197FA4E-C7F4-4D15-B4DD-942E86E5D3A5}" destId="{A7C51796-9506-499E-AA9E-A6882043D93B}" srcOrd="5" destOrd="0" presId="urn:microsoft.com/office/officeart/2018/2/layout/IconLabelList"/>
    <dgm:cxn modelId="{D0138985-D7EF-492D-92DE-296FFEE1A8AD}" type="presParOf" srcId="{A197FA4E-C7F4-4D15-B4DD-942E86E5D3A5}" destId="{544E08FB-D383-4E5D-B712-53149E70E087}" srcOrd="6" destOrd="0" presId="urn:microsoft.com/office/officeart/2018/2/layout/IconLabelList"/>
    <dgm:cxn modelId="{8D067CD8-FBEE-4BF3-B722-91BBC48595B7}" type="presParOf" srcId="{544E08FB-D383-4E5D-B712-53149E70E087}" destId="{CA8B71D9-1F87-414D-83CA-8A4C37D05B37}" srcOrd="0" destOrd="0" presId="urn:microsoft.com/office/officeart/2018/2/layout/IconLabelList"/>
    <dgm:cxn modelId="{79016A3C-9A5A-4546-A9D2-BBA1BC12EB4E}" type="presParOf" srcId="{544E08FB-D383-4E5D-B712-53149E70E087}" destId="{AA95D79A-D8F9-4C76-A39E-55C77F873C4F}" srcOrd="1" destOrd="0" presId="urn:microsoft.com/office/officeart/2018/2/layout/IconLabelList"/>
    <dgm:cxn modelId="{51CB2515-6234-4AED-AADD-0570316B679E}" type="presParOf" srcId="{544E08FB-D383-4E5D-B712-53149E70E087}" destId="{07AE8215-B700-4BB2-9F78-9DD554B3EBB8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8F76D39-423F-4EAF-B47C-BD2F07963FB6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730FED2-EE68-4798-8572-91FFF2B3B13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solidFill>
                <a:schemeClr val="bg1"/>
              </a:solidFill>
            </a:rPr>
            <a:t> </a:t>
          </a:r>
          <a:r>
            <a:rPr lang="en-US" dirty="0">
              <a:solidFill>
                <a:srgbClr val="E7E5DA"/>
              </a:solidFill>
            </a:rPr>
            <a:t>Overview of WOAH </a:t>
          </a:r>
        </a:p>
      </dgm:t>
    </dgm:pt>
    <dgm:pt modelId="{92E29276-0467-42CA-B2FB-AA491E99D538}" type="parTrans" cxnId="{F983DC13-120F-460A-BEDE-2F2EF8B200F9}">
      <dgm:prSet/>
      <dgm:spPr/>
      <dgm:t>
        <a:bodyPr/>
        <a:lstStyle/>
        <a:p>
          <a:endParaRPr lang="en-US"/>
        </a:p>
      </dgm:t>
    </dgm:pt>
    <dgm:pt modelId="{3ABF186E-A12B-4F05-AAB4-66F6C9F6D694}" type="sibTrans" cxnId="{F983DC13-120F-460A-BEDE-2F2EF8B200F9}">
      <dgm:prSet/>
      <dgm:spPr/>
      <dgm:t>
        <a:bodyPr/>
        <a:lstStyle/>
        <a:p>
          <a:endParaRPr lang="en-US"/>
        </a:p>
      </dgm:t>
    </dgm:pt>
    <dgm:pt modelId="{1BD9DD3B-3746-4E50-822B-0715747A380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>
              <a:solidFill>
                <a:schemeClr val="bg1"/>
              </a:solidFill>
            </a:rPr>
            <a:t>Introduction to Animal Health Standards </a:t>
          </a:r>
        </a:p>
      </dgm:t>
    </dgm:pt>
    <dgm:pt modelId="{62671681-F2D0-4B83-BD66-E760D905B763}" type="parTrans" cxnId="{BEE7CE81-843B-4754-ADF2-836A6C176E48}">
      <dgm:prSet/>
      <dgm:spPr/>
      <dgm:t>
        <a:bodyPr/>
        <a:lstStyle/>
        <a:p>
          <a:endParaRPr lang="en-US"/>
        </a:p>
      </dgm:t>
    </dgm:pt>
    <dgm:pt modelId="{61687D7A-1A46-411D-B844-15EE7CD3368A}" type="sibTrans" cxnId="{BEE7CE81-843B-4754-ADF2-836A6C176E48}">
      <dgm:prSet/>
      <dgm:spPr/>
      <dgm:t>
        <a:bodyPr/>
        <a:lstStyle/>
        <a:p>
          <a:endParaRPr lang="en-US"/>
        </a:p>
      </dgm:t>
    </dgm:pt>
    <dgm:pt modelId="{A970EE07-DB08-4AFA-BE96-52E738E4AF4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solidFill>
                <a:srgbClr val="E7E5DA"/>
              </a:solidFill>
            </a:rPr>
            <a:t>Zoning and Compartmentlisation </a:t>
          </a:r>
        </a:p>
      </dgm:t>
    </dgm:pt>
    <dgm:pt modelId="{6BEC9046-FA6B-4C30-8ED0-180E7E54A01A}" type="parTrans" cxnId="{8CEEAA14-F758-44EA-BCC8-F10A1D2D9299}">
      <dgm:prSet/>
      <dgm:spPr/>
      <dgm:t>
        <a:bodyPr/>
        <a:lstStyle/>
        <a:p>
          <a:endParaRPr lang="en-US"/>
        </a:p>
      </dgm:t>
    </dgm:pt>
    <dgm:pt modelId="{B0A26598-A789-4FCB-AA3B-D75031A23829}" type="sibTrans" cxnId="{8CEEAA14-F758-44EA-BCC8-F10A1D2D9299}">
      <dgm:prSet/>
      <dgm:spPr/>
      <dgm:t>
        <a:bodyPr/>
        <a:lstStyle/>
        <a:p>
          <a:endParaRPr lang="en-US"/>
        </a:p>
      </dgm:t>
    </dgm:pt>
    <dgm:pt modelId="{863E92B4-7C99-4959-BDE6-60D2D30E303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solidFill>
                <a:schemeClr val="bg1"/>
              </a:solidFill>
            </a:rPr>
            <a:t>Summary</a:t>
          </a:r>
        </a:p>
      </dgm:t>
    </dgm:pt>
    <dgm:pt modelId="{7084878E-5114-4781-AD56-0DAE0D158385}" type="parTrans" cxnId="{2F466AC8-7CD9-4A46-B86C-BA4055F31B51}">
      <dgm:prSet/>
      <dgm:spPr/>
      <dgm:t>
        <a:bodyPr/>
        <a:lstStyle/>
        <a:p>
          <a:endParaRPr lang="en-US"/>
        </a:p>
      </dgm:t>
    </dgm:pt>
    <dgm:pt modelId="{94A880C2-CA2B-4EEE-A0AC-77AA33C6D37A}" type="sibTrans" cxnId="{2F466AC8-7CD9-4A46-B86C-BA4055F31B51}">
      <dgm:prSet/>
      <dgm:spPr/>
      <dgm:t>
        <a:bodyPr/>
        <a:lstStyle/>
        <a:p>
          <a:endParaRPr lang="en-US"/>
        </a:p>
      </dgm:t>
    </dgm:pt>
    <dgm:pt modelId="{A197FA4E-C7F4-4D15-B4DD-942E86E5D3A5}" type="pres">
      <dgm:prSet presAssocID="{18F76D39-423F-4EAF-B47C-BD2F07963FB6}" presName="root" presStyleCnt="0">
        <dgm:presLayoutVars>
          <dgm:dir/>
          <dgm:resizeHandles val="exact"/>
        </dgm:presLayoutVars>
      </dgm:prSet>
      <dgm:spPr/>
    </dgm:pt>
    <dgm:pt modelId="{B7258666-293C-4EC0-A765-BE5D1E74AD07}" type="pres">
      <dgm:prSet presAssocID="{6730FED2-EE68-4798-8572-91FFF2B3B137}" presName="compNode" presStyleCnt="0"/>
      <dgm:spPr/>
    </dgm:pt>
    <dgm:pt modelId="{EAD79F7F-DDC5-486B-B661-F54F96DE10F4}" type="pres">
      <dgm:prSet presAssocID="{6730FED2-EE68-4798-8572-91FFF2B3B137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ullseye"/>
        </a:ext>
      </dgm:extLst>
    </dgm:pt>
    <dgm:pt modelId="{BDE41A2A-5E5D-4B7C-ABC7-3F2742218AB5}" type="pres">
      <dgm:prSet presAssocID="{6730FED2-EE68-4798-8572-91FFF2B3B137}" presName="spaceRect" presStyleCnt="0"/>
      <dgm:spPr/>
    </dgm:pt>
    <dgm:pt modelId="{1328EF0A-8D06-4A93-8069-97E56B1E4C2E}" type="pres">
      <dgm:prSet presAssocID="{6730FED2-EE68-4798-8572-91FFF2B3B137}" presName="textRect" presStyleLbl="revTx" presStyleIdx="0" presStyleCnt="4">
        <dgm:presLayoutVars>
          <dgm:chMax val="1"/>
          <dgm:chPref val="1"/>
        </dgm:presLayoutVars>
      </dgm:prSet>
      <dgm:spPr/>
    </dgm:pt>
    <dgm:pt modelId="{7660ACE5-5013-453C-B3FA-22EF9F6A1F85}" type="pres">
      <dgm:prSet presAssocID="{3ABF186E-A12B-4F05-AAB4-66F6C9F6D694}" presName="sibTrans" presStyleCnt="0"/>
      <dgm:spPr/>
    </dgm:pt>
    <dgm:pt modelId="{4CEB6EF1-28E6-4AA3-8DB7-E538401A1C07}" type="pres">
      <dgm:prSet presAssocID="{1BD9DD3B-3746-4E50-822B-0715747A3807}" presName="compNode" presStyleCnt="0"/>
      <dgm:spPr/>
    </dgm:pt>
    <dgm:pt modelId="{FA300E25-FAA1-4590-8A26-87D0AD01BB24}" type="pres">
      <dgm:prSet presAssocID="{1BD9DD3B-3746-4E50-822B-0715747A3807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234225AF-7921-47D3-AB53-BB90B13B092D}" type="pres">
      <dgm:prSet presAssocID="{1BD9DD3B-3746-4E50-822B-0715747A3807}" presName="spaceRect" presStyleCnt="0"/>
      <dgm:spPr/>
    </dgm:pt>
    <dgm:pt modelId="{B2557A81-7825-4BCA-B470-8C3CDAD23CCE}" type="pres">
      <dgm:prSet presAssocID="{1BD9DD3B-3746-4E50-822B-0715747A3807}" presName="textRect" presStyleLbl="revTx" presStyleIdx="1" presStyleCnt="4">
        <dgm:presLayoutVars>
          <dgm:chMax val="1"/>
          <dgm:chPref val="1"/>
        </dgm:presLayoutVars>
      </dgm:prSet>
      <dgm:spPr/>
    </dgm:pt>
    <dgm:pt modelId="{79BDFDC5-0D62-4778-8A29-F1EBF5DF5278}" type="pres">
      <dgm:prSet presAssocID="{61687D7A-1A46-411D-B844-15EE7CD3368A}" presName="sibTrans" presStyleCnt="0"/>
      <dgm:spPr/>
    </dgm:pt>
    <dgm:pt modelId="{B128EAFF-ADF4-4CF8-9CEB-15105363BD0E}" type="pres">
      <dgm:prSet presAssocID="{A970EE07-DB08-4AFA-BE96-52E738E4AF44}" presName="compNode" presStyleCnt="0"/>
      <dgm:spPr/>
    </dgm:pt>
    <dgm:pt modelId="{94C15CFB-993A-4791-9226-28FD3A58802B}" type="pres">
      <dgm:prSet presAssocID="{A970EE07-DB08-4AFA-BE96-52E738E4AF44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arth Globe Americas"/>
        </a:ext>
      </dgm:extLst>
    </dgm:pt>
    <dgm:pt modelId="{C23A4CCB-5FE0-45CD-B764-56D1F86ECEC3}" type="pres">
      <dgm:prSet presAssocID="{A970EE07-DB08-4AFA-BE96-52E738E4AF44}" presName="spaceRect" presStyleCnt="0"/>
      <dgm:spPr/>
    </dgm:pt>
    <dgm:pt modelId="{FA5D1131-BD05-4A9D-9FC2-E7AA47D21B0A}" type="pres">
      <dgm:prSet presAssocID="{A970EE07-DB08-4AFA-BE96-52E738E4AF44}" presName="textRect" presStyleLbl="revTx" presStyleIdx="2" presStyleCnt="4">
        <dgm:presLayoutVars>
          <dgm:chMax val="1"/>
          <dgm:chPref val="1"/>
        </dgm:presLayoutVars>
      </dgm:prSet>
      <dgm:spPr/>
    </dgm:pt>
    <dgm:pt modelId="{A7C51796-9506-499E-AA9E-A6882043D93B}" type="pres">
      <dgm:prSet presAssocID="{B0A26598-A789-4FCB-AA3B-D75031A23829}" presName="sibTrans" presStyleCnt="0"/>
      <dgm:spPr/>
    </dgm:pt>
    <dgm:pt modelId="{544E08FB-D383-4E5D-B712-53149E70E087}" type="pres">
      <dgm:prSet presAssocID="{863E92B4-7C99-4959-BDE6-60D2D30E3032}" presName="compNode" presStyleCnt="0"/>
      <dgm:spPr/>
    </dgm:pt>
    <dgm:pt modelId="{CA8B71D9-1F87-414D-83CA-8A4C37D05B37}" type="pres">
      <dgm:prSet presAssocID="{863E92B4-7C99-4959-BDE6-60D2D30E3032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 List"/>
        </a:ext>
      </dgm:extLst>
    </dgm:pt>
    <dgm:pt modelId="{AA95D79A-D8F9-4C76-A39E-55C77F873C4F}" type="pres">
      <dgm:prSet presAssocID="{863E92B4-7C99-4959-BDE6-60D2D30E3032}" presName="spaceRect" presStyleCnt="0"/>
      <dgm:spPr/>
    </dgm:pt>
    <dgm:pt modelId="{07AE8215-B700-4BB2-9F78-9DD554B3EBB8}" type="pres">
      <dgm:prSet presAssocID="{863E92B4-7C99-4959-BDE6-60D2D30E3032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F983DC13-120F-460A-BEDE-2F2EF8B200F9}" srcId="{18F76D39-423F-4EAF-B47C-BD2F07963FB6}" destId="{6730FED2-EE68-4798-8572-91FFF2B3B137}" srcOrd="0" destOrd="0" parTransId="{92E29276-0467-42CA-B2FB-AA491E99D538}" sibTransId="{3ABF186E-A12B-4F05-AAB4-66F6C9F6D694}"/>
    <dgm:cxn modelId="{8CEEAA14-F758-44EA-BCC8-F10A1D2D9299}" srcId="{18F76D39-423F-4EAF-B47C-BD2F07963FB6}" destId="{A970EE07-DB08-4AFA-BE96-52E738E4AF44}" srcOrd="2" destOrd="0" parTransId="{6BEC9046-FA6B-4C30-8ED0-180E7E54A01A}" sibTransId="{B0A26598-A789-4FCB-AA3B-D75031A23829}"/>
    <dgm:cxn modelId="{6988EB16-81C8-4490-9D18-9CDC8DCB06F0}" type="presOf" srcId="{1BD9DD3B-3746-4E50-822B-0715747A3807}" destId="{B2557A81-7825-4BCA-B470-8C3CDAD23CCE}" srcOrd="0" destOrd="0" presId="urn:microsoft.com/office/officeart/2018/2/layout/IconLabelList"/>
    <dgm:cxn modelId="{53960360-3248-4599-80C9-094C3E88F552}" type="presOf" srcId="{18F76D39-423F-4EAF-B47C-BD2F07963FB6}" destId="{A197FA4E-C7F4-4D15-B4DD-942E86E5D3A5}" srcOrd="0" destOrd="0" presId="urn:microsoft.com/office/officeart/2018/2/layout/IconLabelList"/>
    <dgm:cxn modelId="{5836137E-A2BA-4957-AA15-F481D916AC56}" type="presOf" srcId="{6730FED2-EE68-4798-8572-91FFF2B3B137}" destId="{1328EF0A-8D06-4A93-8069-97E56B1E4C2E}" srcOrd="0" destOrd="0" presId="urn:microsoft.com/office/officeart/2018/2/layout/IconLabelList"/>
    <dgm:cxn modelId="{BEE7CE81-843B-4754-ADF2-836A6C176E48}" srcId="{18F76D39-423F-4EAF-B47C-BD2F07963FB6}" destId="{1BD9DD3B-3746-4E50-822B-0715747A3807}" srcOrd="1" destOrd="0" parTransId="{62671681-F2D0-4B83-BD66-E760D905B763}" sibTransId="{61687D7A-1A46-411D-B844-15EE7CD3368A}"/>
    <dgm:cxn modelId="{A403CD92-8C91-4A0A-B653-A768C8DBF4D0}" type="presOf" srcId="{863E92B4-7C99-4959-BDE6-60D2D30E3032}" destId="{07AE8215-B700-4BB2-9F78-9DD554B3EBB8}" srcOrd="0" destOrd="0" presId="urn:microsoft.com/office/officeart/2018/2/layout/IconLabelList"/>
    <dgm:cxn modelId="{7AEF20B0-300C-4E47-8243-B0B9AF096EC4}" type="presOf" srcId="{A970EE07-DB08-4AFA-BE96-52E738E4AF44}" destId="{FA5D1131-BD05-4A9D-9FC2-E7AA47D21B0A}" srcOrd="0" destOrd="0" presId="urn:microsoft.com/office/officeart/2018/2/layout/IconLabelList"/>
    <dgm:cxn modelId="{2F466AC8-7CD9-4A46-B86C-BA4055F31B51}" srcId="{18F76D39-423F-4EAF-B47C-BD2F07963FB6}" destId="{863E92B4-7C99-4959-BDE6-60D2D30E3032}" srcOrd="3" destOrd="0" parTransId="{7084878E-5114-4781-AD56-0DAE0D158385}" sibTransId="{94A880C2-CA2B-4EEE-A0AC-77AA33C6D37A}"/>
    <dgm:cxn modelId="{5D7C31A5-E648-4A0D-A023-56E59D0BA102}" type="presParOf" srcId="{A197FA4E-C7F4-4D15-B4DD-942E86E5D3A5}" destId="{B7258666-293C-4EC0-A765-BE5D1E74AD07}" srcOrd="0" destOrd="0" presId="urn:microsoft.com/office/officeart/2018/2/layout/IconLabelList"/>
    <dgm:cxn modelId="{F8154CD1-E439-4127-84DC-0689B75880D6}" type="presParOf" srcId="{B7258666-293C-4EC0-A765-BE5D1E74AD07}" destId="{EAD79F7F-DDC5-486B-B661-F54F96DE10F4}" srcOrd="0" destOrd="0" presId="urn:microsoft.com/office/officeart/2018/2/layout/IconLabelList"/>
    <dgm:cxn modelId="{A6254DF0-7C39-4A1D-BDFD-2498BF9CE630}" type="presParOf" srcId="{B7258666-293C-4EC0-A765-BE5D1E74AD07}" destId="{BDE41A2A-5E5D-4B7C-ABC7-3F2742218AB5}" srcOrd="1" destOrd="0" presId="urn:microsoft.com/office/officeart/2018/2/layout/IconLabelList"/>
    <dgm:cxn modelId="{79C5B29D-958C-4E87-AED0-4ADDB64E5796}" type="presParOf" srcId="{B7258666-293C-4EC0-A765-BE5D1E74AD07}" destId="{1328EF0A-8D06-4A93-8069-97E56B1E4C2E}" srcOrd="2" destOrd="0" presId="urn:microsoft.com/office/officeart/2018/2/layout/IconLabelList"/>
    <dgm:cxn modelId="{5B56500F-C923-497E-9055-21150BB56EF4}" type="presParOf" srcId="{A197FA4E-C7F4-4D15-B4DD-942E86E5D3A5}" destId="{7660ACE5-5013-453C-B3FA-22EF9F6A1F85}" srcOrd="1" destOrd="0" presId="urn:microsoft.com/office/officeart/2018/2/layout/IconLabelList"/>
    <dgm:cxn modelId="{8C1CAE0A-C20C-42C6-A3D8-BE355912EE9B}" type="presParOf" srcId="{A197FA4E-C7F4-4D15-B4DD-942E86E5D3A5}" destId="{4CEB6EF1-28E6-4AA3-8DB7-E538401A1C07}" srcOrd="2" destOrd="0" presId="urn:microsoft.com/office/officeart/2018/2/layout/IconLabelList"/>
    <dgm:cxn modelId="{E23F623F-0CFB-4D66-BF7F-87AD9C451756}" type="presParOf" srcId="{4CEB6EF1-28E6-4AA3-8DB7-E538401A1C07}" destId="{FA300E25-FAA1-4590-8A26-87D0AD01BB24}" srcOrd="0" destOrd="0" presId="urn:microsoft.com/office/officeart/2018/2/layout/IconLabelList"/>
    <dgm:cxn modelId="{150736D4-9304-42E4-8AD0-A2C9E4239551}" type="presParOf" srcId="{4CEB6EF1-28E6-4AA3-8DB7-E538401A1C07}" destId="{234225AF-7921-47D3-AB53-BB90B13B092D}" srcOrd="1" destOrd="0" presId="urn:microsoft.com/office/officeart/2018/2/layout/IconLabelList"/>
    <dgm:cxn modelId="{8C187C34-667D-4D83-BC84-57F404BC3BF1}" type="presParOf" srcId="{4CEB6EF1-28E6-4AA3-8DB7-E538401A1C07}" destId="{B2557A81-7825-4BCA-B470-8C3CDAD23CCE}" srcOrd="2" destOrd="0" presId="urn:microsoft.com/office/officeart/2018/2/layout/IconLabelList"/>
    <dgm:cxn modelId="{FB081D1D-FA3F-485F-839F-D12F632744AB}" type="presParOf" srcId="{A197FA4E-C7F4-4D15-B4DD-942E86E5D3A5}" destId="{79BDFDC5-0D62-4778-8A29-F1EBF5DF5278}" srcOrd="3" destOrd="0" presId="urn:microsoft.com/office/officeart/2018/2/layout/IconLabelList"/>
    <dgm:cxn modelId="{442061DF-FF6D-41C6-BDD8-6448FA324EFC}" type="presParOf" srcId="{A197FA4E-C7F4-4D15-B4DD-942E86E5D3A5}" destId="{B128EAFF-ADF4-4CF8-9CEB-15105363BD0E}" srcOrd="4" destOrd="0" presId="urn:microsoft.com/office/officeart/2018/2/layout/IconLabelList"/>
    <dgm:cxn modelId="{D9B110CD-3F90-4BB2-9F65-38C086255B24}" type="presParOf" srcId="{B128EAFF-ADF4-4CF8-9CEB-15105363BD0E}" destId="{94C15CFB-993A-4791-9226-28FD3A58802B}" srcOrd="0" destOrd="0" presId="urn:microsoft.com/office/officeart/2018/2/layout/IconLabelList"/>
    <dgm:cxn modelId="{81E0BEE8-6507-456C-BBF4-9D5AAF64F567}" type="presParOf" srcId="{B128EAFF-ADF4-4CF8-9CEB-15105363BD0E}" destId="{C23A4CCB-5FE0-45CD-B764-56D1F86ECEC3}" srcOrd="1" destOrd="0" presId="urn:microsoft.com/office/officeart/2018/2/layout/IconLabelList"/>
    <dgm:cxn modelId="{DDFF5B9F-C756-4F9D-BD75-5CDC38C001CE}" type="presParOf" srcId="{B128EAFF-ADF4-4CF8-9CEB-15105363BD0E}" destId="{FA5D1131-BD05-4A9D-9FC2-E7AA47D21B0A}" srcOrd="2" destOrd="0" presId="urn:microsoft.com/office/officeart/2018/2/layout/IconLabelList"/>
    <dgm:cxn modelId="{9539D6DF-6649-4FCB-95D5-C5630B6D7966}" type="presParOf" srcId="{A197FA4E-C7F4-4D15-B4DD-942E86E5D3A5}" destId="{A7C51796-9506-499E-AA9E-A6882043D93B}" srcOrd="5" destOrd="0" presId="urn:microsoft.com/office/officeart/2018/2/layout/IconLabelList"/>
    <dgm:cxn modelId="{D0138985-D7EF-492D-92DE-296FFEE1A8AD}" type="presParOf" srcId="{A197FA4E-C7F4-4D15-B4DD-942E86E5D3A5}" destId="{544E08FB-D383-4E5D-B712-53149E70E087}" srcOrd="6" destOrd="0" presId="urn:microsoft.com/office/officeart/2018/2/layout/IconLabelList"/>
    <dgm:cxn modelId="{8D067CD8-FBEE-4BF3-B722-91BBC48595B7}" type="presParOf" srcId="{544E08FB-D383-4E5D-B712-53149E70E087}" destId="{CA8B71D9-1F87-414D-83CA-8A4C37D05B37}" srcOrd="0" destOrd="0" presId="urn:microsoft.com/office/officeart/2018/2/layout/IconLabelList"/>
    <dgm:cxn modelId="{79016A3C-9A5A-4546-A9D2-BBA1BC12EB4E}" type="presParOf" srcId="{544E08FB-D383-4E5D-B712-53149E70E087}" destId="{AA95D79A-D8F9-4C76-A39E-55C77F873C4F}" srcOrd="1" destOrd="0" presId="urn:microsoft.com/office/officeart/2018/2/layout/IconLabelList"/>
    <dgm:cxn modelId="{51CB2515-6234-4AED-AADD-0570316B679E}" type="presParOf" srcId="{544E08FB-D383-4E5D-B712-53149E70E087}" destId="{07AE8215-B700-4BB2-9F78-9DD554B3EBB8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8C6B869-02ED-44A6-8FD0-BDF03D158FCD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fr-FR"/>
        </a:p>
      </dgm:t>
    </dgm:pt>
    <dgm:pt modelId="{0A27FC85-07F9-4A70-995A-C45A31C255A3}">
      <dgm:prSet phldrT="[Texte]" custT="1"/>
      <dgm:spPr/>
      <dgm:t>
        <a:bodyPr/>
        <a:lstStyle/>
        <a:p>
          <a:r>
            <a:rPr lang="fr-FR" sz="1800" b="1" dirty="0" err="1">
              <a:latin typeface="Arial" panose="020B0604020202020204" pitchFamily="34" charset="0"/>
              <a:cs typeface="Arial" panose="020B0604020202020204" pitchFamily="34" charset="0"/>
            </a:rPr>
            <a:t>Veterinary</a:t>
          </a:r>
          <a:r>
            <a:rPr lang="fr-FR" sz="1800" b="1" dirty="0">
              <a:latin typeface="Arial" panose="020B0604020202020204" pitchFamily="34" charset="0"/>
              <a:cs typeface="Arial" panose="020B0604020202020204" pitchFamily="34" charset="0"/>
            </a:rPr>
            <a:t> certification </a:t>
          </a:r>
          <a:r>
            <a:rPr lang="fr-FR" sz="1800" dirty="0">
              <a:latin typeface="Arial" panose="020B0604020202020204" pitchFamily="34" charset="0"/>
              <a:cs typeface="Arial" panose="020B0604020202020204" pitchFamily="34" charset="0"/>
            </a:rPr>
            <a:t>and </a:t>
          </a:r>
          <a:r>
            <a:rPr lang="fr-FR" sz="1800" b="1" dirty="0">
              <a:latin typeface="Arial" panose="020B0604020202020204" pitchFamily="34" charset="0"/>
              <a:cs typeface="Arial" panose="020B0604020202020204" pitchFamily="34" charset="0"/>
            </a:rPr>
            <a:t>export/import </a:t>
          </a:r>
          <a:r>
            <a:rPr lang="fr-FR" sz="1800" b="1" dirty="0" err="1">
              <a:latin typeface="Arial" panose="020B0604020202020204" pitchFamily="34" charset="0"/>
              <a:cs typeface="Arial" panose="020B0604020202020204" pitchFamily="34" charset="0"/>
            </a:rPr>
            <a:t>procedures</a:t>
          </a:r>
          <a:endParaRPr lang="fr-FR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C78745E-4DD8-41C9-A99C-AFD54A755569}" type="parTrans" cxnId="{83B4AF9E-169D-4A58-9A4A-833BB7ED909A}">
      <dgm:prSet/>
      <dgm:spPr/>
      <dgm:t>
        <a:bodyPr/>
        <a:lstStyle/>
        <a:p>
          <a:endParaRPr lang="fr-FR"/>
        </a:p>
      </dgm:t>
    </dgm:pt>
    <dgm:pt modelId="{4352C134-C6B3-41DE-AE15-B7B4461954E3}" type="sibTrans" cxnId="{83B4AF9E-169D-4A58-9A4A-833BB7ED909A}">
      <dgm:prSet/>
      <dgm:spPr/>
      <dgm:t>
        <a:bodyPr/>
        <a:lstStyle/>
        <a:p>
          <a:endParaRPr lang="fr-FR"/>
        </a:p>
      </dgm:t>
    </dgm:pt>
    <dgm:pt modelId="{15681334-228F-482E-B554-EFE24E55C95C}">
      <dgm:prSet phldrT="[Texte]" custT="1"/>
      <dgm:spPr/>
      <dgm:t>
        <a:bodyPr/>
        <a:lstStyle/>
        <a:p>
          <a:pPr>
            <a:lnSpc>
              <a:spcPct val="114000"/>
            </a:lnSpc>
          </a:pPr>
          <a:r>
            <a:rPr lang="fr-FR" sz="1800" b="1" dirty="0" err="1">
              <a:latin typeface="Arial" panose="020B0604020202020204" pitchFamily="34" charset="0"/>
              <a:cs typeface="Arial" panose="020B0604020202020204" pitchFamily="34" charset="0"/>
            </a:rPr>
            <a:t>Assessment</a:t>
          </a:r>
          <a:r>
            <a:rPr lang="fr-FR" sz="1800" b="1" dirty="0">
              <a:latin typeface="Arial" panose="020B0604020202020204" pitchFamily="34" charset="0"/>
              <a:cs typeface="Arial" panose="020B0604020202020204" pitchFamily="34" charset="0"/>
            </a:rPr>
            <a:t> of </a:t>
          </a:r>
          <a:r>
            <a:rPr lang="fr-FR" sz="1800" b="1" dirty="0" err="1">
              <a:latin typeface="Arial" panose="020B0604020202020204" pitchFamily="34" charset="0"/>
              <a:cs typeface="Arial" panose="020B0604020202020204" pitchFamily="34" charset="0"/>
            </a:rPr>
            <a:t>potential</a:t>
          </a:r>
          <a:r>
            <a:rPr lang="fr-FR" sz="1800" b="1" dirty="0">
              <a:latin typeface="Arial" panose="020B0604020202020204" pitchFamily="34" charset="0"/>
              <a:cs typeface="Arial" panose="020B0604020202020204" pitchFamily="34" charset="0"/>
            </a:rPr>
            <a:t> trading </a:t>
          </a:r>
          <a:r>
            <a:rPr lang="fr-FR" sz="1800" b="1" dirty="0" err="1">
              <a:latin typeface="Arial" panose="020B0604020202020204" pitchFamily="34" charset="0"/>
              <a:cs typeface="Arial" panose="020B0604020202020204" pitchFamily="34" charset="0"/>
            </a:rPr>
            <a:t>partners</a:t>
          </a:r>
          <a:r>
            <a:rPr lang="fr-FR" sz="18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fr-FR" sz="1800" dirty="0">
              <a:latin typeface="Arial" panose="020B0604020202020204" pitchFamily="34" charset="0"/>
              <a:cs typeface="Arial" panose="020B0604020202020204" pitchFamily="34" charset="0"/>
            </a:rPr>
            <a:t>and </a:t>
          </a:r>
          <a:r>
            <a:rPr lang="fr-FR" sz="1800" b="1" dirty="0" err="1">
              <a:latin typeface="Arial" panose="020B0604020202020204" pitchFamily="34" charset="0"/>
              <a:cs typeface="Arial" panose="020B0604020202020204" pitchFamily="34" charset="0"/>
            </a:rPr>
            <a:t>their</a:t>
          </a:r>
          <a:r>
            <a:rPr lang="fr-FR" sz="1800" b="1" dirty="0">
              <a:latin typeface="Arial" panose="020B0604020202020204" pitchFamily="34" charset="0"/>
              <a:cs typeface="Arial" panose="020B0604020202020204" pitchFamily="34" charset="0"/>
            </a:rPr>
            <a:t> animal </a:t>
          </a:r>
          <a:r>
            <a:rPr lang="fr-FR" sz="1800" b="1" dirty="0" err="1">
              <a:latin typeface="Arial" panose="020B0604020202020204" pitchFamily="34" charset="0"/>
              <a:cs typeface="Arial" panose="020B0604020202020204" pitchFamily="34" charset="0"/>
            </a:rPr>
            <a:t>health</a:t>
          </a:r>
          <a:r>
            <a:rPr lang="fr-FR" sz="1800" b="1" dirty="0">
              <a:latin typeface="Arial" panose="020B0604020202020204" pitchFamily="34" charset="0"/>
              <a:cs typeface="Arial" panose="020B0604020202020204" pitchFamily="34" charset="0"/>
            </a:rPr>
            <a:t> situation</a:t>
          </a:r>
        </a:p>
      </dgm:t>
    </dgm:pt>
    <dgm:pt modelId="{D2C09877-D05D-4416-9C83-EB9F8CC3E2AE}" type="parTrans" cxnId="{34CC9BD6-EF02-44B8-B54C-8F87F904EBDD}">
      <dgm:prSet/>
      <dgm:spPr/>
      <dgm:t>
        <a:bodyPr/>
        <a:lstStyle/>
        <a:p>
          <a:endParaRPr lang="fr-FR"/>
        </a:p>
      </dgm:t>
    </dgm:pt>
    <dgm:pt modelId="{D5BA70F2-8492-4313-8FDB-E2896B496AE0}" type="sibTrans" cxnId="{34CC9BD6-EF02-44B8-B54C-8F87F904EBDD}">
      <dgm:prSet/>
      <dgm:spPr/>
      <dgm:t>
        <a:bodyPr/>
        <a:lstStyle/>
        <a:p>
          <a:endParaRPr lang="fr-FR"/>
        </a:p>
      </dgm:t>
    </dgm:pt>
    <dgm:pt modelId="{02A45C3F-5B67-4663-BDAB-318AA9C70FFF}">
      <dgm:prSet phldrT="[Texte]" custT="1"/>
      <dgm:spPr/>
      <dgm:t>
        <a:bodyPr lIns="648000"/>
        <a:lstStyle/>
        <a:p>
          <a:pPr marL="271463" indent="0">
            <a:lnSpc>
              <a:spcPct val="114000"/>
            </a:lnSpc>
          </a:pPr>
          <a:r>
            <a:rPr lang="fr-FR" sz="1800" b="1" dirty="0" err="1">
              <a:latin typeface="Arial" panose="020B0604020202020204" pitchFamily="34" charset="0"/>
              <a:cs typeface="Arial" panose="020B0604020202020204" pitchFamily="34" charset="0"/>
            </a:rPr>
            <a:t>Ensuring</a:t>
          </a:r>
          <a:r>
            <a:rPr lang="fr-FR" sz="18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fr-FR" sz="1800" b="1" dirty="0" err="1">
              <a:latin typeface="Arial" panose="020B0604020202020204" pitchFamily="34" charset="0"/>
              <a:cs typeface="Arial" panose="020B0604020202020204" pitchFamily="34" charset="0"/>
            </a:rPr>
            <a:t>transparency</a:t>
          </a:r>
          <a:r>
            <a:rPr lang="fr-FR" sz="18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fr-FR" sz="1800" b="0" dirty="0">
              <a:latin typeface="Arial" panose="020B0604020202020204" pitchFamily="34" charset="0"/>
              <a:cs typeface="Arial" panose="020B0604020202020204" pitchFamily="34" charset="0"/>
            </a:rPr>
            <a:t>and </a:t>
          </a:r>
          <a:r>
            <a:rPr lang="fr-FR" sz="1800" b="1" dirty="0" err="1">
              <a:latin typeface="Arial" panose="020B0604020202020204" pitchFamily="34" charset="0"/>
              <a:cs typeface="Arial" panose="020B0604020202020204" pitchFamily="34" charset="0"/>
            </a:rPr>
            <a:t>enhancing</a:t>
          </a:r>
          <a:r>
            <a:rPr lang="fr-FR" sz="18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fr-FR" sz="1800" b="1" dirty="0" err="1">
              <a:latin typeface="Arial" panose="020B0604020202020204" pitchFamily="34" charset="0"/>
              <a:cs typeface="Arial" panose="020B0604020202020204" pitchFamily="34" charset="0"/>
            </a:rPr>
            <a:t>knowledge</a:t>
          </a:r>
          <a:r>
            <a:rPr lang="fr-FR" sz="18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fr-FR" sz="1800" b="0" dirty="0">
              <a:latin typeface="Arial" panose="020B0604020202020204" pitchFamily="34" charset="0"/>
              <a:cs typeface="Arial" panose="020B0604020202020204" pitchFamily="34" charset="0"/>
            </a:rPr>
            <a:t>of the </a:t>
          </a:r>
          <a:r>
            <a:rPr lang="fr-FR" sz="1800" b="1" dirty="0">
              <a:latin typeface="Arial" panose="020B0604020202020204" pitchFamily="34" charset="0"/>
              <a:cs typeface="Arial" panose="020B0604020202020204" pitchFamily="34" charset="0"/>
            </a:rPr>
            <a:t>animal </a:t>
          </a:r>
          <a:r>
            <a:rPr lang="fr-FR" sz="1800" b="1" dirty="0" err="1">
              <a:latin typeface="Arial" panose="020B0604020202020204" pitchFamily="34" charset="0"/>
              <a:cs typeface="Arial" panose="020B0604020202020204" pitchFamily="34" charset="0"/>
            </a:rPr>
            <a:t>health</a:t>
          </a:r>
          <a:r>
            <a:rPr lang="fr-FR" sz="1800" b="1" dirty="0">
              <a:latin typeface="Arial" panose="020B0604020202020204" pitchFamily="34" charset="0"/>
              <a:cs typeface="Arial" panose="020B0604020202020204" pitchFamily="34" charset="0"/>
            </a:rPr>
            <a:t> situation </a:t>
          </a:r>
          <a:r>
            <a:rPr lang="fr-FR" sz="1800" b="1" dirty="0" err="1">
              <a:latin typeface="Arial" panose="020B0604020202020204" pitchFamily="34" charset="0"/>
              <a:cs typeface="Arial" panose="020B0604020202020204" pitchFamily="34" charset="0"/>
            </a:rPr>
            <a:t>worldwide</a:t>
          </a:r>
          <a:r>
            <a:rPr lang="fr-FR" sz="1800" b="1" dirty="0"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fr-FR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FCB09BB-B33E-42BE-B80B-F5EEC2BA332E}" type="parTrans" cxnId="{6CE293A0-45F5-4D6A-94F2-41E047CD3A68}">
      <dgm:prSet/>
      <dgm:spPr/>
      <dgm:t>
        <a:bodyPr/>
        <a:lstStyle/>
        <a:p>
          <a:endParaRPr lang="fr-FR"/>
        </a:p>
      </dgm:t>
    </dgm:pt>
    <dgm:pt modelId="{A34BD4DD-FE5E-4C94-95E1-D5452C37729E}" type="sibTrans" cxnId="{6CE293A0-45F5-4D6A-94F2-41E047CD3A68}">
      <dgm:prSet/>
      <dgm:spPr/>
      <dgm:t>
        <a:bodyPr/>
        <a:lstStyle/>
        <a:p>
          <a:endParaRPr lang="fr-FR"/>
        </a:p>
      </dgm:t>
    </dgm:pt>
    <dgm:pt modelId="{9B028CC3-AA28-4B0D-8010-7A0F020E6666}">
      <dgm:prSet phldrT="[Texte]" custT="1"/>
      <dgm:spPr/>
      <dgm:t>
        <a:bodyPr/>
        <a:lstStyle/>
        <a:p>
          <a:r>
            <a:rPr lang="fr-FR" sz="1800" dirty="0" err="1">
              <a:latin typeface="Arial" panose="020B0604020202020204" pitchFamily="34" charset="0"/>
              <a:cs typeface="Arial" panose="020B0604020202020204" pitchFamily="34" charset="0"/>
            </a:rPr>
            <a:t>Development</a:t>
          </a:r>
          <a:r>
            <a:rPr lang="fr-FR" sz="1800" dirty="0">
              <a:latin typeface="Arial" panose="020B0604020202020204" pitchFamily="34" charset="0"/>
              <a:cs typeface="Arial" panose="020B0604020202020204" pitchFamily="34" charset="0"/>
            </a:rPr>
            <a:t> of </a:t>
          </a:r>
          <a:r>
            <a:rPr lang="fr-FR" sz="1800" b="1" dirty="0">
              <a:latin typeface="Arial" panose="020B0604020202020204" pitchFamily="34" charset="0"/>
              <a:cs typeface="Arial" panose="020B0604020202020204" pitchFamily="34" charset="0"/>
            </a:rPr>
            <a:t>national </a:t>
          </a:r>
          <a:r>
            <a:rPr lang="fr-FR" sz="1800" b="1" dirty="0" err="1">
              <a:latin typeface="Arial" panose="020B0604020202020204" pitchFamily="34" charset="0"/>
              <a:cs typeface="Arial" panose="020B0604020202020204" pitchFamily="34" charset="0"/>
            </a:rPr>
            <a:t>policies</a:t>
          </a:r>
          <a:r>
            <a:rPr lang="fr-FR" sz="1800" b="1" dirty="0">
              <a:latin typeface="Arial" panose="020B0604020202020204" pitchFamily="34" charset="0"/>
              <a:cs typeface="Arial" panose="020B0604020202020204" pitchFamily="34" charset="0"/>
            </a:rPr>
            <a:t> and national animal </a:t>
          </a:r>
          <a:r>
            <a:rPr lang="fr-FR" sz="1800" b="1" dirty="0" err="1">
              <a:latin typeface="Arial" panose="020B0604020202020204" pitchFamily="34" charset="0"/>
              <a:cs typeface="Arial" panose="020B0604020202020204" pitchFamily="34" charset="0"/>
            </a:rPr>
            <a:t>health</a:t>
          </a:r>
          <a:r>
            <a:rPr lang="fr-FR" sz="1800" b="1" dirty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fr-FR" sz="1800" b="1" dirty="0" err="1">
              <a:latin typeface="Arial" panose="020B0604020202020204" pitchFamily="34" charset="0"/>
              <a:cs typeface="Arial" panose="020B0604020202020204" pitchFamily="34" charset="0"/>
            </a:rPr>
            <a:t>systems</a:t>
          </a:r>
          <a:endParaRPr lang="fr-FR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FC197A8-065B-4C6D-89D6-2C9095DE53DB}" type="parTrans" cxnId="{8F102F00-C3FE-4320-A13E-25962BCBE532}">
      <dgm:prSet/>
      <dgm:spPr/>
      <dgm:t>
        <a:bodyPr/>
        <a:lstStyle/>
        <a:p>
          <a:endParaRPr lang="fr-FR"/>
        </a:p>
      </dgm:t>
    </dgm:pt>
    <dgm:pt modelId="{792EC4AF-292C-468C-8D5E-255933A89862}" type="sibTrans" cxnId="{8F102F00-C3FE-4320-A13E-25962BCBE532}">
      <dgm:prSet/>
      <dgm:spPr/>
      <dgm:t>
        <a:bodyPr/>
        <a:lstStyle/>
        <a:p>
          <a:endParaRPr lang="fr-FR"/>
        </a:p>
      </dgm:t>
    </dgm:pt>
    <dgm:pt modelId="{8A4E1F37-2732-44EE-8DED-15BACA752778}">
      <dgm:prSet phldrT="[Texte]" custT="1"/>
      <dgm:spPr/>
      <dgm:t>
        <a:bodyPr/>
        <a:lstStyle/>
        <a:p>
          <a:pPr>
            <a:lnSpc>
              <a:spcPct val="114000"/>
            </a:lnSpc>
          </a:pPr>
          <a:r>
            <a:rPr lang="fr-FR" sz="18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Definitoin</a:t>
          </a:r>
          <a:r>
            <a:rPr lang="fr-FR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of </a:t>
          </a:r>
          <a:r>
            <a:rPr lang="fr-FR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import </a:t>
          </a:r>
          <a:r>
            <a:rPr lang="fr-FR" sz="1800" b="1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sanitary</a:t>
          </a:r>
          <a:r>
            <a:rPr lang="fr-FR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fr-FR" sz="1800" b="1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measures</a:t>
          </a:r>
          <a:r>
            <a:rPr lang="fr-FR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fr-FR" sz="18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according</a:t>
          </a:r>
          <a:r>
            <a:rPr lang="fr-FR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to the </a:t>
          </a:r>
          <a:r>
            <a:rPr lang="fr-FR" sz="18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commodity</a:t>
          </a:r>
          <a:r>
            <a:rPr lang="fr-FR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and </a:t>
          </a:r>
          <a:r>
            <a:rPr lang="fr-FR" sz="18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their</a:t>
          </a:r>
          <a:r>
            <a:rPr lang="fr-FR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fr-FR" sz="18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origin</a:t>
          </a:r>
          <a:endParaRPr lang="fr-FR" sz="18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85190C3-C481-46BC-BDC9-C2F0C604F60B}" type="parTrans" cxnId="{C315602D-B50A-4442-AB95-96AF1CF9C02D}">
      <dgm:prSet/>
      <dgm:spPr/>
      <dgm:t>
        <a:bodyPr/>
        <a:lstStyle/>
        <a:p>
          <a:endParaRPr lang="fr-FR"/>
        </a:p>
      </dgm:t>
    </dgm:pt>
    <dgm:pt modelId="{1FFE30F4-4686-4ED3-A48D-FB128B140271}" type="sibTrans" cxnId="{C315602D-B50A-4442-AB95-96AF1CF9C02D}">
      <dgm:prSet/>
      <dgm:spPr/>
      <dgm:t>
        <a:bodyPr/>
        <a:lstStyle/>
        <a:p>
          <a:endParaRPr lang="fr-FR"/>
        </a:p>
      </dgm:t>
    </dgm:pt>
    <dgm:pt modelId="{88AB3AF2-52B5-4902-B7B8-EFFA71285E47}" type="pres">
      <dgm:prSet presAssocID="{08C6B869-02ED-44A6-8FD0-BDF03D158FCD}" presName="Name0" presStyleCnt="0">
        <dgm:presLayoutVars>
          <dgm:chMax val="7"/>
          <dgm:chPref val="7"/>
          <dgm:dir/>
        </dgm:presLayoutVars>
      </dgm:prSet>
      <dgm:spPr/>
    </dgm:pt>
    <dgm:pt modelId="{128CD7D2-8862-4BCE-8A8D-F80A111859A9}" type="pres">
      <dgm:prSet presAssocID="{08C6B869-02ED-44A6-8FD0-BDF03D158FCD}" presName="Name1" presStyleCnt="0"/>
      <dgm:spPr/>
    </dgm:pt>
    <dgm:pt modelId="{EB50D977-13F3-4EDF-9BEA-9677B43F202C}" type="pres">
      <dgm:prSet presAssocID="{08C6B869-02ED-44A6-8FD0-BDF03D158FCD}" presName="cycle" presStyleCnt="0"/>
      <dgm:spPr/>
    </dgm:pt>
    <dgm:pt modelId="{A430F9EE-350D-438C-BE1E-00516CE98039}" type="pres">
      <dgm:prSet presAssocID="{08C6B869-02ED-44A6-8FD0-BDF03D158FCD}" presName="srcNode" presStyleLbl="node1" presStyleIdx="0" presStyleCnt="5"/>
      <dgm:spPr/>
    </dgm:pt>
    <dgm:pt modelId="{6CDA44F1-3DE7-4063-BCC6-CBD29148E04C}" type="pres">
      <dgm:prSet presAssocID="{08C6B869-02ED-44A6-8FD0-BDF03D158FCD}" presName="conn" presStyleLbl="parChTrans1D2" presStyleIdx="0" presStyleCnt="1"/>
      <dgm:spPr/>
    </dgm:pt>
    <dgm:pt modelId="{4F0095FF-94CE-45C3-9B13-21BC8AF54646}" type="pres">
      <dgm:prSet presAssocID="{08C6B869-02ED-44A6-8FD0-BDF03D158FCD}" presName="extraNode" presStyleLbl="node1" presStyleIdx="0" presStyleCnt="5"/>
      <dgm:spPr/>
    </dgm:pt>
    <dgm:pt modelId="{91E1CB54-5E4F-4EFB-8567-C30B42D71767}" type="pres">
      <dgm:prSet presAssocID="{08C6B869-02ED-44A6-8FD0-BDF03D158FCD}" presName="dstNode" presStyleLbl="node1" presStyleIdx="0" presStyleCnt="5"/>
      <dgm:spPr/>
    </dgm:pt>
    <dgm:pt modelId="{BDF79219-47F7-4364-B131-EB599C17482F}" type="pres">
      <dgm:prSet presAssocID="{02A45C3F-5B67-4663-BDAB-318AA9C70FFF}" presName="text_1" presStyleLbl="node1" presStyleIdx="0" presStyleCnt="5">
        <dgm:presLayoutVars>
          <dgm:bulletEnabled val="1"/>
        </dgm:presLayoutVars>
      </dgm:prSet>
      <dgm:spPr/>
    </dgm:pt>
    <dgm:pt modelId="{7FA49C07-D247-4288-BAC6-45C4AB651E43}" type="pres">
      <dgm:prSet presAssocID="{02A45C3F-5B67-4663-BDAB-318AA9C70FFF}" presName="accent_1" presStyleCnt="0"/>
      <dgm:spPr/>
    </dgm:pt>
    <dgm:pt modelId="{AE2BD055-8AF7-4E0A-8F62-80FCE1627F1A}" type="pres">
      <dgm:prSet presAssocID="{02A45C3F-5B67-4663-BDAB-318AA9C70FFF}" presName="accentRepeatNode" presStyleLbl="solidFgAcc1" presStyleIdx="0" presStyleCnt="5"/>
      <dgm:spPr/>
    </dgm:pt>
    <dgm:pt modelId="{75A47F6A-F06D-416F-AECD-574CDC8CEFC6}" type="pres">
      <dgm:prSet presAssocID="{9B028CC3-AA28-4B0D-8010-7A0F020E6666}" presName="text_2" presStyleLbl="node1" presStyleIdx="1" presStyleCnt="5">
        <dgm:presLayoutVars>
          <dgm:bulletEnabled val="1"/>
        </dgm:presLayoutVars>
      </dgm:prSet>
      <dgm:spPr/>
    </dgm:pt>
    <dgm:pt modelId="{707C608B-7288-49D0-A813-A99ACDC4A287}" type="pres">
      <dgm:prSet presAssocID="{9B028CC3-AA28-4B0D-8010-7A0F020E6666}" presName="accent_2" presStyleCnt="0"/>
      <dgm:spPr/>
    </dgm:pt>
    <dgm:pt modelId="{CC74EB4A-11A1-4563-AF7C-64F3BBBED78A}" type="pres">
      <dgm:prSet presAssocID="{9B028CC3-AA28-4B0D-8010-7A0F020E6666}" presName="accentRepeatNode" presStyleLbl="solidFgAcc1" presStyleIdx="1" presStyleCnt="5"/>
      <dgm:spPr/>
    </dgm:pt>
    <dgm:pt modelId="{5D787264-9607-43A5-93B9-EE077C0B7FE1}" type="pres">
      <dgm:prSet presAssocID="{15681334-228F-482E-B554-EFE24E55C95C}" presName="text_3" presStyleLbl="node1" presStyleIdx="2" presStyleCnt="5">
        <dgm:presLayoutVars>
          <dgm:bulletEnabled val="1"/>
        </dgm:presLayoutVars>
      </dgm:prSet>
      <dgm:spPr/>
    </dgm:pt>
    <dgm:pt modelId="{EDA8CCDD-A216-469B-A57E-F05EB215CEB0}" type="pres">
      <dgm:prSet presAssocID="{15681334-228F-482E-B554-EFE24E55C95C}" presName="accent_3" presStyleCnt="0"/>
      <dgm:spPr/>
    </dgm:pt>
    <dgm:pt modelId="{CBB4A040-5F15-44F4-AACE-C7EE93A47C07}" type="pres">
      <dgm:prSet presAssocID="{15681334-228F-482E-B554-EFE24E55C95C}" presName="accentRepeatNode" presStyleLbl="solidFgAcc1" presStyleIdx="2" presStyleCnt="5"/>
      <dgm:spPr/>
    </dgm:pt>
    <dgm:pt modelId="{AAB40DBB-57B7-497A-8715-F959AD187069}" type="pres">
      <dgm:prSet presAssocID="{8A4E1F37-2732-44EE-8DED-15BACA752778}" presName="text_4" presStyleLbl="node1" presStyleIdx="3" presStyleCnt="5">
        <dgm:presLayoutVars>
          <dgm:bulletEnabled val="1"/>
        </dgm:presLayoutVars>
      </dgm:prSet>
      <dgm:spPr/>
    </dgm:pt>
    <dgm:pt modelId="{016F33FD-9869-4A3C-8BB0-AD33DDC6BAC9}" type="pres">
      <dgm:prSet presAssocID="{8A4E1F37-2732-44EE-8DED-15BACA752778}" presName="accent_4" presStyleCnt="0"/>
      <dgm:spPr/>
    </dgm:pt>
    <dgm:pt modelId="{8F369A60-5869-471B-B4BC-A110578979D6}" type="pres">
      <dgm:prSet presAssocID="{8A4E1F37-2732-44EE-8DED-15BACA752778}" presName="accentRepeatNode" presStyleLbl="solidFgAcc1" presStyleIdx="3" presStyleCnt="5"/>
      <dgm:spPr/>
    </dgm:pt>
    <dgm:pt modelId="{F13282A3-BE7B-4566-821C-1E831F3B0A34}" type="pres">
      <dgm:prSet presAssocID="{0A27FC85-07F9-4A70-995A-C45A31C255A3}" presName="text_5" presStyleLbl="node1" presStyleIdx="4" presStyleCnt="5">
        <dgm:presLayoutVars>
          <dgm:bulletEnabled val="1"/>
        </dgm:presLayoutVars>
      </dgm:prSet>
      <dgm:spPr/>
    </dgm:pt>
    <dgm:pt modelId="{FB47E549-765C-46E1-A356-F23E6AB93DF5}" type="pres">
      <dgm:prSet presAssocID="{0A27FC85-07F9-4A70-995A-C45A31C255A3}" presName="accent_5" presStyleCnt="0"/>
      <dgm:spPr/>
    </dgm:pt>
    <dgm:pt modelId="{0E9121FB-BEDC-4564-BBC3-0A1ABD44D158}" type="pres">
      <dgm:prSet presAssocID="{0A27FC85-07F9-4A70-995A-C45A31C255A3}" presName="accentRepeatNode" presStyleLbl="solidFgAcc1" presStyleIdx="4" presStyleCnt="5"/>
      <dgm:spPr/>
    </dgm:pt>
  </dgm:ptLst>
  <dgm:cxnLst>
    <dgm:cxn modelId="{8F102F00-C3FE-4320-A13E-25962BCBE532}" srcId="{08C6B869-02ED-44A6-8FD0-BDF03D158FCD}" destId="{9B028CC3-AA28-4B0D-8010-7A0F020E6666}" srcOrd="1" destOrd="0" parTransId="{5FC197A8-065B-4C6D-89D6-2C9095DE53DB}" sibTransId="{792EC4AF-292C-468C-8D5E-255933A89862}"/>
    <dgm:cxn modelId="{20244F09-C834-4DAE-BAD5-383EC5287616}" type="presOf" srcId="{9B028CC3-AA28-4B0D-8010-7A0F020E6666}" destId="{75A47F6A-F06D-416F-AECD-574CDC8CEFC6}" srcOrd="0" destOrd="0" presId="urn:microsoft.com/office/officeart/2008/layout/VerticalCurvedList"/>
    <dgm:cxn modelId="{9D9D5124-7B9A-4A39-8351-B7E33EDFBC60}" type="presOf" srcId="{A34BD4DD-FE5E-4C94-95E1-D5452C37729E}" destId="{6CDA44F1-3DE7-4063-BCC6-CBD29148E04C}" srcOrd="0" destOrd="0" presId="urn:microsoft.com/office/officeart/2008/layout/VerticalCurvedList"/>
    <dgm:cxn modelId="{C315602D-B50A-4442-AB95-96AF1CF9C02D}" srcId="{08C6B869-02ED-44A6-8FD0-BDF03D158FCD}" destId="{8A4E1F37-2732-44EE-8DED-15BACA752778}" srcOrd="3" destOrd="0" parTransId="{185190C3-C481-46BC-BDC9-C2F0C604F60B}" sibTransId="{1FFE30F4-4686-4ED3-A48D-FB128B140271}"/>
    <dgm:cxn modelId="{9C7C7F63-1C38-497E-9C1F-9EF5F186863C}" type="presOf" srcId="{02A45C3F-5B67-4663-BDAB-318AA9C70FFF}" destId="{BDF79219-47F7-4364-B131-EB599C17482F}" srcOrd="0" destOrd="0" presId="urn:microsoft.com/office/officeart/2008/layout/VerticalCurvedList"/>
    <dgm:cxn modelId="{38C57657-B6EA-480F-96D6-3D4F433A3AC1}" type="presOf" srcId="{08C6B869-02ED-44A6-8FD0-BDF03D158FCD}" destId="{88AB3AF2-52B5-4902-B7B8-EFFA71285E47}" srcOrd="0" destOrd="0" presId="urn:microsoft.com/office/officeart/2008/layout/VerticalCurvedList"/>
    <dgm:cxn modelId="{E7C6F199-A9A6-4628-AF65-12D30EDBCEBD}" type="presOf" srcId="{8A4E1F37-2732-44EE-8DED-15BACA752778}" destId="{AAB40DBB-57B7-497A-8715-F959AD187069}" srcOrd="0" destOrd="0" presId="urn:microsoft.com/office/officeart/2008/layout/VerticalCurvedList"/>
    <dgm:cxn modelId="{ED28049C-D7F7-49A3-BC78-067A8D3FED70}" type="presOf" srcId="{0A27FC85-07F9-4A70-995A-C45A31C255A3}" destId="{F13282A3-BE7B-4566-821C-1E831F3B0A34}" srcOrd="0" destOrd="0" presId="urn:microsoft.com/office/officeart/2008/layout/VerticalCurvedList"/>
    <dgm:cxn modelId="{83B4AF9E-169D-4A58-9A4A-833BB7ED909A}" srcId="{08C6B869-02ED-44A6-8FD0-BDF03D158FCD}" destId="{0A27FC85-07F9-4A70-995A-C45A31C255A3}" srcOrd="4" destOrd="0" parTransId="{BC78745E-4DD8-41C9-A99C-AFD54A755569}" sibTransId="{4352C134-C6B3-41DE-AE15-B7B4461954E3}"/>
    <dgm:cxn modelId="{6CE293A0-45F5-4D6A-94F2-41E047CD3A68}" srcId="{08C6B869-02ED-44A6-8FD0-BDF03D158FCD}" destId="{02A45C3F-5B67-4663-BDAB-318AA9C70FFF}" srcOrd="0" destOrd="0" parTransId="{9FCB09BB-B33E-42BE-B80B-F5EEC2BA332E}" sibTransId="{A34BD4DD-FE5E-4C94-95E1-D5452C37729E}"/>
    <dgm:cxn modelId="{ABB807B7-3511-45D1-A942-65811BFB9319}" type="presOf" srcId="{15681334-228F-482E-B554-EFE24E55C95C}" destId="{5D787264-9607-43A5-93B9-EE077C0B7FE1}" srcOrd="0" destOrd="0" presId="urn:microsoft.com/office/officeart/2008/layout/VerticalCurvedList"/>
    <dgm:cxn modelId="{34CC9BD6-EF02-44B8-B54C-8F87F904EBDD}" srcId="{08C6B869-02ED-44A6-8FD0-BDF03D158FCD}" destId="{15681334-228F-482E-B554-EFE24E55C95C}" srcOrd="2" destOrd="0" parTransId="{D2C09877-D05D-4416-9C83-EB9F8CC3E2AE}" sibTransId="{D5BA70F2-8492-4313-8FDB-E2896B496AE0}"/>
    <dgm:cxn modelId="{25C995D5-25F8-406D-96E5-B5E7C455D36E}" type="presParOf" srcId="{88AB3AF2-52B5-4902-B7B8-EFFA71285E47}" destId="{128CD7D2-8862-4BCE-8A8D-F80A111859A9}" srcOrd="0" destOrd="0" presId="urn:microsoft.com/office/officeart/2008/layout/VerticalCurvedList"/>
    <dgm:cxn modelId="{7112A9EA-3226-40C9-8FB2-3E03B95EE228}" type="presParOf" srcId="{128CD7D2-8862-4BCE-8A8D-F80A111859A9}" destId="{EB50D977-13F3-4EDF-9BEA-9677B43F202C}" srcOrd="0" destOrd="0" presId="urn:microsoft.com/office/officeart/2008/layout/VerticalCurvedList"/>
    <dgm:cxn modelId="{AACFE3D1-5E19-48E9-9D79-235347634D3D}" type="presParOf" srcId="{EB50D977-13F3-4EDF-9BEA-9677B43F202C}" destId="{A430F9EE-350D-438C-BE1E-00516CE98039}" srcOrd="0" destOrd="0" presId="urn:microsoft.com/office/officeart/2008/layout/VerticalCurvedList"/>
    <dgm:cxn modelId="{B683888A-245A-48A9-92CA-AA4B1633B583}" type="presParOf" srcId="{EB50D977-13F3-4EDF-9BEA-9677B43F202C}" destId="{6CDA44F1-3DE7-4063-BCC6-CBD29148E04C}" srcOrd="1" destOrd="0" presId="urn:microsoft.com/office/officeart/2008/layout/VerticalCurvedList"/>
    <dgm:cxn modelId="{BCB2B8D1-1AFC-4D78-A4C5-BF67C6BCC2B3}" type="presParOf" srcId="{EB50D977-13F3-4EDF-9BEA-9677B43F202C}" destId="{4F0095FF-94CE-45C3-9B13-21BC8AF54646}" srcOrd="2" destOrd="0" presId="urn:microsoft.com/office/officeart/2008/layout/VerticalCurvedList"/>
    <dgm:cxn modelId="{556FC1E0-6BB4-4121-9F07-2C0723FC55D1}" type="presParOf" srcId="{EB50D977-13F3-4EDF-9BEA-9677B43F202C}" destId="{91E1CB54-5E4F-4EFB-8567-C30B42D71767}" srcOrd="3" destOrd="0" presId="urn:microsoft.com/office/officeart/2008/layout/VerticalCurvedList"/>
    <dgm:cxn modelId="{11C641E3-F31E-4817-88DD-74447B78E1E0}" type="presParOf" srcId="{128CD7D2-8862-4BCE-8A8D-F80A111859A9}" destId="{BDF79219-47F7-4364-B131-EB599C17482F}" srcOrd="1" destOrd="0" presId="urn:microsoft.com/office/officeart/2008/layout/VerticalCurvedList"/>
    <dgm:cxn modelId="{BA7563DB-4CA1-4699-8EFB-620CBF26176C}" type="presParOf" srcId="{128CD7D2-8862-4BCE-8A8D-F80A111859A9}" destId="{7FA49C07-D247-4288-BAC6-45C4AB651E43}" srcOrd="2" destOrd="0" presId="urn:microsoft.com/office/officeart/2008/layout/VerticalCurvedList"/>
    <dgm:cxn modelId="{B3A84F25-B4CB-4910-A81E-E113D97C20AD}" type="presParOf" srcId="{7FA49C07-D247-4288-BAC6-45C4AB651E43}" destId="{AE2BD055-8AF7-4E0A-8F62-80FCE1627F1A}" srcOrd="0" destOrd="0" presId="urn:microsoft.com/office/officeart/2008/layout/VerticalCurvedList"/>
    <dgm:cxn modelId="{1B9CC924-33BD-4D29-8F8E-46A1993AEF04}" type="presParOf" srcId="{128CD7D2-8862-4BCE-8A8D-F80A111859A9}" destId="{75A47F6A-F06D-416F-AECD-574CDC8CEFC6}" srcOrd="3" destOrd="0" presId="urn:microsoft.com/office/officeart/2008/layout/VerticalCurvedList"/>
    <dgm:cxn modelId="{41C1A86B-2DF2-4BE1-A8CD-1FFD16F00609}" type="presParOf" srcId="{128CD7D2-8862-4BCE-8A8D-F80A111859A9}" destId="{707C608B-7288-49D0-A813-A99ACDC4A287}" srcOrd="4" destOrd="0" presId="urn:microsoft.com/office/officeart/2008/layout/VerticalCurvedList"/>
    <dgm:cxn modelId="{C199E5DF-A3C7-4EC2-A386-BEBFC3D92FAE}" type="presParOf" srcId="{707C608B-7288-49D0-A813-A99ACDC4A287}" destId="{CC74EB4A-11A1-4563-AF7C-64F3BBBED78A}" srcOrd="0" destOrd="0" presId="urn:microsoft.com/office/officeart/2008/layout/VerticalCurvedList"/>
    <dgm:cxn modelId="{140C34BE-1857-4BD2-A960-ECF12709264F}" type="presParOf" srcId="{128CD7D2-8862-4BCE-8A8D-F80A111859A9}" destId="{5D787264-9607-43A5-93B9-EE077C0B7FE1}" srcOrd="5" destOrd="0" presId="urn:microsoft.com/office/officeart/2008/layout/VerticalCurvedList"/>
    <dgm:cxn modelId="{9BD85EA4-0FAE-4D56-950D-E97D5493ED65}" type="presParOf" srcId="{128CD7D2-8862-4BCE-8A8D-F80A111859A9}" destId="{EDA8CCDD-A216-469B-A57E-F05EB215CEB0}" srcOrd="6" destOrd="0" presId="urn:microsoft.com/office/officeart/2008/layout/VerticalCurvedList"/>
    <dgm:cxn modelId="{4C9A7AA9-6308-4D1C-9797-5D012C17F8F2}" type="presParOf" srcId="{EDA8CCDD-A216-469B-A57E-F05EB215CEB0}" destId="{CBB4A040-5F15-44F4-AACE-C7EE93A47C07}" srcOrd="0" destOrd="0" presId="urn:microsoft.com/office/officeart/2008/layout/VerticalCurvedList"/>
    <dgm:cxn modelId="{D2A43C14-A06A-4E9D-B104-DB44ECCD9D9A}" type="presParOf" srcId="{128CD7D2-8862-4BCE-8A8D-F80A111859A9}" destId="{AAB40DBB-57B7-497A-8715-F959AD187069}" srcOrd="7" destOrd="0" presId="urn:microsoft.com/office/officeart/2008/layout/VerticalCurvedList"/>
    <dgm:cxn modelId="{95C2B203-8122-424F-87AE-A5FF474334EF}" type="presParOf" srcId="{128CD7D2-8862-4BCE-8A8D-F80A111859A9}" destId="{016F33FD-9869-4A3C-8BB0-AD33DDC6BAC9}" srcOrd="8" destOrd="0" presId="urn:microsoft.com/office/officeart/2008/layout/VerticalCurvedList"/>
    <dgm:cxn modelId="{9176B8AD-CDFF-4FD6-9284-19A8F39E97D0}" type="presParOf" srcId="{016F33FD-9869-4A3C-8BB0-AD33DDC6BAC9}" destId="{8F369A60-5869-471B-B4BC-A110578979D6}" srcOrd="0" destOrd="0" presId="urn:microsoft.com/office/officeart/2008/layout/VerticalCurvedList"/>
    <dgm:cxn modelId="{B8EF305A-8494-4D48-9996-2B03A8BD44E1}" type="presParOf" srcId="{128CD7D2-8862-4BCE-8A8D-F80A111859A9}" destId="{F13282A3-BE7B-4566-821C-1E831F3B0A34}" srcOrd="9" destOrd="0" presId="urn:microsoft.com/office/officeart/2008/layout/VerticalCurvedList"/>
    <dgm:cxn modelId="{4D34C017-14CD-4445-90B4-A918A940461C}" type="presParOf" srcId="{128CD7D2-8862-4BCE-8A8D-F80A111859A9}" destId="{FB47E549-765C-46E1-A356-F23E6AB93DF5}" srcOrd="10" destOrd="0" presId="urn:microsoft.com/office/officeart/2008/layout/VerticalCurvedList"/>
    <dgm:cxn modelId="{EAF42189-B69F-41BE-9E0D-63288B0DD10C}" type="presParOf" srcId="{FB47E549-765C-46E1-A356-F23E6AB93DF5}" destId="{0E9121FB-BEDC-4564-BBC3-0A1ABD44D15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8F76D39-423F-4EAF-B47C-BD2F07963FB6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730FED2-EE68-4798-8572-91FFF2B3B13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solidFill>
                <a:schemeClr val="bg1"/>
              </a:solidFill>
            </a:rPr>
            <a:t> </a:t>
          </a:r>
          <a:r>
            <a:rPr lang="en-US" dirty="0">
              <a:solidFill>
                <a:srgbClr val="E7E5DA"/>
              </a:solidFill>
            </a:rPr>
            <a:t>Overview of WOAH </a:t>
          </a:r>
        </a:p>
      </dgm:t>
    </dgm:pt>
    <dgm:pt modelId="{92E29276-0467-42CA-B2FB-AA491E99D538}" type="parTrans" cxnId="{F983DC13-120F-460A-BEDE-2F2EF8B200F9}">
      <dgm:prSet/>
      <dgm:spPr/>
      <dgm:t>
        <a:bodyPr/>
        <a:lstStyle/>
        <a:p>
          <a:endParaRPr lang="en-US"/>
        </a:p>
      </dgm:t>
    </dgm:pt>
    <dgm:pt modelId="{3ABF186E-A12B-4F05-AAB4-66F6C9F6D694}" type="sibTrans" cxnId="{F983DC13-120F-460A-BEDE-2F2EF8B200F9}">
      <dgm:prSet/>
      <dgm:spPr/>
      <dgm:t>
        <a:bodyPr/>
        <a:lstStyle/>
        <a:p>
          <a:endParaRPr lang="en-US"/>
        </a:p>
      </dgm:t>
    </dgm:pt>
    <dgm:pt modelId="{1BD9DD3B-3746-4E50-822B-0715747A380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dirty="0">
              <a:solidFill>
                <a:srgbClr val="E7E5DA"/>
              </a:solidFill>
            </a:rPr>
            <a:t>Introduction to Animal Health Standards </a:t>
          </a:r>
        </a:p>
      </dgm:t>
    </dgm:pt>
    <dgm:pt modelId="{62671681-F2D0-4B83-BD66-E760D905B763}" type="parTrans" cxnId="{BEE7CE81-843B-4754-ADF2-836A6C176E48}">
      <dgm:prSet/>
      <dgm:spPr/>
      <dgm:t>
        <a:bodyPr/>
        <a:lstStyle/>
        <a:p>
          <a:endParaRPr lang="en-US"/>
        </a:p>
      </dgm:t>
    </dgm:pt>
    <dgm:pt modelId="{61687D7A-1A46-411D-B844-15EE7CD3368A}" type="sibTrans" cxnId="{BEE7CE81-843B-4754-ADF2-836A6C176E48}">
      <dgm:prSet/>
      <dgm:spPr/>
      <dgm:t>
        <a:bodyPr/>
        <a:lstStyle/>
        <a:p>
          <a:endParaRPr lang="en-US"/>
        </a:p>
      </dgm:t>
    </dgm:pt>
    <dgm:pt modelId="{A970EE07-DB08-4AFA-BE96-52E738E4AF4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>
              <a:solidFill>
                <a:srgbClr val="E7E5DA"/>
              </a:solidFill>
            </a:rPr>
            <a:t>Zoning and Compartmentlisation </a:t>
          </a:r>
        </a:p>
      </dgm:t>
    </dgm:pt>
    <dgm:pt modelId="{6BEC9046-FA6B-4C30-8ED0-180E7E54A01A}" type="parTrans" cxnId="{8CEEAA14-F758-44EA-BCC8-F10A1D2D9299}">
      <dgm:prSet/>
      <dgm:spPr/>
      <dgm:t>
        <a:bodyPr/>
        <a:lstStyle/>
        <a:p>
          <a:endParaRPr lang="en-US"/>
        </a:p>
      </dgm:t>
    </dgm:pt>
    <dgm:pt modelId="{B0A26598-A789-4FCB-AA3B-D75031A23829}" type="sibTrans" cxnId="{8CEEAA14-F758-44EA-BCC8-F10A1D2D9299}">
      <dgm:prSet/>
      <dgm:spPr/>
      <dgm:t>
        <a:bodyPr/>
        <a:lstStyle/>
        <a:p>
          <a:endParaRPr lang="en-US"/>
        </a:p>
      </dgm:t>
    </dgm:pt>
    <dgm:pt modelId="{863E92B4-7C99-4959-BDE6-60D2D30E303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solidFill>
                <a:srgbClr val="E7E5DA"/>
              </a:solidFill>
            </a:rPr>
            <a:t>Summary</a:t>
          </a:r>
        </a:p>
      </dgm:t>
    </dgm:pt>
    <dgm:pt modelId="{7084878E-5114-4781-AD56-0DAE0D158385}" type="parTrans" cxnId="{2F466AC8-7CD9-4A46-B86C-BA4055F31B51}">
      <dgm:prSet/>
      <dgm:spPr/>
      <dgm:t>
        <a:bodyPr/>
        <a:lstStyle/>
        <a:p>
          <a:endParaRPr lang="en-US"/>
        </a:p>
      </dgm:t>
    </dgm:pt>
    <dgm:pt modelId="{94A880C2-CA2B-4EEE-A0AC-77AA33C6D37A}" type="sibTrans" cxnId="{2F466AC8-7CD9-4A46-B86C-BA4055F31B51}">
      <dgm:prSet/>
      <dgm:spPr/>
      <dgm:t>
        <a:bodyPr/>
        <a:lstStyle/>
        <a:p>
          <a:endParaRPr lang="en-US"/>
        </a:p>
      </dgm:t>
    </dgm:pt>
    <dgm:pt modelId="{A197FA4E-C7F4-4D15-B4DD-942E86E5D3A5}" type="pres">
      <dgm:prSet presAssocID="{18F76D39-423F-4EAF-B47C-BD2F07963FB6}" presName="root" presStyleCnt="0">
        <dgm:presLayoutVars>
          <dgm:dir/>
          <dgm:resizeHandles val="exact"/>
        </dgm:presLayoutVars>
      </dgm:prSet>
      <dgm:spPr/>
    </dgm:pt>
    <dgm:pt modelId="{B7258666-293C-4EC0-A765-BE5D1E74AD07}" type="pres">
      <dgm:prSet presAssocID="{6730FED2-EE68-4798-8572-91FFF2B3B137}" presName="compNode" presStyleCnt="0"/>
      <dgm:spPr/>
    </dgm:pt>
    <dgm:pt modelId="{EAD79F7F-DDC5-486B-B661-F54F96DE10F4}" type="pres">
      <dgm:prSet presAssocID="{6730FED2-EE68-4798-8572-91FFF2B3B137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ullseye"/>
        </a:ext>
      </dgm:extLst>
    </dgm:pt>
    <dgm:pt modelId="{BDE41A2A-5E5D-4B7C-ABC7-3F2742218AB5}" type="pres">
      <dgm:prSet presAssocID="{6730FED2-EE68-4798-8572-91FFF2B3B137}" presName="spaceRect" presStyleCnt="0"/>
      <dgm:spPr/>
    </dgm:pt>
    <dgm:pt modelId="{1328EF0A-8D06-4A93-8069-97E56B1E4C2E}" type="pres">
      <dgm:prSet presAssocID="{6730FED2-EE68-4798-8572-91FFF2B3B137}" presName="textRect" presStyleLbl="revTx" presStyleIdx="0" presStyleCnt="4">
        <dgm:presLayoutVars>
          <dgm:chMax val="1"/>
          <dgm:chPref val="1"/>
        </dgm:presLayoutVars>
      </dgm:prSet>
      <dgm:spPr/>
    </dgm:pt>
    <dgm:pt modelId="{7660ACE5-5013-453C-B3FA-22EF9F6A1F85}" type="pres">
      <dgm:prSet presAssocID="{3ABF186E-A12B-4F05-AAB4-66F6C9F6D694}" presName="sibTrans" presStyleCnt="0"/>
      <dgm:spPr/>
    </dgm:pt>
    <dgm:pt modelId="{4CEB6EF1-28E6-4AA3-8DB7-E538401A1C07}" type="pres">
      <dgm:prSet presAssocID="{1BD9DD3B-3746-4E50-822B-0715747A3807}" presName="compNode" presStyleCnt="0"/>
      <dgm:spPr/>
    </dgm:pt>
    <dgm:pt modelId="{FA300E25-FAA1-4590-8A26-87D0AD01BB24}" type="pres">
      <dgm:prSet presAssocID="{1BD9DD3B-3746-4E50-822B-0715747A3807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234225AF-7921-47D3-AB53-BB90B13B092D}" type="pres">
      <dgm:prSet presAssocID="{1BD9DD3B-3746-4E50-822B-0715747A3807}" presName="spaceRect" presStyleCnt="0"/>
      <dgm:spPr/>
    </dgm:pt>
    <dgm:pt modelId="{B2557A81-7825-4BCA-B470-8C3CDAD23CCE}" type="pres">
      <dgm:prSet presAssocID="{1BD9DD3B-3746-4E50-822B-0715747A3807}" presName="textRect" presStyleLbl="revTx" presStyleIdx="1" presStyleCnt="4">
        <dgm:presLayoutVars>
          <dgm:chMax val="1"/>
          <dgm:chPref val="1"/>
        </dgm:presLayoutVars>
      </dgm:prSet>
      <dgm:spPr/>
    </dgm:pt>
    <dgm:pt modelId="{79BDFDC5-0D62-4778-8A29-F1EBF5DF5278}" type="pres">
      <dgm:prSet presAssocID="{61687D7A-1A46-411D-B844-15EE7CD3368A}" presName="sibTrans" presStyleCnt="0"/>
      <dgm:spPr/>
    </dgm:pt>
    <dgm:pt modelId="{B128EAFF-ADF4-4CF8-9CEB-15105363BD0E}" type="pres">
      <dgm:prSet presAssocID="{A970EE07-DB08-4AFA-BE96-52E738E4AF44}" presName="compNode" presStyleCnt="0"/>
      <dgm:spPr/>
    </dgm:pt>
    <dgm:pt modelId="{94C15CFB-993A-4791-9226-28FD3A58802B}" type="pres">
      <dgm:prSet presAssocID="{A970EE07-DB08-4AFA-BE96-52E738E4AF44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arth Globe Americas"/>
        </a:ext>
      </dgm:extLst>
    </dgm:pt>
    <dgm:pt modelId="{C23A4CCB-5FE0-45CD-B764-56D1F86ECEC3}" type="pres">
      <dgm:prSet presAssocID="{A970EE07-DB08-4AFA-BE96-52E738E4AF44}" presName="spaceRect" presStyleCnt="0"/>
      <dgm:spPr/>
    </dgm:pt>
    <dgm:pt modelId="{FA5D1131-BD05-4A9D-9FC2-E7AA47D21B0A}" type="pres">
      <dgm:prSet presAssocID="{A970EE07-DB08-4AFA-BE96-52E738E4AF44}" presName="textRect" presStyleLbl="revTx" presStyleIdx="2" presStyleCnt="4">
        <dgm:presLayoutVars>
          <dgm:chMax val="1"/>
          <dgm:chPref val="1"/>
        </dgm:presLayoutVars>
      </dgm:prSet>
      <dgm:spPr/>
    </dgm:pt>
    <dgm:pt modelId="{A7C51796-9506-499E-AA9E-A6882043D93B}" type="pres">
      <dgm:prSet presAssocID="{B0A26598-A789-4FCB-AA3B-D75031A23829}" presName="sibTrans" presStyleCnt="0"/>
      <dgm:spPr/>
    </dgm:pt>
    <dgm:pt modelId="{544E08FB-D383-4E5D-B712-53149E70E087}" type="pres">
      <dgm:prSet presAssocID="{863E92B4-7C99-4959-BDE6-60D2D30E3032}" presName="compNode" presStyleCnt="0"/>
      <dgm:spPr/>
    </dgm:pt>
    <dgm:pt modelId="{CA8B71D9-1F87-414D-83CA-8A4C37D05B37}" type="pres">
      <dgm:prSet presAssocID="{863E92B4-7C99-4959-BDE6-60D2D30E3032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 List"/>
        </a:ext>
      </dgm:extLst>
    </dgm:pt>
    <dgm:pt modelId="{AA95D79A-D8F9-4C76-A39E-55C77F873C4F}" type="pres">
      <dgm:prSet presAssocID="{863E92B4-7C99-4959-BDE6-60D2D30E3032}" presName="spaceRect" presStyleCnt="0"/>
      <dgm:spPr/>
    </dgm:pt>
    <dgm:pt modelId="{07AE8215-B700-4BB2-9F78-9DD554B3EBB8}" type="pres">
      <dgm:prSet presAssocID="{863E92B4-7C99-4959-BDE6-60D2D30E3032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F983DC13-120F-460A-BEDE-2F2EF8B200F9}" srcId="{18F76D39-423F-4EAF-B47C-BD2F07963FB6}" destId="{6730FED2-EE68-4798-8572-91FFF2B3B137}" srcOrd="0" destOrd="0" parTransId="{92E29276-0467-42CA-B2FB-AA491E99D538}" sibTransId="{3ABF186E-A12B-4F05-AAB4-66F6C9F6D694}"/>
    <dgm:cxn modelId="{8CEEAA14-F758-44EA-BCC8-F10A1D2D9299}" srcId="{18F76D39-423F-4EAF-B47C-BD2F07963FB6}" destId="{A970EE07-DB08-4AFA-BE96-52E738E4AF44}" srcOrd="2" destOrd="0" parTransId="{6BEC9046-FA6B-4C30-8ED0-180E7E54A01A}" sibTransId="{B0A26598-A789-4FCB-AA3B-D75031A23829}"/>
    <dgm:cxn modelId="{6988EB16-81C8-4490-9D18-9CDC8DCB06F0}" type="presOf" srcId="{1BD9DD3B-3746-4E50-822B-0715747A3807}" destId="{B2557A81-7825-4BCA-B470-8C3CDAD23CCE}" srcOrd="0" destOrd="0" presId="urn:microsoft.com/office/officeart/2018/2/layout/IconLabelList"/>
    <dgm:cxn modelId="{53960360-3248-4599-80C9-094C3E88F552}" type="presOf" srcId="{18F76D39-423F-4EAF-B47C-BD2F07963FB6}" destId="{A197FA4E-C7F4-4D15-B4DD-942E86E5D3A5}" srcOrd="0" destOrd="0" presId="urn:microsoft.com/office/officeart/2018/2/layout/IconLabelList"/>
    <dgm:cxn modelId="{5836137E-A2BA-4957-AA15-F481D916AC56}" type="presOf" srcId="{6730FED2-EE68-4798-8572-91FFF2B3B137}" destId="{1328EF0A-8D06-4A93-8069-97E56B1E4C2E}" srcOrd="0" destOrd="0" presId="urn:microsoft.com/office/officeart/2018/2/layout/IconLabelList"/>
    <dgm:cxn modelId="{BEE7CE81-843B-4754-ADF2-836A6C176E48}" srcId="{18F76D39-423F-4EAF-B47C-BD2F07963FB6}" destId="{1BD9DD3B-3746-4E50-822B-0715747A3807}" srcOrd="1" destOrd="0" parTransId="{62671681-F2D0-4B83-BD66-E760D905B763}" sibTransId="{61687D7A-1A46-411D-B844-15EE7CD3368A}"/>
    <dgm:cxn modelId="{A403CD92-8C91-4A0A-B653-A768C8DBF4D0}" type="presOf" srcId="{863E92B4-7C99-4959-BDE6-60D2D30E3032}" destId="{07AE8215-B700-4BB2-9F78-9DD554B3EBB8}" srcOrd="0" destOrd="0" presId="urn:microsoft.com/office/officeart/2018/2/layout/IconLabelList"/>
    <dgm:cxn modelId="{7AEF20B0-300C-4E47-8243-B0B9AF096EC4}" type="presOf" srcId="{A970EE07-DB08-4AFA-BE96-52E738E4AF44}" destId="{FA5D1131-BD05-4A9D-9FC2-E7AA47D21B0A}" srcOrd="0" destOrd="0" presId="urn:microsoft.com/office/officeart/2018/2/layout/IconLabelList"/>
    <dgm:cxn modelId="{2F466AC8-7CD9-4A46-B86C-BA4055F31B51}" srcId="{18F76D39-423F-4EAF-B47C-BD2F07963FB6}" destId="{863E92B4-7C99-4959-BDE6-60D2D30E3032}" srcOrd="3" destOrd="0" parTransId="{7084878E-5114-4781-AD56-0DAE0D158385}" sibTransId="{94A880C2-CA2B-4EEE-A0AC-77AA33C6D37A}"/>
    <dgm:cxn modelId="{5D7C31A5-E648-4A0D-A023-56E59D0BA102}" type="presParOf" srcId="{A197FA4E-C7F4-4D15-B4DD-942E86E5D3A5}" destId="{B7258666-293C-4EC0-A765-BE5D1E74AD07}" srcOrd="0" destOrd="0" presId="urn:microsoft.com/office/officeart/2018/2/layout/IconLabelList"/>
    <dgm:cxn modelId="{F8154CD1-E439-4127-84DC-0689B75880D6}" type="presParOf" srcId="{B7258666-293C-4EC0-A765-BE5D1E74AD07}" destId="{EAD79F7F-DDC5-486B-B661-F54F96DE10F4}" srcOrd="0" destOrd="0" presId="urn:microsoft.com/office/officeart/2018/2/layout/IconLabelList"/>
    <dgm:cxn modelId="{A6254DF0-7C39-4A1D-BDFD-2498BF9CE630}" type="presParOf" srcId="{B7258666-293C-4EC0-A765-BE5D1E74AD07}" destId="{BDE41A2A-5E5D-4B7C-ABC7-3F2742218AB5}" srcOrd="1" destOrd="0" presId="urn:microsoft.com/office/officeart/2018/2/layout/IconLabelList"/>
    <dgm:cxn modelId="{79C5B29D-958C-4E87-AED0-4ADDB64E5796}" type="presParOf" srcId="{B7258666-293C-4EC0-A765-BE5D1E74AD07}" destId="{1328EF0A-8D06-4A93-8069-97E56B1E4C2E}" srcOrd="2" destOrd="0" presId="urn:microsoft.com/office/officeart/2018/2/layout/IconLabelList"/>
    <dgm:cxn modelId="{5B56500F-C923-497E-9055-21150BB56EF4}" type="presParOf" srcId="{A197FA4E-C7F4-4D15-B4DD-942E86E5D3A5}" destId="{7660ACE5-5013-453C-B3FA-22EF9F6A1F85}" srcOrd="1" destOrd="0" presId="urn:microsoft.com/office/officeart/2018/2/layout/IconLabelList"/>
    <dgm:cxn modelId="{8C1CAE0A-C20C-42C6-A3D8-BE355912EE9B}" type="presParOf" srcId="{A197FA4E-C7F4-4D15-B4DD-942E86E5D3A5}" destId="{4CEB6EF1-28E6-4AA3-8DB7-E538401A1C07}" srcOrd="2" destOrd="0" presId="urn:microsoft.com/office/officeart/2018/2/layout/IconLabelList"/>
    <dgm:cxn modelId="{E23F623F-0CFB-4D66-BF7F-87AD9C451756}" type="presParOf" srcId="{4CEB6EF1-28E6-4AA3-8DB7-E538401A1C07}" destId="{FA300E25-FAA1-4590-8A26-87D0AD01BB24}" srcOrd="0" destOrd="0" presId="urn:microsoft.com/office/officeart/2018/2/layout/IconLabelList"/>
    <dgm:cxn modelId="{150736D4-9304-42E4-8AD0-A2C9E4239551}" type="presParOf" srcId="{4CEB6EF1-28E6-4AA3-8DB7-E538401A1C07}" destId="{234225AF-7921-47D3-AB53-BB90B13B092D}" srcOrd="1" destOrd="0" presId="urn:microsoft.com/office/officeart/2018/2/layout/IconLabelList"/>
    <dgm:cxn modelId="{8C187C34-667D-4D83-BC84-57F404BC3BF1}" type="presParOf" srcId="{4CEB6EF1-28E6-4AA3-8DB7-E538401A1C07}" destId="{B2557A81-7825-4BCA-B470-8C3CDAD23CCE}" srcOrd="2" destOrd="0" presId="urn:microsoft.com/office/officeart/2018/2/layout/IconLabelList"/>
    <dgm:cxn modelId="{FB081D1D-FA3F-485F-839F-D12F632744AB}" type="presParOf" srcId="{A197FA4E-C7F4-4D15-B4DD-942E86E5D3A5}" destId="{79BDFDC5-0D62-4778-8A29-F1EBF5DF5278}" srcOrd="3" destOrd="0" presId="urn:microsoft.com/office/officeart/2018/2/layout/IconLabelList"/>
    <dgm:cxn modelId="{442061DF-FF6D-41C6-BDD8-6448FA324EFC}" type="presParOf" srcId="{A197FA4E-C7F4-4D15-B4DD-942E86E5D3A5}" destId="{B128EAFF-ADF4-4CF8-9CEB-15105363BD0E}" srcOrd="4" destOrd="0" presId="urn:microsoft.com/office/officeart/2018/2/layout/IconLabelList"/>
    <dgm:cxn modelId="{D9B110CD-3F90-4BB2-9F65-38C086255B24}" type="presParOf" srcId="{B128EAFF-ADF4-4CF8-9CEB-15105363BD0E}" destId="{94C15CFB-993A-4791-9226-28FD3A58802B}" srcOrd="0" destOrd="0" presId="urn:microsoft.com/office/officeart/2018/2/layout/IconLabelList"/>
    <dgm:cxn modelId="{81E0BEE8-6507-456C-BBF4-9D5AAF64F567}" type="presParOf" srcId="{B128EAFF-ADF4-4CF8-9CEB-15105363BD0E}" destId="{C23A4CCB-5FE0-45CD-B764-56D1F86ECEC3}" srcOrd="1" destOrd="0" presId="urn:microsoft.com/office/officeart/2018/2/layout/IconLabelList"/>
    <dgm:cxn modelId="{DDFF5B9F-C756-4F9D-BD75-5CDC38C001CE}" type="presParOf" srcId="{B128EAFF-ADF4-4CF8-9CEB-15105363BD0E}" destId="{FA5D1131-BD05-4A9D-9FC2-E7AA47D21B0A}" srcOrd="2" destOrd="0" presId="urn:microsoft.com/office/officeart/2018/2/layout/IconLabelList"/>
    <dgm:cxn modelId="{9539D6DF-6649-4FCB-95D5-C5630B6D7966}" type="presParOf" srcId="{A197FA4E-C7F4-4D15-B4DD-942E86E5D3A5}" destId="{A7C51796-9506-499E-AA9E-A6882043D93B}" srcOrd="5" destOrd="0" presId="urn:microsoft.com/office/officeart/2018/2/layout/IconLabelList"/>
    <dgm:cxn modelId="{D0138985-D7EF-492D-92DE-296FFEE1A8AD}" type="presParOf" srcId="{A197FA4E-C7F4-4D15-B4DD-942E86E5D3A5}" destId="{544E08FB-D383-4E5D-B712-53149E70E087}" srcOrd="6" destOrd="0" presId="urn:microsoft.com/office/officeart/2018/2/layout/IconLabelList"/>
    <dgm:cxn modelId="{8D067CD8-FBEE-4BF3-B722-91BBC48595B7}" type="presParOf" srcId="{544E08FB-D383-4E5D-B712-53149E70E087}" destId="{CA8B71D9-1F87-414D-83CA-8A4C37D05B37}" srcOrd="0" destOrd="0" presId="urn:microsoft.com/office/officeart/2018/2/layout/IconLabelList"/>
    <dgm:cxn modelId="{79016A3C-9A5A-4546-A9D2-BBA1BC12EB4E}" type="presParOf" srcId="{544E08FB-D383-4E5D-B712-53149E70E087}" destId="{AA95D79A-D8F9-4C76-A39E-55C77F873C4F}" srcOrd="1" destOrd="0" presId="urn:microsoft.com/office/officeart/2018/2/layout/IconLabelList"/>
    <dgm:cxn modelId="{51CB2515-6234-4AED-AADD-0570316B679E}" type="presParOf" srcId="{544E08FB-D383-4E5D-B712-53149E70E087}" destId="{07AE8215-B700-4BB2-9F78-9DD554B3EBB8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8F76D39-423F-4EAF-B47C-BD2F07963FB6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730FED2-EE68-4798-8572-91FFF2B3B13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dirty="0">
              <a:solidFill>
                <a:schemeClr val="bg1"/>
              </a:solidFill>
            </a:rPr>
            <a:t> </a:t>
          </a:r>
          <a:r>
            <a:rPr lang="en-US" b="0" dirty="0">
              <a:solidFill>
                <a:srgbClr val="E7E5DA"/>
              </a:solidFill>
            </a:rPr>
            <a:t>Overview of WOAH</a:t>
          </a:r>
        </a:p>
      </dgm:t>
    </dgm:pt>
    <dgm:pt modelId="{92E29276-0467-42CA-B2FB-AA491E99D538}" type="parTrans" cxnId="{F983DC13-120F-460A-BEDE-2F2EF8B200F9}">
      <dgm:prSet/>
      <dgm:spPr/>
      <dgm:t>
        <a:bodyPr/>
        <a:lstStyle/>
        <a:p>
          <a:endParaRPr lang="en-US"/>
        </a:p>
      </dgm:t>
    </dgm:pt>
    <dgm:pt modelId="{3ABF186E-A12B-4F05-AAB4-66F6C9F6D694}" type="sibTrans" cxnId="{F983DC13-120F-460A-BEDE-2F2EF8B200F9}">
      <dgm:prSet/>
      <dgm:spPr/>
      <dgm:t>
        <a:bodyPr/>
        <a:lstStyle/>
        <a:p>
          <a:endParaRPr lang="en-US"/>
        </a:p>
      </dgm:t>
    </dgm:pt>
    <dgm:pt modelId="{1BD9DD3B-3746-4E50-822B-0715747A380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solidFill>
                <a:srgbClr val="E7E5DA"/>
              </a:solidFill>
            </a:rPr>
            <a:t>Introduction to Animal Health Standards </a:t>
          </a:r>
        </a:p>
      </dgm:t>
    </dgm:pt>
    <dgm:pt modelId="{62671681-F2D0-4B83-BD66-E760D905B763}" type="parTrans" cxnId="{BEE7CE81-843B-4754-ADF2-836A6C176E48}">
      <dgm:prSet/>
      <dgm:spPr/>
      <dgm:t>
        <a:bodyPr/>
        <a:lstStyle/>
        <a:p>
          <a:endParaRPr lang="en-US"/>
        </a:p>
      </dgm:t>
    </dgm:pt>
    <dgm:pt modelId="{61687D7A-1A46-411D-B844-15EE7CD3368A}" type="sibTrans" cxnId="{BEE7CE81-843B-4754-ADF2-836A6C176E48}">
      <dgm:prSet/>
      <dgm:spPr/>
      <dgm:t>
        <a:bodyPr/>
        <a:lstStyle/>
        <a:p>
          <a:endParaRPr lang="en-US"/>
        </a:p>
      </dgm:t>
    </dgm:pt>
    <dgm:pt modelId="{A970EE07-DB08-4AFA-BE96-52E738E4AF4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solidFill>
                <a:srgbClr val="E7E5DA"/>
              </a:solidFill>
            </a:rPr>
            <a:t>Zoning and Compartmentlisation </a:t>
          </a:r>
        </a:p>
      </dgm:t>
    </dgm:pt>
    <dgm:pt modelId="{6BEC9046-FA6B-4C30-8ED0-180E7E54A01A}" type="parTrans" cxnId="{8CEEAA14-F758-44EA-BCC8-F10A1D2D9299}">
      <dgm:prSet/>
      <dgm:spPr/>
      <dgm:t>
        <a:bodyPr/>
        <a:lstStyle/>
        <a:p>
          <a:endParaRPr lang="en-US"/>
        </a:p>
      </dgm:t>
    </dgm:pt>
    <dgm:pt modelId="{B0A26598-A789-4FCB-AA3B-D75031A23829}" type="sibTrans" cxnId="{8CEEAA14-F758-44EA-BCC8-F10A1D2D9299}">
      <dgm:prSet/>
      <dgm:spPr/>
      <dgm:t>
        <a:bodyPr/>
        <a:lstStyle/>
        <a:p>
          <a:endParaRPr lang="en-US"/>
        </a:p>
      </dgm:t>
    </dgm:pt>
    <dgm:pt modelId="{863E92B4-7C99-4959-BDE6-60D2D30E303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>
              <a:solidFill>
                <a:schemeClr val="bg1"/>
              </a:solidFill>
            </a:rPr>
            <a:t>Summary</a:t>
          </a:r>
        </a:p>
      </dgm:t>
    </dgm:pt>
    <dgm:pt modelId="{7084878E-5114-4781-AD56-0DAE0D158385}" type="parTrans" cxnId="{2F466AC8-7CD9-4A46-B86C-BA4055F31B51}">
      <dgm:prSet/>
      <dgm:spPr/>
      <dgm:t>
        <a:bodyPr/>
        <a:lstStyle/>
        <a:p>
          <a:endParaRPr lang="en-US"/>
        </a:p>
      </dgm:t>
    </dgm:pt>
    <dgm:pt modelId="{94A880C2-CA2B-4EEE-A0AC-77AA33C6D37A}" type="sibTrans" cxnId="{2F466AC8-7CD9-4A46-B86C-BA4055F31B51}">
      <dgm:prSet/>
      <dgm:spPr/>
      <dgm:t>
        <a:bodyPr/>
        <a:lstStyle/>
        <a:p>
          <a:endParaRPr lang="en-US"/>
        </a:p>
      </dgm:t>
    </dgm:pt>
    <dgm:pt modelId="{A197FA4E-C7F4-4D15-B4DD-942E86E5D3A5}" type="pres">
      <dgm:prSet presAssocID="{18F76D39-423F-4EAF-B47C-BD2F07963FB6}" presName="root" presStyleCnt="0">
        <dgm:presLayoutVars>
          <dgm:dir/>
          <dgm:resizeHandles val="exact"/>
        </dgm:presLayoutVars>
      </dgm:prSet>
      <dgm:spPr/>
    </dgm:pt>
    <dgm:pt modelId="{B7258666-293C-4EC0-A765-BE5D1E74AD07}" type="pres">
      <dgm:prSet presAssocID="{6730FED2-EE68-4798-8572-91FFF2B3B137}" presName="compNode" presStyleCnt="0"/>
      <dgm:spPr/>
    </dgm:pt>
    <dgm:pt modelId="{EAD79F7F-DDC5-486B-B661-F54F96DE10F4}" type="pres">
      <dgm:prSet presAssocID="{6730FED2-EE68-4798-8572-91FFF2B3B137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ullseye"/>
        </a:ext>
      </dgm:extLst>
    </dgm:pt>
    <dgm:pt modelId="{BDE41A2A-5E5D-4B7C-ABC7-3F2742218AB5}" type="pres">
      <dgm:prSet presAssocID="{6730FED2-EE68-4798-8572-91FFF2B3B137}" presName="spaceRect" presStyleCnt="0"/>
      <dgm:spPr/>
    </dgm:pt>
    <dgm:pt modelId="{1328EF0A-8D06-4A93-8069-97E56B1E4C2E}" type="pres">
      <dgm:prSet presAssocID="{6730FED2-EE68-4798-8572-91FFF2B3B137}" presName="textRect" presStyleLbl="revTx" presStyleIdx="0" presStyleCnt="4">
        <dgm:presLayoutVars>
          <dgm:chMax val="1"/>
          <dgm:chPref val="1"/>
        </dgm:presLayoutVars>
      </dgm:prSet>
      <dgm:spPr/>
    </dgm:pt>
    <dgm:pt modelId="{7660ACE5-5013-453C-B3FA-22EF9F6A1F85}" type="pres">
      <dgm:prSet presAssocID="{3ABF186E-A12B-4F05-AAB4-66F6C9F6D694}" presName="sibTrans" presStyleCnt="0"/>
      <dgm:spPr/>
    </dgm:pt>
    <dgm:pt modelId="{4CEB6EF1-28E6-4AA3-8DB7-E538401A1C07}" type="pres">
      <dgm:prSet presAssocID="{1BD9DD3B-3746-4E50-822B-0715747A3807}" presName="compNode" presStyleCnt="0"/>
      <dgm:spPr/>
    </dgm:pt>
    <dgm:pt modelId="{FA300E25-FAA1-4590-8A26-87D0AD01BB24}" type="pres">
      <dgm:prSet presAssocID="{1BD9DD3B-3746-4E50-822B-0715747A3807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234225AF-7921-47D3-AB53-BB90B13B092D}" type="pres">
      <dgm:prSet presAssocID="{1BD9DD3B-3746-4E50-822B-0715747A3807}" presName="spaceRect" presStyleCnt="0"/>
      <dgm:spPr/>
    </dgm:pt>
    <dgm:pt modelId="{B2557A81-7825-4BCA-B470-8C3CDAD23CCE}" type="pres">
      <dgm:prSet presAssocID="{1BD9DD3B-3746-4E50-822B-0715747A3807}" presName="textRect" presStyleLbl="revTx" presStyleIdx="1" presStyleCnt="4">
        <dgm:presLayoutVars>
          <dgm:chMax val="1"/>
          <dgm:chPref val="1"/>
        </dgm:presLayoutVars>
      </dgm:prSet>
      <dgm:spPr/>
    </dgm:pt>
    <dgm:pt modelId="{79BDFDC5-0D62-4778-8A29-F1EBF5DF5278}" type="pres">
      <dgm:prSet presAssocID="{61687D7A-1A46-411D-B844-15EE7CD3368A}" presName="sibTrans" presStyleCnt="0"/>
      <dgm:spPr/>
    </dgm:pt>
    <dgm:pt modelId="{B128EAFF-ADF4-4CF8-9CEB-15105363BD0E}" type="pres">
      <dgm:prSet presAssocID="{A970EE07-DB08-4AFA-BE96-52E738E4AF44}" presName="compNode" presStyleCnt="0"/>
      <dgm:spPr/>
    </dgm:pt>
    <dgm:pt modelId="{94C15CFB-993A-4791-9226-28FD3A58802B}" type="pres">
      <dgm:prSet presAssocID="{A970EE07-DB08-4AFA-BE96-52E738E4AF44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arth Globe Americas"/>
        </a:ext>
      </dgm:extLst>
    </dgm:pt>
    <dgm:pt modelId="{C23A4CCB-5FE0-45CD-B764-56D1F86ECEC3}" type="pres">
      <dgm:prSet presAssocID="{A970EE07-DB08-4AFA-BE96-52E738E4AF44}" presName="spaceRect" presStyleCnt="0"/>
      <dgm:spPr/>
    </dgm:pt>
    <dgm:pt modelId="{FA5D1131-BD05-4A9D-9FC2-E7AA47D21B0A}" type="pres">
      <dgm:prSet presAssocID="{A970EE07-DB08-4AFA-BE96-52E738E4AF44}" presName="textRect" presStyleLbl="revTx" presStyleIdx="2" presStyleCnt="4">
        <dgm:presLayoutVars>
          <dgm:chMax val="1"/>
          <dgm:chPref val="1"/>
        </dgm:presLayoutVars>
      </dgm:prSet>
      <dgm:spPr/>
    </dgm:pt>
    <dgm:pt modelId="{A7C51796-9506-499E-AA9E-A6882043D93B}" type="pres">
      <dgm:prSet presAssocID="{B0A26598-A789-4FCB-AA3B-D75031A23829}" presName="sibTrans" presStyleCnt="0"/>
      <dgm:spPr/>
    </dgm:pt>
    <dgm:pt modelId="{544E08FB-D383-4E5D-B712-53149E70E087}" type="pres">
      <dgm:prSet presAssocID="{863E92B4-7C99-4959-BDE6-60D2D30E3032}" presName="compNode" presStyleCnt="0"/>
      <dgm:spPr/>
    </dgm:pt>
    <dgm:pt modelId="{CA8B71D9-1F87-414D-83CA-8A4C37D05B37}" type="pres">
      <dgm:prSet presAssocID="{863E92B4-7C99-4959-BDE6-60D2D30E3032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 List"/>
        </a:ext>
      </dgm:extLst>
    </dgm:pt>
    <dgm:pt modelId="{AA95D79A-D8F9-4C76-A39E-55C77F873C4F}" type="pres">
      <dgm:prSet presAssocID="{863E92B4-7C99-4959-BDE6-60D2D30E3032}" presName="spaceRect" presStyleCnt="0"/>
      <dgm:spPr/>
    </dgm:pt>
    <dgm:pt modelId="{07AE8215-B700-4BB2-9F78-9DD554B3EBB8}" type="pres">
      <dgm:prSet presAssocID="{863E92B4-7C99-4959-BDE6-60D2D30E3032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F983DC13-120F-460A-BEDE-2F2EF8B200F9}" srcId="{18F76D39-423F-4EAF-B47C-BD2F07963FB6}" destId="{6730FED2-EE68-4798-8572-91FFF2B3B137}" srcOrd="0" destOrd="0" parTransId="{92E29276-0467-42CA-B2FB-AA491E99D538}" sibTransId="{3ABF186E-A12B-4F05-AAB4-66F6C9F6D694}"/>
    <dgm:cxn modelId="{8CEEAA14-F758-44EA-BCC8-F10A1D2D9299}" srcId="{18F76D39-423F-4EAF-B47C-BD2F07963FB6}" destId="{A970EE07-DB08-4AFA-BE96-52E738E4AF44}" srcOrd="2" destOrd="0" parTransId="{6BEC9046-FA6B-4C30-8ED0-180E7E54A01A}" sibTransId="{B0A26598-A789-4FCB-AA3B-D75031A23829}"/>
    <dgm:cxn modelId="{6988EB16-81C8-4490-9D18-9CDC8DCB06F0}" type="presOf" srcId="{1BD9DD3B-3746-4E50-822B-0715747A3807}" destId="{B2557A81-7825-4BCA-B470-8C3CDAD23CCE}" srcOrd="0" destOrd="0" presId="urn:microsoft.com/office/officeart/2018/2/layout/IconLabelList"/>
    <dgm:cxn modelId="{53960360-3248-4599-80C9-094C3E88F552}" type="presOf" srcId="{18F76D39-423F-4EAF-B47C-BD2F07963FB6}" destId="{A197FA4E-C7F4-4D15-B4DD-942E86E5D3A5}" srcOrd="0" destOrd="0" presId="urn:microsoft.com/office/officeart/2018/2/layout/IconLabelList"/>
    <dgm:cxn modelId="{5836137E-A2BA-4957-AA15-F481D916AC56}" type="presOf" srcId="{6730FED2-EE68-4798-8572-91FFF2B3B137}" destId="{1328EF0A-8D06-4A93-8069-97E56B1E4C2E}" srcOrd="0" destOrd="0" presId="urn:microsoft.com/office/officeart/2018/2/layout/IconLabelList"/>
    <dgm:cxn modelId="{BEE7CE81-843B-4754-ADF2-836A6C176E48}" srcId="{18F76D39-423F-4EAF-B47C-BD2F07963FB6}" destId="{1BD9DD3B-3746-4E50-822B-0715747A3807}" srcOrd="1" destOrd="0" parTransId="{62671681-F2D0-4B83-BD66-E760D905B763}" sibTransId="{61687D7A-1A46-411D-B844-15EE7CD3368A}"/>
    <dgm:cxn modelId="{A403CD92-8C91-4A0A-B653-A768C8DBF4D0}" type="presOf" srcId="{863E92B4-7C99-4959-BDE6-60D2D30E3032}" destId="{07AE8215-B700-4BB2-9F78-9DD554B3EBB8}" srcOrd="0" destOrd="0" presId="urn:microsoft.com/office/officeart/2018/2/layout/IconLabelList"/>
    <dgm:cxn modelId="{7AEF20B0-300C-4E47-8243-B0B9AF096EC4}" type="presOf" srcId="{A970EE07-DB08-4AFA-BE96-52E738E4AF44}" destId="{FA5D1131-BD05-4A9D-9FC2-E7AA47D21B0A}" srcOrd="0" destOrd="0" presId="urn:microsoft.com/office/officeart/2018/2/layout/IconLabelList"/>
    <dgm:cxn modelId="{2F466AC8-7CD9-4A46-B86C-BA4055F31B51}" srcId="{18F76D39-423F-4EAF-B47C-BD2F07963FB6}" destId="{863E92B4-7C99-4959-BDE6-60D2D30E3032}" srcOrd="3" destOrd="0" parTransId="{7084878E-5114-4781-AD56-0DAE0D158385}" sibTransId="{94A880C2-CA2B-4EEE-A0AC-77AA33C6D37A}"/>
    <dgm:cxn modelId="{5D7C31A5-E648-4A0D-A023-56E59D0BA102}" type="presParOf" srcId="{A197FA4E-C7F4-4D15-B4DD-942E86E5D3A5}" destId="{B7258666-293C-4EC0-A765-BE5D1E74AD07}" srcOrd="0" destOrd="0" presId="urn:microsoft.com/office/officeart/2018/2/layout/IconLabelList"/>
    <dgm:cxn modelId="{F8154CD1-E439-4127-84DC-0689B75880D6}" type="presParOf" srcId="{B7258666-293C-4EC0-A765-BE5D1E74AD07}" destId="{EAD79F7F-DDC5-486B-B661-F54F96DE10F4}" srcOrd="0" destOrd="0" presId="urn:microsoft.com/office/officeart/2018/2/layout/IconLabelList"/>
    <dgm:cxn modelId="{A6254DF0-7C39-4A1D-BDFD-2498BF9CE630}" type="presParOf" srcId="{B7258666-293C-4EC0-A765-BE5D1E74AD07}" destId="{BDE41A2A-5E5D-4B7C-ABC7-3F2742218AB5}" srcOrd="1" destOrd="0" presId="urn:microsoft.com/office/officeart/2018/2/layout/IconLabelList"/>
    <dgm:cxn modelId="{79C5B29D-958C-4E87-AED0-4ADDB64E5796}" type="presParOf" srcId="{B7258666-293C-4EC0-A765-BE5D1E74AD07}" destId="{1328EF0A-8D06-4A93-8069-97E56B1E4C2E}" srcOrd="2" destOrd="0" presId="urn:microsoft.com/office/officeart/2018/2/layout/IconLabelList"/>
    <dgm:cxn modelId="{5B56500F-C923-497E-9055-21150BB56EF4}" type="presParOf" srcId="{A197FA4E-C7F4-4D15-B4DD-942E86E5D3A5}" destId="{7660ACE5-5013-453C-B3FA-22EF9F6A1F85}" srcOrd="1" destOrd="0" presId="urn:microsoft.com/office/officeart/2018/2/layout/IconLabelList"/>
    <dgm:cxn modelId="{8C1CAE0A-C20C-42C6-A3D8-BE355912EE9B}" type="presParOf" srcId="{A197FA4E-C7F4-4D15-B4DD-942E86E5D3A5}" destId="{4CEB6EF1-28E6-4AA3-8DB7-E538401A1C07}" srcOrd="2" destOrd="0" presId="urn:microsoft.com/office/officeart/2018/2/layout/IconLabelList"/>
    <dgm:cxn modelId="{E23F623F-0CFB-4D66-BF7F-87AD9C451756}" type="presParOf" srcId="{4CEB6EF1-28E6-4AA3-8DB7-E538401A1C07}" destId="{FA300E25-FAA1-4590-8A26-87D0AD01BB24}" srcOrd="0" destOrd="0" presId="urn:microsoft.com/office/officeart/2018/2/layout/IconLabelList"/>
    <dgm:cxn modelId="{150736D4-9304-42E4-8AD0-A2C9E4239551}" type="presParOf" srcId="{4CEB6EF1-28E6-4AA3-8DB7-E538401A1C07}" destId="{234225AF-7921-47D3-AB53-BB90B13B092D}" srcOrd="1" destOrd="0" presId="urn:microsoft.com/office/officeart/2018/2/layout/IconLabelList"/>
    <dgm:cxn modelId="{8C187C34-667D-4D83-BC84-57F404BC3BF1}" type="presParOf" srcId="{4CEB6EF1-28E6-4AA3-8DB7-E538401A1C07}" destId="{B2557A81-7825-4BCA-B470-8C3CDAD23CCE}" srcOrd="2" destOrd="0" presId="urn:microsoft.com/office/officeart/2018/2/layout/IconLabelList"/>
    <dgm:cxn modelId="{FB081D1D-FA3F-485F-839F-D12F632744AB}" type="presParOf" srcId="{A197FA4E-C7F4-4D15-B4DD-942E86E5D3A5}" destId="{79BDFDC5-0D62-4778-8A29-F1EBF5DF5278}" srcOrd="3" destOrd="0" presId="urn:microsoft.com/office/officeart/2018/2/layout/IconLabelList"/>
    <dgm:cxn modelId="{442061DF-FF6D-41C6-BDD8-6448FA324EFC}" type="presParOf" srcId="{A197FA4E-C7F4-4D15-B4DD-942E86E5D3A5}" destId="{B128EAFF-ADF4-4CF8-9CEB-15105363BD0E}" srcOrd="4" destOrd="0" presId="urn:microsoft.com/office/officeart/2018/2/layout/IconLabelList"/>
    <dgm:cxn modelId="{D9B110CD-3F90-4BB2-9F65-38C086255B24}" type="presParOf" srcId="{B128EAFF-ADF4-4CF8-9CEB-15105363BD0E}" destId="{94C15CFB-993A-4791-9226-28FD3A58802B}" srcOrd="0" destOrd="0" presId="urn:microsoft.com/office/officeart/2018/2/layout/IconLabelList"/>
    <dgm:cxn modelId="{81E0BEE8-6507-456C-BBF4-9D5AAF64F567}" type="presParOf" srcId="{B128EAFF-ADF4-4CF8-9CEB-15105363BD0E}" destId="{C23A4CCB-5FE0-45CD-B764-56D1F86ECEC3}" srcOrd="1" destOrd="0" presId="urn:microsoft.com/office/officeart/2018/2/layout/IconLabelList"/>
    <dgm:cxn modelId="{DDFF5B9F-C756-4F9D-BD75-5CDC38C001CE}" type="presParOf" srcId="{B128EAFF-ADF4-4CF8-9CEB-15105363BD0E}" destId="{FA5D1131-BD05-4A9D-9FC2-E7AA47D21B0A}" srcOrd="2" destOrd="0" presId="urn:microsoft.com/office/officeart/2018/2/layout/IconLabelList"/>
    <dgm:cxn modelId="{9539D6DF-6649-4FCB-95D5-C5630B6D7966}" type="presParOf" srcId="{A197FA4E-C7F4-4D15-B4DD-942E86E5D3A5}" destId="{A7C51796-9506-499E-AA9E-A6882043D93B}" srcOrd="5" destOrd="0" presId="urn:microsoft.com/office/officeart/2018/2/layout/IconLabelList"/>
    <dgm:cxn modelId="{D0138985-D7EF-492D-92DE-296FFEE1A8AD}" type="presParOf" srcId="{A197FA4E-C7F4-4D15-B4DD-942E86E5D3A5}" destId="{544E08FB-D383-4E5D-B712-53149E70E087}" srcOrd="6" destOrd="0" presId="urn:microsoft.com/office/officeart/2018/2/layout/IconLabelList"/>
    <dgm:cxn modelId="{8D067CD8-FBEE-4BF3-B722-91BBC48595B7}" type="presParOf" srcId="{544E08FB-D383-4E5D-B712-53149E70E087}" destId="{CA8B71D9-1F87-414D-83CA-8A4C37D05B37}" srcOrd="0" destOrd="0" presId="urn:microsoft.com/office/officeart/2018/2/layout/IconLabelList"/>
    <dgm:cxn modelId="{79016A3C-9A5A-4546-A9D2-BBA1BC12EB4E}" type="presParOf" srcId="{544E08FB-D383-4E5D-B712-53149E70E087}" destId="{AA95D79A-D8F9-4C76-A39E-55C77F873C4F}" srcOrd="1" destOrd="0" presId="urn:microsoft.com/office/officeart/2018/2/layout/IconLabelList"/>
    <dgm:cxn modelId="{51CB2515-6234-4AED-AADD-0570316B679E}" type="presParOf" srcId="{544E08FB-D383-4E5D-B712-53149E70E087}" destId="{07AE8215-B700-4BB2-9F78-9DD554B3EBB8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D79F7F-DDC5-486B-B661-F54F96DE10F4}">
      <dsp:nvSpPr>
        <dsp:cNvPr id="0" name=""/>
        <dsp:cNvSpPr/>
      </dsp:nvSpPr>
      <dsp:spPr>
        <a:xfrm>
          <a:off x="677658" y="1418153"/>
          <a:ext cx="1061113" cy="106111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28EF0A-8D06-4A93-8069-97E56B1E4C2E}">
      <dsp:nvSpPr>
        <dsp:cNvPr id="0" name=""/>
        <dsp:cNvSpPr/>
      </dsp:nvSpPr>
      <dsp:spPr>
        <a:xfrm>
          <a:off x="29200" y="2793670"/>
          <a:ext cx="235803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bg1"/>
              </a:solidFill>
            </a:rPr>
            <a:t> Overview of WOAH </a:t>
          </a:r>
        </a:p>
      </dsp:txBody>
      <dsp:txXfrm>
        <a:off x="29200" y="2793670"/>
        <a:ext cx="2358030" cy="720000"/>
      </dsp:txXfrm>
    </dsp:sp>
    <dsp:sp modelId="{FA300E25-FAA1-4590-8A26-87D0AD01BB24}">
      <dsp:nvSpPr>
        <dsp:cNvPr id="0" name=""/>
        <dsp:cNvSpPr/>
      </dsp:nvSpPr>
      <dsp:spPr>
        <a:xfrm>
          <a:off x="3448344" y="1418153"/>
          <a:ext cx="1061113" cy="106111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557A81-7825-4BCA-B470-8C3CDAD23CCE}">
      <dsp:nvSpPr>
        <dsp:cNvPr id="0" name=""/>
        <dsp:cNvSpPr/>
      </dsp:nvSpPr>
      <dsp:spPr>
        <a:xfrm>
          <a:off x="2799886" y="2793670"/>
          <a:ext cx="235803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E7E5DA"/>
              </a:solidFill>
            </a:rPr>
            <a:t>Introduction to Animal Health Standards </a:t>
          </a:r>
        </a:p>
      </dsp:txBody>
      <dsp:txXfrm>
        <a:off x="2799886" y="2793670"/>
        <a:ext cx="2358030" cy="720000"/>
      </dsp:txXfrm>
    </dsp:sp>
    <dsp:sp modelId="{94C15CFB-993A-4791-9226-28FD3A58802B}">
      <dsp:nvSpPr>
        <dsp:cNvPr id="0" name=""/>
        <dsp:cNvSpPr/>
      </dsp:nvSpPr>
      <dsp:spPr>
        <a:xfrm>
          <a:off x="6219030" y="1418153"/>
          <a:ext cx="1061113" cy="106111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5D1131-BD05-4A9D-9FC2-E7AA47D21B0A}">
      <dsp:nvSpPr>
        <dsp:cNvPr id="0" name=""/>
        <dsp:cNvSpPr/>
      </dsp:nvSpPr>
      <dsp:spPr>
        <a:xfrm>
          <a:off x="5570572" y="2793670"/>
          <a:ext cx="235803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E7E5DA"/>
              </a:solidFill>
            </a:rPr>
            <a:t>Zoning and Compartmentlisation </a:t>
          </a:r>
        </a:p>
      </dsp:txBody>
      <dsp:txXfrm>
        <a:off x="5570572" y="2793670"/>
        <a:ext cx="2358030" cy="720000"/>
      </dsp:txXfrm>
    </dsp:sp>
    <dsp:sp modelId="{CA8B71D9-1F87-414D-83CA-8A4C37D05B37}">
      <dsp:nvSpPr>
        <dsp:cNvPr id="0" name=""/>
        <dsp:cNvSpPr/>
      </dsp:nvSpPr>
      <dsp:spPr>
        <a:xfrm>
          <a:off x="8989716" y="1418153"/>
          <a:ext cx="1061113" cy="106111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AE8215-B700-4BB2-9F78-9DD554B3EBB8}">
      <dsp:nvSpPr>
        <dsp:cNvPr id="0" name=""/>
        <dsp:cNvSpPr/>
      </dsp:nvSpPr>
      <dsp:spPr>
        <a:xfrm>
          <a:off x="8341258" y="2793670"/>
          <a:ext cx="235803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E7E5DA"/>
              </a:solidFill>
            </a:rPr>
            <a:t>Summary</a:t>
          </a:r>
        </a:p>
      </dsp:txBody>
      <dsp:txXfrm>
        <a:off x="8341258" y="2793670"/>
        <a:ext cx="2358030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D79F7F-DDC5-486B-B661-F54F96DE10F4}">
      <dsp:nvSpPr>
        <dsp:cNvPr id="0" name=""/>
        <dsp:cNvSpPr/>
      </dsp:nvSpPr>
      <dsp:spPr>
        <a:xfrm>
          <a:off x="677658" y="1418153"/>
          <a:ext cx="1061113" cy="106111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28EF0A-8D06-4A93-8069-97E56B1E4C2E}">
      <dsp:nvSpPr>
        <dsp:cNvPr id="0" name=""/>
        <dsp:cNvSpPr/>
      </dsp:nvSpPr>
      <dsp:spPr>
        <a:xfrm>
          <a:off x="29200" y="2793670"/>
          <a:ext cx="235803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bg1"/>
              </a:solidFill>
            </a:rPr>
            <a:t> </a:t>
          </a:r>
          <a:r>
            <a:rPr lang="en-US" sz="1900" kern="1200" dirty="0">
              <a:solidFill>
                <a:srgbClr val="E7E5DA"/>
              </a:solidFill>
            </a:rPr>
            <a:t>Overview of WOAH </a:t>
          </a:r>
        </a:p>
      </dsp:txBody>
      <dsp:txXfrm>
        <a:off x="29200" y="2793670"/>
        <a:ext cx="2358030" cy="720000"/>
      </dsp:txXfrm>
    </dsp:sp>
    <dsp:sp modelId="{FA300E25-FAA1-4590-8A26-87D0AD01BB24}">
      <dsp:nvSpPr>
        <dsp:cNvPr id="0" name=""/>
        <dsp:cNvSpPr/>
      </dsp:nvSpPr>
      <dsp:spPr>
        <a:xfrm>
          <a:off x="3448344" y="1418153"/>
          <a:ext cx="1061113" cy="106111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557A81-7825-4BCA-B470-8C3CDAD23CCE}">
      <dsp:nvSpPr>
        <dsp:cNvPr id="0" name=""/>
        <dsp:cNvSpPr/>
      </dsp:nvSpPr>
      <dsp:spPr>
        <a:xfrm>
          <a:off x="2799886" y="2793670"/>
          <a:ext cx="235803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chemeClr val="bg1"/>
              </a:solidFill>
            </a:rPr>
            <a:t>Introduction to Animal Health Standards </a:t>
          </a:r>
        </a:p>
      </dsp:txBody>
      <dsp:txXfrm>
        <a:off x="2799886" y="2793670"/>
        <a:ext cx="2358030" cy="720000"/>
      </dsp:txXfrm>
    </dsp:sp>
    <dsp:sp modelId="{94C15CFB-993A-4791-9226-28FD3A58802B}">
      <dsp:nvSpPr>
        <dsp:cNvPr id="0" name=""/>
        <dsp:cNvSpPr/>
      </dsp:nvSpPr>
      <dsp:spPr>
        <a:xfrm>
          <a:off x="6219030" y="1418153"/>
          <a:ext cx="1061113" cy="106111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5D1131-BD05-4A9D-9FC2-E7AA47D21B0A}">
      <dsp:nvSpPr>
        <dsp:cNvPr id="0" name=""/>
        <dsp:cNvSpPr/>
      </dsp:nvSpPr>
      <dsp:spPr>
        <a:xfrm>
          <a:off x="5570572" y="2793670"/>
          <a:ext cx="235803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rgbClr val="E7E5DA"/>
              </a:solidFill>
            </a:rPr>
            <a:t>Zoning and Compartmentlisation </a:t>
          </a:r>
        </a:p>
      </dsp:txBody>
      <dsp:txXfrm>
        <a:off x="5570572" y="2793670"/>
        <a:ext cx="2358030" cy="720000"/>
      </dsp:txXfrm>
    </dsp:sp>
    <dsp:sp modelId="{CA8B71D9-1F87-414D-83CA-8A4C37D05B37}">
      <dsp:nvSpPr>
        <dsp:cNvPr id="0" name=""/>
        <dsp:cNvSpPr/>
      </dsp:nvSpPr>
      <dsp:spPr>
        <a:xfrm>
          <a:off x="8989716" y="1418153"/>
          <a:ext cx="1061113" cy="106111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AE8215-B700-4BB2-9F78-9DD554B3EBB8}">
      <dsp:nvSpPr>
        <dsp:cNvPr id="0" name=""/>
        <dsp:cNvSpPr/>
      </dsp:nvSpPr>
      <dsp:spPr>
        <a:xfrm>
          <a:off x="8341258" y="2793670"/>
          <a:ext cx="235803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bg1"/>
              </a:solidFill>
            </a:rPr>
            <a:t>Summary</a:t>
          </a:r>
        </a:p>
      </dsp:txBody>
      <dsp:txXfrm>
        <a:off x="8341258" y="2793670"/>
        <a:ext cx="2358030" cy="7200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DA44F1-3DE7-4063-BCC6-CBD29148E04C}">
      <dsp:nvSpPr>
        <dsp:cNvPr id="0" name=""/>
        <dsp:cNvSpPr/>
      </dsp:nvSpPr>
      <dsp:spPr>
        <a:xfrm>
          <a:off x="-6244631" y="-955296"/>
          <a:ext cx="7433248" cy="7433248"/>
        </a:xfrm>
        <a:prstGeom prst="blockArc">
          <a:avLst>
            <a:gd name="adj1" fmla="val 18900000"/>
            <a:gd name="adj2" fmla="val 2700000"/>
            <a:gd name="adj3" fmla="val 291"/>
          </a:avLst>
        </a:pr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F79219-47F7-4364-B131-EB599C17482F}">
      <dsp:nvSpPr>
        <dsp:cNvPr id="0" name=""/>
        <dsp:cNvSpPr/>
      </dsp:nvSpPr>
      <dsp:spPr>
        <a:xfrm>
          <a:off x="519326" y="345055"/>
          <a:ext cx="7849546" cy="69055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8000" tIns="45720" rIns="45720" bIns="45720" numCol="1" spcCol="1270" anchor="ctr" anchorCtr="0">
          <a:noAutofit/>
        </a:bodyPr>
        <a:lstStyle/>
        <a:p>
          <a:pPr marL="271463" lvl="0" indent="0" algn="l" defTabSz="800100">
            <a:lnSpc>
              <a:spcPct val="114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 err="1">
              <a:latin typeface="Arial" panose="020B0604020202020204" pitchFamily="34" charset="0"/>
              <a:cs typeface="Arial" panose="020B0604020202020204" pitchFamily="34" charset="0"/>
            </a:rPr>
            <a:t>Ensuring</a:t>
          </a:r>
          <a:r>
            <a:rPr lang="fr-FR" sz="18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fr-FR" sz="1800" b="1" kern="1200" dirty="0" err="1">
              <a:latin typeface="Arial" panose="020B0604020202020204" pitchFamily="34" charset="0"/>
              <a:cs typeface="Arial" panose="020B0604020202020204" pitchFamily="34" charset="0"/>
            </a:rPr>
            <a:t>transparency</a:t>
          </a:r>
          <a:r>
            <a:rPr lang="fr-FR" sz="18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fr-FR" sz="1800" b="0" kern="1200" dirty="0">
              <a:latin typeface="Arial" panose="020B0604020202020204" pitchFamily="34" charset="0"/>
              <a:cs typeface="Arial" panose="020B0604020202020204" pitchFamily="34" charset="0"/>
            </a:rPr>
            <a:t>and </a:t>
          </a:r>
          <a:r>
            <a:rPr lang="fr-FR" sz="1800" b="1" kern="1200" dirty="0" err="1">
              <a:latin typeface="Arial" panose="020B0604020202020204" pitchFamily="34" charset="0"/>
              <a:cs typeface="Arial" panose="020B0604020202020204" pitchFamily="34" charset="0"/>
            </a:rPr>
            <a:t>enhancing</a:t>
          </a:r>
          <a:r>
            <a:rPr lang="fr-FR" sz="18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fr-FR" sz="1800" b="1" kern="1200" dirty="0" err="1">
              <a:latin typeface="Arial" panose="020B0604020202020204" pitchFamily="34" charset="0"/>
              <a:cs typeface="Arial" panose="020B0604020202020204" pitchFamily="34" charset="0"/>
            </a:rPr>
            <a:t>knowledge</a:t>
          </a:r>
          <a:r>
            <a:rPr lang="fr-FR" sz="18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fr-FR" sz="1800" b="0" kern="1200" dirty="0">
              <a:latin typeface="Arial" panose="020B0604020202020204" pitchFamily="34" charset="0"/>
              <a:cs typeface="Arial" panose="020B0604020202020204" pitchFamily="34" charset="0"/>
            </a:rPr>
            <a:t>of the </a:t>
          </a:r>
          <a:r>
            <a:rPr lang="fr-FR" sz="1800" b="1" kern="1200" dirty="0">
              <a:latin typeface="Arial" panose="020B0604020202020204" pitchFamily="34" charset="0"/>
              <a:cs typeface="Arial" panose="020B0604020202020204" pitchFamily="34" charset="0"/>
            </a:rPr>
            <a:t>animal </a:t>
          </a:r>
          <a:r>
            <a:rPr lang="fr-FR" sz="1800" b="1" kern="1200" dirty="0" err="1">
              <a:latin typeface="Arial" panose="020B0604020202020204" pitchFamily="34" charset="0"/>
              <a:cs typeface="Arial" panose="020B0604020202020204" pitchFamily="34" charset="0"/>
            </a:rPr>
            <a:t>health</a:t>
          </a:r>
          <a:r>
            <a:rPr lang="fr-FR" sz="1800" b="1" kern="1200" dirty="0">
              <a:latin typeface="Arial" panose="020B0604020202020204" pitchFamily="34" charset="0"/>
              <a:cs typeface="Arial" panose="020B0604020202020204" pitchFamily="34" charset="0"/>
            </a:rPr>
            <a:t> situation </a:t>
          </a:r>
          <a:r>
            <a:rPr lang="fr-FR" sz="1800" b="1" kern="1200" dirty="0" err="1">
              <a:latin typeface="Arial" panose="020B0604020202020204" pitchFamily="34" charset="0"/>
              <a:cs typeface="Arial" panose="020B0604020202020204" pitchFamily="34" charset="0"/>
            </a:rPr>
            <a:t>worldwide</a:t>
          </a:r>
          <a:r>
            <a:rPr lang="fr-FR" sz="1800" b="1" kern="1200" dirty="0"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fr-FR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19326" y="345055"/>
        <a:ext cx="7849546" cy="690552"/>
      </dsp:txXfrm>
    </dsp:sp>
    <dsp:sp modelId="{AE2BD055-8AF7-4E0A-8F62-80FCE1627F1A}">
      <dsp:nvSpPr>
        <dsp:cNvPr id="0" name=""/>
        <dsp:cNvSpPr/>
      </dsp:nvSpPr>
      <dsp:spPr>
        <a:xfrm>
          <a:off x="87731" y="258736"/>
          <a:ext cx="863190" cy="86319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A47F6A-F06D-416F-AECD-574CDC8CEFC6}">
      <dsp:nvSpPr>
        <dsp:cNvPr id="0" name=""/>
        <dsp:cNvSpPr/>
      </dsp:nvSpPr>
      <dsp:spPr>
        <a:xfrm>
          <a:off x="1014156" y="1380553"/>
          <a:ext cx="7354716" cy="690552"/>
        </a:xfrm>
        <a:prstGeom prst="rect">
          <a:avLst/>
        </a:prstGeom>
        <a:solidFill>
          <a:schemeClr val="accent3">
            <a:hueOff val="677650"/>
            <a:satOff val="25000"/>
            <a:lumOff val="-36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8126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Development</a:t>
          </a:r>
          <a:r>
            <a:rPr lang="fr-FR" sz="1800" kern="1200" dirty="0">
              <a:latin typeface="Arial" panose="020B0604020202020204" pitchFamily="34" charset="0"/>
              <a:cs typeface="Arial" panose="020B0604020202020204" pitchFamily="34" charset="0"/>
            </a:rPr>
            <a:t> of </a:t>
          </a:r>
          <a:r>
            <a:rPr lang="fr-FR" sz="1800" b="1" kern="1200" dirty="0">
              <a:latin typeface="Arial" panose="020B0604020202020204" pitchFamily="34" charset="0"/>
              <a:cs typeface="Arial" panose="020B0604020202020204" pitchFamily="34" charset="0"/>
            </a:rPr>
            <a:t>national </a:t>
          </a:r>
          <a:r>
            <a:rPr lang="fr-FR" sz="1800" b="1" kern="1200" dirty="0" err="1">
              <a:latin typeface="Arial" panose="020B0604020202020204" pitchFamily="34" charset="0"/>
              <a:cs typeface="Arial" panose="020B0604020202020204" pitchFamily="34" charset="0"/>
            </a:rPr>
            <a:t>policies</a:t>
          </a:r>
          <a:r>
            <a:rPr lang="fr-FR" sz="1800" b="1" kern="1200" dirty="0">
              <a:latin typeface="Arial" panose="020B0604020202020204" pitchFamily="34" charset="0"/>
              <a:cs typeface="Arial" panose="020B0604020202020204" pitchFamily="34" charset="0"/>
            </a:rPr>
            <a:t> and national animal </a:t>
          </a:r>
          <a:r>
            <a:rPr lang="fr-FR" sz="1800" b="1" kern="1200" dirty="0" err="1">
              <a:latin typeface="Arial" panose="020B0604020202020204" pitchFamily="34" charset="0"/>
              <a:cs typeface="Arial" panose="020B0604020202020204" pitchFamily="34" charset="0"/>
            </a:rPr>
            <a:t>health</a:t>
          </a:r>
          <a:r>
            <a:rPr lang="fr-FR" sz="1800" b="1" kern="1200" dirty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fr-FR" sz="1800" b="1" kern="1200" dirty="0" err="1">
              <a:latin typeface="Arial" panose="020B0604020202020204" pitchFamily="34" charset="0"/>
              <a:cs typeface="Arial" panose="020B0604020202020204" pitchFamily="34" charset="0"/>
            </a:rPr>
            <a:t>systems</a:t>
          </a:r>
          <a:endParaRPr lang="fr-FR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014156" y="1380553"/>
        <a:ext cx="7354716" cy="690552"/>
      </dsp:txXfrm>
    </dsp:sp>
    <dsp:sp modelId="{CC74EB4A-11A1-4563-AF7C-64F3BBBED78A}">
      <dsp:nvSpPr>
        <dsp:cNvPr id="0" name=""/>
        <dsp:cNvSpPr/>
      </dsp:nvSpPr>
      <dsp:spPr>
        <a:xfrm>
          <a:off x="582561" y="1294234"/>
          <a:ext cx="863190" cy="86319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677650"/>
              <a:satOff val="25000"/>
              <a:lumOff val="-36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787264-9607-43A5-93B9-EE077C0B7FE1}">
      <dsp:nvSpPr>
        <dsp:cNvPr id="0" name=""/>
        <dsp:cNvSpPr/>
      </dsp:nvSpPr>
      <dsp:spPr>
        <a:xfrm>
          <a:off x="1166029" y="2416051"/>
          <a:ext cx="7202843" cy="690552"/>
        </a:xfrm>
        <a:prstGeom prst="rect">
          <a:avLst/>
        </a:prstGeom>
        <a:solidFill>
          <a:schemeClr val="accent3">
            <a:hueOff val="1355300"/>
            <a:satOff val="50000"/>
            <a:lumOff val="-7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8126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114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 err="1">
              <a:latin typeface="Arial" panose="020B0604020202020204" pitchFamily="34" charset="0"/>
              <a:cs typeface="Arial" panose="020B0604020202020204" pitchFamily="34" charset="0"/>
            </a:rPr>
            <a:t>Assessment</a:t>
          </a:r>
          <a:r>
            <a:rPr lang="fr-FR" sz="1800" b="1" kern="1200" dirty="0">
              <a:latin typeface="Arial" panose="020B0604020202020204" pitchFamily="34" charset="0"/>
              <a:cs typeface="Arial" panose="020B0604020202020204" pitchFamily="34" charset="0"/>
            </a:rPr>
            <a:t> of </a:t>
          </a:r>
          <a:r>
            <a:rPr lang="fr-FR" sz="1800" b="1" kern="1200" dirty="0" err="1">
              <a:latin typeface="Arial" panose="020B0604020202020204" pitchFamily="34" charset="0"/>
              <a:cs typeface="Arial" panose="020B0604020202020204" pitchFamily="34" charset="0"/>
            </a:rPr>
            <a:t>potential</a:t>
          </a:r>
          <a:r>
            <a:rPr lang="fr-FR" sz="1800" b="1" kern="1200" dirty="0">
              <a:latin typeface="Arial" panose="020B0604020202020204" pitchFamily="34" charset="0"/>
              <a:cs typeface="Arial" panose="020B0604020202020204" pitchFamily="34" charset="0"/>
            </a:rPr>
            <a:t> trading </a:t>
          </a:r>
          <a:r>
            <a:rPr lang="fr-FR" sz="1800" b="1" kern="1200" dirty="0" err="1">
              <a:latin typeface="Arial" panose="020B0604020202020204" pitchFamily="34" charset="0"/>
              <a:cs typeface="Arial" panose="020B0604020202020204" pitchFamily="34" charset="0"/>
            </a:rPr>
            <a:t>partners</a:t>
          </a:r>
          <a:r>
            <a:rPr lang="fr-FR" sz="18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fr-FR" sz="1800" kern="1200" dirty="0">
              <a:latin typeface="Arial" panose="020B0604020202020204" pitchFamily="34" charset="0"/>
              <a:cs typeface="Arial" panose="020B0604020202020204" pitchFamily="34" charset="0"/>
            </a:rPr>
            <a:t>and </a:t>
          </a:r>
          <a:r>
            <a:rPr lang="fr-FR" sz="1800" b="1" kern="1200" dirty="0" err="1">
              <a:latin typeface="Arial" panose="020B0604020202020204" pitchFamily="34" charset="0"/>
              <a:cs typeface="Arial" panose="020B0604020202020204" pitchFamily="34" charset="0"/>
            </a:rPr>
            <a:t>their</a:t>
          </a:r>
          <a:r>
            <a:rPr lang="fr-FR" sz="1800" b="1" kern="1200" dirty="0">
              <a:latin typeface="Arial" panose="020B0604020202020204" pitchFamily="34" charset="0"/>
              <a:cs typeface="Arial" panose="020B0604020202020204" pitchFamily="34" charset="0"/>
            </a:rPr>
            <a:t> animal </a:t>
          </a:r>
          <a:r>
            <a:rPr lang="fr-FR" sz="1800" b="1" kern="1200" dirty="0" err="1">
              <a:latin typeface="Arial" panose="020B0604020202020204" pitchFamily="34" charset="0"/>
              <a:cs typeface="Arial" panose="020B0604020202020204" pitchFamily="34" charset="0"/>
            </a:rPr>
            <a:t>health</a:t>
          </a:r>
          <a:r>
            <a:rPr lang="fr-FR" sz="1800" b="1" kern="1200" dirty="0">
              <a:latin typeface="Arial" panose="020B0604020202020204" pitchFamily="34" charset="0"/>
              <a:cs typeface="Arial" panose="020B0604020202020204" pitchFamily="34" charset="0"/>
            </a:rPr>
            <a:t> situation</a:t>
          </a:r>
        </a:p>
      </dsp:txBody>
      <dsp:txXfrm>
        <a:off x="1166029" y="2416051"/>
        <a:ext cx="7202843" cy="690552"/>
      </dsp:txXfrm>
    </dsp:sp>
    <dsp:sp modelId="{CBB4A040-5F15-44F4-AACE-C7EE93A47C07}">
      <dsp:nvSpPr>
        <dsp:cNvPr id="0" name=""/>
        <dsp:cNvSpPr/>
      </dsp:nvSpPr>
      <dsp:spPr>
        <a:xfrm>
          <a:off x="734434" y="2329732"/>
          <a:ext cx="863190" cy="86319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1355300"/>
              <a:satOff val="50000"/>
              <a:lumOff val="-735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B40DBB-57B7-497A-8715-F959AD187069}">
      <dsp:nvSpPr>
        <dsp:cNvPr id="0" name=""/>
        <dsp:cNvSpPr/>
      </dsp:nvSpPr>
      <dsp:spPr>
        <a:xfrm>
          <a:off x="1014156" y="3451548"/>
          <a:ext cx="7354716" cy="690552"/>
        </a:xfrm>
        <a:prstGeom prst="rect">
          <a:avLst/>
        </a:prstGeom>
        <a:solidFill>
          <a:schemeClr val="accent3">
            <a:hueOff val="2032949"/>
            <a:satOff val="75000"/>
            <a:lumOff val="-1102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8126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114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Definitoin</a:t>
          </a:r>
          <a:r>
            <a:rPr lang="fr-FR" sz="18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of </a:t>
          </a:r>
          <a:r>
            <a:rPr lang="fr-FR" sz="18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import </a:t>
          </a:r>
          <a:r>
            <a:rPr lang="fr-FR" sz="1800" b="1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sanitary</a:t>
          </a:r>
          <a:r>
            <a:rPr lang="fr-FR" sz="18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fr-FR" sz="1800" b="1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measures</a:t>
          </a:r>
          <a:r>
            <a:rPr lang="fr-FR" sz="18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fr-FR" sz="1800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according</a:t>
          </a:r>
          <a:r>
            <a:rPr lang="fr-FR" sz="18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to the </a:t>
          </a:r>
          <a:r>
            <a:rPr lang="fr-FR" sz="1800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commodity</a:t>
          </a:r>
          <a:r>
            <a:rPr lang="fr-FR" sz="18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and </a:t>
          </a:r>
          <a:r>
            <a:rPr lang="fr-FR" sz="1800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their</a:t>
          </a:r>
          <a:r>
            <a:rPr lang="fr-FR" sz="18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fr-FR" sz="1800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origin</a:t>
          </a:r>
          <a:endParaRPr lang="fr-FR" sz="18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014156" y="3451548"/>
        <a:ext cx="7354716" cy="690552"/>
      </dsp:txXfrm>
    </dsp:sp>
    <dsp:sp modelId="{8F369A60-5869-471B-B4BC-A110578979D6}">
      <dsp:nvSpPr>
        <dsp:cNvPr id="0" name=""/>
        <dsp:cNvSpPr/>
      </dsp:nvSpPr>
      <dsp:spPr>
        <a:xfrm>
          <a:off x="582561" y="3365229"/>
          <a:ext cx="863190" cy="86319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2032949"/>
              <a:satOff val="75000"/>
              <a:lumOff val="-1102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3282A3-BE7B-4566-821C-1E831F3B0A34}">
      <dsp:nvSpPr>
        <dsp:cNvPr id="0" name=""/>
        <dsp:cNvSpPr/>
      </dsp:nvSpPr>
      <dsp:spPr>
        <a:xfrm>
          <a:off x="519326" y="4487046"/>
          <a:ext cx="7849546" cy="690552"/>
        </a:xfrm>
        <a:prstGeom prst="rect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8126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 err="1">
              <a:latin typeface="Arial" panose="020B0604020202020204" pitchFamily="34" charset="0"/>
              <a:cs typeface="Arial" panose="020B0604020202020204" pitchFamily="34" charset="0"/>
            </a:rPr>
            <a:t>Veterinary</a:t>
          </a:r>
          <a:r>
            <a:rPr lang="fr-FR" sz="1800" b="1" kern="1200" dirty="0">
              <a:latin typeface="Arial" panose="020B0604020202020204" pitchFamily="34" charset="0"/>
              <a:cs typeface="Arial" panose="020B0604020202020204" pitchFamily="34" charset="0"/>
            </a:rPr>
            <a:t> certification </a:t>
          </a:r>
          <a:r>
            <a:rPr lang="fr-FR" sz="1800" kern="1200" dirty="0">
              <a:latin typeface="Arial" panose="020B0604020202020204" pitchFamily="34" charset="0"/>
              <a:cs typeface="Arial" panose="020B0604020202020204" pitchFamily="34" charset="0"/>
            </a:rPr>
            <a:t>and </a:t>
          </a:r>
          <a:r>
            <a:rPr lang="fr-FR" sz="1800" b="1" kern="1200" dirty="0">
              <a:latin typeface="Arial" panose="020B0604020202020204" pitchFamily="34" charset="0"/>
              <a:cs typeface="Arial" panose="020B0604020202020204" pitchFamily="34" charset="0"/>
            </a:rPr>
            <a:t>export/import </a:t>
          </a:r>
          <a:r>
            <a:rPr lang="fr-FR" sz="1800" b="1" kern="1200" dirty="0" err="1">
              <a:latin typeface="Arial" panose="020B0604020202020204" pitchFamily="34" charset="0"/>
              <a:cs typeface="Arial" panose="020B0604020202020204" pitchFamily="34" charset="0"/>
            </a:rPr>
            <a:t>procedures</a:t>
          </a:r>
          <a:endParaRPr lang="fr-FR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19326" y="4487046"/>
        <a:ext cx="7849546" cy="690552"/>
      </dsp:txXfrm>
    </dsp:sp>
    <dsp:sp modelId="{0E9121FB-BEDC-4564-BBC3-0A1ABD44D158}">
      <dsp:nvSpPr>
        <dsp:cNvPr id="0" name=""/>
        <dsp:cNvSpPr/>
      </dsp:nvSpPr>
      <dsp:spPr>
        <a:xfrm>
          <a:off x="87731" y="4400727"/>
          <a:ext cx="863190" cy="86319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2710599"/>
              <a:satOff val="100000"/>
              <a:lumOff val="-147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D79F7F-DDC5-486B-B661-F54F96DE10F4}">
      <dsp:nvSpPr>
        <dsp:cNvPr id="0" name=""/>
        <dsp:cNvSpPr/>
      </dsp:nvSpPr>
      <dsp:spPr>
        <a:xfrm>
          <a:off x="677658" y="1418153"/>
          <a:ext cx="1061113" cy="106111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28EF0A-8D06-4A93-8069-97E56B1E4C2E}">
      <dsp:nvSpPr>
        <dsp:cNvPr id="0" name=""/>
        <dsp:cNvSpPr/>
      </dsp:nvSpPr>
      <dsp:spPr>
        <a:xfrm>
          <a:off x="29200" y="2793670"/>
          <a:ext cx="235803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bg1"/>
              </a:solidFill>
            </a:rPr>
            <a:t> </a:t>
          </a:r>
          <a:r>
            <a:rPr lang="en-US" sz="2000" kern="1200" dirty="0">
              <a:solidFill>
                <a:srgbClr val="E7E5DA"/>
              </a:solidFill>
            </a:rPr>
            <a:t>Overview of WOAH </a:t>
          </a:r>
        </a:p>
      </dsp:txBody>
      <dsp:txXfrm>
        <a:off x="29200" y="2793670"/>
        <a:ext cx="2358030" cy="720000"/>
      </dsp:txXfrm>
    </dsp:sp>
    <dsp:sp modelId="{FA300E25-FAA1-4590-8A26-87D0AD01BB24}">
      <dsp:nvSpPr>
        <dsp:cNvPr id="0" name=""/>
        <dsp:cNvSpPr/>
      </dsp:nvSpPr>
      <dsp:spPr>
        <a:xfrm>
          <a:off x="3448344" y="1418153"/>
          <a:ext cx="1061113" cy="106111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557A81-7825-4BCA-B470-8C3CDAD23CCE}">
      <dsp:nvSpPr>
        <dsp:cNvPr id="0" name=""/>
        <dsp:cNvSpPr/>
      </dsp:nvSpPr>
      <dsp:spPr>
        <a:xfrm>
          <a:off x="2799886" y="2793670"/>
          <a:ext cx="235803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dirty="0">
              <a:solidFill>
                <a:srgbClr val="E7E5DA"/>
              </a:solidFill>
            </a:rPr>
            <a:t>Introduction to Animal Health Standards </a:t>
          </a:r>
        </a:p>
      </dsp:txBody>
      <dsp:txXfrm>
        <a:off x="2799886" y="2793670"/>
        <a:ext cx="2358030" cy="720000"/>
      </dsp:txXfrm>
    </dsp:sp>
    <dsp:sp modelId="{94C15CFB-993A-4791-9226-28FD3A58802B}">
      <dsp:nvSpPr>
        <dsp:cNvPr id="0" name=""/>
        <dsp:cNvSpPr/>
      </dsp:nvSpPr>
      <dsp:spPr>
        <a:xfrm>
          <a:off x="6219030" y="1418153"/>
          <a:ext cx="1061113" cy="106111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5D1131-BD05-4A9D-9FC2-E7AA47D21B0A}">
      <dsp:nvSpPr>
        <dsp:cNvPr id="0" name=""/>
        <dsp:cNvSpPr/>
      </dsp:nvSpPr>
      <dsp:spPr>
        <a:xfrm>
          <a:off x="5570572" y="2793670"/>
          <a:ext cx="235803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E7E5DA"/>
              </a:solidFill>
            </a:rPr>
            <a:t>Zoning and Compartmentlisation </a:t>
          </a:r>
        </a:p>
      </dsp:txBody>
      <dsp:txXfrm>
        <a:off x="5570572" y="2793670"/>
        <a:ext cx="2358030" cy="720000"/>
      </dsp:txXfrm>
    </dsp:sp>
    <dsp:sp modelId="{CA8B71D9-1F87-414D-83CA-8A4C37D05B37}">
      <dsp:nvSpPr>
        <dsp:cNvPr id="0" name=""/>
        <dsp:cNvSpPr/>
      </dsp:nvSpPr>
      <dsp:spPr>
        <a:xfrm>
          <a:off x="8989716" y="1418153"/>
          <a:ext cx="1061113" cy="106111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AE8215-B700-4BB2-9F78-9DD554B3EBB8}">
      <dsp:nvSpPr>
        <dsp:cNvPr id="0" name=""/>
        <dsp:cNvSpPr/>
      </dsp:nvSpPr>
      <dsp:spPr>
        <a:xfrm>
          <a:off x="8341258" y="2793670"/>
          <a:ext cx="235803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E7E5DA"/>
              </a:solidFill>
            </a:rPr>
            <a:t>Summary</a:t>
          </a:r>
        </a:p>
      </dsp:txBody>
      <dsp:txXfrm>
        <a:off x="8341258" y="2793670"/>
        <a:ext cx="2358030" cy="7200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D79F7F-DDC5-486B-B661-F54F96DE10F4}">
      <dsp:nvSpPr>
        <dsp:cNvPr id="0" name=""/>
        <dsp:cNvSpPr/>
      </dsp:nvSpPr>
      <dsp:spPr>
        <a:xfrm>
          <a:off x="677658" y="1418153"/>
          <a:ext cx="1061113" cy="106111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28EF0A-8D06-4A93-8069-97E56B1E4C2E}">
      <dsp:nvSpPr>
        <dsp:cNvPr id="0" name=""/>
        <dsp:cNvSpPr/>
      </dsp:nvSpPr>
      <dsp:spPr>
        <a:xfrm>
          <a:off x="29200" y="2793670"/>
          <a:ext cx="235803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dirty="0">
              <a:solidFill>
                <a:schemeClr val="bg1"/>
              </a:solidFill>
            </a:rPr>
            <a:t> </a:t>
          </a:r>
          <a:r>
            <a:rPr lang="en-US" sz="2000" b="0" kern="1200" dirty="0">
              <a:solidFill>
                <a:srgbClr val="E7E5DA"/>
              </a:solidFill>
            </a:rPr>
            <a:t>Overview of WOAH</a:t>
          </a:r>
        </a:p>
      </dsp:txBody>
      <dsp:txXfrm>
        <a:off x="29200" y="2793670"/>
        <a:ext cx="2358030" cy="720000"/>
      </dsp:txXfrm>
    </dsp:sp>
    <dsp:sp modelId="{FA300E25-FAA1-4590-8A26-87D0AD01BB24}">
      <dsp:nvSpPr>
        <dsp:cNvPr id="0" name=""/>
        <dsp:cNvSpPr/>
      </dsp:nvSpPr>
      <dsp:spPr>
        <a:xfrm>
          <a:off x="3448344" y="1418153"/>
          <a:ext cx="1061113" cy="106111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557A81-7825-4BCA-B470-8C3CDAD23CCE}">
      <dsp:nvSpPr>
        <dsp:cNvPr id="0" name=""/>
        <dsp:cNvSpPr/>
      </dsp:nvSpPr>
      <dsp:spPr>
        <a:xfrm>
          <a:off x="2799886" y="2793670"/>
          <a:ext cx="235803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E7E5DA"/>
              </a:solidFill>
            </a:rPr>
            <a:t>Introduction to Animal Health Standards </a:t>
          </a:r>
        </a:p>
      </dsp:txBody>
      <dsp:txXfrm>
        <a:off x="2799886" y="2793670"/>
        <a:ext cx="2358030" cy="720000"/>
      </dsp:txXfrm>
    </dsp:sp>
    <dsp:sp modelId="{94C15CFB-993A-4791-9226-28FD3A58802B}">
      <dsp:nvSpPr>
        <dsp:cNvPr id="0" name=""/>
        <dsp:cNvSpPr/>
      </dsp:nvSpPr>
      <dsp:spPr>
        <a:xfrm>
          <a:off x="6219030" y="1418153"/>
          <a:ext cx="1061113" cy="106111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5D1131-BD05-4A9D-9FC2-E7AA47D21B0A}">
      <dsp:nvSpPr>
        <dsp:cNvPr id="0" name=""/>
        <dsp:cNvSpPr/>
      </dsp:nvSpPr>
      <dsp:spPr>
        <a:xfrm>
          <a:off x="5570572" y="2793670"/>
          <a:ext cx="235803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E7E5DA"/>
              </a:solidFill>
            </a:rPr>
            <a:t>Zoning and Compartmentlisation </a:t>
          </a:r>
        </a:p>
      </dsp:txBody>
      <dsp:txXfrm>
        <a:off x="5570572" y="2793670"/>
        <a:ext cx="2358030" cy="720000"/>
      </dsp:txXfrm>
    </dsp:sp>
    <dsp:sp modelId="{CA8B71D9-1F87-414D-83CA-8A4C37D05B37}">
      <dsp:nvSpPr>
        <dsp:cNvPr id="0" name=""/>
        <dsp:cNvSpPr/>
      </dsp:nvSpPr>
      <dsp:spPr>
        <a:xfrm>
          <a:off x="8989716" y="1418153"/>
          <a:ext cx="1061113" cy="106111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AE8215-B700-4BB2-9F78-9DD554B3EBB8}">
      <dsp:nvSpPr>
        <dsp:cNvPr id="0" name=""/>
        <dsp:cNvSpPr/>
      </dsp:nvSpPr>
      <dsp:spPr>
        <a:xfrm>
          <a:off x="8341258" y="2793670"/>
          <a:ext cx="235803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bg1"/>
              </a:solidFill>
            </a:rPr>
            <a:t>Summary</a:t>
          </a:r>
        </a:p>
      </dsp:txBody>
      <dsp:txXfrm>
        <a:off x="8341258" y="2793670"/>
        <a:ext cx="235803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DA6F54-AFE3-F448-8315-932C428D4308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BB573B-1B17-9948-94EB-312CE8678F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990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057538-8C6F-4BEB-A305-90637AE8FE6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4416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BB573B-1B17-9948-94EB-312CE8678FE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4187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BB573B-1B17-9948-94EB-312CE8678FE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3244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4A868F2-5643-4BBD-B1D0-4FBB83584740}" type="slidenum">
              <a:rPr lang="fr-FR" smtClean="0"/>
              <a:pPr>
                <a:defRPr/>
              </a:pPr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3486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BB573B-1B17-9948-94EB-312CE8678FE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4383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BB573B-1B17-9948-94EB-312CE8678FE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53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BB573B-1B17-9948-94EB-312CE8678FE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2783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BB573B-1B17-9948-94EB-312CE8678FE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4963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85E7CF-3B53-4E1D-DB77-0869F915FE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582C3B-BDC6-2790-20BA-6FB88C878D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01E019-C3C5-4A1B-7DEA-C4220EB87B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5EC987-89C6-98DD-F6CF-55CB9245C1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BB573B-1B17-9948-94EB-312CE8678F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0844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813230-C7A1-00CB-7513-F8A1CFF1B1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9276E6-48A9-E9E6-8CE2-F6B8013151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EEA1860-846A-8DC2-C509-A3BBEA7486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5AB2BC-E59C-11A8-2308-B5661B353C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057538-8C6F-4BEB-A305-90637AE8FE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56310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BB573B-1B17-9948-94EB-312CE8678FE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4838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BB573B-1B17-9948-94EB-312CE8678FE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5935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13B98B-824C-FDB3-5928-5EAD923A54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140383-23CA-9047-E40B-B23D0EAC7E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209B56-8D92-D2C6-4EDC-C15958EB46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B88954-594F-8622-BB06-505F1FF981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BB573B-1B17-9948-94EB-312CE8678F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26007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BB573B-1B17-9948-94EB-312CE8678F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3153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BB573B-1B17-9948-94EB-312CE8678F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88160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E6DA1F-DFD6-454C-AB20-28F57B639E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754A4B-1859-0FBB-F152-EFC68F43F1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5731E5-4594-1691-B483-D9CAF7937B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47CCB4-4E02-202C-F979-1171D2CFD4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BB573B-1B17-9948-94EB-312CE8678F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5994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5E0299-6641-3774-C92B-F2C97890AF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268E8FB-FC7E-C9F6-0140-3EFD3D9EB4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E9DB0AC-F3D8-5E77-1A0E-3FC4502C73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3A391C-0F9A-F04F-3BED-3588981BC4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057538-8C6F-4BEB-A305-90637AE8FE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89171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BB573B-1B17-9948-94EB-312CE8678FE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7305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DAE950-131C-423F-DDCC-82CCDCF6E0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E29823-704E-660E-DFA1-177CFEE459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7040871-17C0-0C15-F9E5-6874CD746E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99B58F-6637-9FC5-7593-40865EF2AB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BB573B-1B17-9948-94EB-312CE8678F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38233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0A303B-5B86-85EA-DDC3-B7B838A156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E668170-2C51-26B0-BFF4-217E0513D5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1CF902F0-3795-ED68-6327-A00B933BA9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ctr">
              <a:buFont typeface="Wingdings" pitchFamily="2" charset="2"/>
              <a:buNone/>
            </a:pPr>
            <a:endParaRPr lang="fr-FR" sz="1200" kern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ED7F786-576D-A2AB-38A6-7C9FDC8A13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BB573B-1B17-9948-94EB-312CE8678F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9015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buFont typeface="Wingdings" pitchFamily="2" charset="2"/>
              <a:buNone/>
            </a:pPr>
            <a:endParaRPr lang="fr-FR" sz="1200" kern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BB573B-1B17-9948-94EB-312CE8678FE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1155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2EDA2A-8F60-0F54-A3F0-0D5D94DCEA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8F2617E-E52A-5699-5C97-5CD2D15084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028E27E-4EA9-2F9E-DF97-F81854042E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32A2ED-4F94-89C1-944F-F0ABBD4175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BB573B-1B17-9948-94EB-312CE8678F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87720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03D413-D927-E25E-6ABC-37733BBC63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2D985F-18BB-1315-5EEA-D44AB24D74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A209465-A886-18FB-9402-A5C2D6049D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6FCFD0-4002-B42A-D438-89BC02D160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057538-8C6F-4BEB-A305-90637AE8FE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74724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BB573B-1B17-9948-94EB-312CE8678FE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1236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OIEAnimalHealth" TargetMode="External"/><Relationship Id="rId7" Type="http://schemas.openxmlformats.org/officeDocument/2006/relationships/hyperlink" Target="https://www.flickr.com/photos/oie-photos/sets/" TargetMode="External"/><Relationship Id="rId2" Type="http://schemas.openxmlformats.org/officeDocument/2006/relationships/hyperlink" Target="https://www.facebook.com/worldanimalhealth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youtube.com/user/OIEVideo" TargetMode="External"/><Relationship Id="rId5" Type="http://schemas.openxmlformats.org/officeDocument/2006/relationships/hyperlink" Target="https://www.linkedin.com/company/worldanimalhealth/" TargetMode="External"/><Relationship Id="rId4" Type="http://schemas.openxmlformats.org/officeDocument/2006/relationships/hyperlink" Target="https://www.instagram.com/worldanimalhealth/" TargetMode="Externa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Relationship Id="rId9" Type="http://schemas.openxmlformats.org/officeDocument/2006/relationships/image" Target="../media/image10.emf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OIEAnimalHealth" TargetMode="External"/><Relationship Id="rId7" Type="http://schemas.openxmlformats.org/officeDocument/2006/relationships/hyperlink" Target="https://www.flickr.com/photos/oie-photos/sets/" TargetMode="External"/><Relationship Id="rId2" Type="http://schemas.openxmlformats.org/officeDocument/2006/relationships/hyperlink" Target="https://www.facebook.com/worldanimalhealth" TargetMode="External"/><Relationship Id="rId1" Type="http://schemas.openxmlformats.org/officeDocument/2006/relationships/slideMaster" Target="../slideMasters/slideMaster7.xml"/><Relationship Id="rId6" Type="http://schemas.openxmlformats.org/officeDocument/2006/relationships/hyperlink" Target="https://www.youtube.com/user/OIEVideo" TargetMode="External"/><Relationship Id="rId5" Type="http://schemas.openxmlformats.org/officeDocument/2006/relationships/hyperlink" Target="https://www.linkedin.com/company/worldanimalhealth/" TargetMode="External"/><Relationship Id="rId4" Type="http://schemas.openxmlformats.org/officeDocument/2006/relationships/hyperlink" Target="https://www.instagram.com/worldanimalhealth/" TargetMode="Externa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Relationship Id="rId9" Type="http://schemas.openxmlformats.org/officeDocument/2006/relationships/image" Target="../media/image10.emf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1.xml"/></Relationships>
</file>

<file path=ppt/slideLayouts/_rels/slideLayout84.xml.rels><?xml version="1.0" encoding="UTF-8" standalone="yes"?>
<Relationships xmlns="http://schemas.openxmlformats.org/package/2006/relationships"><Relationship Id="rId8" Type="http://schemas.openxmlformats.org/officeDocument/2006/relationships/hyperlink" Target="mailto:srr.sea@woah.org" TargetMode="External"/><Relationship Id="rId3" Type="http://schemas.openxmlformats.org/officeDocument/2006/relationships/hyperlink" Target="https://twitter.com/OIEAnimalHealth" TargetMode="External"/><Relationship Id="rId7" Type="http://schemas.openxmlformats.org/officeDocument/2006/relationships/hyperlink" Target="https://www.flickr.com/photos/oie-photos/sets/" TargetMode="External"/><Relationship Id="rId2" Type="http://schemas.openxmlformats.org/officeDocument/2006/relationships/hyperlink" Target="https://www.facebook.com/worldanimalhealth" TargetMode="External"/><Relationship Id="rId1" Type="http://schemas.openxmlformats.org/officeDocument/2006/relationships/slideMaster" Target="../slideMasters/slideMaster11.xml"/><Relationship Id="rId6" Type="http://schemas.openxmlformats.org/officeDocument/2006/relationships/hyperlink" Target="https://www.youtube.com/user/OIEVideo" TargetMode="External"/><Relationship Id="rId5" Type="http://schemas.openxmlformats.org/officeDocument/2006/relationships/hyperlink" Target="https://www.linkedin.com/company/worldanimalhealth/" TargetMode="External"/><Relationship Id="rId4" Type="http://schemas.openxmlformats.org/officeDocument/2006/relationships/hyperlink" Target="https://www.instagram.com/worldanimalhealth/" TargetMode="External"/><Relationship Id="rId9" Type="http://schemas.openxmlformats.org/officeDocument/2006/relationships/hyperlink" Target="http://www.woah.org/" TargetMode="Externa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1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pag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08650B8-7849-6A4A-984F-C12F64EAE32A}"/>
              </a:ext>
            </a:extLst>
          </p:cNvPr>
          <p:cNvCxnSpPr>
            <a:cxnSpLocks/>
          </p:cNvCxnSpPr>
          <p:nvPr userDrawn="1"/>
        </p:nvCxnSpPr>
        <p:spPr>
          <a:xfrm>
            <a:off x="359825" y="4240332"/>
            <a:ext cx="541890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BCBA1B58-2151-5A4C-BD45-B390252DCF1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0667" y="487602"/>
            <a:ext cx="5448064" cy="2123517"/>
          </a:xfrm>
          <a:prstGeom prst="rect">
            <a:avLst/>
          </a:prstGeom>
        </p:spPr>
        <p:txBody>
          <a:bodyPr lIns="0" anchor="t"/>
          <a:lstStyle>
            <a:lvl1pPr marL="0" marR="0" indent="-228600" algn="l" defTabSz="914400" rtl="0" eaLnBrk="1" fontAlgn="auto" latinLnBrk="0" hangingPunct="1">
              <a:lnSpc>
                <a:spcPts val="74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0" b="0" i="0">
                <a:solidFill>
                  <a:srgbClr val="FF4815"/>
                </a:solidFill>
                <a:latin typeface="Söhne Schmal Kräftig" panose="02060506060206060203" pitchFamily="18" charset="77"/>
                <a:cs typeface="Matter SQ" pitchFamily="2" charset="77"/>
              </a:defRPr>
            </a:lvl1pPr>
          </a:lstStyle>
          <a:p>
            <a:pPr lvl="0"/>
            <a:r>
              <a:rPr lang="en-GB"/>
              <a:t>Click to edit presentation title</a:t>
            </a:r>
          </a:p>
          <a:p>
            <a:pPr lvl="0"/>
            <a:endParaRPr lang="en-US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1059BFE0-4E30-8349-91EB-F7752E3E2F8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9825" y="4323509"/>
            <a:ext cx="2694874" cy="411156"/>
          </a:xfrm>
          <a:prstGeom prst="rect">
            <a:avLst/>
          </a:prstGeom>
        </p:spPr>
        <p:txBody>
          <a:bodyPr lIns="0"/>
          <a:lstStyle>
            <a:lvl1pPr marL="0">
              <a:lnSpc>
                <a:spcPct val="100000"/>
              </a:lnSpc>
              <a:spcBef>
                <a:spcPts val="0"/>
              </a:spcBef>
              <a:buNone/>
              <a:defRPr sz="1400" b="0" i="0">
                <a:solidFill>
                  <a:srgbClr val="FF4815"/>
                </a:solidFill>
                <a:latin typeface="Söhne Kräftig" panose="020B0503030202060203" pitchFamily="34" charset="77"/>
                <a:cs typeface="Matter SQ" pitchFamily="2" charset="77"/>
              </a:defRPr>
            </a:lvl1pPr>
          </a:lstStyle>
          <a:p>
            <a:pPr lvl="0"/>
            <a:r>
              <a:rPr lang="en-GB"/>
              <a:t>Name of the speaker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6A927972-55A4-4649-B0EE-4A612E0625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26098" y="4323509"/>
            <a:ext cx="2252633" cy="411156"/>
          </a:xfrm>
          <a:prstGeom prst="rect">
            <a:avLst/>
          </a:prstGeom>
        </p:spPr>
        <p:txBody>
          <a:bodyPr lIns="0"/>
          <a:lstStyle>
            <a:lvl1pPr marL="0">
              <a:lnSpc>
                <a:spcPct val="100000"/>
              </a:lnSpc>
              <a:spcBef>
                <a:spcPts val="0"/>
              </a:spcBef>
              <a:buNone/>
              <a:defRPr sz="1400" b="0" i="0">
                <a:solidFill>
                  <a:schemeClr val="tx1"/>
                </a:solidFill>
                <a:latin typeface="Söhne" panose="020B0503030202060203" pitchFamily="34" charset="77"/>
                <a:cs typeface="Matter SQ" pitchFamily="2" charset="77"/>
              </a:defRPr>
            </a:lvl1pPr>
          </a:lstStyle>
          <a:p>
            <a:pPr lvl="0"/>
            <a:r>
              <a:rPr lang="en-GB"/>
              <a:t>Date or location</a:t>
            </a:r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7D6DCC2-30A2-6544-82B7-169774837FAE}"/>
              </a:ext>
            </a:extLst>
          </p:cNvPr>
          <p:cNvCxnSpPr>
            <a:cxnSpLocks/>
          </p:cNvCxnSpPr>
          <p:nvPr userDrawn="1"/>
        </p:nvCxnSpPr>
        <p:spPr>
          <a:xfrm>
            <a:off x="359825" y="5625153"/>
            <a:ext cx="541890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8581963B-15CA-5B43-8A40-420AEFDD5DF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9825" y="4599384"/>
            <a:ext cx="2694874" cy="411156"/>
          </a:xfrm>
          <a:prstGeom prst="rect">
            <a:avLst/>
          </a:prstGeom>
        </p:spPr>
        <p:txBody>
          <a:bodyPr lIns="0"/>
          <a:lstStyle>
            <a:lvl1pPr marL="0">
              <a:lnSpc>
                <a:spcPct val="100000"/>
              </a:lnSpc>
              <a:spcBef>
                <a:spcPts val="0"/>
              </a:spcBef>
              <a:buNone/>
              <a:defRPr sz="1400" b="0" i="0">
                <a:solidFill>
                  <a:schemeClr val="tx1"/>
                </a:solidFill>
                <a:latin typeface="Söhne" panose="020B0503030202060203" pitchFamily="34" charset="77"/>
                <a:cs typeface="Matter SQ" pitchFamily="2" charset="77"/>
              </a:defRPr>
            </a:lvl1pPr>
          </a:lstStyle>
          <a:p>
            <a:pPr lvl="0"/>
            <a:r>
              <a:rPr lang="en-GB"/>
              <a:t>Position of speaker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9ACC2B9E-E050-0B44-90A6-E547FC0149F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65BA68-4C03-190D-CFB3-227D48B143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2500" y="5971762"/>
            <a:ext cx="3886668" cy="686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2044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04E950B3-379D-1140-B57D-B6FAB65D0A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5526" y="1050905"/>
            <a:ext cx="2393950" cy="5873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0" i="0">
                <a:solidFill>
                  <a:srgbClr val="FF4815"/>
                </a:solidFill>
                <a:latin typeface="Söhne" panose="020B0503030202060203" pitchFamily="34" charset="77"/>
              </a:defRPr>
            </a:lvl1pPr>
          </a:lstStyle>
          <a:p>
            <a:pPr lvl="0"/>
            <a:r>
              <a:rPr lang="en-US"/>
              <a:t>Insert page title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15E596C4-B8A9-F742-B1E3-E191FD58744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41179" y="987405"/>
            <a:ext cx="8752416" cy="2771795"/>
          </a:xfrm>
          <a:prstGeom prst="rect">
            <a:avLst/>
          </a:prstGeom>
        </p:spPr>
        <p:txBody>
          <a:bodyPr lIns="0" tIns="0" rIns="0" bIns="0"/>
          <a:lstStyle>
            <a:lvl1pPr marL="513000" indent="-457200">
              <a:lnSpc>
                <a:spcPts val="2820"/>
              </a:lnSpc>
              <a:spcBef>
                <a:spcPts val="0"/>
              </a:spcBef>
              <a:spcAft>
                <a:spcPts val="1000"/>
              </a:spcAft>
              <a:buClr>
                <a:srgbClr val="FF4815"/>
              </a:buClr>
              <a:buSzPct val="100000"/>
              <a:buFont typeface="+mj-lt"/>
              <a:buAutoNum type="arabicPeriod"/>
              <a:defRPr sz="2200" b="0" i="0">
                <a:solidFill>
                  <a:srgbClr val="FF4815"/>
                </a:solidFill>
                <a:latin typeface="Söhne" panose="020B0503030202060203" pitchFamily="34" charset="77"/>
                <a:cs typeface="Matter SQ Light" pitchFamily="2" charset="77"/>
              </a:defRPr>
            </a:lvl1pPr>
          </a:lstStyle>
          <a:p>
            <a:pPr lvl="0"/>
            <a:r>
              <a:rPr lang="en-GB"/>
              <a:t>Click to edit Master text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51189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 points + line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81B004E-2547-5945-912F-8722C2FF95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8344534F-10C5-1444-B569-9883CB35183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41179" y="987405"/>
            <a:ext cx="8752416" cy="2771795"/>
          </a:xfrm>
          <a:prstGeom prst="rect">
            <a:avLst/>
          </a:prstGeom>
        </p:spPr>
        <p:txBody>
          <a:bodyPr lIns="0" tIns="0" rIns="0" bIns="0"/>
          <a:lstStyle>
            <a:lvl1pPr marL="284400" indent="-228600">
              <a:lnSpc>
                <a:spcPts val="2820"/>
              </a:lnSpc>
              <a:spcBef>
                <a:spcPts val="0"/>
              </a:spcBef>
              <a:spcAft>
                <a:spcPts val="1000"/>
              </a:spcAft>
              <a:buClr>
                <a:srgbClr val="FF4815"/>
              </a:buClr>
              <a:buSzPct val="120000"/>
              <a:buFont typeface="Arial" panose="020B0604020202020204" pitchFamily="34" charset="0"/>
              <a:buChar char="•"/>
              <a:defRPr sz="2200" b="0" i="0">
                <a:solidFill>
                  <a:srgbClr val="FF481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text</a:t>
            </a:r>
          </a:p>
          <a:p>
            <a:pPr lvl="0"/>
            <a:endParaRPr lang="en-US" dirty="0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76E8BA51-BC3D-D541-902D-1738070BB8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5526" y="1050905"/>
            <a:ext cx="2393950" cy="5873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0" i="0">
                <a:solidFill>
                  <a:srgbClr val="FF481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Insert page title</a:t>
            </a:r>
          </a:p>
        </p:txBody>
      </p:sp>
    </p:spTree>
    <p:extLst>
      <p:ext uri="{BB962C8B-B14F-4D97-AF65-F5344CB8AC3E}">
        <p14:creationId xmlns:p14="http://schemas.microsoft.com/office/powerpoint/2010/main" val="3349052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 list siz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04E950B3-379D-1140-B57D-B6FAB65D0A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5526" y="1050905"/>
            <a:ext cx="2393950" cy="5873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0" i="0">
                <a:solidFill>
                  <a:srgbClr val="FF4815"/>
                </a:solidFill>
                <a:latin typeface="Söhne" panose="020B0503030202060203" pitchFamily="34" charset="77"/>
              </a:defRPr>
            </a:lvl1pPr>
          </a:lstStyle>
          <a:p>
            <a:pPr lvl="0"/>
            <a:r>
              <a:rPr lang="en-US"/>
              <a:t>Insert page title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6508A734-3C83-0F46-B2F0-3906354ECBB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41179" y="987405"/>
            <a:ext cx="8752416" cy="2771795"/>
          </a:xfrm>
          <a:prstGeom prst="rect">
            <a:avLst/>
          </a:prstGeom>
        </p:spPr>
        <p:txBody>
          <a:bodyPr lIns="0" tIns="0" rIns="0" bIns="0"/>
          <a:lstStyle>
            <a:lvl1pPr marL="284400" indent="-228600">
              <a:lnSpc>
                <a:spcPts val="2820"/>
              </a:lnSpc>
              <a:spcBef>
                <a:spcPts val="0"/>
              </a:spcBef>
              <a:spcAft>
                <a:spcPts val="1000"/>
              </a:spcAft>
              <a:buClr>
                <a:srgbClr val="FF4815"/>
              </a:buClr>
              <a:buSzPct val="120000"/>
              <a:buFont typeface="Arial" panose="020B0604020202020204" pitchFamily="34" charset="0"/>
              <a:buChar char="•"/>
              <a:defRPr sz="2200" b="0" i="0">
                <a:solidFill>
                  <a:srgbClr val="FF4815"/>
                </a:solidFill>
                <a:latin typeface="Söhne" panose="020B0503030202060203" pitchFamily="34" charset="77"/>
                <a:cs typeface="Matter SQ Light" pitchFamily="2" charset="77"/>
              </a:defRPr>
            </a:lvl1pPr>
          </a:lstStyle>
          <a:p>
            <a:pPr lvl="0"/>
            <a:r>
              <a:rPr lang="en-GB"/>
              <a:t>Click to edit Master text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2964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 list siz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04E950B3-379D-1140-B57D-B6FAB65D0A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5526" y="1050905"/>
            <a:ext cx="2393950" cy="5873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0" i="0">
                <a:solidFill>
                  <a:srgbClr val="FF4815"/>
                </a:solidFill>
                <a:latin typeface="Söhne" panose="020B0503030202060203" pitchFamily="34" charset="77"/>
              </a:defRPr>
            </a:lvl1pPr>
          </a:lstStyle>
          <a:p>
            <a:pPr lvl="0"/>
            <a:r>
              <a:rPr lang="en-US"/>
              <a:t>Insert page title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6508A734-3C83-0F46-B2F0-3906354ECBB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41179" y="987405"/>
            <a:ext cx="8752416" cy="5692795"/>
          </a:xfrm>
          <a:prstGeom prst="rect">
            <a:avLst/>
          </a:prstGeom>
        </p:spPr>
        <p:txBody>
          <a:bodyPr lIns="0" tIns="0" rIns="0" bIns="0"/>
          <a:lstStyle>
            <a:lvl1pPr marL="284400" marR="0" indent="-228600" algn="l" defTabSz="914400" rtl="0" eaLnBrk="1" fontAlgn="auto" latinLnBrk="0" hangingPunct="1">
              <a:lnSpc>
                <a:spcPts val="5020"/>
              </a:lnSpc>
              <a:spcBef>
                <a:spcPts val="0"/>
              </a:spcBef>
              <a:spcAft>
                <a:spcPts val="1000"/>
              </a:spcAft>
              <a:buClr>
                <a:srgbClr val="FF4815"/>
              </a:buClr>
              <a:buSzPct val="120000"/>
              <a:buFont typeface="Arial" panose="020B0604020202020204" pitchFamily="34" charset="0"/>
              <a:buChar char="•"/>
              <a:tabLst/>
              <a:defRPr sz="4400" b="0" i="0">
                <a:solidFill>
                  <a:srgbClr val="FF4815"/>
                </a:solidFill>
                <a:latin typeface="Söhne" panose="020B0503030202060203" pitchFamily="34" charset="77"/>
                <a:cs typeface="Matter SQ Light" pitchFamily="2" charset="77"/>
              </a:defRPr>
            </a:lvl1pPr>
          </a:lstStyle>
          <a:p>
            <a:pPr lvl="0"/>
            <a:r>
              <a:rPr lang="en-GB"/>
              <a:t> Click to edit Master text</a:t>
            </a:r>
          </a:p>
          <a:p>
            <a:pPr lvl="0"/>
            <a:r>
              <a:rPr lang="en-GB"/>
              <a:t> Size 2</a:t>
            </a:r>
          </a:p>
          <a:p>
            <a:pPr lvl="0"/>
            <a:r>
              <a:rPr lang="en-GB"/>
              <a:t> Size 2</a:t>
            </a:r>
          </a:p>
          <a:p>
            <a:pPr lvl="0"/>
            <a:endParaRPr lang="en-GB"/>
          </a:p>
          <a:p>
            <a:pPr lvl="0"/>
            <a:endParaRPr lang="en-GB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8715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 list + 2 images (below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6F6CD35C-61E6-1B49-A910-FB1C89A41DE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41179" y="987405"/>
            <a:ext cx="8752416" cy="2771795"/>
          </a:xfrm>
          <a:prstGeom prst="rect">
            <a:avLst/>
          </a:prstGeom>
        </p:spPr>
        <p:txBody>
          <a:bodyPr lIns="0" tIns="0" rIns="0" bIns="0"/>
          <a:lstStyle>
            <a:lvl1pPr marL="284400" indent="-228600">
              <a:lnSpc>
                <a:spcPts val="2820"/>
              </a:lnSpc>
              <a:spcBef>
                <a:spcPts val="0"/>
              </a:spcBef>
              <a:spcAft>
                <a:spcPts val="1000"/>
              </a:spcAft>
              <a:buClr>
                <a:srgbClr val="FF4815"/>
              </a:buClr>
              <a:buSzPct val="120000"/>
              <a:buFont typeface="Arial" panose="020B0604020202020204" pitchFamily="34" charset="0"/>
              <a:buChar char="•"/>
              <a:defRPr sz="2200" b="0" i="0">
                <a:solidFill>
                  <a:srgbClr val="FF4815"/>
                </a:solidFill>
                <a:latin typeface="Söhne" panose="020B0503030202060203" pitchFamily="34" charset="77"/>
                <a:cs typeface="Matter SQ Light" pitchFamily="2" charset="77"/>
              </a:defRPr>
            </a:lvl1pPr>
          </a:lstStyle>
          <a:p>
            <a:pPr lvl="0"/>
            <a:r>
              <a:rPr lang="en-GB"/>
              <a:t>Click to edit Master text</a:t>
            </a:r>
          </a:p>
          <a:p>
            <a:pPr lvl="0"/>
            <a:endParaRPr lang="en-US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04E950B3-379D-1140-B57D-B6FAB65D0A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5526" y="1050905"/>
            <a:ext cx="2393950" cy="5873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0" i="0">
                <a:solidFill>
                  <a:srgbClr val="FF4815"/>
                </a:solidFill>
                <a:latin typeface="Söhne" panose="020B0503030202060203" pitchFamily="34" charset="77"/>
              </a:defRPr>
            </a:lvl1pPr>
          </a:lstStyle>
          <a:p>
            <a:pPr lvl="0"/>
            <a:r>
              <a:rPr lang="en-US"/>
              <a:t>Insert page title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D996574A-0652-2E4C-A999-E558AFDA10B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41179" y="4006328"/>
            <a:ext cx="4307474" cy="2484033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endParaRPr lang="en-US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171B52C2-B24A-3043-9891-43B68181DAC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535122" y="4006328"/>
            <a:ext cx="4307474" cy="2484033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1551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 + line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81B004E-2547-5945-912F-8722C2FF95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6158F799-348D-4A46-B9D8-E31DC1969FE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5526" y="1050905"/>
            <a:ext cx="2393950" cy="5873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0" i="0">
                <a:solidFill>
                  <a:srgbClr val="FF4815"/>
                </a:solidFill>
                <a:latin typeface="Söhne" panose="020B0503030202060203" pitchFamily="34" charset="77"/>
              </a:defRPr>
            </a:lvl1pPr>
          </a:lstStyle>
          <a:p>
            <a:pPr lvl="0"/>
            <a:r>
              <a:rPr lang="en-US"/>
              <a:t>Insert page title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34ACB212-6DB9-EF44-B8D7-F0C7EEAF6E9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71605" y="987405"/>
            <a:ext cx="8721990" cy="3976317"/>
          </a:xfrm>
          <a:prstGeom prst="rect">
            <a:avLst/>
          </a:prstGeom>
        </p:spPr>
        <p:txBody>
          <a:bodyPr lIns="0" tIns="0" rIns="0" bIns="0"/>
          <a:lstStyle>
            <a:lvl1pPr marL="284400" indent="-228600">
              <a:lnSpc>
                <a:spcPts val="2820"/>
              </a:lnSpc>
              <a:spcBef>
                <a:spcPts val="0"/>
              </a:spcBef>
              <a:spcAft>
                <a:spcPts val="1000"/>
              </a:spcAft>
              <a:buClr>
                <a:srgbClr val="FF4815"/>
              </a:buClr>
              <a:buSzPct val="120000"/>
              <a:buFont typeface="Arial" panose="020B0604020202020204" pitchFamily="34" charset="0"/>
              <a:buChar char="•"/>
              <a:defRPr sz="2200" b="0" i="0">
                <a:solidFill>
                  <a:srgbClr val="FF4815"/>
                </a:solidFill>
                <a:latin typeface="Söhne" panose="020B0503030202060203" pitchFamily="34" charset="77"/>
                <a:cs typeface="Matter SQ Light" pitchFamily="2" charset="77"/>
              </a:defRPr>
            </a:lvl1pPr>
          </a:lstStyle>
          <a:p>
            <a:pPr lvl="0"/>
            <a:r>
              <a:rPr lang="en-GB"/>
              <a:t>Click to edit Master text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309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opening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DECCFB69-B697-F044-91B2-8EA66D5269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82012" y="1039917"/>
            <a:ext cx="4265487" cy="5515262"/>
          </a:xfrm>
          <a:prstGeom prst="rect">
            <a:avLst/>
          </a:prstGeom>
        </p:spPr>
        <p:txBody>
          <a:bodyPr lIns="0" tIns="0" rIns="0" bIns="0"/>
          <a:lstStyle>
            <a:lvl1pPr marL="55800" marR="0" indent="0" algn="l" defTabSz="914400" rtl="0" eaLnBrk="1" fontAlgn="auto" latinLnBrk="0" hangingPunct="1">
              <a:lnSpc>
                <a:spcPts val="2260"/>
              </a:lnSpc>
              <a:spcBef>
                <a:spcPts val="0"/>
              </a:spcBef>
              <a:spcAft>
                <a:spcPts val="0"/>
              </a:spcAft>
              <a:buClr>
                <a:srgbClr val="FF4815"/>
              </a:buClr>
              <a:buSzPct val="120000"/>
              <a:buFont typeface="Wingdings" pitchFamily="2" charset="2"/>
              <a:buNone/>
              <a:tabLst/>
              <a:defRPr sz="1800" b="0" i="0">
                <a:solidFill>
                  <a:schemeClr val="bg1"/>
                </a:solidFill>
                <a:latin typeface="Söhne" panose="020B0503030202060203" pitchFamily="34" charset="77"/>
                <a:cs typeface="Matter SQ Light" pitchFamily="2" charset="77"/>
              </a:defRPr>
            </a:lvl1pPr>
          </a:lstStyle>
          <a:p>
            <a:pPr lvl="0"/>
            <a:r>
              <a:rPr lang="en-GB"/>
              <a:t>Click to add chapter text</a:t>
            </a:r>
          </a:p>
          <a:p>
            <a:pPr marL="55800" marR="0" lvl="0" indent="0" algn="l" defTabSz="914400" rtl="0" eaLnBrk="1" fontAlgn="auto" latinLnBrk="0" hangingPunct="1">
              <a:lnSpc>
                <a:spcPts val="3020"/>
              </a:lnSpc>
              <a:spcBef>
                <a:spcPts val="0"/>
              </a:spcBef>
              <a:spcAft>
                <a:spcPts val="0"/>
              </a:spcAft>
              <a:buClr>
                <a:srgbClr val="FF4815"/>
              </a:buClr>
              <a:buSzPct val="120000"/>
              <a:buFont typeface="Wingdings" pitchFamily="2" charset="2"/>
              <a:buNone/>
              <a:tabLst/>
              <a:defRPr/>
            </a:pPr>
            <a:r>
              <a:rPr lang="en-GB"/>
              <a:t>Click to add chapter text</a:t>
            </a:r>
          </a:p>
          <a:p>
            <a:pPr lvl="0"/>
            <a:endParaRPr lang="en-US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43D0592E-6272-CB41-B23C-8FC337C965F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5240" y="1090717"/>
            <a:ext cx="6717510" cy="2782784"/>
          </a:xfrm>
          <a:prstGeom prst="rect">
            <a:avLst/>
          </a:prstGeom>
        </p:spPr>
        <p:txBody>
          <a:bodyPr lIns="0" tIns="0" rIns="0" bIns="0"/>
          <a:lstStyle>
            <a:lvl1pPr marL="55800" marR="0" indent="0" algn="l" defTabSz="914400" rtl="0" eaLnBrk="1" fontAlgn="auto" latinLnBrk="0" hangingPunct="1">
              <a:lnSpc>
                <a:spcPts val="9600"/>
              </a:lnSpc>
              <a:spcBef>
                <a:spcPts val="0"/>
              </a:spcBef>
              <a:spcAft>
                <a:spcPts val="0"/>
              </a:spcAft>
              <a:buClr>
                <a:srgbClr val="FF4815"/>
              </a:buClr>
              <a:buSzPct val="120000"/>
              <a:buFont typeface="Wingdings" pitchFamily="2" charset="2"/>
              <a:buNone/>
              <a:tabLst/>
              <a:defRPr sz="11000" b="0" i="0">
                <a:solidFill>
                  <a:schemeClr val="bg1"/>
                </a:solidFill>
                <a:latin typeface="Söhne Schmal Kräftig" panose="02060506060206060203" pitchFamily="18" charset="77"/>
                <a:cs typeface="Matter SQ Light" pitchFamily="2" charset="77"/>
              </a:defRPr>
            </a:lvl1pPr>
          </a:lstStyle>
          <a:p>
            <a:pPr lvl="0"/>
            <a:r>
              <a:rPr lang="en-US"/>
              <a:t>Section 1</a:t>
            </a:r>
          </a:p>
          <a:p>
            <a:pPr lvl="0"/>
            <a:r>
              <a:rPr lang="en-US"/>
              <a:t>Title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8886DFB-B4CC-F944-983A-ECA4A36F24C0}"/>
              </a:ext>
            </a:extLst>
          </p:cNvPr>
          <p:cNvCxnSpPr>
            <a:cxnSpLocks/>
          </p:cNvCxnSpPr>
          <p:nvPr userDrawn="1"/>
        </p:nvCxnSpPr>
        <p:spPr>
          <a:xfrm>
            <a:off x="7274131" y="1039917"/>
            <a:ext cx="0" cy="551526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58176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opening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17D077E-0AE7-704B-A42D-E7CB4A8B111A}"/>
              </a:ext>
            </a:extLst>
          </p:cNvPr>
          <p:cNvCxnSpPr>
            <a:cxnSpLocks/>
          </p:cNvCxnSpPr>
          <p:nvPr userDrawn="1"/>
        </p:nvCxnSpPr>
        <p:spPr>
          <a:xfrm>
            <a:off x="7274131" y="1039917"/>
            <a:ext cx="0" cy="551526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3D6D1419-8BD0-3E49-BB2C-C441305A9C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82012" y="1039917"/>
            <a:ext cx="4265487" cy="5515262"/>
          </a:xfrm>
          <a:prstGeom prst="rect">
            <a:avLst/>
          </a:prstGeom>
        </p:spPr>
        <p:txBody>
          <a:bodyPr lIns="0" tIns="0" rIns="0" bIns="0"/>
          <a:lstStyle>
            <a:lvl1pPr marL="55800" marR="0" indent="0" algn="l" defTabSz="914400" rtl="0" eaLnBrk="1" fontAlgn="auto" latinLnBrk="0" hangingPunct="1">
              <a:lnSpc>
                <a:spcPts val="2260"/>
              </a:lnSpc>
              <a:spcBef>
                <a:spcPts val="0"/>
              </a:spcBef>
              <a:spcAft>
                <a:spcPts val="0"/>
              </a:spcAft>
              <a:buClr>
                <a:srgbClr val="FF4815"/>
              </a:buClr>
              <a:buSzPct val="120000"/>
              <a:buFont typeface="Wingdings" pitchFamily="2" charset="2"/>
              <a:buNone/>
              <a:tabLst/>
              <a:defRPr sz="1800" b="0" i="0">
                <a:solidFill>
                  <a:schemeClr val="bg1"/>
                </a:solidFill>
                <a:latin typeface="Söhne" panose="020B0503030202060203" pitchFamily="34" charset="77"/>
                <a:cs typeface="Matter SQ Light" pitchFamily="2" charset="77"/>
              </a:defRPr>
            </a:lvl1pPr>
          </a:lstStyle>
          <a:p>
            <a:pPr lvl="0"/>
            <a:r>
              <a:rPr lang="en-GB"/>
              <a:t>Click to add chapter text</a:t>
            </a:r>
          </a:p>
          <a:p>
            <a:pPr marL="55800" marR="0" lvl="0" indent="0" algn="l" defTabSz="914400" rtl="0" eaLnBrk="1" fontAlgn="auto" latinLnBrk="0" hangingPunct="1">
              <a:lnSpc>
                <a:spcPts val="3020"/>
              </a:lnSpc>
              <a:spcBef>
                <a:spcPts val="0"/>
              </a:spcBef>
              <a:spcAft>
                <a:spcPts val="0"/>
              </a:spcAft>
              <a:buClr>
                <a:srgbClr val="FF4815"/>
              </a:buClr>
              <a:buSzPct val="120000"/>
              <a:buFont typeface="Wingdings" pitchFamily="2" charset="2"/>
              <a:buNone/>
              <a:tabLst/>
              <a:defRPr/>
            </a:pPr>
            <a:r>
              <a:rPr lang="en-GB"/>
              <a:t>Click to add chapter text</a:t>
            </a:r>
          </a:p>
          <a:p>
            <a:pPr lvl="0"/>
            <a:endParaRPr lang="en-US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0F1787C4-E58C-694E-B17D-EA29D96919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5240" y="1090717"/>
            <a:ext cx="6717510" cy="2782784"/>
          </a:xfrm>
          <a:prstGeom prst="rect">
            <a:avLst/>
          </a:prstGeom>
        </p:spPr>
        <p:txBody>
          <a:bodyPr lIns="0" tIns="0" rIns="0" bIns="0"/>
          <a:lstStyle>
            <a:lvl1pPr marL="55800" marR="0" indent="0" algn="l" defTabSz="914400" rtl="0" eaLnBrk="1" fontAlgn="auto" latinLnBrk="0" hangingPunct="1">
              <a:lnSpc>
                <a:spcPts val="9600"/>
              </a:lnSpc>
              <a:spcBef>
                <a:spcPts val="0"/>
              </a:spcBef>
              <a:spcAft>
                <a:spcPts val="0"/>
              </a:spcAft>
              <a:buClr>
                <a:srgbClr val="FF4815"/>
              </a:buClr>
              <a:buSzPct val="120000"/>
              <a:buFont typeface="Wingdings" pitchFamily="2" charset="2"/>
              <a:buNone/>
              <a:tabLst/>
              <a:defRPr sz="11000" b="0" i="0">
                <a:solidFill>
                  <a:schemeClr val="bg1"/>
                </a:solidFill>
                <a:latin typeface="Söhne Schmal Kräftig" panose="02060506060206060203" pitchFamily="18" charset="77"/>
                <a:cs typeface="Matter SQ Light" pitchFamily="2" charset="77"/>
              </a:defRPr>
            </a:lvl1pPr>
          </a:lstStyle>
          <a:p>
            <a:pPr lvl="0"/>
            <a:r>
              <a:rPr lang="en-US"/>
              <a:t>Section 1</a:t>
            </a:r>
          </a:p>
          <a:p>
            <a:pPr lvl="0"/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7874927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opening - pastel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7125132-636E-944F-BF10-04742C785FA4}"/>
              </a:ext>
            </a:extLst>
          </p:cNvPr>
          <p:cNvCxnSpPr>
            <a:cxnSpLocks/>
          </p:cNvCxnSpPr>
          <p:nvPr userDrawn="1"/>
        </p:nvCxnSpPr>
        <p:spPr>
          <a:xfrm>
            <a:off x="7274131" y="1039917"/>
            <a:ext cx="0" cy="55152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C5E3170E-0D43-4F48-8DBC-9C791A4410B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82012" y="1039917"/>
            <a:ext cx="4265487" cy="5515262"/>
          </a:xfrm>
          <a:prstGeom prst="rect">
            <a:avLst/>
          </a:prstGeom>
        </p:spPr>
        <p:txBody>
          <a:bodyPr lIns="0" tIns="0" rIns="0" bIns="0"/>
          <a:lstStyle>
            <a:lvl1pPr marL="55800" marR="0" indent="0" algn="l" defTabSz="914400" rtl="0" eaLnBrk="1" fontAlgn="auto" latinLnBrk="0" hangingPunct="1">
              <a:lnSpc>
                <a:spcPts val="2260"/>
              </a:lnSpc>
              <a:spcBef>
                <a:spcPts val="0"/>
              </a:spcBef>
              <a:spcAft>
                <a:spcPts val="0"/>
              </a:spcAft>
              <a:buClr>
                <a:srgbClr val="FF4815"/>
              </a:buClr>
              <a:buSzPct val="120000"/>
              <a:buFont typeface="Wingdings" pitchFamily="2" charset="2"/>
              <a:buNone/>
              <a:tabLst/>
              <a:defRPr sz="1800" b="0" i="0">
                <a:solidFill>
                  <a:srgbClr val="27282A"/>
                </a:solidFill>
                <a:latin typeface="Söhne" panose="020B0503030202060203" pitchFamily="34" charset="77"/>
                <a:cs typeface="Matter SQ Light" pitchFamily="2" charset="77"/>
              </a:defRPr>
            </a:lvl1pPr>
          </a:lstStyle>
          <a:p>
            <a:pPr lvl="0"/>
            <a:r>
              <a:rPr lang="en-GB"/>
              <a:t>Click to add chapter text</a:t>
            </a:r>
          </a:p>
          <a:p>
            <a:pPr marL="55800" marR="0" lvl="0" indent="0" algn="l" defTabSz="914400" rtl="0" eaLnBrk="1" fontAlgn="auto" latinLnBrk="0" hangingPunct="1">
              <a:lnSpc>
                <a:spcPts val="3020"/>
              </a:lnSpc>
              <a:spcBef>
                <a:spcPts val="0"/>
              </a:spcBef>
              <a:spcAft>
                <a:spcPts val="0"/>
              </a:spcAft>
              <a:buClr>
                <a:srgbClr val="FF4815"/>
              </a:buClr>
              <a:buSzPct val="120000"/>
              <a:buFont typeface="Wingdings" pitchFamily="2" charset="2"/>
              <a:buNone/>
              <a:tabLst/>
              <a:defRPr/>
            </a:pPr>
            <a:r>
              <a:rPr lang="en-GB"/>
              <a:t>Click to add chapter text</a:t>
            </a:r>
          </a:p>
          <a:p>
            <a:pPr lvl="0"/>
            <a:endParaRPr lang="en-US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CC777E3B-EDF5-9648-B8B3-32515B49F82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5240" y="1090717"/>
            <a:ext cx="6717510" cy="2782784"/>
          </a:xfrm>
          <a:prstGeom prst="rect">
            <a:avLst/>
          </a:prstGeom>
        </p:spPr>
        <p:txBody>
          <a:bodyPr lIns="0" tIns="0" rIns="0" bIns="0"/>
          <a:lstStyle>
            <a:lvl1pPr marL="55800" marR="0" indent="0" algn="l" defTabSz="914400" rtl="0" eaLnBrk="1" fontAlgn="auto" latinLnBrk="0" hangingPunct="1">
              <a:lnSpc>
                <a:spcPts val="9600"/>
              </a:lnSpc>
              <a:spcBef>
                <a:spcPts val="0"/>
              </a:spcBef>
              <a:spcAft>
                <a:spcPts val="0"/>
              </a:spcAft>
              <a:buClr>
                <a:srgbClr val="FF4815"/>
              </a:buClr>
              <a:buSzPct val="120000"/>
              <a:buFont typeface="Wingdings" pitchFamily="2" charset="2"/>
              <a:buNone/>
              <a:tabLst/>
              <a:defRPr sz="11000" b="0" i="0">
                <a:solidFill>
                  <a:srgbClr val="FF4815"/>
                </a:solidFill>
                <a:latin typeface="Söhne Schmal Kräftig" panose="02060506060206060203" pitchFamily="18" charset="77"/>
                <a:cs typeface="Matter SQ Light" pitchFamily="2" charset="77"/>
              </a:defRPr>
            </a:lvl1pPr>
          </a:lstStyle>
          <a:p>
            <a:pPr lvl="0"/>
            <a:r>
              <a:rPr lang="en-US"/>
              <a:t>Section 1</a:t>
            </a:r>
          </a:p>
          <a:p>
            <a:pPr lvl="0"/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0567035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opening - pastel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035EDB4C-244B-854E-B031-2A430EDCF9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82012" y="1039917"/>
            <a:ext cx="4265487" cy="5515262"/>
          </a:xfrm>
          <a:prstGeom prst="rect">
            <a:avLst/>
          </a:prstGeom>
        </p:spPr>
        <p:txBody>
          <a:bodyPr lIns="0" tIns="0" rIns="0" bIns="0"/>
          <a:lstStyle>
            <a:lvl1pPr marL="55800" marR="0" indent="0" algn="l" defTabSz="914400" rtl="0" eaLnBrk="1" fontAlgn="auto" latinLnBrk="0" hangingPunct="1">
              <a:lnSpc>
                <a:spcPts val="2260"/>
              </a:lnSpc>
              <a:spcBef>
                <a:spcPts val="0"/>
              </a:spcBef>
              <a:spcAft>
                <a:spcPts val="0"/>
              </a:spcAft>
              <a:buClr>
                <a:srgbClr val="FF4815"/>
              </a:buClr>
              <a:buSzPct val="120000"/>
              <a:buFont typeface="Wingdings" pitchFamily="2" charset="2"/>
              <a:buNone/>
              <a:tabLst/>
              <a:defRPr sz="1800" b="0" i="0">
                <a:solidFill>
                  <a:srgbClr val="27282A"/>
                </a:solidFill>
                <a:latin typeface="Söhne" panose="020B0503030202060203" pitchFamily="34" charset="77"/>
                <a:cs typeface="Matter SQ Light" pitchFamily="2" charset="77"/>
              </a:defRPr>
            </a:lvl1pPr>
          </a:lstStyle>
          <a:p>
            <a:pPr lvl="0"/>
            <a:r>
              <a:rPr lang="en-GB"/>
              <a:t>Click to add chapter text</a:t>
            </a:r>
          </a:p>
          <a:p>
            <a:pPr marL="55800" marR="0" lvl="0" indent="0" algn="l" defTabSz="914400" rtl="0" eaLnBrk="1" fontAlgn="auto" latinLnBrk="0" hangingPunct="1">
              <a:lnSpc>
                <a:spcPts val="3020"/>
              </a:lnSpc>
              <a:spcBef>
                <a:spcPts val="0"/>
              </a:spcBef>
              <a:spcAft>
                <a:spcPts val="0"/>
              </a:spcAft>
              <a:buClr>
                <a:srgbClr val="FF4815"/>
              </a:buClr>
              <a:buSzPct val="120000"/>
              <a:buFont typeface="Wingdings" pitchFamily="2" charset="2"/>
              <a:buNone/>
              <a:tabLst/>
              <a:defRPr/>
            </a:pPr>
            <a:r>
              <a:rPr lang="en-GB"/>
              <a:t>Click to add chapter text</a:t>
            </a:r>
          </a:p>
          <a:p>
            <a:pPr lvl="0"/>
            <a:endParaRPr lang="en-US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7F2E7F3-BAB4-0C4E-8312-92487CC878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5240" y="1090717"/>
            <a:ext cx="6717510" cy="2782784"/>
          </a:xfrm>
          <a:prstGeom prst="rect">
            <a:avLst/>
          </a:prstGeom>
        </p:spPr>
        <p:txBody>
          <a:bodyPr lIns="0" tIns="0" rIns="0" bIns="0"/>
          <a:lstStyle>
            <a:lvl1pPr marL="55800" marR="0" indent="0" algn="l" defTabSz="914400" rtl="0" eaLnBrk="1" fontAlgn="auto" latinLnBrk="0" hangingPunct="1">
              <a:lnSpc>
                <a:spcPts val="9600"/>
              </a:lnSpc>
              <a:spcBef>
                <a:spcPts val="0"/>
              </a:spcBef>
              <a:spcAft>
                <a:spcPts val="0"/>
              </a:spcAft>
              <a:buClr>
                <a:srgbClr val="FF4815"/>
              </a:buClr>
              <a:buSzPct val="120000"/>
              <a:buFont typeface="Wingdings" pitchFamily="2" charset="2"/>
              <a:buNone/>
              <a:tabLst/>
              <a:defRPr sz="11000" b="0" i="0">
                <a:solidFill>
                  <a:srgbClr val="FF4815"/>
                </a:solidFill>
                <a:latin typeface="Söhne Schmal Kräftig" panose="02060506060206060203" pitchFamily="18" charset="77"/>
                <a:cs typeface="Matter SQ Light" pitchFamily="2" charset="77"/>
              </a:defRPr>
            </a:lvl1pPr>
          </a:lstStyle>
          <a:p>
            <a:pPr lvl="0"/>
            <a:r>
              <a:rPr lang="en-US"/>
              <a:t>Section 1</a:t>
            </a:r>
          </a:p>
          <a:p>
            <a:pPr lvl="0"/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42819412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opening - pastel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B233090-81A5-7D4C-B3F2-3CD922A184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82012" y="1039917"/>
            <a:ext cx="4265487" cy="5515262"/>
          </a:xfrm>
          <a:prstGeom prst="rect">
            <a:avLst/>
          </a:prstGeom>
        </p:spPr>
        <p:txBody>
          <a:bodyPr lIns="0" tIns="0" rIns="0" bIns="0"/>
          <a:lstStyle>
            <a:lvl1pPr marL="55800" marR="0" indent="0" algn="l" defTabSz="914400" rtl="0" eaLnBrk="1" fontAlgn="auto" latinLnBrk="0" hangingPunct="1">
              <a:lnSpc>
                <a:spcPts val="2260"/>
              </a:lnSpc>
              <a:spcBef>
                <a:spcPts val="0"/>
              </a:spcBef>
              <a:spcAft>
                <a:spcPts val="0"/>
              </a:spcAft>
              <a:buClr>
                <a:srgbClr val="FF4815"/>
              </a:buClr>
              <a:buSzPct val="120000"/>
              <a:buFont typeface="Wingdings" pitchFamily="2" charset="2"/>
              <a:buNone/>
              <a:tabLst/>
              <a:defRPr sz="1800" b="0" i="0">
                <a:solidFill>
                  <a:srgbClr val="27282A"/>
                </a:solidFill>
                <a:latin typeface="Söhne" panose="020B0503030202060203" pitchFamily="34" charset="77"/>
                <a:cs typeface="Matter SQ Light" pitchFamily="2" charset="77"/>
              </a:defRPr>
            </a:lvl1pPr>
          </a:lstStyle>
          <a:p>
            <a:pPr lvl="0"/>
            <a:r>
              <a:rPr lang="en-GB"/>
              <a:t>Click to add chapter text</a:t>
            </a:r>
          </a:p>
          <a:p>
            <a:pPr marL="55800" marR="0" lvl="0" indent="0" algn="l" defTabSz="914400" rtl="0" eaLnBrk="1" fontAlgn="auto" latinLnBrk="0" hangingPunct="1">
              <a:lnSpc>
                <a:spcPts val="3020"/>
              </a:lnSpc>
              <a:spcBef>
                <a:spcPts val="0"/>
              </a:spcBef>
              <a:spcAft>
                <a:spcPts val="0"/>
              </a:spcAft>
              <a:buClr>
                <a:srgbClr val="FF4815"/>
              </a:buClr>
              <a:buSzPct val="120000"/>
              <a:buFont typeface="Wingdings" pitchFamily="2" charset="2"/>
              <a:buNone/>
              <a:tabLst/>
              <a:defRPr/>
            </a:pPr>
            <a:r>
              <a:rPr lang="en-GB"/>
              <a:t>Click to add chapter text</a:t>
            </a:r>
          </a:p>
          <a:p>
            <a:pPr lvl="0"/>
            <a:endParaRPr lang="en-US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C3B097F1-C7B8-4447-B80D-B453C14406A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5240" y="1090717"/>
            <a:ext cx="6717510" cy="2782784"/>
          </a:xfrm>
          <a:prstGeom prst="rect">
            <a:avLst/>
          </a:prstGeom>
        </p:spPr>
        <p:txBody>
          <a:bodyPr lIns="0" tIns="0" rIns="0" bIns="0"/>
          <a:lstStyle>
            <a:lvl1pPr marL="55800" marR="0" indent="0" algn="l" defTabSz="914400" rtl="0" eaLnBrk="1" fontAlgn="auto" latinLnBrk="0" hangingPunct="1">
              <a:lnSpc>
                <a:spcPts val="9600"/>
              </a:lnSpc>
              <a:spcBef>
                <a:spcPts val="0"/>
              </a:spcBef>
              <a:spcAft>
                <a:spcPts val="0"/>
              </a:spcAft>
              <a:buClr>
                <a:srgbClr val="FF4815"/>
              </a:buClr>
              <a:buSzPct val="120000"/>
              <a:buFont typeface="Wingdings" pitchFamily="2" charset="2"/>
              <a:buNone/>
              <a:tabLst/>
              <a:defRPr sz="11000" b="0" i="0">
                <a:solidFill>
                  <a:srgbClr val="FF4815"/>
                </a:solidFill>
                <a:latin typeface="Söhne Schmal Kräftig" panose="02060506060206060203" pitchFamily="18" charset="77"/>
                <a:cs typeface="Matter SQ Light" pitchFamily="2" charset="77"/>
              </a:defRPr>
            </a:lvl1pPr>
          </a:lstStyle>
          <a:p>
            <a:pPr lvl="0"/>
            <a:r>
              <a:rPr lang="en-US"/>
              <a:t>Section 1</a:t>
            </a:r>
          </a:p>
          <a:p>
            <a:pPr lvl="0"/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504653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end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6A927972-55A4-4649-B0EE-4A612E0625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9825" y="3858145"/>
            <a:ext cx="2694874" cy="1239486"/>
          </a:xfrm>
          <a:prstGeom prst="rect">
            <a:avLst/>
          </a:prstGeom>
        </p:spPr>
        <p:txBody>
          <a:bodyPr lIns="0"/>
          <a:lstStyle>
            <a:lvl1pPr marL="0">
              <a:lnSpc>
                <a:spcPts val="1400"/>
              </a:lnSpc>
              <a:spcBef>
                <a:spcPts val="0"/>
              </a:spcBef>
              <a:buNone/>
              <a:defRPr sz="1000" b="0" i="0">
                <a:solidFill>
                  <a:srgbClr val="27282A"/>
                </a:solidFill>
                <a:latin typeface="Söhne" panose="020B0503030202060203" pitchFamily="34" charset="77"/>
                <a:cs typeface="Matter SQ" pitchFamily="2" charset="77"/>
              </a:defRPr>
            </a:lvl1pPr>
          </a:lstStyle>
          <a:p>
            <a:r>
              <a:rPr lang="en-GB" dirty="0">
                <a:effectLst/>
                <a:latin typeface="Söhne" panose="020B0503030202060203" pitchFamily="34" charset="77"/>
              </a:rPr>
              <a:t>12, rue de Prony, 75017 Paris, France</a:t>
            </a:r>
          </a:p>
          <a:p>
            <a:r>
              <a:rPr lang="en-GB" dirty="0">
                <a:effectLst/>
                <a:latin typeface="Söhne" panose="020B0503030202060203" pitchFamily="34" charset="77"/>
              </a:rPr>
              <a:t>T. +33 (0)1 44 15 19 49</a:t>
            </a:r>
          </a:p>
          <a:p>
            <a:r>
              <a:rPr lang="en-GB" dirty="0">
                <a:effectLst/>
                <a:latin typeface="Söhne" panose="020B0503030202060203" pitchFamily="34" charset="77"/>
              </a:rPr>
              <a:t>F. +33 (0)1 42 67 09 87</a:t>
            </a:r>
            <a:br>
              <a:rPr lang="en-GB" dirty="0">
                <a:effectLst/>
                <a:latin typeface="Söhne" panose="020B0503030202060203" pitchFamily="34" charset="77"/>
              </a:rPr>
            </a:br>
            <a:endParaRPr lang="en-GB" dirty="0">
              <a:effectLst/>
              <a:latin typeface="Söhne" panose="020B0503030202060203" pitchFamily="34" charset="77"/>
            </a:endParaRPr>
          </a:p>
          <a:p>
            <a:r>
              <a:rPr lang="en-GB" dirty="0">
                <a:effectLst/>
                <a:latin typeface="Söhne" panose="020B0503030202060203" pitchFamily="34" charset="77"/>
              </a:rPr>
              <a:t>woah@woah.org</a:t>
            </a:r>
          </a:p>
          <a:p>
            <a:r>
              <a:rPr lang="en-GB" dirty="0">
                <a:effectLst/>
                <a:latin typeface="Söhne" panose="020B0503030202060203" pitchFamily="34" charset="77"/>
              </a:rPr>
              <a:t>www.woah.org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9ACC2B9E-E050-0B44-90A6-E547FC0149F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endParaRPr 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04683DFE-91C9-0842-B29C-73C1B0B3CD4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86439" y="3858145"/>
            <a:ext cx="1204652" cy="1239486"/>
          </a:xfrm>
          <a:prstGeom prst="rect">
            <a:avLst/>
          </a:prstGeom>
        </p:spPr>
        <p:txBody>
          <a:bodyPr lIns="0"/>
          <a:lstStyle>
            <a:lvl1pPr marL="0">
              <a:lnSpc>
                <a:spcPts val="1400"/>
              </a:lnSpc>
              <a:spcBef>
                <a:spcPts val="0"/>
              </a:spcBef>
              <a:buNone/>
              <a:defRPr sz="1000" b="0" i="0">
                <a:solidFill>
                  <a:srgbClr val="27282A"/>
                </a:solidFill>
                <a:latin typeface="Söhne" panose="020B0503030202060203" pitchFamily="34" charset="77"/>
                <a:cs typeface="Matter SQ" pitchFamily="2" charset="77"/>
              </a:defRPr>
            </a:lvl1pPr>
          </a:lstStyle>
          <a:p>
            <a:r>
              <a:rPr lang="en-GB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Facebook</a:t>
            </a:r>
            <a:br>
              <a:rPr lang="en-GB">
                <a:solidFill>
                  <a:schemeClr val="tx1"/>
                </a:solidFill>
              </a:rPr>
            </a:br>
            <a:r>
              <a:rPr lang="en-GB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Twitter</a:t>
            </a:r>
            <a:endParaRPr lang="en-GB">
              <a:solidFill>
                <a:schemeClr val="tx1"/>
              </a:solidFill>
            </a:endParaRPr>
          </a:p>
          <a:p>
            <a:r>
              <a:rPr lang="en-GB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Instagram</a:t>
            </a:r>
            <a:endParaRPr lang="en-GB">
              <a:solidFill>
                <a:schemeClr val="tx1"/>
              </a:solidFill>
            </a:endParaRPr>
          </a:p>
          <a:p>
            <a:r>
              <a:rPr lang="en-GB">
                <a:solidFill>
                  <a:schemeClr val="tx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LinkedIn</a:t>
            </a:r>
            <a:endParaRPr lang="en-GB">
              <a:solidFill>
                <a:schemeClr val="tx1"/>
              </a:solidFill>
            </a:endParaRPr>
          </a:p>
          <a:p>
            <a:r>
              <a:rPr lang="en-GB">
                <a:solidFill>
                  <a:schemeClr val="tx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YouTube</a:t>
            </a:r>
            <a:endParaRPr lang="en-GB">
              <a:solidFill>
                <a:schemeClr val="tx1"/>
              </a:solidFill>
            </a:endParaRPr>
          </a:p>
          <a:p>
            <a:r>
              <a:rPr lang="en-GB">
                <a:solidFill>
                  <a:schemeClr val="tx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Flickr</a:t>
            </a:r>
            <a:endParaRPr lang="en-GB">
              <a:solidFill>
                <a:schemeClr val="tx1"/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1126CD1-5AF1-414E-8D47-08DC361C3E1B}"/>
              </a:ext>
            </a:extLst>
          </p:cNvPr>
          <p:cNvCxnSpPr>
            <a:cxnSpLocks/>
          </p:cNvCxnSpPr>
          <p:nvPr userDrawn="1"/>
        </p:nvCxnSpPr>
        <p:spPr>
          <a:xfrm>
            <a:off x="359825" y="3714008"/>
            <a:ext cx="541890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BE5691E6-6994-824F-8353-002EBE8E079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0667" y="487602"/>
            <a:ext cx="5448064" cy="2359692"/>
          </a:xfrm>
          <a:prstGeom prst="rect">
            <a:avLst/>
          </a:prstGeom>
        </p:spPr>
        <p:txBody>
          <a:bodyPr lIns="0" anchor="t"/>
          <a:lstStyle>
            <a:lvl1pPr marL="0" marR="0" indent="-228600" algn="l" defTabSz="914400" rtl="0" eaLnBrk="1" fontAlgn="auto" latinLnBrk="0" hangingPunct="1">
              <a:lnSpc>
                <a:spcPts val="74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0" b="0" i="0">
                <a:solidFill>
                  <a:srgbClr val="FF4815"/>
                </a:solidFill>
                <a:latin typeface="Söhne Schmal Kräftig" panose="02060506060206060203" pitchFamily="18" charset="77"/>
                <a:cs typeface="Matter SQ" pitchFamily="2" charset="77"/>
              </a:defRPr>
            </a:lvl1pPr>
          </a:lstStyle>
          <a:p>
            <a:pPr lvl="0"/>
            <a:r>
              <a:rPr lang="en-GB"/>
              <a:t>Thank you</a:t>
            </a:r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AD4464B-A619-AC44-A1C0-DE90616DAA83}"/>
              </a:ext>
            </a:extLst>
          </p:cNvPr>
          <p:cNvCxnSpPr>
            <a:cxnSpLocks/>
          </p:cNvCxnSpPr>
          <p:nvPr userDrawn="1"/>
        </p:nvCxnSpPr>
        <p:spPr>
          <a:xfrm>
            <a:off x="359825" y="5625153"/>
            <a:ext cx="541890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BCDE6757-34D3-934E-973B-24B0D38AA8CE}"/>
              </a:ext>
            </a:extLst>
          </p:cNvPr>
          <p:cNvSpPr txBox="1"/>
          <p:nvPr userDrawn="1"/>
        </p:nvSpPr>
        <p:spPr>
          <a:xfrm>
            <a:off x="4595149" y="3858145"/>
            <a:ext cx="1183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8178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opening - pastel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7125132-636E-944F-BF10-04742C785FA4}"/>
              </a:ext>
            </a:extLst>
          </p:cNvPr>
          <p:cNvCxnSpPr>
            <a:cxnSpLocks/>
          </p:cNvCxnSpPr>
          <p:nvPr userDrawn="1"/>
        </p:nvCxnSpPr>
        <p:spPr>
          <a:xfrm>
            <a:off x="7274131" y="1039917"/>
            <a:ext cx="0" cy="55152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A363DA7-69EF-5540-AD90-B0740F2C506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82012" y="1039917"/>
            <a:ext cx="4265487" cy="5515262"/>
          </a:xfrm>
          <a:prstGeom prst="rect">
            <a:avLst/>
          </a:prstGeom>
        </p:spPr>
        <p:txBody>
          <a:bodyPr lIns="0" tIns="0" rIns="0" bIns="0"/>
          <a:lstStyle>
            <a:lvl1pPr marL="55800" marR="0" indent="0" algn="l" defTabSz="914400" rtl="0" eaLnBrk="1" fontAlgn="auto" latinLnBrk="0" hangingPunct="1">
              <a:lnSpc>
                <a:spcPts val="2260"/>
              </a:lnSpc>
              <a:spcBef>
                <a:spcPts val="0"/>
              </a:spcBef>
              <a:spcAft>
                <a:spcPts val="0"/>
              </a:spcAft>
              <a:buClr>
                <a:srgbClr val="FF4815"/>
              </a:buClr>
              <a:buSzPct val="120000"/>
              <a:buFont typeface="Wingdings" pitchFamily="2" charset="2"/>
              <a:buNone/>
              <a:tabLst/>
              <a:defRPr sz="1800" b="0" i="0">
                <a:solidFill>
                  <a:srgbClr val="27282A"/>
                </a:solidFill>
                <a:latin typeface="Söhne" panose="020B0503030202060203" pitchFamily="34" charset="77"/>
                <a:cs typeface="Matter SQ Light" pitchFamily="2" charset="77"/>
              </a:defRPr>
            </a:lvl1pPr>
          </a:lstStyle>
          <a:p>
            <a:pPr lvl="0"/>
            <a:r>
              <a:rPr lang="en-GB"/>
              <a:t>Click to add chapter text</a:t>
            </a:r>
          </a:p>
          <a:p>
            <a:pPr marL="55800" marR="0" lvl="0" indent="0" algn="l" defTabSz="914400" rtl="0" eaLnBrk="1" fontAlgn="auto" latinLnBrk="0" hangingPunct="1">
              <a:lnSpc>
                <a:spcPts val="3020"/>
              </a:lnSpc>
              <a:spcBef>
                <a:spcPts val="0"/>
              </a:spcBef>
              <a:spcAft>
                <a:spcPts val="0"/>
              </a:spcAft>
              <a:buClr>
                <a:srgbClr val="FF4815"/>
              </a:buClr>
              <a:buSzPct val="120000"/>
              <a:buFont typeface="Wingdings" pitchFamily="2" charset="2"/>
              <a:buNone/>
              <a:tabLst/>
              <a:defRPr/>
            </a:pPr>
            <a:r>
              <a:rPr lang="en-GB"/>
              <a:t>Click to add chapter text</a:t>
            </a:r>
          </a:p>
          <a:p>
            <a:pPr lvl="0"/>
            <a:endParaRPr lang="en-US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794012D3-6510-B842-83A4-AEA2B2ED7A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5240" y="1090717"/>
            <a:ext cx="6717510" cy="2782784"/>
          </a:xfrm>
          <a:prstGeom prst="rect">
            <a:avLst/>
          </a:prstGeom>
        </p:spPr>
        <p:txBody>
          <a:bodyPr lIns="0" tIns="0" rIns="0" bIns="0"/>
          <a:lstStyle>
            <a:lvl1pPr marL="55800" marR="0" indent="0" algn="l" defTabSz="914400" rtl="0" eaLnBrk="1" fontAlgn="auto" latinLnBrk="0" hangingPunct="1">
              <a:lnSpc>
                <a:spcPts val="9600"/>
              </a:lnSpc>
              <a:spcBef>
                <a:spcPts val="0"/>
              </a:spcBef>
              <a:spcAft>
                <a:spcPts val="0"/>
              </a:spcAft>
              <a:buClr>
                <a:srgbClr val="FF4815"/>
              </a:buClr>
              <a:buSzPct val="120000"/>
              <a:buFont typeface="Wingdings" pitchFamily="2" charset="2"/>
              <a:buNone/>
              <a:tabLst/>
              <a:defRPr sz="11000" b="0" i="0">
                <a:solidFill>
                  <a:srgbClr val="FF4815"/>
                </a:solidFill>
                <a:latin typeface="Söhne Schmal Kräftig" panose="02060506060206060203" pitchFamily="18" charset="77"/>
                <a:cs typeface="Matter SQ Light" pitchFamily="2" charset="77"/>
              </a:defRPr>
            </a:lvl1pPr>
          </a:lstStyle>
          <a:p>
            <a:pPr lvl="0"/>
            <a:r>
              <a:rPr lang="en-US"/>
              <a:t>Section 1</a:t>
            </a:r>
          </a:p>
          <a:p>
            <a:pPr lvl="0"/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5992640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/ introduction - imag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51164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 list size 2 on top of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04E950B3-379D-1140-B57D-B6FAB65D0A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5526" y="1050905"/>
            <a:ext cx="2393950" cy="5873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chemeClr val="bg1"/>
              </a:buClr>
              <a:buNone/>
              <a:defRPr sz="1800" b="0" i="0">
                <a:solidFill>
                  <a:schemeClr val="bg1"/>
                </a:solidFill>
                <a:latin typeface="Söhne" panose="020B0503030202060203" pitchFamily="34" charset="77"/>
              </a:defRPr>
            </a:lvl1pPr>
          </a:lstStyle>
          <a:p>
            <a:pPr lvl="0"/>
            <a:r>
              <a:rPr lang="en-US"/>
              <a:t>Insert page title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6508A734-3C83-0F46-B2F0-3906354ECBB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41179" y="987405"/>
            <a:ext cx="8752416" cy="5692795"/>
          </a:xfrm>
          <a:prstGeom prst="rect">
            <a:avLst/>
          </a:prstGeom>
        </p:spPr>
        <p:txBody>
          <a:bodyPr lIns="0" tIns="0" rIns="0" bIns="0"/>
          <a:lstStyle>
            <a:lvl1pPr marL="284400" marR="0" indent="-228600" algn="l" defTabSz="914400" rtl="0" eaLnBrk="1" fontAlgn="auto" latinLnBrk="0" hangingPunct="1">
              <a:lnSpc>
                <a:spcPts val="502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  <a:tabLst/>
              <a:defRPr sz="4400" b="0" i="0">
                <a:solidFill>
                  <a:schemeClr val="bg1"/>
                </a:solidFill>
                <a:latin typeface="Söhne" panose="020B0503030202060203" pitchFamily="34" charset="77"/>
                <a:cs typeface="Matter SQ Light" pitchFamily="2" charset="77"/>
              </a:defRPr>
            </a:lvl1pPr>
          </a:lstStyle>
          <a:p>
            <a:pPr lvl="0"/>
            <a:r>
              <a:rPr lang="en-GB"/>
              <a:t> Click to edit Master text</a:t>
            </a:r>
          </a:p>
          <a:p>
            <a:pPr lvl="0"/>
            <a:r>
              <a:rPr lang="en-GB"/>
              <a:t> Size 2</a:t>
            </a:r>
          </a:p>
          <a:p>
            <a:pPr lvl="0"/>
            <a:r>
              <a:rPr lang="en-GB"/>
              <a:t> Size 2</a:t>
            </a:r>
          </a:p>
          <a:p>
            <a:pPr lvl="0"/>
            <a:endParaRPr lang="en-GB"/>
          </a:p>
          <a:p>
            <a:pPr lvl="0"/>
            <a:endParaRPr lang="en-GB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6404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95CB2E-B515-AA4A-BD37-DE9A81F669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9916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677A49-3D06-FD47-81CD-4EA8B04A7E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9565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E6064BE-6209-9545-9C09-9342EFEF4A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8327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BAC6F0-1B96-7F48-823D-25B11C97DD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6875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ED3542F-D44B-4446-BA0E-19352551ED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8054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98C68A-86E7-728C-18AF-14089997B5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EC57A82-0449-D9E6-9310-050923BFE0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0686A73-9EFC-C6C6-782E-514A50AAC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5A1A9-9CF4-4E34-812A-43E40DE19386}" type="datetimeFigureOut">
              <a:rPr lang="en-GB" smtClean="0"/>
              <a:t>04/03/2024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44310EF-7D0F-3A52-1EAC-6CA86777D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F28020E-ED56-4693-01A6-5BBF11DE1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E63EB-3D10-459F-BEC8-DED2D44526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53586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7A34D6-F123-DD8C-2552-A3E5FD992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40CFF5E-F159-A9B7-C707-F4B4B3F417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A386A77-5FDB-4B76-035B-811FD166E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5A1A9-9CF4-4E34-812A-43E40DE19386}" type="datetimeFigureOut">
              <a:rPr lang="en-GB" smtClean="0"/>
              <a:t>04/03/2024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8521447-F1CB-F60E-5A95-F2593EA8B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A2F77CC-6DD5-D507-0C94-78FA64562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E63EB-3D10-459F-BEC8-DED2D44526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413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subtitle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9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pour modifier le style du titre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609600" y="1600212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3000"/>
            </a:lvl1pPr>
            <a:lvl2pPr>
              <a:defRPr sz="2800"/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8" name="Espace réservé du texte 4"/>
          <p:cNvSpPr>
            <a:spLocks noGrp="1"/>
          </p:cNvSpPr>
          <p:nvPr>
            <p:ph type="body" sz="quarter" idx="12" hasCustomPrompt="1"/>
          </p:nvPr>
        </p:nvSpPr>
        <p:spPr>
          <a:xfrm>
            <a:off x="624417" y="908720"/>
            <a:ext cx="10944191" cy="504056"/>
          </a:xfrm>
          <a:noFill/>
        </p:spPr>
        <p:txBody>
          <a:bodyPr/>
          <a:lstStyle>
            <a:lvl1pPr marL="0" indent="0" algn="ct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lang="fr-FR" sz="2400" b="0" i="1" kern="1200" dirty="0" smtClean="0">
                <a:solidFill>
                  <a:srgbClr val="636463"/>
                </a:solidFill>
                <a:latin typeface="Arial"/>
                <a:ea typeface="+mn-ea"/>
                <a:cs typeface="+mn-cs"/>
              </a:defRPr>
            </a:lvl1pPr>
          </a:lstStyle>
          <a:p>
            <a:pPr lvl="0"/>
            <a:r>
              <a:rPr lang="fr-FR" dirty="0" err="1"/>
              <a:t>Subtitle</a:t>
            </a:r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283824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B870EA-6ED6-938D-118C-D7DE1FA0A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D3EDEA7-5D11-1856-A68E-7BDB842D01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FBF8E9A-97FE-89AD-BF9A-932BD6C92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5A1A9-9CF4-4E34-812A-43E40DE19386}" type="datetimeFigureOut">
              <a:rPr lang="en-GB" smtClean="0"/>
              <a:t>04/03/2024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AFE878F-4FD9-8845-DFA0-FF9398465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68055C1-AC9E-85D8-F241-85C235965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E63EB-3D10-459F-BEC8-DED2D44526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64225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C8B6DD-D5C5-08DC-D753-1D9FF85DF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45A5BE7-7F09-20B8-6FDA-E1ED0E1BE9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DE94171-BC50-A1C9-A604-7504E21D20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486796B-B0A1-5A40-DFFC-60009666BF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5A1A9-9CF4-4E34-812A-43E40DE19386}" type="datetimeFigureOut">
              <a:rPr lang="en-GB" smtClean="0"/>
              <a:t>04/03/2024</a:t>
            </a:fld>
            <a:endParaRPr lang="en-GB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271705E-8F04-6953-1159-C8868147F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47522E1-D80C-844B-CFFB-C7BE612F0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E63EB-3D10-459F-BEC8-DED2D44526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18191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3A35E4-5837-19AA-2151-DDC35E29C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501EFA5-5009-4079-C0D9-E6F083EA27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309A552-E4BC-9139-D6B0-3484EF81B2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5F2F480-2D4C-7350-CC82-2FC37FA791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FE5BB33-D74A-5040-B24B-08A5916E84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16546D0-C688-F8F2-90E1-FE6A74722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5A1A9-9CF4-4E34-812A-43E40DE19386}" type="datetimeFigureOut">
              <a:rPr lang="en-GB" smtClean="0"/>
              <a:t>04/03/2024</a:t>
            </a:fld>
            <a:endParaRPr lang="en-GB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BC8DA34-DFE6-5DC4-3EA0-90F2C9D4A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EA0B9DC-5CE0-FEA2-E12C-5BADC1247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E63EB-3D10-459F-BEC8-DED2D44526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76782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8E9567-680E-7007-8067-5BCACEAA0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CFE6C73-8B88-1B0F-4879-D7343148F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5A1A9-9CF4-4E34-812A-43E40DE19386}" type="datetimeFigureOut">
              <a:rPr lang="en-GB" smtClean="0"/>
              <a:t>04/03/2024</a:t>
            </a:fld>
            <a:endParaRPr lang="en-GB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6A5450F-5A8D-4DDB-99BF-7182AEEA6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2CABA84-4B4F-9F30-8FC9-6FD66307E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E63EB-3D10-459F-BEC8-DED2D44526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43660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18EBBFA-E688-2B59-B161-5197312B9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5A1A9-9CF4-4E34-812A-43E40DE19386}" type="datetimeFigureOut">
              <a:rPr lang="en-GB" smtClean="0"/>
              <a:t>04/03/2024</a:t>
            </a:fld>
            <a:endParaRPr lang="en-GB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66F030F-6714-B40E-529B-677C655BC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4E40A6C-93B9-DBDA-D70D-31F627A6B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E63EB-3D10-459F-BEC8-DED2D44526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19328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3DB2C14-AC04-60FF-4B59-160BEB81E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8635744-5E27-B379-5B8C-7D666E231A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4438F6C-8EE4-AC47-D75F-120373BF0D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D9D5350-E129-791C-5DAF-8EB66680A4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5A1A9-9CF4-4E34-812A-43E40DE19386}" type="datetimeFigureOut">
              <a:rPr lang="en-GB" smtClean="0"/>
              <a:t>04/03/2024</a:t>
            </a:fld>
            <a:endParaRPr lang="en-GB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92AE70A-757F-0AD1-E852-BC27A8AF3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D056448-85FD-5CB8-C863-C4F96F068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E63EB-3D10-459F-BEC8-DED2D44526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24863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EF619C-7D2F-8797-7AE7-B41AE9607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573D058A-51D8-7BFB-A375-1722785924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9792C67-EA89-1C32-8791-7A6C8FC41B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61EDAC2-3E88-7324-ED07-2026A62D7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5A1A9-9CF4-4E34-812A-43E40DE19386}" type="datetimeFigureOut">
              <a:rPr lang="en-GB" smtClean="0"/>
              <a:t>04/03/2024</a:t>
            </a:fld>
            <a:endParaRPr lang="en-GB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85912F2-FAE2-5489-2BF8-E860C9499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A175363-B0B8-0E4D-C4E0-C70F04A69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E63EB-3D10-459F-BEC8-DED2D44526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69133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DC782C-24A0-46E7-74ED-0681BFDF1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85D93A2-7B78-9B96-74F4-05F174E1F2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F13E9AC-9B08-8ADC-7737-7203BE26C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5A1A9-9CF4-4E34-812A-43E40DE19386}" type="datetimeFigureOut">
              <a:rPr lang="en-GB" smtClean="0"/>
              <a:t>04/03/2024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6722801-58B8-0342-ED41-2714D90C8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AC754FA-718D-EB1C-11C3-E74533E70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E63EB-3D10-459F-BEC8-DED2D44526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2323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18F71D1-1782-8828-6EA9-6E0C2F3370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79AFF45-BCC6-7D70-9409-EF703EA472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0E98C8E-4CB9-37FD-49B8-703DD8FBF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5A1A9-9CF4-4E34-812A-43E40DE19386}" type="datetimeFigureOut">
              <a:rPr lang="en-GB" smtClean="0"/>
              <a:t>04/03/2024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70C8E57-379C-DC96-7765-FD0AF375D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9842C12-4971-8646-0AC4-FA3F86F01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E63EB-3D10-459F-BEC8-DED2D44526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84482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pastel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78B3CD2-615C-6344-B7AC-DB8169F139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9826" y="1039531"/>
            <a:ext cx="2006856" cy="14795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71CAB9-4D7C-7C44-9D03-C1722224FF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9850182" y="5077802"/>
            <a:ext cx="2006856" cy="1479507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62DB8993-5FAD-9E41-B93B-1B67C0BADA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41179" y="3429000"/>
            <a:ext cx="4763504" cy="670318"/>
          </a:xfrm>
          <a:prstGeom prst="rect">
            <a:avLst/>
          </a:prstGeom>
        </p:spPr>
        <p:txBody>
          <a:bodyPr lIns="0"/>
          <a:lstStyle>
            <a:lvl1pPr marL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FF4815"/>
                </a:solidFill>
                <a:latin typeface="Söhne" panose="020B0503030202060203" pitchFamily="34" charset="77"/>
                <a:cs typeface="Matter SQ" pitchFamily="2" charset="77"/>
              </a:defRPr>
            </a:lvl1pPr>
          </a:lstStyle>
          <a:p>
            <a:pPr lvl="0"/>
            <a:r>
              <a:rPr lang="en-GB"/>
              <a:t>Name</a:t>
            </a:r>
          </a:p>
          <a:p>
            <a:pPr lvl="0"/>
            <a:r>
              <a:rPr lang="en-GB"/>
              <a:t>Occupation</a:t>
            </a:r>
            <a:endParaRPr lang="en-US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A2AA4356-A5E1-4642-9987-F9B96A871EF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041179" y="969645"/>
            <a:ext cx="8815859" cy="22510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4020"/>
              </a:lnSpc>
              <a:buNone/>
              <a:defRPr sz="3400" b="0" i="0">
                <a:solidFill>
                  <a:srgbClr val="FF4815"/>
                </a:solidFill>
                <a:latin typeface="Söhne" panose="020B0503030202060203" pitchFamily="34" charset="77"/>
              </a:defRPr>
            </a:lvl1pPr>
            <a:lvl2pPr marL="457200" indent="0">
              <a:buNone/>
              <a:defRPr sz="3600" b="0" i="0">
                <a:solidFill>
                  <a:schemeClr val="bg1"/>
                </a:solidFill>
                <a:latin typeface="Söhne" panose="020B0503030202060203" pitchFamily="34" charset="77"/>
              </a:defRPr>
            </a:lvl2pPr>
            <a:lvl3pPr marL="914400" indent="0">
              <a:buNone/>
              <a:defRPr sz="3600" b="0" i="0">
                <a:solidFill>
                  <a:schemeClr val="bg1"/>
                </a:solidFill>
                <a:latin typeface="Söhne" panose="020B0503030202060203" pitchFamily="34" charset="77"/>
              </a:defRPr>
            </a:lvl3pPr>
            <a:lvl4pPr marL="1371600" indent="0">
              <a:buNone/>
              <a:defRPr sz="3600" b="0" i="0">
                <a:solidFill>
                  <a:schemeClr val="bg1"/>
                </a:solidFill>
                <a:latin typeface="Söhne" panose="020B0503030202060203" pitchFamily="34" charset="77"/>
              </a:defRPr>
            </a:lvl4pPr>
            <a:lvl5pPr marL="1828800" indent="0">
              <a:buNone/>
              <a:defRPr sz="3600" b="0" i="0">
                <a:solidFill>
                  <a:schemeClr val="bg1"/>
                </a:solidFill>
                <a:latin typeface="Söhne" panose="020B0503030202060203" pitchFamily="34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840455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D4AEF2F4-0BB7-3F4C-AE77-7622C036DE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5526" y="1050905"/>
            <a:ext cx="2393950" cy="5873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0" i="0">
                <a:solidFill>
                  <a:srgbClr val="FF4815"/>
                </a:solidFill>
                <a:latin typeface="Söhne" panose="020B0503030202060203" pitchFamily="34" charset="77"/>
              </a:defRPr>
            </a:lvl1pPr>
          </a:lstStyle>
          <a:p>
            <a:pPr lvl="0"/>
            <a:r>
              <a:rPr lang="en-US"/>
              <a:t>Index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164A9801-8EE8-054E-973D-DED5B229A71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71605" y="987405"/>
            <a:ext cx="8721990" cy="3976317"/>
          </a:xfrm>
          <a:prstGeom prst="rect">
            <a:avLst/>
          </a:prstGeom>
        </p:spPr>
        <p:txBody>
          <a:bodyPr lIns="0" tIns="0" rIns="0" bIns="0"/>
          <a:lstStyle>
            <a:lvl1pPr marL="513000" indent="-457200">
              <a:lnSpc>
                <a:spcPts val="2820"/>
              </a:lnSpc>
              <a:spcBef>
                <a:spcPts val="0"/>
              </a:spcBef>
              <a:spcAft>
                <a:spcPts val="1000"/>
              </a:spcAft>
              <a:buClr>
                <a:srgbClr val="FF4815"/>
              </a:buClr>
              <a:buSzPct val="120000"/>
              <a:buFont typeface="+mj-lt"/>
              <a:buAutoNum type="arabicPeriod"/>
              <a:defRPr sz="2200" b="0" i="0">
                <a:solidFill>
                  <a:srgbClr val="FF4815"/>
                </a:solidFill>
                <a:latin typeface="Söhne" panose="020B0503030202060203" pitchFamily="34" charset="77"/>
                <a:cs typeface="Matter SQ Light" pitchFamily="2" charset="77"/>
              </a:defRPr>
            </a:lvl1pPr>
          </a:lstStyle>
          <a:p>
            <a:pPr lvl="0"/>
            <a:r>
              <a:rPr lang="en-GB"/>
              <a:t>Click to add section titles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58031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/ introduction - pastel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68406BB-41E6-1A41-B974-B0D73E8433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6AB8AC43-21BE-CC43-948C-DFD013C593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5526" y="1050905"/>
            <a:ext cx="2393950" cy="5873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0" i="0">
                <a:solidFill>
                  <a:srgbClr val="FF4815"/>
                </a:solidFill>
                <a:latin typeface="Söhne" panose="020B0503030202060203" pitchFamily="34" charset="77"/>
              </a:defRPr>
            </a:lvl1pPr>
          </a:lstStyle>
          <a:p>
            <a:pPr lvl="0"/>
            <a:r>
              <a:rPr lang="en-US"/>
              <a:t>Insert page title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B00A4CD2-E3D4-2045-9430-FB9528672F8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041179" y="969645"/>
            <a:ext cx="8815859" cy="22510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4020"/>
              </a:lnSpc>
              <a:buNone/>
              <a:defRPr sz="3400" b="0" i="0">
                <a:solidFill>
                  <a:srgbClr val="FF4815"/>
                </a:solidFill>
                <a:latin typeface="Söhne" panose="020B0503030202060203" pitchFamily="34" charset="77"/>
              </a:defRPr>
            </a:lvl1pPr>
            <a:lvl2pPr marL="457200" indent="0">
              <a:buNone/>
              <a:defRPr sz="3600" b="0" i="0">
                <a:solidFill>
                  <a:schemeClr val="bg1"/>
                </a:solidFill>
                <a:latin typeface="Söhne" panose="020B0503030202060203" pitchFamily="34" charset="77"/>
              </a:defRPr>
            </a:lvl2pPr>
            <a:lvl3pPr marL="914400" indent="0">
              <a:buNone/>
              <a:defRPr sz="3600" b="0" i="0">
                <a:solidFill>
                  <a:schemeClr val="bg1"/>
                </a:solidFill>
                <a:latin typeface="Söhne" panose="020B0503030202060203" pitchFamily="34" charset="77"/>
              </a:defRPr>
            </a:lvl3pPr>
            <a:lvl4pPr marL="1371600" indent="0">
              <a:buNone/>
              <a:defRPr sz="3600" b="0" i="0">
                <a:solidFill>
                  <a:schemeClr val="bg1"/>
                </a:solidFill>
                <a:latin typeface="Söhne" panose="020B0503030202060203" pitchFamily="34" charset="77"/>
              </a:defRPr>
            </a:lvl4pPr>
            <a:lvl5pPr marL="1828800" indent="0">
              <a:buNone/>
              <a:defRPr sz="3600" b="0" i="0">
                <a:solidFill>
                  <a:schemeClr val="bg1"/>
                </a:solidFill>
                <a:latin typeface="Söhne" panose="020B0503030202060203" pitchFamily="34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4998052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04E950B3-379D-1140-B57D-B6FAB65D0A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5526" y="1050905"/>
            <a:ext cx="2393950" cy="5873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0" i="0">
                <a:solidFill>
                  <a:srgbClr val="FF4815"/>
                </a:solidFill>
                <a:latin typeface="Söhne" panose="020B0503030202060203" pitchFamily="34" charset="77"/>
              </a:defRPr>
            </a:lvl1pPr>
          </a:lstStyle>
          <a:p>
            <a:pPr lvl="0"/>
            <a:r>
              <a:rPr lang="en-US"/>
              <a:t>Insert page title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15E596C4-B8A9-F742-B1E3-E191FD58744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41179" y="987405"/>
            <a:ext cx="8752416" cy="2771795"/>
          </a:xfrm>
          <a:prstGeom prst="rect">
            <a:avLst/>
          </a:prstGeom>
        </p:spPr>
        <p:txBody>
          <a:bodyPr lIns="0" tIns="0" rIns="0" bIns="0"/>
          <a:lstStyle>
            <a:lvl1pPr marL="513000" indent="-457200">
              <a:lnSpc>
                <a:spcPts val="2820"/>
              </a:lnSpc>
              <a:spcBef>
                <a:spcPts val="0"/>
              </a:spcBef>
              <a:spcAft>
                <a:spcPts val="1000"/>
              </a:spcAft>
              <a:buClr>
                <a:srgbClr val="FF4815"/>
              </a:buClr>
              <a:buSzPct val="120000"/>
              <a:buFont typeface="+mj-lt"/>
              <a:buAutoNum type="arabicPeriod"/>
              <a:defRPr sz="2200" b="0" i="0">
                <a:solidFill>
                  <a:srgbClr val="FF4815"/>
                </a:solidFill>
                <a:latin typeface="Söhne" panose="020B0503030202060203" pitchFamily="34" charset="77"/>
                <a:cs typeface="Matter SQ Light" pitchFamily="2" charset="77"/>
              </a:defRPr>
            </a:lvl1pPr>
          </a:lstStyle>
          <a:p>
            <a:pPr lvl="0"/>
            <a:r>
              <a:rPr lang="en-GB"/>
              <a:t>Click to edit Master text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4810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 list siz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04E950B3-379D-1140-B57D-B6FAB65D0A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5526" y="1050905"/>
            <a:ext cx="2393950" cy="5873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0" i="0">
                <a:solidFill>
                  <a:srgbClr val="FF4815"/>
                </a:solidFill>
                <a:latin typeface="Söhne" panose="020B0503030202060203" pitchFamily="34" charset="77"/>
              </a:defRPr>
            </a:lvl1pPr>
          </a:lstStyle>
          <a:p>
            <a:pPr lvl="0"/>
            <a:r>
              <a:rPr lang="en-US"/>
              <a:t>Insert page title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6508A734-3C83-0F46-B2F0-3906354ECBB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41179" y="987405"/>
            <a:ext cx="8752416" cy="2771795"/>
          </a:xfrm>
          <a:prstGeom prst="rect">
            <a:avLst/>
          </a:prstGeom>
        </p:spPr>
        <p:txBody>
          <a:bodyPr lIns="0" tIns="0" rIns="0" bIns="0"/>
          <a:lstStyle>
            <a:lvl1pPr marL="284400" indent="-228600">
              <a:lnSpc>
                <a:spcPts val="2820"/>
              </a:lnSpc>
              <a:spcBef>
                <a:spcPts val="0"/>
              </a:spcBef>
              <a:spcAft>
                <a:spcPts val="1000"/>
              </a:spcAft>
              <a:buClr>
                <a:srgbClr val="FF4815"/>
              </a:buClr>
              <a:buSzPct val="120000"/>
              <a:buFont typeface="Arial" panose="020B0604020202020204" pitchFamily="34" charset="0"/>
              <a:buChar char="•"/>
              <a:defRPr sz="2200" b="0" i="0">
                <a:solidFill>
                  <a:srgbClr val="FF4815"/>
                </a:solidFill>
                <a:latin typeface="Söhne" panose="020B0503030202060203" pitchFamily="34" charset="77"/>
                <a:cs typeface="Matter SQ Light" pitchFamily="2" charset="77"/>
              </a:defRPr>
            </a:lvl1pPr>
          </a:lstStyle>
          <a:p>
            <a:pPr lvl="0"/>
            <a:r>
              <a:rPr lang="en-GB"/>
              <a:t>Click to edit Master text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3295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 list siz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04E950B3-379D-1140-B57D-B6FAB65D0A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5526" y="1050905"/>
            <a:ext cx="2393950" cy="5873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0" i="0">
                <a:solidFill>
                  <a:srgbClr val="FF4815"/>
                </a:solidFill>
                <a:latin typeface="Söhne" panose="020B0503030202060203" pitchFamily="34" charset="77"/>
              </a:defRPr>
            </a:lvl1pPr>
          </a:lstStyle>
          <a:p>
            <a:pPr lvl="0"/>
            <a:r>
              <a:rPr lang="en-US"/>
              <a:t>Insert page title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6508A734-3C83-0F46-B2F0-3906354ECBB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41179" y="987405"/>
            <a:ext cx="8752416" cy="2771795"/>
          </a:xfrm>
          <a:prstGeom prst="rect">
            <a:avLst/>
          </a:prstGeom>
        </p:spPr>
        <p:txBody>
          <a:bodyPr lIns="0" tIns="0" rIns="0" bIns="0"/>
          <a:lstStyle>
            <a:lvl1pPr marL="284400" marR="0" indent="-228600" algn="l" defTabSz="914400" rtl="0" eaLnBrk="1" fontAlgn="auto" latinLnBrk="0" hangingPunct="1">
              <a:lnSpc>
                <a:spcPts val="3820"/>
              </a:lnSpc>
              <a:spcBef>
                <a:spcPts val="0"/>
              </a:spcBef>
              <a:spcAft>
                <a:spcPts val="1000"/>
              </a:spcAft>
              <a:buClr>
                <a:srgbClr val="FF4815"/>
              </a:buClr>
              <a:buSzPct val="120000"/>
              <a:buFont typeface="Arial" panose="020B0604020202020204" pitchFamily="34" charset="0"/>
              <a:buChar char="•"/>
              <a:tabLst/>
              <a:defRPr sz="3600" b="0" i="0">
                <a:solidFill>
                  <a:srgbClr val="FF4815"/>
                </a:solidFill>
                <a:latin typeface="Söhne" panose="020B0503030202060203" pitchFamily="34" charset="77"/>
                <a:cs typeface="Matter SQ Light" pitchFamily="2" charset="77"/>
              </a:defRPr>
            </a:lvl1pPr>
          </a:lstStyle>
          <a:p>
            <a:pPr lvl="0"/>
            <a:r>
              <a:rPr lang="en-GB"/>
              <a:t>Click to edit Master text</a:t>
            </a:r>
          </a:p>
          <a:p>
            <a:pPr lvl="0"/>
            <a:r>
              <a:rPr lang="en-GB"/>
              <a:t>Size 2</a:t>
            </a:r>
          </a:p>
          <a:p>
            <a:pPr lvl="0"/>
            <a:r>
              <a:rPr lang="en-GB"/>
              <a:t>Size 2</a:t>
            </a:r>
          </a:p>
          <a:p>
            <a:pPr lvl="0"/>
            <a:endParaRPr lang="en-GB"/>
          </a:p>
          <a:p>
            <a:pPr lvl="0"/>
            <a:endParaRPr lang="en-GB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9830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 list + 2 images (below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6F6CD35C-61E6-1B49-A910-FB1C89A41DE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41179" y="987405"/>
            <a:ext cx="8752416" cy="2771795"/>
          </a:xfrm>
          <a:prstGeom prst="rect">
            <a:avLst/>
          </a:prstGeom>
        </p:spPr>
        <p:txBody>
          <a:bodyPr lIns="0" tIns="0" rIns="0" bIns="0"/>
          <a:lstStyle>
            <a:lvl1pPr marL="284400" indent="-228600">
              <a:lnSpc>
                <a:spcPts val="2820"/>
              </a:lnSpc>
              <a:spcBef>
                <a:spcPts val="0"/>
              </a:spcBef>
              <a:spcAft>
                <a:spcPts val="1000"/>
              </a:spcAft>
              <a:buClr>
                <a:srgbClr val="FF4815"/>
              </a:buClr>
              <a:buSzPct val="120000"/>
              <a:buFont typeface="Arial" panose="020B0604020202020204" pitchFamily="34" charset="0"/>
              <a:buChar char="•"/>
              <a:defRPr sz="2200" b="0" i="0">
                <a:solidFill>
                  <a:srgbClr val="FF4815"/>
                </a:solidFill>
                <a:latin typeface="Söhne" panose="020B0503030202060203" pitchFamily="34" charset="77"/>
                <a:cs typeface="Matter SQ Light" pitchFamily="2" charset="77"/>
              </a:defRPr>
            </a:lvl1pPr>
          </a:lstStyle>
          <a:p>
            <a:pPr lvl="0"/>
            <a:r>
              <a:rPr lang="en-GB"/>
              <a:t>Click to edit Master text</a:t>
            </a:r>
          </a:p>
          <a:p>
            <a:pPr lvl="0"/>
            <a:endParaRPr lang="en-US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04E950B3-379D-1140-B57D-B6FAB65D0A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5526" y="1050905"/>
            <a:ext cx="2393950" cy="5873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0" i="0">
                <a:solidFill>
                  <a:srgbClr val="FF4815"/>
                </a:solidFill>
                <a:latin typeface="Söhne" panose="020B0503030202060203" pitchFamily="34" charset="77"/>
              </a:defRPr>
            </a:lvl1pPr>
          </a:lstStyle>
          <a:p>
            <a:pPr lvl="0"/>
            <a:r>
              <a:rPr lang="en-US"/>
              <a:t>Insert page title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D996574A-0652-2E4C-A999-E558AFDA10B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41179" y="4006328"/>
            <a:ext cx="4307474" cy="2484033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endParaRPr lang="en-US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171B52C2-B24A-3043-9891-43B68181DAC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535122" y="4006328"/>
            <a:ext cx="4307474" cy="2484033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84026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 list + 2 images (colum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04E950B3-379D-1140-B57D-B6FAB65D0A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5526" y="1050905"/>
            <a:ext cx="2393950" cy="5873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0" i="0">
                <a:solidFill>
                  <a:srgbClr val="FF4815"/>
                </a:solidFill>
                <a:latin typeface="Söhne" panose="020B0503030202060203" pitchFamily="34" charset="77"/>
              </a:defRPr>
            </a:lvl1pPr>
          </a:lstStyle>
          <a:p>
            <a:pPr lvl="0"/>
            <a:r>
              <a:rPr lang="en-US"/>
              <a:t>Insert page title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6508A734-3C83-0F46-B2F0-3906354ECBB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41179" y="987405"/>
            <a:ext cx="4274021" cy="5502956"/>
          </a:xfrm>
          <a:prstGeom prst="rect">
            <a:avLst/>
          </a:prstGeom>
        </p:spPr>
        <p:txBody>
          <a:bodyPr lIns="0" tIns="0" rIns="0" bIns="0"/>
          <a:lstStyle>
            <a:lvl1pPr marL="284400" indent="-228600">
              <a:lnSpc>
                <a:spcPts val="2820"/>
              </a:lnSpc>
              <a:spcBef>
                <a:spcPts val="0"/>
              </a:spcBef>
              <a:spcAft>
                <a:spcPts val="1000"/>
              </a:spcAft>
              <a:buClr>
                <a:srgbClr val="FF4815"/>
              </a:buClr>
              <a:buSzPct val="120000"/>
              <a:buFont typeface="Arial" panose="020B0604020202020204" pitchFamily="34" charset="0"/>
              <a:buChar char="•"/>
              <a:defRPr sz="2200" b="0" i="0">
                <a:solidFill>
                  <a:srgbClr val="FF4815"/>
                </a:solidFill>
                <a:latin typeface="Söhne" panose="020B0503030202060203" pitchFamily="34" charset="77"/>
                <a:cs typeface="Matter SQ Light" pitchFamily="2" charset="77"/>
              </a:defRPr>
            </a:lvl1pPr>
          </a:lstStyle>
          <a:p>
            <a:pPr lvl="0"/>
            <a:r>
              <a:rPr lang="en-GB"/>
              <a:t>Click to edit Master text</a:t>
            </a:r>
          </a:p>
          <a:p>
            <a:pPr lvl="0"/>
            <a:endParaRPr lang="en-US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80A6D553-DE15-0B44-A736-7F9B004ABDB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535122" y="4006328"/>
            <a:ext cx="4307474" cy="2484033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77D54C4F-13D9-4148-9369-814F37B234C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535122" y="971028"/>
            <a:ext cx="4307474" cy="2484033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76965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822F0E6-4EF2-1748-A2B6-8DF62EA4C9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4072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FC86D8D-D555-CB4C-9D9F-1C90F21F95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15974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366E8BE-5B83-F54D-9746-09D0094B47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7518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48E1781-C6A2-DC4E-A765-9C428773E7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882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B44B006-4676-3E40-8C60-40940B3FB6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2880" y="1078995"/>
            <a:ext cx="792071" cy="79207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132390F8-01E8-A141-9387-07C6B9705E3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2880" y="2545906"/>
            <a:ext cx="792071" cy="799836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836C7465-326A-B344-99BD-9CAE5B49EF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3885" y="4021068"/>
            <a:ext cx="792071" cy="79207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E8C62AF3-8A9E-274C-8D23-09A84929056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7509" y="5468522"/>
            <a:ext cx="823133" cy="792071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DC53E45C-6835-C549-8D44-2D4334CA7DC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4313" y="1048897"/>
            <a:ext cx="716948" cy="777322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F177E1E-71E8-014B-B862-DC8688C99F2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5357" y="2546110"/>
            <a:ext cx="765904" cy="78077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8EE2F0F3-86FB-8840-BDA0-B692D566666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5357" y="4028691"/>
            <a:ext cx="791763" cy="74518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CD5A70B9-B3A6-E141-8CC7-46AFF4039D3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5357" y="5493772"/>
            <a:ext cx="791764" cy="388269"/>
          </a:xfrm>
          <a:prstGeom prst="rect">
            <a:avLst/>
          </a:prstGeom>
        </p:spPr>
      </p:pic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56D8E862-3DB6-6D43-9190-3027DCA0862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5526" y="1050905"/>
            <a:ext cx="2393950" cy="5873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0" i="0">
                <a:solidFill>
                  <a:srgbClr val="FF4815"/>
                </a:solidFill>
                <a:latin typeface="Söhne" panose="020B0503030202060203" pitchFamily="34" charset="77"/>
              </a:defRPr>
            </a:lvl1pPr>
          </a:lstStyle>
          <a:p>
            <a:pPr lvl="0"/>
            <a:r>
              <a:rPr lang="en-US"/>
              <a:t>Insert page title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8E88869E-D3AD-1240-BB76-10372E14A3F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78355" y="1048897"/>
            <a:ext cx="2822438" cy="792071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ts val="1640"/>
              </a:lnSpc>
              <a:buNone/>
              <a:defRPr sz="1200" b="0" i="0">
                <a:solidFill>
                  <a:schemeClr val="tx1"/>
                </a:solidFill>
                <a:latin typeface="Söhne" panose="020B0503030202060203" pitchFamily="34" charset="77"/>
              </a:defRPr>
            </a:lvl1pPr>
          </a:lstStyle>
          <a:p>
            <a:pPr lvl="0"/>
            <a:r>
              <a:rPr lang="en-US"/>
              <a:t>Sub title</a:t>
            </a:r>
            <a:br>
              <a:rPr lang="en-US"/>
            </a:br>
            <a:r>
              <a:rPr lang="en-US"/>
              <a:t>Description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5ABCEAAD-F8FA-8146-B564-A78D51CE26B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78355" y="2522097"/>
            <a:ext cx="2822438" cy="792071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ts val="1640"/>
              </a:lnSpc>
              <a:buNone/>
              <a:defRPr sz="1200" b="0" i="0">
                <a:solidFill>
                  <a:schemeClr val="tx1"/>
                </a:solidFill>
                <a:latin typeface="Söhne" panose="020B0503030202060203" pitchFamily="34" charset="77"/>
              </a:defRPr>
            </a:lvl1pPr>
          </a:lstStyle>
          <a:p>
            <a:pPr lvl="0"/>
            <a:r>
              <a:rPr lang="en-US"/>
              <a:t>Sub title</a:t>
            </a:r>
            <a:br>
              <a:rPr lang="en-US"/>
            </a:br>
            <a:r>
              <a:rPr lang="en-US"/>
              <a:t>Description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B7656C29-A330-2945-9A01-0142B2C4255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78355" y="4020697"/>
            <a:ext cx="2822438" cy="792071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ts val="1640"/>
              </a:lnSpc>
              <a:buNone/>
              <a:defRPr sz="1200" b="0" i="0">
                <a:solidFill>
                  <a:schemeClr val="tx1"/>
                </a:solidFill>
                <a:latin typeface="Söhne" panose="020B0503030202060203" pitchFamily="34" charset="77"/>
              </a:defRPr>
            </a:lvl1pPr>
          </a:lstStyle>
          <a:p>
            <a:pPr lvl="0"/>
            <a:r>
              <a:rPr lang="en-US"/>
              <a:t>Sub title</a:t>
            </a:r>
            <a:br>
              <a:rPr lang="en-US"/>
            </a:br>
            <a:r>
              <a:rPr lang="en-US"/>
              <a:t>Description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417A8FCE-4410-A74D-8A04-8FA9987929A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78355" y="5519297"/>
            <a:ext cx="2822438" cy="792071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ts val="1640"/>
              </a:lnSpc>
              <a:buNone/>
              <a:defRPr sz="1200" b="0" i="0">
                <a:solidFill>
                  <a:schemeClr val="tx1"/>
                </a:solidFill>
                <a:latin typeface="Söhne" panose="020B0503030202060203" pitchFamily="34" charset="77"/>
              </a:defRPr>
            </a:lvl1pPr>
          </a:lstStyle>
          <a:p>
            <a:pPr lvl="0"/>
            <a:r>
              <a:rPr lang="en-US"/>
              <a:t>Sub title</a:t>
            </a:r>
            <a:br>
              <a:rPr lang="en-US"/>
            </a:br>
            <a:r>
              <a:rPr lang="en-US"/>
              <a:t>Description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B1550127-EAC5-9445-979E-BDE25C632BB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510655" y="1048897"/>
            <a:ext cx="2822438" cy="792071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ts val="1640"/>
              </a:lnSpc>
              <a:buNone/>
              <a:defRPr sz="1200" b="0" i="0">
                <a:solidFill>
                  <a:schemeClr val="tx1"/>
                </a:solidFill>
                <a:latin typeface="Söhne" panose="020B0503030202060203" pitchFamily="34" charset="77"/>
              </a:defRPr>
            </a:lvl1pPr>
          </a:lstStyle>
          <a:p>
            <a:pPr lvl="0"/>
            <a:r>
              <a:rPr lang="en-US"/>
              <a:t>Sub title</a:t>
            </a:r>
            <a:br>
              <a:rPr lang="en-US"/>
            </a:br>
            <a:r>
              <a:rPr lang="en-US"/>
              <a:t>Description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C79E6E87-E78B-024F-909E-E11B2900184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510655" y="2522097"/>
            <a:ext cx="2822438" cy="792071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ts val="1640"/>
              </a:lnSpc>
              <a:buNone/>
              <a:defRPr sz="1200" b="0" i="0">
                <a:solidFill>
                  <a:schemeClr val="tx1"/>
                </a:solidFill>
                <a:latin typeface="Söhne" panose="020B0503030202060203" pitchFamily="34" charset="77"/>
              </a:defRPr>
            </a:lvl1pPr>
          </a:lstStyle>
          <a:p>
            <a:pPr lvl="0"/>
            <a:r>
              <a:rPr lang="en-US"/>
              <a:t>Sub title</a:t>
            </a:r>
            <a:br>
              <a:rPr lang="en-US"/>
            </a:br>
            <a:r>
              <a:rPr lang="en-US"/>
              <a:t>Description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DB91F8DF-9400-AB45-B4BD-A06EFD811B4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510655" y="4020697"/>
            <a:ext cx="2822438" cy="792071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ts val="1640"/>
              </a:lnSpc>
              <a:buNone/>
              <a:defRPr sz="1200" b="0" i="0">
                <a:solidFill>
                  <a:schemeClr val="tx1"/>
                </a:solidFill>
                <a:latin typeface="Söhne" panose="020B0503030202060203" pitchFamily="34" charset="77"/>
              </a:defRPr>
            </a:lvl1pPr>
          </a:lstStyle>
          <a:p>
            <a:pPr lvl="0"/>
            <a:r>
              <a:rPr lang="en-US"/>
              <a:t>Sub title</a:t>
            </a:r>
            <a:br>
              <a:rPr lang="en-US"/>
            </a:br>
            <a:r>
              <a:rPr lang="en-US"/>
              <a:t>Description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DF5F1C22-36D6-AD41-A86A-5967381CF4D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510655" y="5519297"/>
            <a:ext cx="2822438" cy="792071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ts val="1640"/>
              </a:lnSpc>
              <a:buNone/>
              <a:defRPr sz="1200" b="0" i="0">
                <a:solidFill>
                  <a:schemeClr val="tx1"/>
                </a:solidFill>
                <a:latin typeface="Söhne" panose="020B0503030202060203" pitchFamily="34" charset="77"/>
              </a:defRPr>
            </a:lvl1pPr>
          </a:lstStyle>
          <a:p>
            <a:pPr lvl="0"/>
            <a:r>
              <a:rPr lang="en-US"/>
              <a:t>Sub title</a:t>
            </a:r>
            <a:br>
              <a:rPr lang="en-US"/>
            </a:br>
            <a:r>
              <a:rPr lang="en-US"/>
              <a:t>Description</a:t>
            </a:r>
          </a:p>
        </p:txBody>
      </p:sp>
    </p:spTree>
    <p:extLst>
      <p:ext uri="{BB962C8B-B14F-4D97-AF65-F5344CB8AC3E}">
        <p14:creationId xmlns:p14="http://schemas.microsoft.com/office/powerpoint/2010/main" val="256886724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EA190AA-A71D-A948-AF84-B586C40574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20248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esentation end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6A927972-55A4-4649-B0EE-4A612E0625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9825" y="3858145"/>
            <a:ext cx="2694874" cy="1239486"/>
          </a:xfrm>
          <a:prstGeom prst="rect">
            <a:avLst/>
          </a:prstGeom>
        </p:spPr>
        <p:txBody>
          <a:bodyPr lIns="0"/>
          <a:lstStyle>
            <a:lvl1pPr marL="0">
              <a:lnSpc>
                <a:spcPts val="1400"/>
              </a:lnSpc>
              <a:spcBef>
                <a:spcPts val="0"/>
              </a:spcBef>
              <a:buNone/>
              <a:defRPr sz="1000" b="0" i="0">
                <a:solidFill>
                  <a:srgbClr val="27282A"/>
                </a:solidFill>
                <a:latin typeface="Söhne" panose="020B0503030202060203" pitchFamily="34" charset="77"/>
                <a:cs typeface="Matter SQ" pitchFamily="2" charset="77"/>
              </a:defRPr>
            </a:lvl1pPr>
          </a:lstStyle>
          <a:p>
            <a:r>
              <a:rPr lang="en-GB">
                <a:effectLst/>
                <a:latin typeface="Söhne" panose="020B0503030202060203" pitchFamily="34" charset="77"/>
              </a:rPr>
              <a:t>12, rue de Prony, 75017 Paris, France</a:t>
            </a:r>
          </a:p>
          <a:p>
            <a:r>
              <a:rPr lang="en-GB">
                <a:effectLst/>
                <a:latin typeface="Söhne" panose="020B0503030202060203" pitchFamily="34" charset="77"/>
              </a:rPr>
              <a:t>T. +33 (0)1 44 15 19 49</a:t>
            </a:r>
          </a:p>
          <a:p>
            <a:r>
              <a:rPr lang="en-GB">
                <a:effectLst/>
                <a:latin typeface="Söhne" panose="020B0503030202060203" pitchFamily="34" charset="77"/>
              </a:rPr>
              <a:t>F. +33 (0)1 42 67 09 87</a:t>
            </a:r>
            <a:br>
              <a:rPr lang="en-GB">
                <a:effectLst/>
                <a:latin typeface="Söhne" panose="020B0503030202060203" pitchFamily="34" charset="77"/>
              </a:rPr>
            </a:br>
            <a:endParaRPr lang="en-GB">
              <a:effectLst/>
              <a:latin typeface="Söhne" panose="020B0503030202060203" pitchFamily="34" charset="77"/>
            </a:endParaRPr>
          </a:p>
          <a:p>
            <a:r>
              <a:rPr lang="en-GB" err="1">
                <a:effectLst/>
                <a:latin typeface="Söhne" panose="020B0503030202060203" pitchFamily="34" charset="77"/>
              </a:rPr>
              <a:t>woah@woah.int</a:t>
            </a:r>
            <a:endParaRPr lang="en-GB">
              <a:effectLst/>
              <a:latin typeface="Söhne" panose="020B0503030202060203" pitchFamily="34" charset="77"/>
            </a:endParaRPr>
          </a:p>
          <a:p>
            <a:r>
              <a:rPr lang="en-GB" err="1">
                <a:effectLst/>
                <a:latin typeface="Söhne" panose="020B0503030202060203" pitchFamily="34" charset="77"/>
              </a:rPr>
              <a:t>www.woah.org</a:t>
            </a:r>
            <a:endParaRPr lang="en-GB">
              <a:effectLst/>
              <a:latin typeface="Söhne" panose="020B0503030202060203" pitchFamily="34" charset="77"/>
            </a:endParaRP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9ACC2B9E-E050-0B44-90A6-E547FC0149F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endParaRPr 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04683DFE-91C9-0842-B29C-73C1B0B3CD4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86439" y="3858145"/>
            <a:ext cx="1204652" cy="1239486"/>
          </a:xfrm>
          <a:prstGeom prst="rect">
            <a:avLst/>
          </a:prstGeom>
        </p:spPr>
        <p:txBody>
          <a:bodyPr lIns="0"/>
          <a:lstStyle>
            <a:lvl1pPr marL="0">
              <a:lnSpc>
                <a:spcPts val="1400"/>
              </a:lnSpc>
              <a:spcBef>
                <a:spcPts val="0"/>
              </a:spcBef>
              <a:buNone/>
              <a:defRPr sz="1000" b="0" i="0">
                <a:solidFill>
                  <a:srgbClr val="27282A"/>
                </a:solidFill>
                <a:latin typeface="Söhne" panose="020B0503030202060203" pitchFamily="34" charset="77"/>
                <a:cs typeface="Matter SQ" pitchFamily="2" charset="77"/>
              </a:defRPr>
            </a:lvl1pPr>
          </a:lstStyle>
          <a:p>
            <a:r>
              <a:rPr lang="en-GB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Facebook</a:t>
            </a:r>
            <a:br>
              <a:rPr lang="en-GB">
                <a:solidFill>
                  <a:schemeClr val="tx1"/>
                </a:solidFill>
              </a:rPr>
            </a:br>
            <a:r>
              <a:rPr lang="en-GB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Twitter</a:t>
            </a:r>
            <a:endParaRPr lang="en-GB">
              <a:solidFill>
                <a:schemeClr val="tx1"/>
              </a:solidFill>
            </a:endParaRPr>
          </a:p>
          <a:p>
            <a:r>
              <a:rPr lang="en-GB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Instagram</a:t>
            </a:r>
            <a:endParaRPr lang="en-GB">
              <a:solidFill>
                <a:schemeClr val="tx1"/>
              </a:solidFill>
            </a:endParaRPr>
          </a:p>
          <a:p>
            <a:r>
              <a:rPr lang="en-GB">
                <a:solidFill>
                  <a:schemeClr val="tx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LinkedIn</a:t>
            </a:r>
            <a:endParaRPr lang="en-GB">
              <a:solidFill>
                <a:schemeClr val="tx1"/>
              </a:solidFill>
            </a:endParaRPr>
          </a:p>
          <a:p>
            <a:r>
              <a:rPr lang="en-GB">
                <a:solidFill>
                  <a:schemeClr val="tx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YouTube</a:t>
            </a:r>
            <a:endParaRPr lang="en-GB">
              <a:solidFill>
                <a:schemeClr val="tx1"/>
              </a:solidFill>
            </a:endParaRPr>
          </a:p>
          <a:p>
            <a:r>
              <a:rPr lang="en-GB">
                <a:solidFill>
                  <a:schemeClr val="tx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Flickr</a:t>
            </a:r>
            <a:endParaRPr lang="en-GB">
              <a:solidFill>
                <a:schemeClr val="tx1"/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1126CD1-5AF1-414E-8D47-08DC361C3E1B}"/>
              </a:ext>
            </a:extLst>
          </p:cNvPr>
          <p:cNvCxnSpPr>
            <a:cxnSpLocks/>
          </p:cNvCxnSpPr>
          <p:nvPr userDrawn="1"/>
        </p:nvCxnSpPr>
        <p:spPr>
          <a:xfrm>
            <a:off x="359825" y="3714008"/>
            <a:ext cx="541890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BE5691E6-6994-824F-8353-002EBE8E079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0667" y="487602"/>
            <a:ext cx="5448064" cy="2359692"/>
          </a:xfrm>
          <a:prstGeom prst="rect">
            <a:avLst/>
          </a:prstGeom>
        </p:spPr>
        <p:txBody>
          <a:bodyPr lIns="0" anchor="t"/>
          <a:lstStyle>
            <a:lvl1pPr marL="0" marR="0" indent="-228600" algn="l" defTabSz="914400" rtl="0" eaLnBrk="1" fontAlgn="auto" latinLnBrk="0" hangingPunct="1">
              <a:lnSpc>
                <a:spcPts val="74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0" b="0" i="0">
                <a:solidFill>
                  <a:srgbClr val="FF4815"/>
                </a:solidFill>
                <a:latin typeface="Söhne Schmal Kräftig" panose="02060506060206060203" pitchFamily="18" charset="77"/>
                <a:cs typeface="Matter SQ" pitchFamily="2" charset="77"/>
              </a:defRPr>
            </a:lvl1pPr>
          </a:lstStyle>
          <a:p>
            <a:pPr lvl="0"/>
            <a:r>
              <a:rPr lang="en-GB"/>
              <a:t>Thank you</a:t>
            </a:r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AD4464B-A619-AC44-A1C0-DE90616DAA83}"/>
              </a:ext>
            </a:extLst>
          </p:cNvPr>
          <p:cNvCxnSpPr>
            <a:cxnSpLocks/>
          </p:cNvCxnSpPr>
          <p:nvPr userDrawn="1"/>
        </p:nvCxnSpPr>
        <p:spPr>
          <a:xfrm>
            <a:off x="359825" y="5625153"/>
            <a:ext cx="541890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BCDE6757-34D3-934E-973B-24B0D38AA8CE}"/>
              </a:ext>
            </a:extLst>
          </p:cNvPr>
          <p:cNvSpPr txBox="1"/>
          <p:nvPr userDrawn="1"/>
        </p:nvSpPr>
        <p:spPr>
          <a:xfrm>
            <a:off x="4595149" y="3858145"/>
            <a:ext cx="1183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40171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691875-0350-A46B-F832-61D131A7F3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B9E6E21-5113-BF42-D32C-93B277A011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405027831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D4AEF2F4-0BB7-3F4C-AE77-7622C036DE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5526" y="1050905"/>
            <a:ext cx="2393950" cy="5873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0" i="0">
                <a:solidFill>
                  <a:srgbClr val="FF4815"/>
                </a:solidFill>
                <a:latin typeface="Söhne" panose="020B0503030202060203" pitchFamily="34" charset="77"/>
              </a:defRPr>
            </a:lvl1pPr>
          </a:lstStyle>
          <a:p>
            <a:pPr lvl="0"/>
            <a:r>
              <a:rPr lang="en-US"/>
              <a:t>Index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164A9801-8EE8-054E-973D-DED5B229A71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71605" y="987405"/>
            <a:ext cx="8721990" cy="3976317"/>
          </a:xfrm>
          <a:prstGeom prst="rect">
            <a:avLst/>
          </a:prstGeom>
        </p:spPr>
        <p:txBody>
          <a:bodyPr lIns="0" tIns="0" rIns="0" bIns="0"/>
          <a:lstStyle>
            <a:lvl1pPr marL="513000" indent="-457200">
              <a:lnSpc>
                <a:spcPts val="2820"/>
              </a:lnSpc>
              <a:spcBef>
                <a:spcPts val="0"/>
              </a:spcBef>
              <a:spcAft>
                <a:spcPts val="1000"/>
              </a:spcAft>
              <a:buClr>
                <a:srgbClr val="FF4815"/>
              </a:buClr>
              <a:buSzPct val="120000"/>
              <a:buFont typeface="+mj-lt"/>
              <a:buAutoNum type="arabicPeriod"/>
              <a:defRPr sz="2200" b="0" i="0">
                <a:solidFill>
                  <a:srgbClr val="FF4815"/>
                </a:solidFill>
                <a:latin typeface="Söhne" panose="020B0503030202060203" pitchFamily="34" charset="77"/>
                <a:cs typeface="Matter SQ Light" pitchFamily="2" charset="77"/>
              </a:defRPr>
            </a:lvl1pPr>
          </a:lstStyle>
          <a:p>
            <a:pPr lvl="0"/>
            <a:r>
              <a:rPr lang="en-GB"/>
              <a:t>Click to add section titles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47911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B44B006-4676-3E40-8C60-40940B3FB6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42880" y="1078995"/>
            <a:ext cx="792071" cy="79207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132390F8-01E8-A141-9387-07C6B9705E3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42880" y="2545906"/>
            <a:ext cx="792071" cy="799836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836C7465-326A-B344-99BD-9CAE5B49EF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053885" y="4021068"/>
            <a:ext cx="792071" cy="79207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E8C62AF3-8A9E-274C-8D23-09A84929056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037509" y="5468522"/>
            <a:ext cx="823133" cy="792071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DC53E45C-6835-C549-8D44-2D4334CA7DC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544313" y="1048897"/>
            <a:ext cx="716948" cy="777322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F177E1E-71E8-014B-B862-DC8688C99F2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495357" y="2546110"/>
            <a:ext cx="765904" cy="78077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8EE2F0F3-86FB-8840-BDA0-B692D566666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495357" y="4028691"/>
            <a:ext cx="791763" cy="74518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CD5A70B9-B3A6-E141-8CC7-46AFF4039D36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7495357" y="5493772"/>
            <a:ext cx="791764" cy="388269"/>
          </a:xfrm>
          <a:prstGeom prst="rect">
            <a:avLst/>
          </a:prstGeom>
        </p:spPr>
      </p:pic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56D8E862-3DB6-6D43-9190-3027DCA0862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5526" y="1050905"/>
            <a:ext cx="2393950" cy="5873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0" i="0">
                <a:solidFill>
                  <a:srgbClr val="FF4815"/>
                </a:solidFill>
                <a:latin typeface="Söhne" panose="020B0503030202060203" pitchFamily="34" charset="77"/>
              </a:defRPr>
            </a:lvl1pPr>
          </a:lstStyle>
          <a:p>
            <a:pPr lvl="0"/>
            <a:r>
              <a:rPr lang="en-US"/>
              <a:t>Insert page title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8E88869E-D3AD-1240-BB76-10372E14A3F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78355" y="1048897"/>
            <a:ext cx="2822438" cy="792071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ts val="1640"/>
              </a:lnSpc>
              <a:buNone/>
              <a:defRPr sz="1200" b="0" i="0">
                <a:solidFill>
                  <a:schemeClr val="tx1"/>
                </a:solidFill>
                <a:latin typeface="Söhne" panose="020B0503030202060203" pitchFamily="34" charset="77"/>
              </a:defRPr>
            </a:lvl1pPr>
          </a:lstStyle>
          <a:p>
            <a:pPr lvl="0"/>
            <a:r>
              <a:rPr lang="en-US"/>
              <a:t>Sub title</a:t>
            </a:r>
            <a:br>
              <a:rPr lang="en-US"/>
            </a:br>
            <a:r>
              <a:rPr lang="en-US"/>
              <a:t>Description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5ABCEAAD-F8FA-8146-B564-A78D51CE26B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78355" y="2522097"/>
            <a:ext cx="2822438" cy="792071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ts val="1640"/>
              </a:lnSpc>
              <a:buNone/>
              <a:defRPr sz="1200" b="0" i="0">
                <a:solidFill>
                  <a:schemeClr val="tx1"/>
                </a:solidFill>
                <a:latin typeface="Söhne" panose="020B0503030202060203" pitchFamily="34" charset="77"/>
              </a:defRPr>
            </a:lvl1pPr>
          </a:lstStyle>
          <a:p>
            <a:pPr lvl="0"/>
            <a:r>
              <a:rPr lang="en-US"/>
              <a:t>Sub title</a:t>
            </a:r>
            <a:br>
              <a:rPr lang="en-US"/>
            </a:br>
            <a:r>
              <a:rPr lang="en-US"/>
              <a:t>Description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B7656C29-A330-2945-9A01-0142B2C4255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78355" y="4020697"/>
            <a:ext cx="2822438" cy="792071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ts val="1640"/>
              </a:lnSpc>
              <a:buNone/>
              <a:defRPr sz="1200" b="0" i="0">
                <a:solidFill>
                  <a:schemeClr val="tx1"/>
                </a:solidFill>
                <a:latin typeface="Söhne" panose="020B0503030202060203" pitchFamily="34" charset="77"/>
              </a:defRPr>
            </a:lvl1pPr>
          </a:lstStyle>
          <a:p>
            <a:pPr lvl="0"/>
            <a:r>
              <a:rPr lang="en-US"/>
              <a:t>Sub title</a:t>
            </a:r>
            <a:br>
              <a:rPr lang="en-US"/>
            </a:br>
            <a:r>
              <a:rPr lang="en-US"/>
              <a:t>Description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417A8FCE-4410-A74D-8A04-8FA9987929A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78355" y="5519297"/>
            <a:ext cx="2822438" cy="792071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ts val="1640"/>
              </a:lnSpc>
              <a:buNone/>
              <a:defRPr sz="1200" b="0" i="0">
                <a:solidFill>
                  <a:schemeClr val="tx1"/>
                </a:solidFill>
                <a:latin typeface="Söhne" panose="020B0503030202060203" pitchFamily="34" charset="77"/>
              </a:defRPr>
            </a:lvl1pPr>
          </a:lstStyle>
          <a:p>
            <a:pPr lvl="0"/>
            <a:r>
              <a:rPr lang="en-US"/>
              <a:t>Sub title</a:t>
            </a:r>
            <a:br>
              <a:rPr lang="en-US"/>
            </a:br>
            <a:r>
              <a:rPr lang="en-US"/>
              <a:t>Description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B1550127-EAC5-9445-979E-BDE25C632BB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510655" y="1048897"/>
            <a:ext cx="2822438" cy="792071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ts val="1640"/>
              </a:lnSpc>
              <a:buNone/>
              <a:defRPr sz="1200" b="0" i="0">
                <a:solidFill>
                  <a:schemeClr val="tx1"/>
                </a:solidFill>
                <a:latin typeface="Söhne" panose="020B0503030202060203" pitchFamily="34" charset="77"/>
              </a:defRPr>
            </a:lvl1pPr>
          </a:lstStyle>
          <a:p>
            <a:pPr lvl="0"/>
            <a:r>
              <a:rPr lang="en-US"/>
              <a:t>Sub title</a:t>
            </a:r>
            <a:br>
              <a:rPr lang="en-US"/>
            </a:br>
            <a:r>
              <a:rPr lang="en-US"/>
              <a:t>Description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C79E6E87-E78B-024F-909E-E11B2900184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510655" y="2522097"/>
            <a:ext cx="2822438" cy="792071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ts val="1640"/>
              </a:lnSpc>
              <a:buNone/>
              <a:defRPr sz="1200" b="0" i="0">
                <a:solidFill>
                  <a:schemeClr val="tx1"/>
                </a:solidFill>
                <a:latin typeface="Söhne" panose="020B0503030202060203" pitchFamily="34" charset="77"/>
              </a:defRPr>
            </a:lvl1pPr>
          </a:lstStyle>
          <a:p>
            <a:pPr lvl="0"/>
            <a:r>
              <a:rPr lang="en-US"/>
              <a:t>Sub title</a:t>
            </a:r>
            <a:br>
              <a:rPr lang="en-US"/>
            </a:br>
            <a:r>
              <a:rPr lang="en-US"/>
              <a:t>Description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DB91F8DF-9400-AB45-B4BD-A06EFD811B4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510655" y="4020697"/>
            <a:ext cx="2822438" cy="792071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ts val="1640"/>
              </a:lnSpc>
              <a:buNone/>
              <a:defRPr sz="1200" b="0" i="0">
                <a:solidFill>
                  <a:schemeClr val="tx1"/>
                </a:solidFill>
                <a:latin typeface="Söhne" panose="020B0503030202060203" pitchFamily="34" charset="77"/>
              </a:defRPr>
            </a:lvl1pPr>
          </a:lstStyle>
          <a:p>
            <a:pPr lvl="0"/>
            <a:r>
              <a:rPr lang="en-US"/>
              <a:t>Sub title</a:t>
            </a:r>
            <a:br>
              <a:rPr lang="en-US"/>
            </a:br>
            <a:r>
              <a:rPr lang="en-US"/>
              <a:t>Description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DF5F1C22-36D6-AD41-A86A-5967381CF4D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510655" y="5519297"/>
            <a:ext cx="2822438" cy="792071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ts val="1640"/>
              </a:lnSpc>
              <a:buNone/>
              <a:defRPr sz="1200" b="0" i="0">
                <a:solidFill>
                  <a:schemeClr val="tx1"/>
                </a:solidFill>
                <a:latin typeface="Söhne" panose="020B0503030202060203" pitchFamily="34" charset="77"/>
              </a:defRPr>
            </a:lvl1pPr>
          </a:lstStyle>
          <a:p>
            <a:pPr lvl="0"/>
            <a:r>
              <a:rPr lang="en-US"/>
              <a:t>Sub title</a:t>
            </a:r>
            <a:br>
              <a:rPr lang="en-US"/>
            </a:br>
            <a:r>
              <a:rPr lang="en-US"/>
              <a:t>Description</a:t>
            </a:r>
          </a:p>
        </p:txBody>
      </p:sp>
    </p:spTree>
    <p:extLst>
      <p:ext uri="{BB962C8B-B14F-4D97-AF65-F5344CB8AC3E}">
        <p14:creationId xmlns:p14="http://schemas.microsoft.com/office/powerpoint/2010/main" val="65267593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fographic o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E49C1B54-8D4D-B741-BA4E-A91424755BC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51959" y="1050906"/>
            <a:ext cx="8790638" cy="5439456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endParaRPr lang="en-US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D4AEF2F4-0BB7-3F4C-AE77-7622C036DE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5526" y="1050905"/>
            <a:ext cx="2393950" cy="5873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0" i="0">
                <a:solidFill>
                  <a:srgbClr val="FF4815"/>
                </a:solidFill>
                <a:latin typeface="Söhne" panose="020B0503030202060203" pitchFamily="34" charset="77"/>
              </a:defRPr>
            </a:lvl1pPr>
          </a:lstStyle>
          <a:p>
            <a:pPr lvl="0"/>
            <a:r>
              <a:rPr lang="en-US"/>
              <a:t>Insert page title</a:t>
            </a:r>
          </a:p>
        </p:txBody>
      </p:sp>
    </p:spTree>
    <p:extLst>
      <p:ext uri="{BB962C8B-B14F-4D97-AF65-F5344CB8AC3E}">
        <p14:creationId xmlns:p14="http://schemas.microsoft.com/office/powerpoint/2010/main" val="290778658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 o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E49C1B54-8D4D-B741-BA4E-A91424755BC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51959" y="1050906"/>
            <a:ext cx="8790638" cy="5439456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endParaRPr lang="en-US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D4AEF2F4-0BB7-3F4C-AE77-7622C036DE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5526" y="1050905"/>
            <a:ext cx="2393950" cy="5873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0" i="0">
                <a:solidFill>
                  <a:srgbClr val="FF4815"/>
                </a:solidFill>
                <a:latin typeface="Söhne" panose="020B0503030202060203" pitchFamily="34" charset="77"/>
              </a:defRPr>
            </a:lvl1pPr>
          </a:lstStyle>
          <a:p>
            <a:pPr lvl="0"/>
            <a:r>
              <a:rPr lang="en-US"/>
              <a:t>Insert page title</a:t>
            </a:r>
          </a:p>
        </p:txBody>
      </p:sp>
    </p:spTree>
    <p:extLst>
      <p:ext uri="{BB962C8B-B14F-4D97-AF65-F5344CB8AC3E}">
        <p14:creationId xmlns:p14="http://schemas.microsoft.com/office/powerpoint/2010/main" val="351194583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short paragraph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E49C1B54-8D4D-B741-BA4E-A91424755BC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535122" y="1050906"/>
            <a:ext cx="4307474" cy="5439456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endParaRPr lang="en-US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8A20392C-56EA-6346-868C-F91217C849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5526" y="1050905"/>
            <a:ext cx="2393950" cy="5873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0" i="0">
                <a:solidFill>
                  <a:srgbClr val="FF4815"/>
                </a:solidFill>
                <a:latin typeface="Söhne" panose="020B0503030202060203" pitchFamily="34" charset="77"/>
              </a:defRPr>
            </a:lvl1pPr>
          </a:lstStyle>
          <a:p>
            <a:pPr lvl="0"/>
            <a:r>
              <a:rPr lang="en-US"/>
              <a:t>Insert page title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2AC5DCEA-BA1B-B946-A05B-5993EA5643A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041179" y="1050904"/>
            <a:ext cx="4307474" cy="279719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160"/>
              </a:lnSpc>
              <a:spcBef>
                <a:spcPts val="0"/>
              </a:spcBef>
              <a:buNone/>
              <a:defRPr sz="1800" b="0" i="0">
                <a:latin typeface="Söhne" panose="020B0503030202060203" pitchFamily="34" charset="77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4928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of text +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979DE58E-8BD7-2D4B-A069-213501D494E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41179" y="4006328"/>
            <a:ext cx="4307474" cy="2484033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endParaRPr lang="en-US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E49C1B54-8D4D-B741-BA4E-A91424755BC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535122" y="4006328"/>
            <a:ext cx="4307474" cy="2484033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endParaRPr lang="en-US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F7D6E1BA-57BC-1D4B-B73C-AA473498A4C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041179" y="1050904"/>
            <a:ext cx="4307474" cy="279719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900"/>
              </a:lnSpc>
              <a:buNone/>
              <a:defRPr sz="1400" b="0" i="0">
                <a:solidFill>
                  <a:srgbClr val="27282A"/>
                </a:solidFill>
                <a:latin typeface="Söhne" panose="020B0503030202060203" pitchFamily="34" charset="77"/>
              </a:defRPr>
            </a:lvl1pPr>
          </a:lstStyle>
          <a:p>
            <a:pPr lvl="0"/>
            <a:endParaRPr lang="en-US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5CF0FEE2-8B80-234E-8F76-B0C04095F4B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5526" y="1050905"/>
            <a:ext cx="2393950" cy="5873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0" i="0">
                <a:solidFill>
                  <a:srgbClr val="FF4815"/>
                </a:solidFill>
                <a:latin typeface="Söhne" panose="020B0503030202060203" pitchFamily="34" charset="77"/>
              </a:defRPr>
            </a:lvl1pPr>
          </a:lstStyle>
          <a:p>
            <a:pPr lvl="0"/>
            <a:r>
              <a:rPr lang="en-US"/>
              <a:t>Insert page title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B2189421-81BB-2A4A-87BA-4E70B3812FB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524279" y="1050904"/>
            <a:ext cx="4307474" cy="279719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900"/>
              </a:lnSpc>
              <a:buNone/>
              <a:defRPr sz="1400" b="0" i="0">
                <a:solidFill>
                  <a:srgbClr val="27282A"/>
                </a:solidFill>
                <a:latin typeface="Söhne" panose="020B0503030202060203" pitchFamily="34" charset="77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73196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 + image or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11EC41EF-CBC4-0D45-9BD1-31F2002449E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535122" y="1050906"/>
            <a:ext cx="4307474" cy="5439456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F29BB31-A220-884D-ACCF-8150CA29163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5526" y="5902986"/>
            <a:ext cx="2393950" cy="5873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 b="0" i="0">
                <a:solidFill>
                  <a:srgbClr val="27282A"/>
                </a:solidFill>
                <a:latin typeface="Söhne" panose="020B0503030202060203" pitchFamily="34" charset="77"/>
              </a:defRPr>
            </a:lvl1pPr>
          </a:lstStyle>
          <a:p>
            <a:pPr lvl="0"/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8E647CCF-1504-374F-B981-125CD38941F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5526" y="1050905"/>
            <a:ext cx="2393950" cy="5873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0" i="0">
                <a:solidFill>
                  <a:srgbClr val="FF4815"/>
                </a:solidFill>
                <a:latin typeface="Söhne" panose="020B0503030202060203" pitchFamily="34" charset="77"/>
              </a:defRPr>
            </a:lvl1pPr>
          </a:lstStyle>
          <a:p>
            <a:pPr lvl="0"/>
            <a:r>
              <a:rPr lang="en-US"/>
              <a:t>Insert page title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96EDFC6F-B1B4-8543-8EB4-0925F40B20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70198" y="1050905"/>
            <a:ext cx="4265487" cy="5439456"/>
          </a:xfrm>
          <a:prstGeom prst="rect">
            <a:avLst/>
          </a:prstGeom>
        </p:spPr>
        <p:txBody>
          <a:bodyPr lIns="0" tIns="0" rIns="0" bIns="0"/>
          <a:lstStyle>
            <a:lvl1pPr marL="341550" marR="0" indent="-285750" algn="l" defTabSz="914400" rtl="0" eaLnBrk="1" fontAlgn="auto" latinLnBrk="0" hangingPunct="1">
              <a:lnSpc>
                <a:spcPts val="2360"/>
              </a:lnSpc>
              <a:spcBef>
                <a:spcPts val="0"/>
              </a:spcBef>
              <a:spcAft>
                <a:spcPts val="800"/>
              </a:spcAft>
              <a:buClr>
                <a:srgbClr val="FF4815"/>
              </a:buClr>
              <a:buSzPct val="120000"/>
              <a:buFont typeface="Arial" panose="020B0604020202020204" pitchFamily="34" charset="0"/>
              <a:buChar char="•"/>
              <a:tabLst/>
              <a:defRPr sz="1800" b="0" i="0">
                <a:solidFill>
                  <a:srgbClr val="FF4815"/>
                </a:solidFill>
                <a:latin typeface="Söhne" panose="020B0503030202060203" pitchFamily="34" charset="77"/>
                <a:cs typeface="Matter SQ Light" pitchFamily="2" charset="77"/>
              </a:defRPr>
            </a:lvl1pPr>
          </a:lstStyle>
          <a:p>
            <a:pPr lvl="0"/>
            <a:r>
              <a:rPr lang="en-GB"/>
              <a:t>Click to add chapter text</a:t>
            </a:r>
          </a:p>
          <a:p>
            <a:pPr marL="341550" marR="0" lvl="0" indent="-285750" algn="l" defTabSz="914400" rtl="0" eaLnBrk="1" fontAlgn="auto" latinLnBrk="0" hangingPunct="1">
              <a:lnSpc>
                <a:spcPts val="3020"/>
              </a:lnSpc>
              <a:spcBef>
                <a:spcPts val="0"/>
              </a:spcBef>
              <a:spcAft>
                <a:spcPts val="0"/>
              </a:spcAft>
              <a:buClr>
                <a:srgbClr val="FF4815"/>
              </a:buClr>
              <a:buSzPct val="120000"/>
              <a:tabLst/>
              <a:defRPr/>
            </a:pPr>
            <a:r>
              <a:rPr lang="en-GB"/>
              <a:t>Click to add chapter text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453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 o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E49C1B54-8D4D-B741-BA4E-A91424755BC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51959" y="1050906"/>
            <a:ext cx="8790638" cy="5439456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endParaRPr lang="en-US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D4AEF2F4-0BB7-3F4C-AE77-7622C036DE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5526" y="1050905"/>
            <a:ext cx="2393950" cy="5873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0" i="0">
                <a:solidFill>
                  <a:srgbClr val="FF4815"/>
                </a:solidFill>
                <a:latin typeface="Söhne" panose="020B0503030202060203" pitchFamily="34" charset="77"/>
              </a:defRPr>
            </a:lvl1pPr>
          </a:lstStyle>
          <a:p>
            <a:pPr lvl="0"/>
            <a:r>
              <a:rPr lang="en-US"/>
              <a:t>Insert page title</a:t>
            </a:r>
          </a:p>
        </p:txBody>
      </p:sp>
    </p:spTree>
    <p:extLst>
      <p:ext uri="{BB962C8B-B14F-4D97-AF65-F5344CB8AC3E}">
        <p14:creationId xmlns:p14="http://schemas.microsoft.com/office/powerpoint/2010/main" val="396503974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04E950B3-379D-1140-B57D-B6FAB65D0A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5526" y="1050905"/>
            <a:ext cx="2393950" cy="5873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0" i="0">
                <a:solidFill>
                  <a:srgbClr val="FF4815"/>
                </a:solidFill>
                <a:latin typeface="Söhne" panose="020B0503030202060203" pitchFamily="34" charset="77"/>
              </a:defRPr>
            </a:lvl1pPr>
          </a:lstStyle>
          <a:p>
            <a:pPr lvl="0"/>
            <a:r>
              <a:rPr lang="en-US"/>
              <a:t>Insert page title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15E596C4-B8A9-F742-B1E3-E191FD58744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41179" y="987405"/>
            <a:ext cx="8752416" cy="2771795"/>
          </a:xfrm>
          <a:prstGeom prst="rect">
            <a:avLst/>
          </a:prstGeom>
        </p:spPr>
        <p:txBody>
          <a:bodyPr lIns="0" tIns="0" rIns="0" bIns="0"/>
          <a:lstStyle>
            <a:lvl1pPr marL="513000" indent="-457200">
              <a:lnSpc>
                <a:spcPts val="2820"/>
              </a:lnSpc>
              <a:spcBef>
                <a:spcPts val="0"/>
              </a:spcBef>
              <a:spcAft>
                <a:spcPts val="1000"/>
              </a:spcAft>
              <a:buClr>
                <a:srgbClr val="FF4815"/>
              </a:buClr>
              <a:buSzPct val="100000"/>
              <a:buFont typeface="+mj-lt"/>
              <a:buAutoNum type="arabicPeriod"/>
              <a:defRPr sz="2200" b="0" i="0">
                <a:solidFill>
                  <a:srgbClr val="FF4815"/>
                </a:solidFill>
                <a:latin typeface="Söhne" panose="020B0503030202060203" pitchFamily="34" charset="77"/>
                <a:cs typeface="Matter SQ Light" pitchFamily="2" charset="77"/>
              </a:defRPr>
            </a:lvl1pPr>
          </a:lstStyle>
          <a:p>
            <a:pPr lvl="0"/>
            <a:r>
              <a:rPr lang="en-GB"/>
              <a:t>Click to edit Master text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1080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 list siz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04E950B3-379D-1140-B57D-B6FAB65D0A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5526" y="1050905"/>
            <a:ext cx="2393950" cy="5873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0" i="0">
                <a:solidFill>
                  <a:srgbClr val="FF4815"/>
                </a:solidFill>
                <a:latin typeface="Söhne" panose="020B0503030202060203" pitchFamily="34" charset="77"/>
              </a:defRPr>
            </a:lvl1pPr>
          </a:lstStyle>
          <a:p>
            <a:pPr lvl="0"/>
            <a:r>
              <a:rPr lang="en-US"/>
              <a:t>Insert page title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6508A734-3C83-0F46-B2F0-3906354ECBB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41179" y="987405"/>
            <a:ext cx="8752416" cy="2771795"/>
          </a:xfrm>
          <a:prstGeom prst="rect">
            <a:avLst/>
          </a:prstGeom>
        </p:spPr>
        <p:txBody>
          <a:bodyPr lIns="0" tIns="0" rIns="0" bIns="0"/>
          <a:lstStyle>
            <a:lvl1pPr marL="284400" indent="-228600">
              <a:lnSpc>
                <a:spcPts val="2820"/>
              </a:lnSpc>
              <a:spcBef>
                <a:spcPts val="0"/>
              </a:spcBef>
              <a:spcAft>
                <a:spcPts val="1000"/>
              </a:spcAft>
              <a:buClr>
                <a:srgbClr val="FF4815"/>
              </a:buClr>
              <a:buSzPct val="120000"/>
              <a:buFont typeface="Arial" panose="020B0604020202020204" pitchFamily="34" charset="0"/>
              <a:buChar char="•"/>
              <a:defRPr sz="2200" b="0" i="0">
                <a:solidFill>
                  <a:srgbClr val="FF4815"/>
                </a:solidFill>
                <a:latin typeface="Söhne" panose="020B0503030202060203" pitchFamily="34" charset="77"/>
                <a:cs typeface="Matter SQ Light" pitchFamily="2" charset="77"/>
              </a:defRPr>
            </a:lvl1pPr>
          </a:lstStyle>
          <a:p>
            <a:pPr lvl="0"/>
            <a:r>
              <a:rPr lang="en-GB"/>
              <a:t>Click to edit Master text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90228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 list siz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04E950B3-379D-1140-B57D-B6FAB65D0A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5526" y="1050905"/>
            <a:ext cx="2393950" cy="5873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0" i="0">
                <a:solidFill>
                  <a:srgbClr val="FF4815"/>
                </a:solidFill>
                <a:latin typeface="Söhne" panose="020B0503030202060203" pitchFamily="34" charset="77"/>
              </a:defRPr>
            </a:lvl1pPr>
          </a:lstStyle>
          <a:p>
            <a:pPr lvl="0"/>
            <a:r>
              <a:rPr lang="en-US"/>
              <a:t>Insert page title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6508A734-3C83-0F46-B2F0-3906354ECBB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41179" y="987405"/>
            <a:ext cx="8752416" cy="5692795"/>
          </a:xfrm>
          <a:prstGeom prst="rect">
            <a:avLst/>
          </a:prstGeom>
        </p:spPr>
        <p:txBody>
          <a:bodyPr lIns="0" tIns="0" rIns="0" bIns="0"/>
          <a:lstStyle>
            <a:lvl1pPr marL="284400" marR="0" indent="-228600" algn="l" defTabSz="914400" rtl="0" eaLnBrk="1" fontAlgn="auto" latinLnBrk="0" hangingPunct="1">
              <a:lnSpc>
                <a:spcPts val="5020"/>
              </a:lnSpc>
              <a:spcBef>
                <a:spcPts val="0"/>
              </a:spcBef>
              <a:spcAft>
                <a:spcPts val="1000"/>
              </a:spcAft>
              <a:buClr>
                <a:srgbClr val="FF4815"/>
              </a:buClr>
              <a:buSzPct val="120000"/>
              <a:buFont typeface="Arial" panose="020B0604020202020204" pitchFamily="34" charset="0"/>
              <a:buChar char="•"/>
              <a:tabLst/>
              <a:defRPr sz="4400" b="0" i="0">
                <a:solidFill>
                  <a:srgbClr val="FF4815"/>
                </a:solidFill>
                <a:latin typeface="Söhne" panose="020B0503030202060203" pitchFamily="34" charset="77"/>
                <a:cs typeface="Matter SQ Light" pitchFamily="2" charset="77"/>
              </a:defRPr>
            </a:lvl1pPr>
          </a:lstStyle>
          <a:p>
            <a:pPr lvl="0"/>
            <a:r>
              <a:rPr lang="en-GB"/>
              <a:t> Click to edit Master text</a:t>
            </a:r>
          </a:p>
          <a:p>
            <a:pPr lvl="0"/>
            <a:r>
              <a:rPr lang="en-GB"/>
              <a:t> Size 2</a:t>
            </a:r>
          </a:p>
          <a:p>
            <a:pPr lvl="0"/>
            <a:r>
              <a:rPr lang="en-GB"/>
              <a:t> Size 2</a:t>
            </a:r>
          </a:p>
          <a:p>
            <a:pPr lvl="0"/>
            <a:endParaRPr lang="en-GB"/>
          </a:p>
          <a:p>
            <a:pPr lvl="0"/>
            <a:endParaRPr lang="en-GB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42676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 list + 2 images (below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6F6CD35C-61E6-1B49-A910-FB1C89A41DE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41179" y="987405"/>
            <a:ext cx="8752416" cy="2771795"/>
          </a:xfrm>
          <a:prstGeom prst="rect">
            <a:avLst/>
          </a:prstGeom>
        </p:spPr>
        <p:txBody>
          <a:bodyPr lIns="0" tIns="0" rIns="0" bIns="0"/>
          <a:lstStyle>
            <a:lvl1pPr marL="284400" indent="-228600">
              <a:lnSpc>
                <a:spcPts val="2820"/>
              </a:lnSpc>
              <a:spcBef>
                <a:spcPts val="0"/>
              </a:spcBef>
              <a:spcAft>
                <a:spcPts val="1000"/>
              </a:spcAft>
              <a:buClr>
                <a:srgbClr val="FF4815"/>
              </a:buClr>
              <a:buSzPct val="120000"/>
              <a:buFont typeface="Arial" panose="020B0604020202020204" pitchFamily="34" charset="0"/>
              <a:buChar char="•"/>
              <a:defRPr sz="2200" b="0" i="0">
                <a:solidFill>
                  <a:srgbClr val="FF4815"/>
                </a:solidFill>
                <a:latin typeface="Söhne" panose="020B0503030202060203" pitchFamily="34" charset="77"/>
                <a:cs typeface="Matter SQ Light" pitchFamily="2" charset="77"/>
              </a:defRPr>
            </a:lvl1pPr>
          </a:lstStyle>
          <a:p>
            <a:pPr lvl="0"/>
            <a:r>
              <a:rPr lang="en-GB"/>
              <a:t>Click to edit Master text</a:t>
            </a:r>
          </a:p>
          <a:p>
            <a:pPr lvl="0"/>
            <a:endParaRPr lang="en-US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04E950B3-379D-1140-B57D-B6FAB65D0A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5526" y="1050905"/>
            <a:ext cx="2393950" cy="5873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0" i="0">
                <a:solidFill>
                  <a:srgbClr val="FF4815"/>
                </a:solidFill>
                <a:latin typeface="Söhne" panose="020B0503030202060203" pitchFamily="34" charset="77"/>
              </a:defRPr>
            </a:lvl1pPr>
          </a:lstStyle>
          <a:p>
            <a:pPr lvl="0"/>
            <a:r>
              <a:rPr lang="en-US"/>
              <a:t>Insert page title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D996574A-0652-2E4C-A999-E558AFDA10B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41179" y="4006328"/>
            <a:ext cx="4307474" cy="2484033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endParaRPr lang="en-US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171B52C2-B24A-3043-9891-43B68181DAC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535122" y="4006328"/>
            <a:ext cx="4307474" cy="2484033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70886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 + line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81B004E-2547-5945-912F-8722C2FF95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6158F799-348D-4A46-B9D8-E31DC1969FE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5526" y="1050905"/>
            <a:ext cx="2393950" cy="5873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0" i="0">
                <a:solidFill>
                  <a:srgbClr val="FF4815"/>
                </a:solidFill>
                <a:latin typeface="Söhne" panose="020B0503030202060203" pitchFamily="34" charset="77"/>
              </a:defRPr>
            </a:lvl1pPr>
          </a:lstStyle>
          <a:p>
            <a:pPr lvl="0"/>
            <a:r>
              <a:rPr lang="en-US"/>
              <a:t>Insert page title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34ACB212-6DB9-EF44-B8D7-F0C7EEAF6E9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71605" y="987405"/>
            <a:ext cx="8721990" cy="3976317"/>
          </a:xfrm>
          <a:prstGeom prst="rect">
            <a:avLst/>
          </a:prstGeom>
        </p:spPr>
        <p:txBody>
          <a:bodyPr lIns="0" tIns="0" rIns="0" bIns="0"/>
          <a:lstStyle>
            <a:lvl1pPr marL="284400" indent="-228600">
              <a:lnSpc>
                <a:spcPts val="2820"/>
              </a:lnSpc>
              <a:spcBef>
                <a:spcPts val="0"/>
              </a:spcBef>
              <a:spcAft>
                <a:spcPts val="1000"/>
              </a:spcAft>
              <a:buClr>
                <a:srgbClr val="FF4815"/>
              </a:buClr>
              <a:buSzPct val="120000"/>
              <a:buFont typeface="Arial" panose="020B0604020202020204" pitchFamily="34" charset="0"/>
              <a:buChar char="•"/>
              <a:defRPr sz="2200" b="0" i="0">
                <a:solidFill>
                  <a:srgbClr val="FF4815"/>
                </a:solidFill>
                <a:latin typeface="Söhne" panose="020B0503030202060203" pitchFamily="34" charset="77"/>
                <a:cs typeface="Matter SQ Light" pitchFamily="2" charset="77"/>
              </a:defRPr>
            </a:lvl1pPr>
          </a:lstStyle>
          <a:p>
            <a:pPr lvl="0"/>
            <a:r>
              <a:rPr lang="en-GB"/>
              <a:t>Click to edit Master text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30875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subtitle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9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A50021"/>
                </a:solidFill>
              </a:defRPr>
            </a:lvl1pPr>
          </a:lstStyle>
          <a:p>
            <a:pPr lvl="0"/>
            <a:r>
              <a:rPr lang="fr-FR" dirty="0"/>
              <a:t>Cliquez pour modifier le style du titre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609600" y="1600212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3000"/>
            </a:lvl1pPr>
            <a:lvl2pPr>
              <a:defRPr sz="2800"/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8" name="Espace réservé du texte 4"/>
          <p:cNvSpPr>
            <a:spLocks noGrp="1"/>
          </p:cNvSpPr>
          <p:nvPr>
            <p:ph type="body" sz="quarter" idx="12" hasCustomPrompt="1"/>
          </p:nvPr>
        </p:nvSpPr>
        <p:spPr>
          <a:xfrm>
            <a:off x="624417" y="908720"/>
            <a:ext cx="10944191" cy="504056"/>
          </a:xfrm>
          <a:noFill/>
        </p:spPr>
        <p:txBody>
          <a:bodyPr/>
          <a:lstStyle>
            <a:lvl1pPr marL="0" indent="0" algn="ct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lang="fr-FR" sz="2400" b="0" i="1" kern="1200" dirty="0" smtClean="0">
                <a:solidFill>
                  <a:srgbClr val="636463"/>
                </a:solidFill>
                <a:latin typeface="Arial"/>
                <a:ea typeface="+mn-ea"/>
                <a:cs typeface="+mn-cs"/>
              </a:defRPr>
            </a:lvl1pPr>
          </a:lstStyle>
          <a:p>
            <a:pPr lvl="0"/>
            <a:r>
              <a:rPr lang="fr-FR" dirty="0" err="1"/>
              <a:t>Subtitle</a:t>
            </a:r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5751521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37857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D6ED4-F7F0-E0A7-57DB-DBA7A2C59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E93B12-9B40-F622-AF44-D4C5FCBAEF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8DF505-31CD-239D-C820-CCCAD8238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CB809-EFCB-453C-9F3D-4761242CD64D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ACE7A-A136-BF0F-26BD-F66A99D76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2153FC-BF60-5D7F-B0D7-6B1BB47F0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574A0-ADBD-4F92-A2EA-C20E566C86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50762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72804-61CE-AB7B-372C-B1FD43903C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9ED22D-91D0-ECEA-C132-69AC5E8DAD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FF86C1-4EB4-8CFA-F658-5E1C03119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CB809-EFCB-453C-9F3D-4761242CD64D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86A5FB-89C6-311B-4121-86462DDAF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26D8C3-0BFD-7EB2-FFD4-4DA19B055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574A0-ADBD-4F92-A2EA-C20E566C86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32900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D6ED4-F7F0-E0A7-57DB-DBA7A2C59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E93B12-9B40-F622-AF44-D4C5FCBAEF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8DF505-31CD-239D-C820-CCCAD8238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CB809-EFCB-453C-9F3D-4761242CD64D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ACE7A-A136-BF0F-26BD-F66A99D76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2153FC-BF60-5D7F-B0D7-6B1BB47F0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574A0-ADBD-4F92-A2EA-C20E566C86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620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short paragraph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E49C1B54-8D4D-B741-BA4E-A91424755BC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535122" y="1050906"/>
            <a:ext cx="4307474" cy="5439456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endParaRPr lang="en-US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8A20392C-56EA-6346-868C-F91217C849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5526" y="1050905"/>
            <a:ext cx="2393950" cy="5873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0" i="0">
                <a:solidFill>
                  <a:srgbClr val="FF4815"/>
                </a:solidFill>
                <a:latin typeface="Söhne" panose="020B0503030202060203" pitchFamily="34" charset="77"/>
              </a:defRPr>
            </a:lvl1pPr>
          </a:lstStyle>
          <a:p>
            <a:pPr lvl="0"/>
            <a:r>
              <a:rPr lang="en-US"/>
              <a:t>Insert page title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2AC5DCEA-BA1B-B946-A05B-5993EA5643A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041179" y="1050904"/>
            <a:ext cx="4307474" cy="279719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160"/>
              </a:lnSpc>
              <a:spcBef>
                <a:spcPts val="0"/>
              </a:spcBef>
              <a:buNone/>
              <a:defRPr sz="1800" b="0" i="0">
                <a:latin typeface="Söhne" panose="020B0503030202060203" pitchFamily="34" charset="77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20636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A5B7A-09EA-705B-F966-42ED8F534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F46D7A-98DE-D05A-9D6D-75BD55F44C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5F898-C5F6-7519-73D5-9F55F93D3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CB809-EFCB-453C-9F3D-4761242CD64D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3B2879-CDA8-1506-D812-0C435C89C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83C33E-9D50-A37A-9F0C-41BA81B69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574A0-ADBD-4F92-A2EA-C20E566C864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831C48-DD44-2BA3-25CD-2887B57612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03301" y="136525"/>
            <a:ext cx="975079" cy="39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9002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EB91C-799C-CC99-3513-4E801346C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229C9B-89D8-7702-FA1D-18A2777412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A2AEB7-395B-7BC8-4D86-6EAC295A18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521890-AA3B-55B2-E2A9-387F1E12D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CB809-EFCB-453C-9F3D-4761242CD64D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2F484C-ED1F-6E81-7409-4B41ACF63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F700E8-869B-0E5E-2D74-9B6B3FAE4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574A0-ADBD-4F92-A2EA-C20E566C8647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DEEB457-B0FA-6C54-739C-A02DAAA9C1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8526" y="105085"/>
            <a:ext cx="975079" cy="39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73146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FC0A1-C378-E9BA-F1B9-58D0285F7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98C4BC-0F74-FCC7-A13E-81972D9F82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8D58BE-7BBB-40C6-92D7-3917932DAA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EBA4E9-4B66-8F7F-93CA-E72FC881F7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8CC6A4-0945-DCDD-E622-819050280F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D3A9E7-19ED-CAB0-8807-DCF4091AE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CB809-EFCB-453C-9F3D-4761242CD64D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58B5B3-47DD-1A87-F464-6123B8A7C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4C6FC0-F0BB-6DE6-88E9-40F25D56F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574A0-ADBD-4F92-A2EA-C20E566C8647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6F92633-8975-5F51-22F1-1C765D6F08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8526" y="136525"/>
            <a:ext cx="975079" cy="39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69287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5A86B-9034-8E8F-C0FE-5B547DB33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5AFBDC-0E35-BF1D-C23A-4DF4179C8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CB809-EFCB-453C-9F3D-4761242CD64D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06F354-0010-5770-4E30-7DF21239E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27CBC3-88C9-B922-457E-7A77C8EB6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574A0-ADBD-4F92-A2EA-C20E566C864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621601-DD0D-BA42-82A2-66803EE295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27101" y="136525"/>
            <a:ext cx="975079" cy="39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93694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9E109A-D307-2598-3216-AD69A4DF3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CB809-EFCB-453C-9F3D-4761242CD64D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C364C9-77D3-0A6F-D818-E7C673842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135776-7198-98AC-77C9-5CF1262B2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574A0-ADBD-4F92-A2EA-C20E566C86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48298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0CE60-9480-2DB4-FEAA-9C6399AB3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16AB86-1C2C-E367-9B28-B747707EAD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4B2BCA-0A6D-1D62-4CD8-4C31019D8D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692883-05F4-CF8B-531E-12FBDFFB7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CB809-EFCB-453C-9F3D-4761242CD64D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585C2F-87C0-19AD-6D9B-81468C1B9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67CE29-DC0E-DCF6-736A-501EC781E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574A0-ADBD-4F92-A2EA-C20E566C8647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B533A3-0E32-E00C-C708-8DDD9C0635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8051" y="136525"/>
            <a:ext cx="975079" cy="39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37577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FCAD6-0D3A-FBAD-3C90-F747212B1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D8BA490-160F-F9EB-357D-D41D2901BC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89CBB8-C95D-7F2B-D85B-0A32202B8F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5B4AEA-8ADD-3EE6-E850-53E9B66FA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CB809-EFCB-453C-9F3D-4761242CD64D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81B53C-EFCE-7900-AED8-2C5582CBB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53A134-3A88-E366-2B0E-647533D09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574A0-ADBD-4F92-A2EA-C20E566C8647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336098B-03BA-9470-6088-0466BA87930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65201" y="120650"/>
            <a:ext cx="975079" cy="39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56487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89BEE-B0CE-AB7E-5BBC-78A74360D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06B059-5F32-0BE2-6D48-C2DB44C056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B395BB-D8C6-AEF2-B530-EB149F08FB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CB809-EFCB-453C-9F3D-4761242CD64D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0CE4A4-31DB-0DC5-A9A8-EA0A1E3DF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46B8CD-1F44-CC85-98F1-4E7F674EE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574A0-ADBD-4F92-A2EA-C20E566C864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F4B62DA-5344-3ACB-477F-27982DD73F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7576" y="169378"/>
            <a:ext cx="975079" cy="39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82102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81E1A0-5B8F-9AA0-4439-9D82141E09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EE2BCB-5067-59FE-E333-215C23ADA0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7FAE3C-B94E-4847-CABC-CE8D2DD59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CB809-EFCB-453C-9F3D-4761242CD64D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A8A470-5866-E256-EFE4-9C191BE93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C65F62-8602-B623-2FD6-C6DFE6FE1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574A0-ADBD-4F92-A2EA-C20E566C864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31FA6F8-75A0-5791-A2A6-3DB5401E4F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9001" y="111125"/>
            <a:ext cx="975079" cy="39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49970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umber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15E596C4-B8A9-F742-B1E3-E191FD58744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41179" y="987405"/>
            <a:ext cx="8752416" cy="2771795"/>
          </a:xfrm>
          <a:prstGeom prst="rect">
            <a:avLst/>
          </a:prstGeom>
        </p:spPr>
        <p:txBody>
          <a:bodyPr lIns="0" tIns="0" rIns="0" bIns="0"/>
          <a:lstStyle>
            <a:lvl1pPr marL="513000" indent="-457200">
              <a:lnSpc>
                <a:spcPts val="2820"/>
              </a:lnSpc>
              <a:spcBef>
                <a:spcPts val="0"/>
              </a:spcBef>
              <a:spcAft>
                <a:spcPts val="1000"/>
              </a:spcAft>
              <a:buClr>
                <a:srgbClr val="FF4815"/>
              </a:buClr>
              <a:buSzPct val="100000"/>
              <a:buFont typeface="+mj-lt"/>
              <a:buAutoNum type="arabicPeriod"/>
              <a:defRPr sz="2200" b="0" i="0">
                <a:solidFill>
                  <a:srgbClr val="FF481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text</a:t>
            </a:r>
          </a:p>
          <a:p>
            <a:pPr lvl="0"/>
            <a:endParaRPr lang="en-US" dirty="0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DA130A57-9B7D-B64C-AC00-E7BC0247AD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5526" y="1050905"/>
            <a:ext cx="2393950" cy="5873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0" i="0">
                <a:solidFill>
                  <a:srgbClr val="FF481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Insert page title</a:t>
            </a:r>
          </a:p>
        </p:txBody>
      </p:sp>
    </p:spTree>
    <p:extLst>
      <p:ext uri="{BB962C8B-B14F-4D97-AF65-F5344CB8AC3E}">
        <p14:creationId xmlns:p14="http://schemas.microsoft.com/office/powerpoint/2010/main" val="4153747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of text +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979DE58E-8BD7-2D4B-A069-213501D494E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41179" y="4006328"/>
            <a:ext cx="4307474" cy="2484033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endParaRPr lang="en-US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E49C1B54-8D4D-B741-BA4E-A91424755BC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535122" y="4006328"/>
            <a:ext cx="4307474" cy="2484033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endParaRPr lang="en-US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F7D6E1BA-57BC-1D4B-B73C-AA473498A4C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041179" y="1050904"/>
            <a:ext cx="4307474" cy="279719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900"/>
              </a:lnSpc>
              <a:buNone/>
              <a:defRPr sz="1400" b="0" i="0">
                <a:solidFill>
                  <a:srgbClr val="27282A"/>
                </a:solidFill>
                <a:latin typeface="Söhne" panose="020B0503030202060203" pitchFamily="34" charset="77"/>
              </a:defRPr>
            </a:lvl1pPr>
          </a:lstStyle>
          <a:p>
            <a:pPr lvl="0"/>
            <a:endParaRPr lang="en-US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5CF0FEE2-8B80-234E-8F76-B0C04095F4B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5526" y="1050905"/>
            <a:ext cx="2393950" cy="5873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0" i="0">
                <a:solidFill>
                  <a:srgbClr val="FF4815"/>
                </a:solidFill>
                <a:latin typeface="Söhne" panose="020B0503030202060203" pitchFamily="34" charset="77"/>
              </a:defRPr>
            </a:lvl1pPr>
          </a:lstStyle>
          <a:p>
            <a:pPr lvl="0"/>
            <a:r>
              <a:rPr lang="en-US"/>
              <a:t>Insert page title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B2189421-81BB-2A4A-87BA-4E70B3812FB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524279" y="1050904"/>
            <a:ext cx="4307474" cy="279719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900"/>
              </a:lnSpc>
              <a:buNone/>
              <a:defRPr sz="1400" b="0" i="0">
                <a:solidFill>
                  <a:srgbClr val="27282A"/>
                </a:solidFill>
                <a:latin typeface="Söhne" panose="020B0503030202060203" pitchFamily="34" charset="77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93100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ighlight/ introduction - pastel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68406BB-41E6-1A41-B974-B0D73E8433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B00A4CD2-E3D4-2045-9430-FB9528672F8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041179" y="969645"/>
            <a:ext cx="8815859" cy="22510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4020"/>
              </a:lnSpc>
              <a:buNone/>
              <a:defRPr sz="3400" b="0" i="0">
                <a:solidFill>
                  <a:srgbClr val="FF481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3600" b="0" i="0">
                <a:solidFill>
                  <a:schemeClr val="bg1"/>
                </a:solidFill>
                <a:latin typeface="Söhne" panose="020B0503030202060203" pitchFamily="34" charset="77"/>
              </a:defRPr>
            </a:lvl2pPr>
            <a:lvl3pPr marL="914400" indent="0">
              <a:buNone/>
              <a:defRPr sz="3600" b="0" i="0">
                <a:solidFill>
                  <a:schemeClr val="bg1"/>
                </a:solidFill>
                <a:latin typeface="Söhne" panose="020B0503030202060203" pitchFamily="34" charset="77"/>
              </a:defRPr>
            </a:lvl3pPr>
            <a:lvl4pPr marL="1371600" indent="0">
              <a:buNone/>
              <a:defRPr sz="3600" b="0" i="0">
                <a:solidFill>
                  <a:schemeClr val="bg1"/>
                </a:solidFill>
                <a:latin typeface="Söhne" panose="020B0503030202060203" pitchFamily="34" charset="77"/>
              </a:defRPr>
            </a:lvl4pPr>
            <a:lvl5pPr marL="1828800" indent="0">
              <a:buNone/>
              <a:defRPr sz="3600" b="0" i="0">
                <a:solidFill>
                  <a:schemeClr val="bg1"/>
                </a:solidFill>
                <a:latin typeface="Söhne" panose="020B0503030202060203" pitchFamily="34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B1EA49F-D733-F249-9598-CD1FFCC1A55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5526" y="1050905"/>
            <a:ext cx="2393950" cy="5873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0" i="0">
                <a:solidFill>
                  <a:srgbClr val="FF481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Insert page title</a:t>
            </a:r>
          </a:p>
        </p:txBody>
      </p:sp>
    </p:spTree>
    <p:extLst>
      <p:ext uri="{BB962C8B-B14F-4D97-AF65-F5344CB8AC3E}">
        <p14:creationId xmlns:p14="http://schemas.microsoft.com/office/powerpoint/2010/main" val="76448236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EA190AA-A71D-A948-AF84-B586C40574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71386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 points + line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81B004E-2547-5945-912F-8722C2FF95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8344534F-10C5-1444-B569-9883CB35183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41179" y="987405"/>
            <a:ext cx="8752416" cy="2771795"/>
          </a:xfrm>
          <a:prstGeom prst="rect">
            <a:avLst/>
          </a:prstGeom>
        </p:spPr>
        <p:txBody>
          <a:bodyPr lIns="0" tIns="0" rIns="0" bIns="0"/>
          <a:lstStyle>
            <a:lvl1pPr marL="284400" indent="-228600">
              <a:lnSpc>
                <a:spcPts val="2820"/>
              </a:lnSpc>
              <a:spcBef>
                <a:spcPts val="0"/>
              </a:spcBef>
              <a:spcAft>
                <a:spcPts val="1000"/>
              </a:spcAft>
              <a:buClr>
                <a:srgbClr val="FF4815"/>
              </a:buClr>
              <a:buSzPct val="120000"/>
              <a:buFont typeface="Arial" panose="020B0604020202020204" pitchFamily="34" charset="0"/>
              <a:buChar char="•"/>
              <a:defRPr sz="2200" b="0" i="0">
                <a:solidFill>
                  <a:srgbClr val="FF481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text</a:t>
            </a:r>
          </a:p>
          <a:p>
            <a:pPr lvl="0"/>
            <a:endParaRPr lang="en-US" dirty="0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76E8BA51-BC3D-D541-902D-1738070BB8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5526" y="1050905"/>
            <a:ext cx="2393950" cy="5873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0" i="0">
                <a:solidFill>
                  <a:srgbClr val="FF481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Insert page title</a:t>
            </a:r>
          </a:p>
        </p:txBody>
      </p:sp>
    </p:spTree>
    <p:extLst>
      <p:ext uri="{BB962C8B-B14F-4D97-AF65-F5344CB8AC3E}">
        <p14:creationId xmlns:p14="http://schemas.microsoft.com/office/powerpoint/2010/main" val="301476076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esentation title pag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08650B8-7849-6A4A-984F-C12F64EAE32A}"/>
              </a:ext>
            </a:extLst>
          </p:cNvPr>
          <p:cNvCxnSpPr>
            <a:cxnSpLocks/>
          </p:cNvCxnSpPr>
          <p:nvPr userDrawn="1"/>
        </p:nvCxnSpPr>
        <p:spPr>
          <a:xfrm>
            <a:off x="359825" y="4240332"/>
            <a:ext cx="5418906" cy="0"/>
          </a:xfrm>
          <a:prstGeom prst="line">
            <a:avLst/>
          </a:prstGeom>
          <a:ln>
            <a:solidFill>
              <a:srgbClr val="BF9E5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BCBA1B58-2151-5A4C-BD45-B390252DCF1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0667" y="487602"/>
            <a:ext cx="5448064" cy="2123517"/>
          </a:xfrm>
          <a:prstGeom prst="rect">
            <a:avLst/>
          </a:prstGeom>
        </p:spPr>
        <p:txBody>
          <a:bodyPr lIns="0" anchor="t"/>
          <a:lstStyle>
            <a:lvl1pPr marL="0" marR="0" indent="-228600" algn="l" defTabSz="914400" rtl="0" eaLnBrk="1" fontAlgn="auto" latinLnBrk="0" hangingPunct="1">
              <a:lnSpc>
                <a:spcPts val="53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6000" b="0" i="0" spc="-150">
                <a:gradFill>
                  <a:gsLst>
                    <a:gs pos="0">
                      <a:srgbClr val="DEBF61"/>
                    </a:gs>
                    <a:gs pos="100000">
                      <a:srgbClr val="BF9E51"/>
                    </a:gs>
                  </a:gsLst>
                  <a:lin ang="10800000" scaled="0"/>
                </a:gradFill>
                <a:latin typeface="Franklin Gothic Medium Cond" panose="020B0606030402020204" pitchFamily="34" charset="0"/>
                <a:cs typeface="Matter SQ" pitchFamily="2" charset="77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1059BFE0-4E30-8349-91EB-F7752E3E2F8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9825" y="4323509"/>
            <a:ext cx="2694874" cy="411156"/>
          </a:xfrm>
          <a:prstGeom prst="rect">
            <a:avLst/>
          </a:prstGeom>
        </p:spPr>
        <p:txBody>
          <a:bodyPr lIns="0"/>
          <a:lstStyle>
            <a:lvl1pPr marL="0">
              <a:lnSpc>
                <a:spcPct val="100000"/>
              </a:lnSpc>
              <a:spcBef>
                <a:spcPts val="0"/>
              </a:spcBef>
              <a:buNone/>
              <a:defRPr sz="1400" b="0" i="0">
                <a:solidFill>
                  <a:srgbClr val="FF481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6A927972-55A4-4649-B0EE-4A612E0625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6098" y="4323508"/>
            <a:ext cx="2350827" cy="610437"/>
          </a:xfrm>
          <a:prstGeom prst="rect">
            <a:avLst/>
          </a:prstGeom>
        </p:spPr>
        <p:txBody>
          <a:bodyPr lIns="0"/>
          <a:lstStyle>
            <a:lvl1pPr marL="0">
              <a:lnSpc>
                <a:spcPct val="100000"/>
              </a:lnSpc>
              <a:spcBef>
                <a:spcPts val="0"/>
              </a:spcBef>
              <a:buNone/>
              <a:defRPr sz="2000" b="0" i="0" baseline="30000">
                <a:solidFill>
                  <a:srgbClr val="FF481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7D6DCC2-30A2-6544-82B7-169774837FAE}"/>
              </a:ext>
            </a:extLst>
          </p:cNvPr>
          <p:cNvCxnSpPr>
            <a:cxnSpLocks/>
          </p:cNvCxnSpPr>
          <p:nvPr userDrawn="1"/>
        </p:nvCxnSpPr>
        <p:spPr>
          <a:xfrm>
            <a:off x="359825" y="5625153"/>
            <a:ext cx="5418906" cy="0"/>
          </a:xfrm>
          <a:prstGeom prst="line">
            <a:avLst/>
          </a:prstGeom>
          <a:ln>
            <a:solidFill>
              <a:srgbClr val="BF9E5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8581963B-15CA-5B43-8A40-420AEFDD5DF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9825" y="4599384"/>
            <a:ext cx="2694874" cy="411156"/>
          </a:xfrm>
          <a:prstGeom prst="rect">
            <a:avLst/>
          </a:prstGeom>
        </p:spPr>
        <p:txBody>
          <a:bodyPr lIns="0"/>
          <a:lstStyle>
            <a:lvl1pPr marL="0">
              <a:lnSpc>
                <a:spcPct val="100000"/>
              </a:lnSpc>
              <a:spcBef>
                <a:spcPts val="0"/>
              </a:spcBef>
              <a:buNone/>
              <a:defRPr sz="1400" b="0" i="0">
                <a:solidFill>
                  <a:srgbClr val="FF481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9ACC2B9E-E050-0B44-90A6-E547FC0149F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89303" y="-1"/>
            <a:ext cx="5772030" cy="4143376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7691AEA-9C93-8FC9-B4BF-1624318989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01228" y="5712672"/>
            <a:ext cx="3548180" cy="95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9260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end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9ACC2B9E-E050-0B44-90A6-E547FC0149F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endParaRPr lang="en-US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1126CD1-5AF1-414E-8D47-08DC361C3E1B}"/>
              </a:ext>
            </a:extLst>
          </p:cNvPr>
          <p:cNvCxnSpPr>
            <a:cxnSpLocks/>
          </p:cNvCxnSpPr>
          <p:nvPr userDrawn="1"/>
        </p:nvCxnSpPr>
        <p:spPr>
          <a:xfrm>
            <a:off x="359825" y="3714008"/>
            <a:ext cx="5418906" cy="0"/>
          </a:xfrm>
          <a:prstGeom prst="line">
            <a:avLst/>
          </a:prstGeom>
          <a:ln>
            <a:solidFill>
              <a:srgbClr val="BF9E5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AD4464B-A619-AC44-A1C0-DE90616DAA83}"/>
              </a:ext>
            </a:extLst>
          </p:cNvPr>
          <p:cNvCxnSpPr>
            <a:cxnSpLocks/>
          </p:cNvCxnSpPr>
          <p:nvPr userDrawn="1"/>
        </p:nvCxnSpPr>
        <p:spPr>
          <a:xfrm>
            <a:off x="359825" y="5625153"/>
            <a:ext cx="5418906" cy="0"/>
          </a:xfrm>
          <a:prstGeom prst="line">
            <a:avLst/>
          </a:prstGeom>
          <a:ln>
            <a:solidFill>
              <a:srgbClr val="BF9E5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6C060E74-745D-374C-8F0B-56991E034F3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0667" y="487602"/>
            <a:ext cx="5448064" cy="2123517"/>
          </a:xfrm>
          <a:prstGeom prst="rect">
            <a:avLst/>
          </a:prstGeom>
        </p:spPr>
        <p:txBody>
          <a:bodyPr lIns="0" anchor="t"/>
          <a:lstStyle>
            <a:lvl1pPr marL="0" marR="0" indent="-228600" algn="l" defTabSz="914400" rtl="0" eaLnBrk="1" fontAlgn="auto" latinLnBrk="0" hangingPunct="1">
              <a:lnSpc>
                <a:spcPts val="53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6500" b="0" i="0" spc="-150">
                <a:gradFill>
                  <a:gsLst>
                    <a:gs pos="0">
                      <a:srgbClr val="DEBF61"/>
                    </a:gs>
                    <a:gs pos="100000">
                      <a:srgbClr val="BF9E51"/>
                    </a:gs>
                  </a:gsLst>
                  <a:lin ang="10800000" scaled="0"/>
                </a:gradFill>
                <a:latin typeface="Franklin Gothic Medium Cond" panose="020B0606030402020204" pitchFamily="34" charset="0"/>
                <a:cs typeface="Matter SQ" pitchFamily="2" charset="77"/>
              </a:defRPr>
            </a:lvl1pPr>
          </a:lstStyle>
          <a:p>
            <a:pPr lvl="0"/>
            <a:r>
              <a:rPr lang="en-GB" dirty="0"/>
              <a:t>Click to edit presentation title</a:t>
            </a:r>
          </a:p>
          <a:p>
            <a:pPr lvl="0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9363D4-206E-6C42-BD2C-4081246821CB}"/>
              </a:ext>
            </a:extLst>
          </p:cNvPr>
          <p:cNvSpPr txBox="1"/>
          <p:nvPr userDrawn="1"/>
        </p:nvSpPr>
        <p:spPr>
          <a:xfrm>
            <a:off x="3256887" y="3858145"/>
            <a:ext cx="1200533" cy="1333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GB" sz="1000" b="0" i="0" dirty="0">
                <a:solidFill>
                  <a:srgbClr val="FF4815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Facebook</a:t>
            </a:r>
            <a:br>
              <a:rPr lang="en-GB" sz="1000" b="0" i="0" dirty="0">
                <a:solidFill>
                  <a:srgbClr val="FF481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000" b="0" i="0" dirty="0">
                <a:solidFill>
                  <a:srgbClr val="FF4815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Twitter</a:t>
            </a:r>
            <a:endParaRPr lang="en-GB" sz="1000" b="0" i="0" dirty="0">
              <a:solidFill>
                <a:srgbClr val="FF48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en-GB" sz="1000" b="0" i="0" dirty="0">
                <a:solidFill>
                  <a:srgbClr val="FF4815"/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Instagram</a:t>
            </a:r>
            <a:endParaRPr lang="en-GB" sz="1000" b="0" i="0" dirty="0">
              <a:solidFill>
                <a:srgbClr val="FF48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en-GB" sz="1000" b="0" i="0" dirty="0">
                <a:solidFill>
                  <a:srgbClr val="FF4815"/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LinkedIn</a:t>
            </a:r>
            <a:endParaRPr lang="en-GB" sz="1000" b="0" i="0" dirty="0">
              <a:solidFill>
                <a:srgbClr val="FF48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en-GB" sz="1000" b="0" i="0" dirty="0">
                <a:solidFill>
                  <a:srgbClr val="FF4815"/>
                </a:solidFill>
                <a:latin typeface="Arial" panose="020B060402020202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YouTube</a:t>
            </a:r>
            <a:endParaRPr lang="en-GB" sz="1000" b="0" i="0" dirty="0">
              <a:solidFill>
                <a:srgbClr val="FF48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en-GB" sz="1000" b="0" i="0" dirty="0">
                <a:solidFill>
                  <a:srgbClr val="FF4815"/>
                </a:solidFill>
                <a:latin typeface="Arial" panose="020B0604020202020204" pitchFamily="34" charset="0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Flickr</a:t>
            </a:r>
            <a:endParaRPr lang="en-GB" sz="1000" b="0" i="0" dirty="0">
              <a:solidFill>
                <a:srgbClr val="FF48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endParaRPr lang="en-US" sz="1000" b="0" i="0" dirty="0">
              <a:solidFill>
                <a:srgbClr val="FF48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0ADAF2-C3CE-2945-B93D-9C3AB8CB412E}"/>
              </a:ext>
            </a:extLst>
          </p:cNvPr>
          <p:cNvSpPr txBox="1"/>
          <p:nvPr userDrawn="1"/>
        </p:nvSpPr>
        <p:spPr>
          <a:xfrm>
            <a:off x="283829" y="3864794"/>
            <a:ext cx="2599307" cy="1691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-22860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4815"/>
                </a:solidFill>
                <a:effectLst/>
                <a:uLnTx/>
                <a:uFillTx/>
                <a:latin typeface="Söhne" panose="020B0503030202060203" pitchFamily="34" charset="77"/>
                <a:ea typeface="+mn-ea"/>
              </a:rPr>
              <a:t>c/o DLD,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4815"/>
                </a:solidFill>
                <a:effectLst/>
                <a:uLnTx/>
                <a:uFillTx/>
                <a:latin typeface="Söhne" panose="020B0503030202060203" pitchFamily="34" charset="77"/>
                <a:ea typeface="+mn-ea"/>
              </a:rPr>
              <a:t>69/1 Phaya Thai Road</a:t>
            </a:r>
          </a:p>
          <a:p>
            <a:pPr marL="0" marR="0" lvl="0" indent="-22860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4815"/>
                </a:solidFill>
                <a:effectLst/>
                <a:uLnTx/>
                <a:uFillTx/>
                <a:latin typeface="Söhne" panose="020B0503030202060203" pitchFamily="34" charset="77"/>
                <a:ea typeface="+mn-ea"/>
              </a:rPr>
              <a:t>Ratchathewi 10400, Bangkok</a:t>
            </a:r>
          </a:p>
          <a:p>
            <a:pPr marL="0" marR="0" lvl="0" indent="-22860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4815"/>
                </a:solidFill>
                <a:effectLst/>
                <a:uLnTx/>
                <a:uFillTx/>
                <a:latin typeface="Söhne" panose="020B0503030202060203" pitchFamily="34" charset="77"/>
                <a:ea typeface="+mn-ea"/>
              </a:rPr>
              <a:t>THAILAND 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4815"/>
                </a:solidFill>
                <a:effectLst/>
                <a:uLnTx/>
                <a:uFillTx/>
                <a:latin typeface="Söhne" panose="020B0503030202060203" pitchFamily="34" charset="77"/>
                <a:ea typeface="+mn-ea"/>
              </a:rPr>
              <a:t>4 15 19 49</a:t>
            </a:r>
          </a:p>
          <a:p>
            <a:pPr marL="0" marR="0" lvl="0" indent="-22860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4815"/>
                </a:solidFill>
                <a:effectLst/>
                <a:uLnTx/>
                <a:uFillTx/>
                <a:latin typeface="Söhne" panose="020B0503030202060203" pitchFamily="34" charset="77"/>
                <a:ea typeface="+mn-ea"/>
              </a:rPr>
              <a:t>M. +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4815"/>
                </a:solidFill>
                <a:effectLst/>
                <a:uLnTx/>
                <a:uFillTx/>
                <a:latin typeface="Söhne" panose="020B0503030202060203" pitchFamily="34" charset="77"/>
                <a:ea typeface="+mn-ea"/>
              </a:rPr>
              <a:t>66 2 653 48 64</a:t>
            </a:r>
          </a:p>
          <a:p>
            <a:pPr marL="0" marR="0" lvl="0" indent="-22860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4815"/>
                </a:solidFill>
                <a:effectLst/>
                <a:uLnTx/>
                <a:uFillTx/>
                <a:latin typeface="Söhne" panose="020B0503030202060203" pitchFamily="34" charset="77"/>
                <a:ea typeface="+mn-ea"/>
              </a:rPr>
              <a:t>F: +66 2  6534904</a:t>
            </a:r>
          </a:p>
          <a:p>
            <a:pPr marL="0" marR="0" lvl="0" indent="-22860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FF4815"/>
              </a:solidFill>
              <a:effectLst/>
              <a:uLnTx/>
              <a:uFillTx/>
              <a:latin typeface="Söhne" panose="020B0503030202060203" pitchFamily="34" charset="77"/>
              <a:ea typeface="+mn-ea"/>
            </a:endParaRPr>
          </a:p>
          <a:p>
            <a:pPr marL="0" marR="0" lvl="0" indent="-22860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4815"/>
                </a:solidFill>
                <a:effectLst/>
                <a:uLnTx/>
                <a:uFillTx/>
                <a:latin typeface="Söhne" panose="020B0503030202060203" pitchFamily="34" charset="77"/>
                <a:ea typeface="+mn-ea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srr.sea@woah.org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FF4815"/>
              </a:solidFill>
              <a:effectLst/>
              <a:uLnTx/>
              <a:uFillTx/>
              <a:latin typeface="Söhne" panose="020B0503030202060203" pitchFamily="34" charset="77"/>
              <a:ea typeface="+mn-ea"/>
            </a:endParaRPr>
          </a:p>
          <a:p>
            <a:pPr marL="0" marR="0" lvl="0" indent="-22860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4815"/>
                </a:solidFill>
                <a:effectLst/>
                <a:uLnTx/>
                <a:uFillTx/>
                <a:latin typeface="Söhne" panose="020B0503030202060203" pitchFamily="34" charset="77"/>
                <a:ea typeface="+mn-ea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www.woah.org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FF4815"/>
              </a:solidFill>
              <a:effectLst/>
              <a:uLnTx/>
              <a:uFillTx/>
              <a:latin typeface="Söhne" panose="020B0503030202060203" pitchFamily="34" charset="77"/>
              <a:ea typeface="+mn-ea"/>
            </a:endParaRPr>
          </a:p>
          <a:p>
            <a:pPr>
              <a:lnSpc>
                <a:spcPts val="1400"/>
              </a:lnSpc>
            </a:pPr>
            <a:endParaRPr lang="en-GB" sz="1000" dirty="0">
              <a:solidFill>
                <a:srgbClr val="FF4815"/>
              </a:solidFill>
              <a:effectLst/>
              <a:latin typeface="Söhne" panose="020B050303020206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4048218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72804-61CE-AB7B-372C-B1FD43903C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9ED22D-91D0-ECEA-C132-69AC5E8DAD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FF86C1-4EB4-8CFA-F658-5E1C03119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CB809-EFCB-453C-9F3D-4761242CD64D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86A5FB-89C6-311B-4121-86462DDAF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26D8C3-0BFD-7EB2-FFD4-4DA19B055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574A0-ADBD-4F92-A2EA-C20E566C86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80645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D6ED4-F7F0-E0A7-57DB-DBA7A2C59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E93B12-9B40-F622-AF44-D4C5FCBAEF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8DF505-31CD-239D-C820-CCCAD8238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CB809-EFCB-453C-9F3D-4761242CD64D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ACE7A-A136-BF0F-26BD-F66A99D76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2153FC-BF60-5D7F-B0D7-6B1BB47F0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574A0-ADBD-4F92-A2EA-C20E566C86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3313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A5B7A-09EA-705B-F966-42ED8F534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F46D7A-98DE-D05A-9D6D-75BD55F44C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5F898-C5F6-7519-73D5-9F55F93D3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CB809-EFCB-453C-9F3D-4761242CD64D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3B2879-CDA8-1506-D812-0C435C89C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83C33E-9D50-A37A-9F0C-41BA81B69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574A0-ADBD-4F92-A2EA-C20E566C864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831C48-DD44-2BA3-25CD-2887B57612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03301" y="136525"/>
            <a:ext cx="975079" cy="39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84150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EB91C-799C-CC99-3513-4E801346C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229C9B-89D8-7702-FA1D-18A2777412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A2AEB7-395B-7BC8-4D86-6EAC295A18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521890-AA3B-55B2-E2A9-387F1E12D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CB809-EFCB-453C-9F3D-4761242CD64D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2F484C-ED1F-6E81-7409-4B41ACF63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F700E8-869B-0E5E-2D74-9B6B3FAE4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574A0-ADBD-4F92-A2EA-C20E566C8647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DEEB457-B0FA-6C54-739C-A02DAAA9C1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8526" y="105085"/>
            <a:ext cx="975079" cy="39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57079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FC0A1-C378-E9BA-F1B9-58D0285F7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98C4BC-0F74-FCC7-A13E-81972D9F82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8D58BE-7BBB-40C6-92D7-3917932DAA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EBA4E9-4B66-8F7F-93CA-E72FC881F7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8CC6A4-0945-DCDD-E622-819050280F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D3A9E7-19ED-CAB0-8807-DCF4091AE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CB809-EFCB-453C-9F3D-4761242CD64D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58B5B3-47DD-1A87-F464-6123B8A7C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4C6FC0-F0BB-6DE6-88E9-40F25D56F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574A0-ADBD-4F92-A2EA-C20E566C8647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6F92633-8975-5F51-22F1-1C765D6F08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8526" y="136525"/>
            <a:ext cx="975079" cy="39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0755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 + image or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11EC41EF-CBC4-0D45-9BD1-31F2002449E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535122" y="1050906"/>
            <a:ext cx="4307474" cy="5439456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F29BB31-A220-884D-ACCF-8150CA29163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5526" y="5902986"/>
            <a:ext cx="2393950" cy="5873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 b="0" i="0">
                <a:solidFill>
                  <a:srgbClr val="27282A"/>
                </a:solidFill>
                <a:latin typeface="Söhne" panose="020B0503030202060203" pitchFamily="34" charset="77"/>
              </a:defRPr>
            </a:lvl1pPr>
          </a:lstStyle>
          <a:p>
            <a:pPr lvl="0"/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8E647CCF-1504-374F-B981-125CD38941F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5526" y="1050905"/>
            <a:ext cx="2393950" cy="5873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0" i="0">
                <a:solidFill>
                  <a:srgbClr val="FF4815"/>
                </a:solidFill>
                <a:latin typeface="Söhne" panose="020B0503030202060203" pitchFamily="34" charset="77"/>
              </a:defRPr>
            </a:lvl1pPr>
          </a:lstStyle>
          <a:p>
            <a:pPr lvl="0"/>
            <a:r>
              <a:rPr lang="en-US"/>
              <a:t>Insert page title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96EDFC6F-B1B4-8543-8EB4-0925F40B20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70198" y="1050905"/>
            <a:ext cx="4265487" cy="5439456"/>
          </a:xfrm>
          <a:prstGeom prst="rect">
            <a:avLst/>
          </a:prstGeom>
        </p:spPr>
        <p:txBody>
          <a:bodyPr lIns="0" tIns="0" rIns="0" bIns="0"/>
          <a:lstStyle>
            <a:lvl1pPr marL="341550" marR="0" indent="-285750" algn="l" defTabSz="914400" rtl="0" eaLnBrk="1" fontAlgn="auto" latinLnBrk="0" hangingPunct="1">
              <a:lnSpc>
                <a:spcPts val="2360"/>
              </a:lnSpc>
              <a:spcBef>
                <a:spcPts val="0"/>
              </a:spcBef>
              <a:spcAft>
                <a:spcPts val="800"/>
              </a:spcAft>
              <a:buClr>
                <a:srgbClr val="FF4815"/>
              </a:buClr>
              <a:buSzPct val="120000"/>
              <a:buFont typeface="Arial" panose="020B0604020202020204" pitchFamily="34" charset="0"/>
              <a:buChar char="•"/>
              <a:tabLst/>
              <a:defRPr sz="1800" b="0" i="0">
                <a:solidFill>
                  <a:srgbClr val="FF4815"/>
                </a:solidFill>
                <a:latin typeface="Söhne" panose="020B0503030202060203" pitchFamily="34" charset="77"/>
                <a:cs typeface="Matter SQ Light" pitchFamily="2" charset="77"/>
              </a:defRPr>
            </a:lvl1pPr>
          </a:lstStyle>
          <a:p>
            <a:pPr lvl="0"/>
            <a:r>
              <a:rPr lang="en-GB"/>
              <a:t>Click to add chapter text</a:t>
            </a:r>
          </a:p>
          <a:p>
            <a:pPr marL="341550" marR="0" lvl="0" indent="-285750" algn="l" defTabSz="914400" rtl="0" eaLnBrk="1" fontAlgn="auto" latinLnBrk="0" hangingPunct="1">
              <a:lnSpc>
                <a:spcPts val="3020"/>
              </a:lnSpc>
              <a:spcBef>
                <a:spcPts val="0"/>
              </a:spcBef>
              <a:spcAft>
                <a:spcPts val="0"/>
              </a:spcAft>
              <a:buClr>
                <a:srgbClr val="FF4815"/>
              </a:buClr>
              <a:buSzPct val="120000"/>
              <a:tabLst/>
              <a:defRPr/>
            </a:pPr>
            <a:r>
              <a:rPr lang="en-GB"/>
              <a:t>Click to add chapter text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88373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5A86B-9034-8E8F-C0FE-5B547DB33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5AFBDC-0E35-BF1D-C23A-4DF4179C8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CB809-EFCB-453C-9F3D-4761242CD64D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06F354-0010-5770-4E30-7DF21239E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27CBC3-88C9-B922-457E-7A77C8EB6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574A0-ADBD-4F92-A2EA-C20E566C864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621601-DD0D-BA42-82A2-66803EE295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27101" y="136525"/>
            <a:ext cx="975079" cy="39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77423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9E109A-D307-2598-3216-AD69A4DF3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CB809-EFCB-453C-9F3D-4761242CD64D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C364C9-77D3-0A6F-D818-E7C673842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135776-7198-98AC-77C9-5CF1262B2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574A0-ADBD-4F92-A2EA-C20E566C86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29378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0CE60-9480-2DB4-FEAA-9C6399AB3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16AB86-1C2C-E367-9B28-B747707EAD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4B2BCA-0A6D-1D62-4CD8-4C31019D8D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692883-05F4-CF8B-531E-12FBDFFB7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CB809-EFCB-453C-9F3D-4761242CD64D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585C2F-87C0-19AD-6D9B-81468C1B9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67CE29-DC0E-DCF6-736A-501EC781E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574A0-ADBD-4F92-A2EA-C20E566C8647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B533A3-0E32-E00C-C708-8DDD9C0635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8051" y="136525"/>
            <a:ext cx="975079" cy="39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94479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FCAD6-0D3A-FBAD-3C90-F747212B1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D8BA490-160F-F9EB-357D-D41D2901BC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89CBB8-C95D-7F2B-D85B-0A32202B8F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5B4AEA-8ADD-3EE6-E850-53E9B66FA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CB809-EFCB-453C-9F3D-4761242CD64D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81B53C-EFCE-7900-AED8-2C5582CBB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53A134-3A88-E366-2B0E-647533D09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574A0-ADBD-4F92-A2EA-C20E566C8647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336098B-03BA-9470-6088-0466BA87930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65201" y="120650"/>
            <a:ext cx="975079" cy="39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68560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89BEE-B0CE-AB7E-5BBC-78A74360D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06B059-5F32-0BE2-6D48-C2DB44C056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B395BB-D8C6-AEF2-B530-EB149F08FB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CB809-EFCB-453C-9F3D-4761242CD64D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0CE4A4-31DB-0DC5-A9A8-EA0A1E3DF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46B8CD-1F44-CC85-98F1-4E7F674EE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574A0-ADBD-4F92-A2EA-C20E566C864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F4B62DA-5344-3ACB-477F-27982DD73F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7576" y="169378"/>
            <a:ext cx="975079" cy="39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57365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81E1A0-5B8F-9AA0-4439-9D82141E09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EE2BCB-5067-59FE-E333-215C23ADA0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7FAE3C-B94E-4847-CABC-CE8D2DD59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CB809-EFCB-453C-9F3D-4761242CD64D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A8A470-5866-E256-EFE4-9C191BE93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C65F62-8602-B623-2FD6-C6DFE6FE1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574A0-ADBD-4F92-A2EA-C20E566C864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31FA6F8-75A0-5791-A2A6-3DB5401E4F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9001" y="111125"/>
            <a:ext cx="975079" cy="39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40364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ote - pastel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78B3CD2-615C-6344-B7AC-DB8169F139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9826" y="1039531"/>
            <a:ext cx="2006856" cy="14795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71CAB9-4D7C-7C44-9D03-C1722224FF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9850182" y="5077802"/>
            <a:ext cx="2006856" cy="1479507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62DB8993-5FAD-9E41-B93B-1B67C0BADA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41179" y="3429000"/>
            <a:ext cx="4763504" cy="670318"/>
          </a:xfrm>
          <a:prstGeom prst="rect">
            <a:avLst/>
          </a:prstGeom>
        </p:spPr>
        <p:txBody>
          <a:bodyPr lIns="0"/>
          <a:lstStyle>
            <a:lvl1pPr marL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FF481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Name</a:t>
            </a:r>
          </a:p>
          <a:p>
            <a:pPr lvl="0"/>
            <a:r>
              <a:rPr lang="en-GB" dirty="0"/>
              <a:t>Occupation</a:t>
            </a:r>
            <a:endParaRPr lang="en-US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A2AA4356-A5E1-4642-9987-F9B96A871EF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041179" y="969645"/>
            <a:ext cx="8815859" cy="22510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4020"/>
              </a:lnSpc>
              <a:buNone/>
              <a:defRPr sz="3400" b="0" i="0">
                <a:solidFill>
                  <a:srgbClr val="FF481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3600" b="0" i="0">
                <a:solidFill>
                  <a:schemeClr val="bg1"/>
                </a:solidFill>
                <a:latin typeface="Söhne" panose="020B0503030202060203" pitchFamily="34" charset="77"/>
              </a:defRPr>
            </a:lvl2pPr>
            <a:lvl3pPr marL="914400" indent="0">
              <a:buNone/>
              <a:defRPr sz="3600" b="0" i="0">
                <a:solidFill>
                  <a:schemeClr val="bg1"/>
                </a:solidFill>
                <a:latin typeface="Söhne" panose="020B0503030202060203" pitchFamily="34" charset="77"/>
              </a:defRPr>
            </a:lvl3pPr>
            <a:lvl4pPr marL="1371600" indent="0">
              <a:buNone/>
              <a:defRPr sz="3600" b="0" i="0">
                <a:solidFill>
                  <a:schemeClr val="bg1"/>
                </a:solidFill>
                <a:latin typeface="Söhne" panose="020B0503030202060203" pitchFamily="34" charset="77"/>
              </a:defRPr>
            </a:lvl4pPr>
            <a:lvl5pPr marL="1828800" indent="0">
              <a:buNone/>
              <a:defRPr sz="3600" b="0" i="0">
                <a:solidFill>
                  <a:schemeClr val="bg1"/>
                </a:solidFill>
                <a:latin typeface="Söhne" panose="020B0503030202060203" pitchFamily="34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7547305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umber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15E596C4-B8A9-F742-B1E3-E191FD58744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41179" y="987405"/>
            <a:ext cx="8752416" cy="2771795"/>
          </a:xfrm>
          <a:prstGeom prst="rect">
            <a:avLst/>
          </a:prstGeom>
        </p:spPr>
        <p:txBody>
          <a:bodyPr lIns="0" tIns="0" rIns="0" bIns="0"/>
          <a:lstStyle>
            <a:lvl1pPr marL="513000" indent="-457200">
              <a:lnSpc>
                <a:spcPts val="2820"/>
              </a:lnSpc>
              <a:spcBef>
                <a:spcPts val="0"/>
              </a:spcBef>
              <a:spcAft>
                <a:spcPts val="1000"/>
              </a:spcAft>
              <a:buClr>
                <a:srgbClr val="FF4815"/>
              </a:buClr>
              <a:buSzPct val="100000"/>
              <a:buFont typeface="+mj-lt"/>
              <a:buAutoNum type="arabicPeriod"/>
              <a:defRPr sz="2200" b="0" i="0">
                <a:solidFill>
                  <a:srgbClr val="FF481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text</a:t>
            </a:r>
          </a:p>
          <a:p>
            <a:pPr lvl="0"/>
            <a:endParaRPr lang="en-US" dirty="0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DA130A57-9B7D-B64C-AC00-E7BC0247AD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5526" y="1050905"/>
            <a:ext cx="2393950" cy="5873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0" i="0">
                <a:solidFill>
                  <a:srgbClr val="FF481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Insert page title</a:t>
            </a:r>
          </a:p>
        </p:txBody>
      </p:sp>
    </p:spTree>
    <p:extLst>
      <p:ext uri="{BB962C8B-B14F-4D97-AF65-F5344CB8AC3E}">
        <p14:creationId xmlns:p14="http://schemas.microsoft.com/office/powerpoint/2010/main" val="83540007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ighlight/ introduction - pastel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68406BB-41E6-1A41-B974-B0D73E8433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B00A4CD2-E3D4-2045-9430-FB9528672F8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041179" y="969645"/>
            <a:ext cx="8815859" cy="22510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4020"/>
              </a:lnSpc>
              <a:buNone/>
              <a:defRPr sz="3400" b="0" i="0">
                <a:solidFill>
                  <a:srgbClr val="FF481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3600" b="0" i="0">
                <a:solidFill>
                  <a:schemeClr val="bg1"/>
                </a:solidFill>
                <a:latin typeface="Söhne" panose="020B0503030202060203" pitchFamily="34" charset="77"/>
              </a:defRPr>
            </a:lvl2pPr>
            <a:lvl3pPr marL="914400" indent="0">
              <a:buNone/>
              <a:defRPr sz="3600" b="0" i="0">
                <a:solidFill>
                  <a:schemeClr val="bg1"/>
                </a:solidFill>
                <a:latin typeface="Söhne" panose="020B0503030202060203" pitchFamily="34" charset="77"/>
              </a:defRPr>
            </a:lvl3pPr>
            <a:lvl4pPr marL="1371600" indent="0">
              <a:buNone/>
              <a:defRPr sz="3600" b="0" i="0">
                <a:solidFill>
                  <a:schemeClr val="bg1"/>
                </a:solidFill>
                <a:latin typeface="Söhne" panose="020B0503030202060203" pitchFamily="34" charset="77"/>
              </a:defRPr>
            </a:lvl4pPr>
            <a:lvl5pPr marL="1828800" indent="0">
              <a:buNone/>
              <a:defRPr sz="3600" b="0" i="0">
                <a:solidFill>
                  <a:schemeClr val="bg1"/>
                </a:solidFill>
                <a:latin typeface="Söhne" panose="020B0503030202060203" pitchFamily="34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B1EA49F-D733-F249-9598-CD1FFCC1A55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5526" y="1050905"/>
            <a:ext cx="2393950" cy="5873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0" i="0">
                <a:solidFill>
                  <a:srgbClr val="FF481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Insert page title</a:t>
            </a:r>
          </a:p>
        </p:txBody>
      </p:sp>
    </p:spTree>
    <p:extLst>
      <p:ext uri="{BB962C8B-B14F-4D97-AF65-F5344CB8AC3E}">
        <p14:creationId xmlns:p14="http://schemas.microsoft.com/office/powerpoint/2010/main" val="373447172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EA190AA-A71D-A948-AF84-B586C40574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705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69.xml"/><Relationship Id="rId16" Type="http://schemas.openxmlformats.org/officeDocument/2006/relationships/theme" Target="../theme/theme10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1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4" Type="http://schemas.openxmlformats.org/officeDocument/2006/relationships/image" Target="../media/image24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slideLayout" Target="../slideLayouts/slideLayout97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17" Type="http://schemas.openxmlformats.org/officeDocument/2006/relationships/theme" Target="../theme/theme12.xml"/><Relationship Id="rId2" Type="http://schemas.openxmlformats.org/officeDocument/2006/relationships/slideLayout" Target="../slideLayouts/slideLayout86.xml"/><Relationship Id="rId16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slideLayout" Target="../slideLayouts/slideLayout9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2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2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5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54.xml"/><Relationship Id="rId16" Type="http://schemas.openxmlformats.org/officeDocument/2006/relationships/theme" Target="../theme/theme9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7E5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2391B3-2D31-C6C0-4D93-DDF4F5FB25D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374751" y="135606"/>
            <a:ext cx="975079" cy="39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037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76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5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492084-CD83-DAAC-0D74-B783D5AE1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C5549B-AACE-E7A1-F1F4-8E306A5695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84A38A-B1C7-B49F-7E85-57DBB4B03E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5CB809-EFCB-453C-9F3D-4761242CD64D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0B8A9A-8149-A4BC-16B4-9E4859553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9BF27B-5823-972C-D8D9-A480FFCDBF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5574A0-ADBD-4F92-A2EA-C20E566C864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455ADF-CC96-F3ED-4A16-DC3F284ECF83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rcRect/>
          <a:stretch/>
        </p:blipFill>
        <p:spPr>
          <a:xfrm>
            <a:off x="155676" y="168275"/>
            <a:ext cx="975079" cy="39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453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9" r:id="rId12"/>
    <p:sldLayoutId id="2147483780" r:id="rId13"/>
    <p:sldLayoutId id="2147483781" r:id="rId14"/>
    <p:sldLayoutId id="2147483782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Franklin Gothic Medium" panose="020B0603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7E5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F23A15-9A5F-86E6-20EB-7025F9410F5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16008" y="5815573"/>
            <a:ext cx="4212448" cy="742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159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5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492084-CD83-DAAC-0D74-B783D5AE1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C5549B-AACE-E7A1-F1F4-8E306A5695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84A38A-B1C7-B49F-7E85-57DBB4B03E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5CB809-EFCB-453C-9F3D-4761242CD64D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0B8A9A-8149-A4BC-16B4-9E4859553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9BF27B-5823-972C-D8D9-A480FFCDBF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5574A0-ADBD-4F92-A2EA-C20E566C864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455ADF-CC96-F3ED-4A16-DC3F284ECF83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/>
        </p:blipFill>
        <p:spPr>
          <a:xfrm>
            <a:off x="155676" y="168275"/>
            <a:ext cx="975079" cy="39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3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  <p:sldLayoutId id="2147483816" r:id="rId13"/>
    <p:sldLayoutId id="2147483817" r:id="rId14"/>
    <p:sldLayoutId id="2147483818" r:id="rId15"/>
    <p:sldLayoutId id="214748381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Franklin Gothic Medium" panose="020B0603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7E5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73ABB30E-818D-F641-8764-6B4BA2A32E3A}"/>
              </a:ext>
            </a:extLst>
          </p:cNvPr>
          <p:cNvSpPr txBox="1">
            <a:spLocks/>
          </p:cNvSpPr>
          <p:nvPr userDrawn="1"/>
        </p:nvSpPr>
        <p:spPr>
          <a:xfrm>
            <a:off x="11290538" y="260350"/>
            <a:ext cx="566500" cy="164776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l" defTabSz="914400" rtl="0" eaLnBrk="1" latinLnBrk="0" hangingPunct="1">
              <a:defRPr sz="1000" b="0" i="1" kern="1200">
                <a:solidFill>
                  <a:srgbClr val="323232"/>
                </a:solidFill>
                <a:latin typeface="Gellix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2665553-76CF-4E43-9460-2BF38C651074}" type="slidenum">
              <a:rPr lang="en-US" sz="900" b="0" i="0" smtClean="0">
                <a:solidFill>
                  <a:srgbClr val="FF4815"/>
                </a:solidFill>
                <a:latin typeface="Söhne" panose="020B0503030202060203" pitchFamily="34" charset="77"/>
              </a:rPr>
              <a:pPr algn="r"/>
              <a:t>‹#›</a:t>
            </a:fld>
            <a:endParaRPr lang="en-US" sz="900" b="0" i="0">
              <a:solidFill>
                <a:srgbClr val="FF4815"/>
              </a:solidFill>
              <a:latin typeface="Söhne" panose="020B0503030202060203" pitchFamily="34" charset="77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5AEAF27-E294-504B-957B-F889AA5D5296}"/>
              </a:ext>
            </a:extLst>
          </p:cNvPr>
          <p:cNvCxnSpPr>
            <a:cxnSpLocks/>
          </p:cNvCxnSpPr>
          <p:nvPr userDrawn="1"/>
        </p:nvCxnSpPr>
        <p:spPr>
          <a:xfrm>
            <a:off x="359826" y="654520"/>
            <a:ext cx="1147234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Date Placeholder 4">
            <a:extLst>
              <a:ext uri="{FF2B5EF4-FFF2-40B4-BE49-F238E27FC236}">
                <a16:creationId xmlns:a16="http://schemas.microsoft.com/office/drawing/2014/main" id="{A7F1F8AF-2968-0B4B-8924-87A3E49DBC25}"/>
              </a:ext>
            </a:extLst>
          </p:cNvPr>
          <p:cNvSpPr txBox="1">
            <a:spLocks/>
          </p:cNvSpPr>
          <p:nvPr userDrawn="1"/>
        </p:nvSpPr>
        <p:spPr>
          <a:xfrm>
            <a:off x="3041180" y="266833"/>
            <a:ext cx="1113295" cy="164776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l" defTabSz="914400" rtl="0" eaLnBrk="1" latinLnBrk="0" hangingPunct="1">
              <a:defRPr sz="900" b="0" i="1" kern="1200">
                <a:solidFill>
                  <a:srgbClr val="323232"/>
                </a:solidFill>
                <a:latin typeface="Gellix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b="0" i="0">
                <a:solidFill>
                  <a:srgbClr val="FF4815"/>
                </a:solidFill>
                <a:latin typeface="Söhne" panose="020B0503030202060203" pitchFamily="34" charset="77"/>
              </a:rPr>
              <a:t>Title of presentation</a:t>
            </a:r>
            <a:endParaRPr lang="en-US" sz="900" b="0" i="0">
              <a:solidFill>
                <a:srgbClr val="FF4815"/>
              </a:solidFill>
              <a:latin typeface="Söhne" panose="020B0503030202060203" pitchFamily="34" charset="77"/>
            </a:endParaRP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DAD76E5D-6CA2-B64C-9285-ED648607EE07}"/>
              </a:ext>
            </a:extLst>
          </p:cNvPr>
          <p:cNvSpPr txBox="1">
            <a:spLocks/>
          </p:cNvSpPr>
          <p:nvPr userDrawn="1"/>
        </p:nvSpPr>
        <p:spPr>
          <a:xfrm>
            <a:off x="7523970" y="260350"/>
            <a:ext cx="2530451" cy="169888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l" defTabSz="914400" rtl="0" eaLnBrk="1" latinLnBrk="0" hangingPunct="1">
              <a:defRPr sz="900" b="0" i="1" kern="1200">
                <a:solidFill>
                  <a:srgbClr val="323232"/>
                </a:solidFill>
                <a:latin typeface="Gellix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b="0" i="0">
                <a:solidFill>
                  <a:srgbClr val="FF4815"/>
                </a:solidFill>
                <a:latin typeface="Söhne" panose="020B0503030202060203" pitchFamily="34" charset="77"/>
              </a:rPr>
              <a:t>Chapter title</a:t>
            </a:r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id="{544B0786-8587-104D-B1A3-B44397C1DD07}"/>
              </a:ext>
            </a:extLst>
          </p:cNvPr>
          <p:cNvSpPr txBox="1">
            <a:spLocks/>
          </p:cNvSpPr>
          <p:nvPr userDrawn="1"/>
        </p:nvSpPr>
        <p:spPr>
          <a:xfrm>
            <a:off x="10497152" y="266832"/>
            <a:ext cx="1335022" cy="16340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l" defTabSz="914400" rtl="0" eaLnBrk="1" latinLnBrk="0" hangingPunct="1">
              <a:defRPr sz="900" b="0" i="1" kern="1200">
                <a:solidFill>
                  <a:srgbClr val="323232"/>
                </a:solidFill>
                <a:latin typeface="Gellix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b="0" i="0">
                <a:solidFill>
                  <a:srgbClr val="FF4815"/>
                </a:solidFill>
                <a:latin typeface="Söhne" panose="020B0503030202060203" pitchFamily="34" charset="77"/>
              </a:rPr>
              <a:t>Date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477D3A0-8B39-60A8-3CFD-E5BCEA9A242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/>
        </p:blipFill>
        <p:spPr>
          <a:xfrm>
            <a:off x="374751" y="135606"/>
            <a:ext cx="975079" cy="39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107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663" r:id="rId2"/>
    <p:sldLayoutId id="2147483671" r:id="rId3"/>
    <p:sldLayoutId id="2147483670" r:id="rId4"/>
    <p:sldLayoutId id="2147483666" r:id="rId5"/>
    <p:sldLayoutId id="2147483665" r:id="rId6"/>
    <p:sldLayoutId id="2147483719" r:id="rId7"/>
    <p:sldLayoutId id="2147483678" r:id="rId8"/>
    <p:sldLayoutId id="2147483722" r:id="rId9"/>
    <p:sldLayoutId id="2147483718" r:id="rId10"/>
    <p:sldLayoutId id="21474836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7E5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73ABB30E-818D-F641-8764-6B4BA2A32E3A}"/>
              </a:ext>
            </a:extLst>
          </p:cNvPr>
          <p:cNvSpPr txBox="1">
            <a:spLocks/>
          </p:cNvSpPr>
          <p:nvPr userDrawn="1"/>
        </p:nvSpPr>
        <p:spPr>
          <a:xfrm>
            <a:off x="11290538" y="260350"/>
            <a:ext cx="566500" cy="164776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l" defTabSz="914400" rtl="0" eaLnBrk="1" latinLnBrk="0" hangingPunct="1">
              <a:defRPr sz="1000" b="0" i="1" kern="1200">
                <a:solidFill>
                  <a:srgbClr val="323232"/>
                </a:solidFill>
                <a:latin typeface="Gellix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2665553-76CF-4E43-9460-2BF38C651074}" type="slidenum">
              <a:rPr lang="en-US" sz="900" b="0" i="0" smtClean="0">
                <a:solidFill>
                  <a:schemeClr val="bg1"/>
                </a:solidFill>
                <a:latin typeface="Söhne" panose="020B0503030202060203" pitchFamily="34" charset="77"/>
              </a:rPr>
              <a:pPr algn="r"/>
              <a:t>‹#›</a:t>
            </a:fld>
            <a:endParaRPr lang="en-US" sz="900" b="0" i="0">
              <a:solidFill>
                <a:schemeClr val="bg1"/>
              </a:solidFill>
              <a:latin typeface="Söhne" panose="020B0503030202060203" pitchFamily="34" charset="77"/>
            </a:endParaRPr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id="{B24D22D9-5F11-9345-A6BE-EFBB54CA2F94}"/>
              </a:ext>
            </a:extLst>
          </p:cNvPr>
          <p:cNvSpPr txBox="1">
            <a:spLocks/>
          </p:cNvSpPr>
          <p:nvPr userDrawn="1"/>
        </p:nvSpPr>
        <p:spPr>
          <a:xfrm>
            <a:off x="3041180" y="266833"/>
            <a:ext cx="1113295" cy="164776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l" defTabSz="914400" rtl="0" eaLnBrk="1" latinLnBrk="0" hangingPunct="1">
              <a:defRPr sz="900" b="0" i="1" kern="1200">
                <a:solidFill>
                  <a:srgbClr val="323232"/>
                </a:solidFill>
                <a:latin typeface="Gellix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b="0" i="0">
                <a:solidFill>
                  <a:schemeClr val="bg1"/>
                </a:solidFill>
                <a:latin typeface="Söhne" panose="020B0503030202060203" pitchFamily="34" charset="77"/>
              </a:rPr>
              <a:t>Title of presentation</a:t>
            </a:r>
            <a:endParaRPr lang="en-US" sz="900" b="0" i="0">
              <a:solidFill>
                <a:schemeClr val="bg1"/>
              </a:solidFill>
              <a:latin typeface="Söhne" panose="020B0503030202060203" pitchFamily="34" charset="77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5AEAF27-E294-504B-957B-F889AA5D5296}"/>
              </a:ext>
            </a:extLst>
          </p:cNvPr>
          <p:cNvCxnSpPr>
            <a:cxnSpLocks/>
          </p:cNvCxnSpPr>
          <p:nvPr userDrawn="1"/>
        </p:nvCxnSpPr>
        <p:spPr>
          <a:xfrm>
            <a:off x="359826" y="654520"/>
            <a:ext cx="1147234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Date Placeholder 4">
            <a:extLst>
              <a:ext uri="{FF2B5EF4-FFF2-40B4-BE49-F238E27FC236}">
                <a16:creationId xmlns:a16="http://schemas.microsoft.com/office/drawing/2014/main" id="{E71A935F-F968-6C4E-B1F7-D45A09F24B2E}"/>
              </a:ext>
            </a:extLst>
          </p:cNvPr>
          <p:cNvSpPr txBox="1">
            <a:spLocks/>
          </p:cNvSpPr>
          <p:nvPr userDrawn="1"/>
        </p:nvSpPr>
        <p:spPr>
          <a:xfrm>
            <a:off x="7523970" y="260350"/>
            <a:ext cx="2530451" cy="169888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l" defTabSz="914400" rtl="0" eaLnBrk="1" latinLnBrk="0" hangingPunct="1">
              <a:defRPr sz="900" b="0" i="1" kern="1200">
                <a:solidFill>
                  <a:srgbClr val="323232"/>
                </a:solidFill>
                <a:latin typeface="Gellix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b="0" i="0">
                <a:solidFill>
                  <a:schemeClr val="bg1"/>
                </a:solidFill>
                <a:latin typeface="Söhne" panose="020B0503030202060203" pitchFamily="34" charset="77"/>
              </a:rPr>
              <a:t>Chapter title</a:t>
            </a:r>
          </a:p>
        </p:txBody>
      </p:sp>
      <p:sp>
        <p:nvSpPr>
          <p:cNvPr id="13" name="Date Placeholder 4">
            <a:extLst>
              <a:ext uri="{FF2B5EF4-FFF2-40B4-BE49-F238E27FC236}">
                <a16:creationId xmlns:a16="http://schemas.microsoft.com/office/drawing/2014/main" id="{82841F2D-2842-9845-AAFE-9C4462264FAE}"/>
              </a:ext>
            </a:extLst>
          </p:cNvPr>
          <p:cNvSpPr txBox="1">
            <a:spLocks/>
          </p:cNvSpPr>
          <p:nvPr userDrawn="1"/>
        </p:nvSpPr>
        <p:spPr>
          <a:xfrm>
            <a:off x="10497152" y="266832"/>
            <a:ext cx="1335022" cy="16340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l" defTabSz="914400" rtl="0" eaLnBrk="1" latinLnBrk="0" hangingPunct="1">
              <a:defRPr sz="900" b="0" i="1" kern="1200">
                <a:solidFill>
                  <a:srgbClr val="323232"/>
                </a:solidFill>
                <a:latin typeface="Gellix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b="0" i="0">
                <a:solidFill>
                  <a:schemeClr val="bg1"/>
                </a:solidFill>
                <a:latin typeface="Söhne" panose="020B0503030202060203" pitchFamily="34" charset="77"/>
              </a:rPr>
              <a:t>Date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633190-84C6-1A5F-476D-498AC7D9757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88552" y="147649"/>
            <a:ext cx="975445" cy="39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545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69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7E5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73ABB30E-818D-F641-8764-6B4BA2A32E3A}"/>
              </a:ext>
            </a:extLst>
          </p:cNvPr>
          <p:cNvSpPr txBox="1">
            <a:spLocks/>
          </p:cNvSpPr>
          <p:nvPr userDrawn="1"/>
        </p:nvSpPr>
        <p:spPr>
          <a:xfrm>
            <a:off x="11290538" y="260350"/>
            <a:ext cx="566500" cy="164776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l" defTabSz="914400" rtl="0" eaLnBrk="1" latinLnBrk="0" hangingPunct="1">
              <a:defRPr sz="1000" b="0" i="1" kern="1200">
                <a:solidFill>
                  <a:srgbClr val="323232"/>
                </a:solidFill>
                <a:latin typeface="Gellix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2665553-76CF-4E43-9460-2BF38C651074}" type="slidenum">
              <a:rPr lang="en-US" sz="900" b="0" i="0" smtClean="0">
                <a:solidFill>
                  <a:srgbClr val="FF4815"/>
                </a:solidFill>
                <a:latin typeface="Söhne" panose="020B0503030202060203" pitchFamily="34" charset="77"/>
              </a:rPr>
              <a:pPr algn="r"/>
              <a:t>‹#›</a:t>
            </a:fld>
            <a:endParaRPr lang="en-US" sz="900" b="0" i="0">
              <a:solidFill>
                <a:srgbClr val="FF4815"/>
              </a:solidFill>
              <a:latin typeface="Söhne" panose="020B0503030202060203" pitchFamily="34" charset="77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5AEAF27-E294-504B-957B-F889AA5D5296}"/>
              </a:ext>
            </a:extLst>
          </p:cNvPr>
          <p:cNvCxnSpPr>
            <a:cxnSpLocks/>
          </p:cNvCxnSpPr>
          <p:nvPr userDrawn="1"/>
        </p:nvCxnSpPr>
        <p:spPr>
          <a:xfrm>
            <a:off x="359826" y="654520"/>
            <a:ext cx="1147234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Date Placeholder 4">
            <a:extLst>
              <a:ext uri="{FF2B5EF4-FFF2-40B4-BE49-F238E27FC236}">
                <a16:creationId xmlns:a16="http://schemas.microsoft.com/office/drawing/2014/main" id="{13C623FA-6279-F04F-969D-E234AC4E741B}"/>
              </a:ext>
            </a:extLst>
          </p:cNvPr>
          <p:cNvSpPr txBox="1">
            <a:spLocks/>
          </p:cNvSpPr>
          <p:nvPr userDrawn="1"/>
        </p:nvSpPr>
        <p:spPr>
          <a:xfrm>
            <a:off x="3041180" y="266833"/>
            <a:ext cx="1113295" cy="164776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l" defTabSz="914400" rtl="0" eaLnBrk="1" latinLnBrk="0" hangingPunct="1">
              <a:defRPr sz="900" b="0" i="1" kern="1200">
                <a:solidFill>
                  <a:srgbClr val="323232"/>
                </a:solidFill>
                <a:latin typeface="Gellix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b="0" i="0">
                <a:solidFill>
                  <a:srgbClr val="FF4815"/>
                </a:solidFill>
                <a:latin typeface="Söhne" panose="020B0503030202060203" pitchFamily="34" charset="77"/>
              </a:rPr>
              <a:t>Title of presentation</a:t>
            </a:r>
            <a:endParaRPr lang="en-US" sz="900" b="0" i="0">
              <a:solidFill>
                <a:srgbClr val="FF4815"/>
              </a:solidFill>
              <a:latin typeface="Söhne" panose="020B0503030202060203" pitchFamily="34" charset="77"/>
            </a:endParaRP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3C36F8CF-A45E-D74E-BD5F-F17ADAC3186A}"/>
              </a:ext>
            </a:extLst>
          </p:cNvPr>
          <p:cNvSpPr txBox="1">
            <a:spLocks/>
          </p:cNvSpPr>
          <p:nvPr userDrawn="1"/>
        </p:nvSpPr>
        <p:spPr>
          <a:xfrm>
            <a:off x="10497152" y="266832"/>
            <a:ext cx="1335022" cy="16340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l" defTabSz="914400" rtl="0" eaLnBrk="1" latinLnBrk="0" hangingPunct="1">
              <a:defRPr sz="900" b="0" i="1" kern="1200">
                <a:solidFill>
                  <a:srgbClr val="323232"/>
                </a:solidFill>
                <a:latin typeface="Gellix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b="0" i="0">
                <a:solidFill>
                  <a:srgbClr val="FF4815"/>
                </a:solidFill>
                <a:latin typeface="Söhne" panose="020B0503030202060203" pitchFamily="34" charset="77"/>
              </a:rPr>
              <a:t>Date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D8EEFD6-37B2-E739-B3DC-165469B967B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374751" y="135606"/>
            <a:ext cx="975079" cy="39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466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3" r:id="rId3"/>
    <p:sldLayoutId id="214748371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7E5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73ABB30E-818D-F641-8764-6B4BA2A32E3A}"/>
              </a:ext>
            </a:extLst>
          </p:cNvPr>
          <p:cNvSpPr txBox="1">
            <a:spLocks/>
          </p:cNvSpPr>
          <p:nvPr userDrawn="1"/>
        </p:nvSpPr>
        <p:spPr>
          <a:xfrm>
            <a:off x="11290538" y="260350"/>
            <a:ext cx="566500" cy="164776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l" defTabSz="914400" rtl="0" eaLnBrk="1" latinLnBrk="0" hangingPunct="1">
              <a:defRPr sz="1000" b="0" i="1" kern="1200">
                <a:solidFill>
                  <a:srgbClr val="323232"/>
                </a:solidFill>
                <a:latin typeface="Gellix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2665553-76CF-4E43-9460-2BF38C651074}" type="slidenum">
              <a:rPr lang="en-US" sz="900" b="0" i="0" smtClean="0">
                <a:solidFill>
                  <a:schemeClr val="bg1"/>
                </a:solidFill>
                <a:latin typeface="Söhne" panose="020B0503030202060203" pitchFamily="34" charset="77"/>
              </a:rPr>
              <a:pPr algn="r"/>
              <a:t>‹#›</a:t>
            </a:fld>
            <a:endParaRPr lang="en-US" sz="900" b="0" i="0">
              <a:solidFill>
                <a:schemeClr val="bg1"/>
              </a:solidFill>
              <a:latin typeface="Söhne" panose="020B0503030202060203" pitchFamily="34" charset="77"/>
            </a:endParaRPr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id="{B24D22D9-5F11-9345-A6BE-EFBB54CA2F94}"/>
              </a:ext>
            </a:extLst>
          </p:cNvPr>
          <p:cNvSpPr txBox="1">
            <a:spLocks/>
          </p:cNvSpPr>
          <p:nvPr userDrawn="1"/>
        </p:nvSpPr>
        <p:spPr>
          <a:xfrm>
            <a:off x="3041180" y="266833"/>
            <a:ext cx="1113295" cy="164776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l" defTabSz="914400" rtl="0" eaLnBrk="1" latinLnBrk="0" hangingPunct="1">
              <a:defRPr sz="900" b="0" i="1" kern="1200">
                <a:solidFill>
                  <a:srgbClr val="323232"/>
                </a:solidFill>
                <a:latin typeface="Gellix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b="0" i="0">
                <a:solidFill>
                  <a:schemeClr val="bg1"/>
                </a:solidFill>
                <a:latin typeface="Söhne" panose="020B0503030202060203" pitchFamily="34" charset="77"/>
              </a:rPr>
              <a:t>Title of presentation</a:t>
            </a:r>
            <a:endParaRPr lang="en-US" sz="900" b="0" i="0">
              <a:solidFill>
                <a:schemeClr val="bg1"/>
              </a:solidFill>
              <a:latin typeface="Söhne" panose="020B0503030202060203" pitchFamily="34" charset="77"/>
            </a:endParaRPr>
          </a:p>
        </p:txBody>
      </p:sp>
      <p:sp>
        <p:nvSpPr>
          <p:cNvPr id="10" name="Date Placeholder 4">
            <a:extLst>
              <a:ext uri="{FF2B5EF4-FFF2-40B4-BE49-F238E27FC236}">
                <a16:creationId xmlns:a16="http://schemas.microsoft.com/office/drawing/2014/main" id="{96FB5904-15CC-E54F-920A-0D5ED4389FAC}"/>
              </a:ext>
            </a:extLst>
          </p:cNvPr>
          <p:cNvSpPr txBox="1">
            <a:spLocks/>
          </p:cNvSpPr>
          <p:nvPr userDrawn="1"/>
        </p:nvSpPr>
        <p:spPr>
          <a:xfrm>
            <a:off x="7523970" y="260350"/>
            <a:ext cx="2530451" cy="169888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l" defTabSz="914400" rtl="0" eaLnBrk="1" latinLnBrk="0" hangingPunct="1">
              <a:defRPr sz="900" b="0" i="1" kern="1200">
                <a:solidFill>
                  <a:srgbClr val="323232"/>
                </a:solidFill>
                <a:latin typeface="Gellix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b="0" i="0">
                <a:solidFill>
                  <a:schemeClr val="bg1"/>
                </a:solidFill>
                <a:latin typeface="Söhne" panose="020B0503030202060203" pitchFamily="34" charset="77"/>
              </a:rPr>
              <a:t>Chapter title</a:t>
            </a:r>
          </a:p>
        </p:txBody>
      </p:sp>
      <p:sp>
        <p:nvSpPr>
          <p:cNvPr id="13" name="Date Placeholder 4">
            <a:extLst>
              <a:ext uri="{FF2B5EF4-FFF2-40B4-BE49-F238E27FC236}">
                <a16:creationId xmlns:a16="http://schemas.microsoft.com/office/drawing/2014/main" id="{7A5F708B-C8EE-DB4C-8407-30F635DAB0C4}"/>
              </a:ext>
            </a:extLst>
          </p:cNvPr>
          <p:cNvSpPr txBox="1">
            <a:spLocks/>
          </p:cNvSpPr>
          <p:nvPr userDrawn="1"/>
        </p:nvSpPr>
        <p:spPr>
          <a:xfrm>
            <a:off x="10497152" y="266832"/>
            <a:ext cx="1175736" cy="16340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l" defTabSz="914400" rtl="0" eaLnBrk="1" latinLnBrk="0" hangingPunct="1">
              <a:defRPr sz="900" b="0" i="1" kern="1200">
                <a:solidFill>
                  <a:srgbClr val="323232"/>
                </a:solidFill>
                <a:latin typeface="Gellix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b="0" i="0">
                <a:solidFill>
                  <a:schemeClr val="bg1"/>
                </a:solidFill>
                <a:latin typeface="Söhne" panose="020B0503030202060203" pitchFamily="34" charset="77"/>
              </a:rPr>
              <a:t>Date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5AEAF27-E294-504B-957B-F889AA5D5296}"/>
              </a:ext>
            </a:extLst>
          </p:cNvPr>
          <p:cNvCxnSpPr>
            <a:cxnSpLocks/>
          </p:cNvCxnSpPr>
          <p:nvPr userDrawn="1"/>
        </p:nvCxnSpPr>
        <p:spPr>
          <a:xfrm>
            <a:off x="359826" y="654520"/>
            <a:ext cx="1147234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A0363777-8858-2774-6D7A-2E6C2C76CB3A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/>
        </p:blipFill>
        <p:spPr>
          <a:xfrm>
            <a:off x="374751" y="135606"/>
            <a:ext cx="975079" cy="39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995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728" r:id="rId2"/>
    <p:sldLayoutId id="2147483684" r:id="rId3"/>
    <p:sldLayoutId id="2147483689" r:id="rId4"/>
    <p:sldLayoutId id="2147483688" r:id="rId5"/>
    <p:sldLayoutId id="2147483687" r:id="rId6"/>
    <p:sldLayoutId id="2147483686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7E5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54DC23E7-B3D4-84ED-F2DA-B6C7CDEB7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F80DE5E-8B34-E5A5-E782-358DAB8F0B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EC02BC9-AAE1-193B-66BC-CF337C77C9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D5A1A9-9CF4-4E34-812A-43E40DE19386}" type="datetimeFigureOut">
              <a:rPr lang="en-GB" smtClean="0"/>
              <a:t>04/03/2024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BC941FD-B54E-DBE4-8C20-1824BC1135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65816DC-E0B4-3CC8-1B22-36455A8E14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AE63EB-3D10-459F-BEC8-DED2D4452640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116781-2EA0-BA2A-51FA-0831467AD0C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/>
        </p:blipFill>
        <p:spPr>
          <a:xfrm>
            <a:off x="127101" y="130175"/>
            <a:ext cx="975079" cy="39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338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7E5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73ABB30E-818D-F641-8764-6B4BA2A32E3A}"/>
              </a:ext>
            </a:extLst>
          </p:cNvPr>
          <p:cNvSpPr txBox="1">
            <a:spLocks/>
          </p:cNvSpPr>
          <p:nvPr userDrawn="1"/>
        </p:nvSpPr>
        <p:spPr>
          <a:xfrm>
            <a:off x="11290538" y="260350"/>
            <a:ext cx="566500" cy="164776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l" defTabSz="914400" rtl="0" eaLnBrk="1" latinLnBrk="0" hangingPunct="1">
              <a:defRPr sz="1000" b="0" i="1" kern="1200">
                <a:solidFill>
                  <a:srgbClr val="323232"/>
                </a:solidFill>
                <a:latin typeface="Gellix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2665553-76CF-4E43-9460-2BF38C651074}" type="slidenum">
              <a:rPr lang="en-US" sz="900" b="0" i="0" smtClean="0">
                <a:solidFill>
                  <a:srgbClr val="FF4815"/>
                </a:solidFill>
                <a:latin typeface="Söhne" panose="020B0503030202060203" pitchFamily="34" charset="77"/>
              </a:rPr>
              <a:pPr algn="r"/>
              <a:t>‹#›</a:t>
            </a:fld>
            <a:endParaRPr lang="en-US" sz="900" b="0" i="0">
              <a:solidFill>
                <a:srgbClr val="FF4815"/>
              </a:solidFill>
              <a:latin typeface="Söhne" panose="020B0503030202060203" pitchFamily="34" charset="77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5AEAF27-E294-504B-957B-F889AA5D5296}"/>
              </a:ext>
            </a:extLst>
          </p:cNvPr>
          <p:cNvCxnSpPr>
            <a:cxnSpLocks/>
          </p:cNvCxnSpPr>
          <p:nvPr userDrawn="1"/>
        </p:nvCxnSpPr>
        <p:spPr>
          <a:xfrm>
            <a:off x="359826" y="654520"/>
            <a:ext cx="1147234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Date Placeholder 4">
            <a:extLst>
              <a:ext uri="{FF2B5EF4-FFF2-40B4-BE49-F238E27FC236}">
                <a16:creationId xmlns:a16="http://schemas.microsoft.com/office/drawing/2014/main" id="{13C623FA-6279-F04F-969D-E234AC4E741B}"/>
              </a:ext>
            </a:extLst>
          </p:cNvPr>
          <p:cNvSpPr txBox="1">
            <a:spLocks/>
          </p:cNvSpPr>
          <p:nvPr userDrawn="1"/>
        </p:nvSpPr>
        <p:spPr>
          <a:xfrm>
            <a:off x="3041180" y="266833"/>
            <a:ext cx="1113295" cy="164776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l" defTabSz="914400" rtl="0" eaLnBrk="1" latinLnBrk="0" hangingPunct="1">
              <a:defRPr sz="900" b="0" i="1" kern="1200">
                <a:solidFill>
                  <a:srgbClr val="323232"/>
                </a:solidFill>
                <a:latin typeface="Gellix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b="0" i="0">
                <a:solidFill>
                  <a:srgbClr val="FF4815"/>
                </a:solidFill>
                <a:latin typeface="Söhne" panose="020B0503030202060203" pitchFamily="34" charset="77"/>
              </a:rPr>
              <a:t>Title of presentation</a:t>
            </a:r>
            <a:endParaRPr lang="en-US" sz="900" b="0" i="0">
              <a:solidFill>
                <a:srgbClr val="FF4815"/>
              </a:solidFill>
              <a:latin typeface="Söhne" panose="020B0503030202060203" pitchFamily="34" charset="77"/>
            </a:endParaRPr>
          </a:p>
        </p:txBody>
      </p:sp>
      <p:sp>
        <p:nvSpPr>
          <p:cNvPr id="21" name="Date Placeholder 4">
            <a:extLst>
              <a:ext uri="{FF2B5EF4-FFF2-40B4-BE49-F238E27FC236}">
                <a16:creationId xmlns:a16="http://schemas.microsoft.com/office/drawing/2014/main" id="{267BC0FE-B140-E348-8453-D389DD8FDB85}"/>
              </a:ext>
            </a:extLst>
          </p:cNvPr>
          <p:cNvSpPr txBox="1">
            <a:spLocks/>
          </p:cNvSpPr>
          <p:nvPr userDrawn="1"/>
        </p:nvSpPr>
        <p:spPr>
          <a:xfrm>
            <a:off x="7523970" y="260350"/>
            <a:ext cx="2530451" cy="169888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l" defTabSz="914400" rtl="0" eaLnBrk="1" latinLnBrk="0" hangingPunct="1">
              <a:defRPr sz="900" b="0" i="1" kern="1200">
                <a:solidFill>
                  <a:srgbClr val="323232"/>
                </a:solidFill>
                <a:latin typeface="Gellix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b="0" i="0">
                <a:solidFill>
                  <a:srgbClr val="FF4815"/>
                </a:solidFill>
                <a:latin typeface="Söhne" panose="020B0503030202060203" pitchFamily="34" charset="77"/>
              </a:rPr>
              <a:t>Chapter title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3C36F8CF-A45E-D74E-BD5F-F17ADAC3186A}"/>
              </a:ext>
            </a:extLst>
          </p:cNvPr>
          <p:cNvSpPr txBox="1">
            <a:spLocks/>
          </p:cNvSpPr>
          <p:nvPr userDrawn="1"/>
        </p:nvSpPr>
        <p:spPr>
          <a:xfrm>
            <a:off x="10497152" y="266832"/>
            <a:ext cx="1335022" cy="16340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l" defTabSz="914400" rtl="0" eaLnBrk="1" latinLnBrk="0" hangingPunct="1">
              <a:defRPr sz="900" b="0" i="1" kern="1200">
                <a:solidFill>
                  <a:srgbClr val="323232"/>
                </a:solidFill>
                <a:latin typeface="Gellix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b="0" i="0">
                <a:solidFill>
                  <a:srgbClr val="FF4815"/>
                </a:solidFill>
                <a:latin typeface="Söhne" panose="020B0503030202060203" pitchFamily="34" charset="77"/>
              </a:rPr>
              <a:t>Date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DD74A3F-BC00-8DDF-D561-49220B090144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rcRect/>
          <a:stretch/>
        </p:blipFill>
        <p:spPr>
          <a:xfrm>
            <a:off x="374751" y="135606"/>
            <a:ext cx="975079" cy="39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021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1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74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7E5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1C49F24-866D-BC4E-8C5D-5958D6C15C9E}"/>
              </a:ext>
            </a:extLst>
          </p:cNvPr>
          <p:cNvSpPr/>
          <p:nvPr userDrawn="1"/>
        </p:nvSpPr>
        <p:spPr>
          <a:xfrm>
            <a:off x="805218" y="794882"/>
            <a:ext cx="1433015" cy="1433015"/>
          </a:xfrm>
          <a:prstGeom prst="rect">
            <a:avLst/>
          </a:prstGeom>
          <a:solidFill>
            <a:srgbClr val="2728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0A2E720-1E3D-5342-A07C-53C4B78C168E}"/>
              </a:ext>
            </a:extLst>
          </p:cNvPr>
          <p:cNvSpPr/>
          <p:nvPr userDrawn="1"/>
        </p:nvSpPr>
        <p:spPr>
          <a:xfrm>
            <a:off x="2538483" y="794882"/>
            <a:ext cx="1433015" cy="1433015"/>
          </a:xfrm>
          <a:prstGeom prst="rect">
            <a:avLst/>
          </a:prstGeom>
          <a:solidFill>
            <a:srgbClr val="FF48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0F1AF24-C4E1-434E-B622-2A905ED37157}"/>
              </a:ext>
            </a:extLst>
          </p:cNvPr>
          <p:cNvSpPr/>
          <p:nvPr userDrawn="1"/>
        </p:nvSpPr>
        <p:spPr>
          <a:xfrm>
            <a:off x="4271749" y="794882"/>
            <a:ext cx="1433015" cy="1433015"/>
          </a:xfrm>
          <a:prstGeom prst="rect">
            <a:avLst/>
          </a:prstGeom>
          <a:solidFill>
            <a:srgbClr val="EFEE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CAF96CF-6D32-1145-8FA4-0F48E4AB438E}"/>
              </a:ext>
            </a:extLst>
          </p:cNvPr>
          <p:cNvSpPr/>
          <p:nvPr userDrawn="1"/>
        </p:nvSpPr>
        <p:spPr>
          <a:xfrm>
            <a:off x="805218" y="2859794"/>
            <a:ext cx="1433015" cy="1433015"/>
          </a:xfrm>
          <a:prstGeom prst="rect">
            <a:avLst/>
          </a:prstGeom>
          <a:solidFill>
            <a:srgbClr val="203C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84F9889-F3DE-BA4D-8E94-38A9835C4D4F}"/>
              </a:ext>
            </a:extLst>
          </p:cNvPr>
          <p:cNvSpPr/>
          <p:nvPr userDrawn="1"/>
        </p:nvSpPr>
        <p:spPr>
          <a:xfrm>
            <a:off x="2552131" y="2859794"/>
            <a:ext cx="1433015" cy="1433015"/>
          </a:xfrm>
          <a:prstGeom prst="rect">
            <a:avLst/>
          </a:prstGeom>
          <a:solidFill>
            <a:srgbClr val="009D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8EC381C-BE24-CC44-A04C-CA43107A4791}"/>
              </a:ext>
            </a:extLst>
          </p:cNvPr>
          <p:cNvSpPr/>
          <p:nvPr userDrawn="1"/>
        </p:nvSpPr>
        <p:spPr>
          <a:xfrm>
            <a:off x="805218" y="4882540"/>
            <a:ext cx="1433015" cy="1433015"/>
          </a:xfrm>
          <a:prstGeom prst="rect">
            <a:avLst/>
          </a:prstGeom>
          <a:solidFill>
            <a:srgbClr val="DCE9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CA4FC72-BA91-9B46-AF33-28DDC5FCF9FC}"/>
              </a:ext>
            </a:extLst>
          </p:cNvPr>
          <p:cNvSpPr/>
          <p:nvPr userDrawn="1"/>
        </p:nvSpPr>
        <p:spPr>
          <a:xfrm>
            <a:off x="2552132" y="4882540"/>
            <a:ext cx="1433015" cy="1433015"/>
          </a:xfrm>
          <a:prstGeom prst="rect">
            <a:avLst/>
          </a:prstGeom>
          <a:solidFill>
            <a:srgbClr val="DDF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24B53AC-20DB-394B-A268-F9521CCF30C2}"/>
              </a:ext>
            </a:extLst>
          </p:cNvPr>
          <p:cNvSpPr/>
          <p:nvPr userDrawn="1"/>
        </p:nvSpPr>
        <p:spPr>
          <a:xfrm>
            <a:off x="4258102" y="4882540"/>
            <a:ext cx="1433015" cy="1433015"/>
          </a:xfrm>
          <a:prstGeom prst="rect">
            <a:avLst/>
          </a:prstGeom>
          <a:solidFill>
            <a:srgbClr val="FFF2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CFFFBC2-8290-C849-8812-EEC1159B20CC}"/>
              </a:ext>
            </a:extLst>
          </p:cNvPr>
          <p:cNvSpPr/>
          <p:nvPr userDrawn="1"/>
        </p:nvSpPr>
        <p:spPr>
          <a:xfrm>
            <a:off x="5964072" y="4882540"/>
            <a:ext cx="1433015" cy="1433015"/>
          </a:xfrm>
          <a:prstGeom prst="rect">
            <a:avLst/>
          </a:prstGeom>
          <a:solidFill>
            <a:srgbClr val="FFE7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D2263C-C145-B645-AB5E-9DDF11D0454F}"/>
              </a:ext>
            </a:extLst>
          </p:cNvPr>
          <p:cNvSpPr txBox="1"/>
          <p:nvPr userDrawn="1"/>
        </p:nvSpPr>
        <p:spPr>
          <a:xfrm>
            <a:off x="2440086" y="483360"/>
            <a:ext cx="16815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i="0">
                <a:latin typeface="Arial" panose="020B0604020202020204" pitchFamily="34" charset="0"/>
                <a:cs typeface="Arial" panose="020B0604020202020204" pitchFamily="34" charset="0"/>
              </a:rPr>
              <a:t>HEX: </a:t>
            </a:r>
            <a:r>
              <a:rPr lang="en-GB" sz="1100" b="0" i="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FF4815</a:t>
            </a:r>
          </a:p>
          <a:p>
            <a:endParaRPr lang="en-US" sz="1100" b="0" i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26FD28-336B-2640-9375-453B3EA0052E}"/>
              </a:ext>
            </a:extLst>
          </p:cNvPr>
          <p:cNvSpPr txBox="1"/>
          <p:nvPr userDrawn="1"/>
        </p:nvSpPr>
        <p:spPr>
          <a:xfrm>
            <a:off x="701017" y="483360"/>
            <a:ext cx="16815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i="0">
                <a:latin typeface="Arial" panose="020B0604020202020204" pitchFamily="34" charset="0"/>
                <a:cs typeface="Arial" panose="020B0604020202020204" pitchFamily="34" charset="0"/>
              </a:rPr>
              <a:t>HEX: </a:t>
            </a:r>
            <a:r>
              <a:rPr lang="en-GB" sz="1100" b="0" i="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27282A</a:t>
            </a:r>
          </a:p>
          <a:p>
            <a:endParaRPr lang="en-US" sz="1100" b="0" i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1C79AA4-AB93-0248-BEAA-6216765EF766}"/>
              </a:ext>
            </a:extLst>
          </p:cNvPr>
          <p:cNvSpPr txBox="1"/>
          <p:nvPr userDrawn="1"/>
        </p:nvSpPr>
        <p:spPr>
          <a:xfrm>
            <a:off x="4179155" y="483360"/>
            <a:ext cx="16815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i="0">
                <a:latin typeface="Arial" panose="020B0604020202020204" pitchFamily="34" charset="0"/>
                <a:cs typeface="Arial" panose="020B0604020202020204" pitchFamily="34" charset="0"/>
              </a:rPr>
              <a:t>HEX: </a:t>
            </a:r>
            <a:r>
              <a:rPr lang="en-GB" sz="1100" b="0" i="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EFEEE8</a:t>
            </a:r>
          </a:p>
          <a:p>
            <a:endParaRPr lang="en-US" sz="1100" b="0" i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74195C7-49F2-154C-BC5A-86791E104BBE}"/>
              </a:ext>
            </a:extLst>
          </p:cNvPr>
          <p:cNvSpPr txBox="1"/>
          <p:nvPr userDrawn="1"/>
        </p:nvSpPr>
        <p:spPr>
          <a:xfrm>
            <a:off x="2440086" y="2560728"/>
            <a:ext cx="16815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i="0">
                <a:latin typeface="Arial" panose="020B0604020202020204" pitchFamily="34" charset="0"/>
                <a:cs typeface="Arial" panose="020B0604020202020204" pitchFamily="34" charset="0"/>
              </a:rPr>
              <a:t>HEX: </a:t>
            </a:r>
            <a:r>
              <a:rPr lang="en-GB" sz="1100" b="0" i="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009D5E</a:t>
            </a:r>
          </a:p>
          <a:p>
            <a:endParaRPr lang="en-US" sz="1100" b="0" i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E5D8993-751B-6E43-B2D2-E8E718718C78}"/>
              </a:ext>
            </a:extLst>
          </p:cNvPr>
          <p:cNvSpPr txBox="1"/>
          <p:nvPr userDrawn="1"/>
        </p:nvSpPr>
        <p:spPr>
          <a:xfrm>
            <a:off x="701017" y="2560728"/>
            <a:ext cx="16815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i="0">
                <a:latin typeface="Arial" panose="020B0604020202020204" pitchFamily="34" charset="0"/>
                <a:cs typeface="Arial" panose="020B0604020202020204" pitchFamily="34" charset="0"/>
              </a:rPr>
              <a:t>HEX: </a:t>
            </a:r>
            <a:r>
              <a:rPr lang="en-GB" sz="1100" b="0" i="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203CA9</a:t>
            </a:r>
          </a:p>
          <a:p>
            <a:endParaRPr lang="en-US" sz="1100" b="0" i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12E0EF5-0C8C-4640-BBD7-2F2D552EF088}"/>
              </a:ext>
            </a:extLst>
          </p:cNvPr>
          <p:cNvSpPr txBox="1"/>
          <p:nvPr userDrawn="1"/>
        </p:nvSpPr>
        <p:spPr>
          <a:xfrm>
            <a:off x="2440086" y="4584839"/>
            <a:ext cx="16815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i="0">
                <a:latin typeface="Arial" panose="020B0604020202020204" pitchFamily="34" charset="0"/>
                <a:cs typeface="Arial" panose="020B0604020202020204" pitchFamily="34" charset="0"/>
              </a:rPr>
              <a:t>HEX: </a:t>
            </a:r>
            <a:r>
              <a:rPr lang="en-GB" sz="1100" b="0" i="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DDF3E6</a:t>
            </a:r>
          </a:p>
          <a:p>
            <a:endParaRPr lang="en-US" sz="1100" b="0" i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70354AD-6790-FE48-96A7-F7BDC55F1126}"/>
              </a:ext>
            </a:extLst>
          </p:cNvPr>
          <p:cNvSpPr txBox="1"/>
          <p:nvPr userDrawn="1"/>
        </p:nvSpPr>
        <p:spPr>
          <a:xfrm>
            <a:off x="701017" y="4584839"/>
            <a:ext cx="16815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i="0">
                <a:latin typeface="Arial" panose="020B0604020202020204" pitchFamily="34" charset="0"/>
                <a:cs typeface="Arial" panose="020B0604020202020204" pitchFamily="34" charset="0"/>
              </a:rPr>
              <a:t>HEX: </a:t>
            </a:r>
            <a:r>
              <a:rPr lang="en-GB" sz="1100" b="0" i="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DCE9F4</a:t>
            </a:r>
          </a:p>
          <a:p>
            <a:endParaRPr lang="en-US" sz="1100" b="0" i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3514E6A-5960-B745-B7DB-0048A8254300}"/>
              </a:ext>
            </a:extLst>
          </p:cNvPr>
          <p:cNvSpPr txBox="1"/>
          <p:nvPr userDrawn="1"/>
        </p:nvSpPr>
        <p:spPr>
          <a:xfrm>
            <a:off x="5902377" y="4584839"/>
            <a:ext cx="16815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i="0">
                <a:latin typeface="Arial" panose="020B0604020202020204" pitchFamily="34" charset="0"/>
                <a:cs typeface="Arial" panose="020B0604020202020204" pitchFamily="34" charset="0"/>
              </a:rPr>
              <a:t>HEX: </a:t>
            </a:r>
            <a:r>
              <a:rPr lang="en-GB" sz="1100" b="0" i="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FFE7F0</a:t>
            </a:r>
          </a:p>
          <a:p>
            <a:endParaRPr lang="en-US" sz="1100" b="0" i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A2B0798-1FE3-8948-A196-80C0DD44A11D}"/>
              </a:ext>
            </a:extLst>
          </p:cNvPr>
          <p:cNvSpPr txBox="1"/>
          <p:nvPr userDrawn="1"/>
        </p:nvSpPr>
        <p:spPr>
          <a:xfrm>
            <a:off x="4163308" y="4584839"/>
            <a:ext cx="16815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i="0">
                <a:latin typeface="Arial" panose="020B0604020202020204" pitchFamily="34" charset="0"/>
                <a:cs typeface="Arial" panose="020B0604020202020204" pitchFamily="34" charset="0"/>
              </a:rPr>
              <a:t>HEX: </a:t>
            </a:r>
            <a:r>
              <a:rPr lang="en-GB" sz="1100" b="0" i="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FFF2CE</a:t>
            </a:r>
          </a:p>
          <a:p>
            <a:endParaRPr lang="en-US" sz="1100" b="0" i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5278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7E5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73ABB30E-818D-F641-8764-6B4BA2A32E3A}"/>
              </a:ext>
            </a:extLst>
          </p:cNvPr>
          <p:cNvSpPr txBox="1">
            <a:spLocks/>
          </p:cNvSpPr>
          <p:nvPr userDrawn="1"/>
        </p:nvSpPr>
        <p:spPr>
          <a:xfrm>
            <a:off x="11290538" y="260350"/>
            <a:ext cx="566500" cy="164776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l" defTabSz="914400" rtl="0" eaLnBrk="1" latinLnBrk="0" hangingPunct="1">
              <a:defRPr sz="1000" b="0" i="1" kern="1200">
                <a:solidFill>
                  <a:srgbClr val="323232"/>
                </a:solidFill>
                <a:latin typeface="Gellix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2665553-76CF-4E43-9460-2BF38C651074}" type="slidenum">
              <a:rPr lang="en-US" sz="900" b="0" i="0" smtClean="0">
                <a:solidFill>
                  <a:srgbClr val="FF4815"/>
                </a:solidFill>
                <a:latin typeface="Söhne" panose="020B0503030202060203" pitchFamily="34" charset="77"/>
              </a:rPr>
              <a:pPr algn="r"/>
              <a:t>‹#›</a:t>
            </a:fld>
            <a:endParaRPr lang="en-US" sz="900" b="0" i="0">
              <a:solidFill>
                <a:srgbClr val="FF4815"/>
              </a:solidFill>
              <a:latin typeface="Söhne" panose="020B0503030202060203" pitchFamily="34" charset="77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5AEAF27-E294-504B-957B-F889AA5D5296}"/>
              </a:ext>
            </a:extLst>
          </p:cNvPr>
          <p:cNvCxnSpPr>
            <a:cxnSpLocks/>
          </p:cNvCxnSpPr>
          <p:nvPr userDrawn="1"/>
        </p:nvCxnSpPr>
        <p:spPr>
          <a:xfrm>
            <a:off x="359826" y="654520"/>
            <a:ext cx="1147234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D124FA18-CDFA-9926-35F1-A80163DB8B56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rcRect/>
          <a:stretch/>
        </p:blipFill>
        <p:spPr>
          <a:xfrm>
            <a:off x="374751" y="135606"/>
            <a:ext cx="975079" cy="39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205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  <p:sldLayoutId id="2147483763" r:id="rId13"/>
    <p:sldLayoutId id="2147483764" r:id="rId14"/>
    <p:sldLayoutId id="2147483802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3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6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0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53.png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52.png"/><Relationship Id="rId4" Type="http://schemas.openxmlformats.org/officeDocument/2006/relationships/diagramLayout" Target="../diagrams/layout3.xml"/><Relationship Id="rId9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0.xml"/><Relationship Id="rId4" Type="http://schemas.openxmlformats.org/officeDocument/2006/relationships/hyperlink" Target="https://www.woah.org/en/what-we-do/standards/codes-and-manuals/terrestrial-code-online-access/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6.xml"/><Relationship Id="rId4" Type="http://schemas.openxmlformats.org/officeDocument/2006/relationships/hyperlink" Target="https://www.woah.org/en/what-we-do/standards/codes-and-manuals/terrestrial-manual-online-access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0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6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26.pn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7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96.xml"/><Relationship Id="rId4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oah.org/en/what-we-do/standards/codes-and-manuals/terrestrial-code-online-access/index.php?id=169&amp;L=1&amp;htmfile=glossaire.htm#terme_code_terrestre" TargetMode="External"/><Relationship Id="rId13" Type="http://schemas.openxmlformats.org/officeDocument/2006/relationships/hyperlink" Target="https://www.woah.org/en/what-we-do/standards/codes-and-manuals/terrestrial-code-online-access/index.php?id=169&amp;L=1&amp;htmfile=glossaire.htm#terme_echanges_internationaux" TargetMode="External"/><Relationship Id="rId3" Type="http://schemas.openxmlformats.org/officeDocument/2006/relationships/hyperlink" Target="https://www.woah.org/en/what-we-do/standards/codes-and-manuals/terrestrial-code-online-access/index.php?id=169&amp;L=1&amp;htmfile=glossaire.htm#terme_risque" TargetMode="External"/><Relationship Id="rId7" Type="http://schemas.openxmlformats.org/officeDocument/2006/relationships/hyperlink" Target="https://www.woah.org/en/what-we-do/standards/codes-and-manuals/terrestrial-code-online-access/index.php?id=169&amp;L=1&amp;htmfile=glossaire.htm#terme_compartiment" TargetMode="External"/><Relationship Id="rId12" Type="http://schemas.openxmlformats.org/officeDocument/2006/relationships/hyperlink" Target="https://www.woah.org/en/what-we-do/standards/codes-and-manuals/terrestrial-code-online-access/index.php?id=169&amp;L=1&amp;htmfile=glossaire.htm#terme_statut_zoosanitaire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3.xml"/><Relationship Id="rId6" Type="http://schemas.openxmlformats.org/officeDocument/2006/relationships/hyperlink" Target="https://www.woah.org/en/what-we-do/standards/codes-and-manuals/terrestrial-code-online-access/index.php?id=169&amp;L=1&amp;htmfile=glossaire.htm#terme_zone_region" TargetMode="External"/><Relationship Id="rId11" Type="http://schemas.openxmlformats.org/officeDocument/2006/relationships/hyperlink" Target="https://www.woah.org/en/what-we-do/standards/codes-and-manuals/terrestrial-code-online-access/index.php?id=169&amp;L=1&amp;htmfile=glossaire.htm#terme_sous_population" TargetMode="External"/><Relationship Id="rId5" Type="http://schemas.openxmlformats.org/officeDocument/2006/relationships/hyperlink" Target="https://www.woah.org/en/what-we-do/standards/codes-and-manuals/terrestrial-code-online-access/index.php?id=169&amp;L=1&amp;htmfile=glossaire.htm#terme_infestation" TargetMode="External"/><Relationship Id="rId10" Type="http://schemas.openxmlformats.org/officeDocument/2006/relationships/hyperlink" Target="https://www.woah.org/en/what-we-do/standards/codes-and-manuals/terrestrial-code-online-access/index.php?id=169&amp;L=1&amp;htmfile=glossaire.htm#terme_population" TargetMode="External"/><Relationship Id="rId4" Type="http://schemas.openxmlformats.org/officeDocument/2006/relationships/hyperlink" Target="https://www.woah.org/en/what-we-do/standards/codes-and-manuals/terrestrial-code-online-access/index.php?id=169&amp;L=1&amp;htmfile=glossaire.htm#terme_infection" TargetMode="External"/><Relationship Id="rId9" Type="http://schemas.openxmlformats.org/officeDocument/2006/relationships/hyperlink" Target="https://www.woah.org/en/what-we-do/standards/codes-and-manuals/terrestrial-code-online-access/index.php?id=169&amp;L=1&amp;htmfile=glossaire.htm#terme_autorite_veterinaire" TargetMode="External"/><Relationship Id="rId14" Type="http://schemas.openxmlformats.org/officeDocument/2006/relationships/hyperlink" Target="https://www.woah.org/en/what-we-do/standards/codes-and-manuals/terrestrial-code-online-access/index.php?id=169&amp;L=1&amp;htmfile=glossaire.htm#terme_exploitation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rr-asia.woah.org/en/events/strengthening-capacities-of-veterinary-services-to-facilitate-safer-international-trade-2/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68.png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26.pn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7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8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0.png"/><Relationship Id="rId7" Type="http://schemas.openxmlformats.org/officeDocument/2006/relationships/hyperlink" Target="https://wahis.woah.org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3.xml"/><Relationship Id="rId6" Type="http://schemas.openxmlformats.org/officeDocument/2006/relationships/hyperlink" Target="https://www.woah.org/en/what-we-offer/improving-veterinary-services/pvs-pathway/" TargetMode="External"/><Relationship Id="rId5" Type="http://schemas.openxmlformats.org/officeDocument/2006/relationships/hyperlink" Target="https://www.woah.org/en/what-we-offer/improving-veterinary-services/pvs-pathway/#ui-id-3" TargetMode="External"/><Relationship Id="rId4" Type="http://schemas.openxmlformats.org/officeDocument/2006/relationships/hyperlink" Target="https://www.woah.org/en/what-we-offer/improving-veterinary-services/pvs-pathway/#ui-id-2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C406595-EAC2-F752-8CE8-AC507185B5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9825" y="400050"/>
            <a:ext cx="5546258" cy="3784586"/>
          </a:xfrm>
        </p:spPr>
        <p:txBody>
          <a:bodyPr/>
          <a:lstStyle/>
          <a:p>
            <a:r>
              <a:rPr lang="en-US" sz="4800" dirty="0"/>
              <a:t>Global Role of WOAH on animal health and International  Standards:  </a:t>
            </a:r>
            <a:r>
              <a:rPr lang="en-US" sz="4000" dirty="0"/>
              <a:t>Overview of zoning and compartmentlisation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6AEB7B-28D3-7C92-C110-BE4043EE294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Dr Ashish Sutar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BCCC89-6B87-8106-54B5-CAFE105FCF4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4 Mar 2024 </a:t>
            </a:r>
          </a:p>
          <a:p>
            <a:r>
              <a:rPr lang="en-US" u="sng" dirty="0" err="1"/>
              <a:t>Bangkok,Thailand</a:t>
            </a:r>
            <a:endParaRPr lang="en-US" u="sng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37E016-1E33-691A-C164-97C2EFCA8D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Dr Bolortuya Purevsuren</a:t>
            </a:r>
          </a:p>
          <a:p>
            <a:endParaRPr lang="en-US" dirty="0"/>
          </a:p>
        </p:txBody>
      </p:sp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2088BD1D-09B3-1F29-3325-4ED4412CC2AF}"/>
              </a:ext>
            </a:extLst>
          </p:cNvPr>
          <p:cNvSpPr txBox="1">
            <a:spLocks/>
          </p:cNvSpPr>
          <p:nvPr/>
        </p:nvSpPr>
        <p:spPr>
          <a:xfrm>
            <a:off x="6541878" y="4169991"/>
            <a:ext cx="5370809" cy="1407092"/>
          </a:xfrm>
          <a:prstGeom prst="rect">
            <a:avLst/>
          </a:prstGeom>
        </p:spPr>
        <p:txBody>
          <a:bodyPr lIns="0" anchor="t"/>
          <a:lstStyle>
            <a:lvl1pPr marL="0" marR="0" indent="-228600" algn="l" defTabSz="914400" rtl="0" eaLnBrk="1" fontAlgn="auto" latinLnBrk="0" hangingPunct="1">
              <a:lnSpc>
                <a:spcPts val="53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6000" b="0" i="0" kern="1200" spc="-150">
                <a:gradFill>
                  <a:gsLst>
                    <a:gs pos="0">
                      <a:srgbClr val="DEBF61"/>
                    </a:gs>
                    <a:gs pos="100000">
                      <a:srgbClr val="BF9E51"/>
                    </a:gs>
                  </a:gsLst>
                  <a:lin ang="10800000" scaled="0"/>
                </a:gradFill>
                <a:latin typeface="Franklin Gothic Medium Cond" panose="020B0606030402020204" pitchFamily="34" charset="0"/>
                <a:ea typeface="+mn-ea"/>
                <a:cs typeface="Matter SQ" pitchFamily="2" charset="77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-150" normalizeH="0" baseline="0" noProof="0" dirty="0">
                <a:ln>
                  <a:noFill/>
                </a:ln>
                <a:gradFill>
                  <a:gsLst>
                    <a:gs pos="0">
                      <a:srgbClr val="DEBF61"/>
                    </a:gs>
                    <a:gs pos="100000">
                      <a:srgbClr val="BF9E51"/>
                    </a:gs>
                  </a:gsLst>
                  <a:lin ang="10800000" scaled="0"/>
                </a:gradFill>
                <a:effectLst/>
                <a:uLnTx/>
                <a:uFillTx/>
                <a:latin typeface="Franklin Gothic Medium Cond" panose="020B0606030402020204" pitchFamily="34" charset="0"/>
                <a:ea typeface="+mn-ea"/>
              </a:rPr>
              <a:t>Regional  workshop  on the  animal  disease preparedness, vaccination and one health approach, Bangkok, Thailand , 4-8 Mar  2024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2842782A-55D1-99E2-FB16-AAB940DE0B72}"/>
              </a:ext>
            </a:extLst>
          </p:cNvPr>
          <p:cNvSpPr txBox="1">
            <a:spLocks/>
          </p:cNvSpPr>
          <p:nvPr/>
        </p:nvSpPr>
        <p:spPr>
          <a:xfrm>
            <a:off x="359825" y="4873537"/>
            <a:ext cx="2694874" cy="411156"/>
          </a:xfrm>
          <a:prstGeom prst="rect">
            <a:avLst/>
          </a:prstGeom>
        </p:spPr>
        <p:txBody>
          <a:bodyPr lIns="0"/>
          <a:lstStyle>
            <a:lvl1pPr marL="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 kern="1200">
                <a:solidFill>
                  <a:srgbClr val="FF481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481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Dr Francisco D’Alessio</a:t>
            </a:r>
          </a:p>
          <a:p>
            <a:pPr marL="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481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650274-A1EE-CF7D-1C09-09CA17FBAB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1724" y="816604"/>
            <a:ext cx="5546259" cy="2612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2827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3EED62-40E3-5EF8-47F5-CAA2BA9401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65CB4A0-2990-CDC5-808C-384F6741AF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91665"/>
            <a:ext cx="12192001" cy="5742671"/>
          </a:xfrm>
          <a:prstGeom prst="rect">
            <a:avLst/>
          </a:prstGeom>
        </p:spPr>
      </p:pic>
      <p:graphicFrame>
        <p:nvGraphicFramePr>
          <p:cNvPr id="7" name="Text Placeholder 3">
            <a:extLst>
              <a:ext uri="{FF2B5EF4-FFF2-40B4-BE49-F238E27FC236}">
                <a16:creationId xmlns:a16="http://schemas.microsoft.com/office/drawing/2014/main" id="{46CA5A05-0170-54BD-39DB-42F9D4956AE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49454694"/>
              </p:ext>
            </p:extLst>
          </p:nvPr>
        </p:nvGraphicFramePr>
        <p:xfrm>
          <a:off x="621383" y="3286148"/>
          <a:ext cx="10728489" cy="49318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89ECC9-DC8F-9208-A2D9-B3B4F2CA79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AAB997-8B88-E5F1-C480-B38B7A624C39}"/>
              </a:ext>
            </a:extLst>
          </p:cNvPr>
          <p:cNvSpPr txBox="1"/>
          <p:nvPr/>
        </p:nvSpPr>
        <p:spPr>
          <a:xfrm>
            <a:off x="1669583" y="169192"/>
            <a:ext cx="10046168" cy="461665"/>
          </a:xfrm>
          <a:prstGeom prst="rect">
            <a:avLst/>
          </a:prstGeom>
          <a:solidFill>
            <a:srgbClr val="EFEEE8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Topic 2 : Introduction to Animal Health Standards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68503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8C1809-CCD6-64ED-AB65-89ED04814D3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02763" y="163009"/>
            <a:ext cx="11786474" cy="645373"/>
          </a:xfrm>
        </p:spPr>
        <p:txBody>
          <a:bodyPr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WOAH Standards and Manuals </a:t>
            </a:r>
            <a:endParaRPr lang="en-GB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5486018-EC0E-FE46-5D78-AEE361D5E257}"/>
              </a:ext>
            </a:extLst>
          </p:cNvPr>
          <p:cNvGrpSpPr/>
          <p:nvPr/>
        </p:nvGrpSpPr>
        <p:grpSpPr>
          <a:xfrm>
            <a:off x="6420162" y="2400340"/>
            <a:ext cx="4847913" cy="3216703"/>
            <a:chOff x="6466936" y="1222513"/>
            <a:chExt cx="5115743" cy="3800257"/>
          </a:xfrm>
        </p:grpSpPr>
        <p:pic>
          <p:nvPicPr>
            <p:cNvPr id="4098" name="Picture 2" descr="Aquatic manual">
              <a:extLst>
                <a:ext uri="{FF2B5EF4-FFF2-40B4-BE49-F238E27FC236}">
                  <a16:creationId xmlns:a16="http://schemas.microsoft.com/office/drawing/2014/main" id="{A97677D6-A2A1-A9D6-1008-05F18104BD7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495"/>
            <a:stretch/>
          </p:blipFill>
          <p:spPr bwMode="auto">
            <a:xfrm>
              <a:off x="8957766" y="1222513"/>
              <a:ext cx="2624913" cy="38002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2" name="Picture 6" descr="Manual of Diagnostic Tests and Vaccines for Terrestrial Animals (3-Volume  Set) | NHBS Academic &amp; Professional Books">
              <a:extLst>
                <a:ext uri="{FF2B5EF4-FFF2-40B4-BE49-F238E27FC236}">
                  <a16:creationId xmlns:a16="http://schemas.microsoft.com/office/drawing/2014/main" id="{9FB90C0C-F655-97D8-125F-086AADC841D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3106"/>
            <a:stretch/>
          </p:blipFill>
          <p:spPr bwMode="auto">
            <a:xfrm>
              <a:off x="6466936" y="1222513"/>
              <a:ext cx="2465030" cy="38002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FBBAE55-4140-6EB6-0FC8-A7531F593C8E}"/>
              </a:ext>
            </a:extLst>
          </p:cNvPr>
          <p:cNvSpPr txBox="1"/>
          <p:nvPr/>
        </p:nvSpPr>
        <p:spPr>
          <a:xfrm>
            <a:off x="618183" y="914194"/>
            <a:ext cx="5196526" cy="120032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Improvement of animal health, welfare, veterinary public health 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Safe international trade in terrestrial and aquatic animal health 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41FAC57-FBAE-F0B5-FF04-92DEEC779B4B}"/>
              </a:ext>
            </a:extLst>
          </p:cNvPr>
          <p:cNvSpPr txBox="1"/>
          <p:nvPr/>
        </p:nvSpPr>
        <p:spPr>
          <a:xfrm>
            <a:off x="6420162" y="1029198"/>
            <a:ext cx="5120965" cy="92333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rgbClr val="2728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i="0" dirty="0">
                <a:solidFill>
                  <a:srgbClr val="27282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tandardised approach to the diagnosis of the diseases listed in the Terrestrial and Aquatic Codes.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35BCFC5-92A2-116B-D55A-BE1C1BFD5D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874" y="2400340"/>
            <a:ext cx="2351511" cy="3286085"/>
          </a:xfrm>
          <a:prstGeom prst="rect">
            <a:avLst/>
          </a:prstGeom>
        </p:spPr>
      </p:pic>
      <p:pic>
        <p:nvPicPr>
          <p:cNvPr id="6" name="Picture 5" descr="Diagram&#10;&#10;Description automatically generated with low confidence">
            <a:extLst>
              <a:ext uri="{FF2B5EF4-FFF2-40B4-BE49-F238E27FC236}">
                <a16:creationId xmlns:a16="http://schemas.microsoft.com/office/drawing/2014/main" id="{58243441-0DCA-646C-C8BE-9A43B3C87A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6857" y="2400340"/>
            <a:ext cx="2324982" cy="3286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4580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0AFEC0F-2FAF-F777-0F9A-1BC3FFC158E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54388" y="889822"/>
            <a:ext cx="9227989" cy="587375"/>
          </a:xfrm>
        </p:spPr>
        <p:txBody>
          <a:bodyPr/>
          <a:lstStyle/>
          <a:p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WOAH International standards, the reference for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A6584CD-987D-B1C0-43BA-5A6FF742C436}"/>
              </a:ext>
            </a:extLst>
          </p:cNvPr>
          <p:cNvGrpSpPr/>
          <p:nvPr/>
        </p:nvGrpSpPr>
        <p:grpSpPr>
          <a:xfrm>
            <a:off x="3353393" y="1335345"/>
            <a:ext cx="8447098" cy="5522655"/>
            <a:chOff x="1299921" y="901285"/>
            <a:chExt cx="8427819" cy="5472608"/>
          </a:xfrm>
        </p:grpSpPr>
        <p:graphicFrame>
          <p:nvGraphicFramePr>
            <p:cNvPr id="15" name="Diagramme 7">
              <a:extLst>
                <a:ext uri="{FF2B5EF4-FFF2-40B4-BE49-F238E27FC236}">
                  <a16:creationId xmlns:a16="http://schemas.microsoft.com/office/drawing/2014/main" id="{4E7E222A-93C6-BF7B-C09D-84623ED7429D}"/>
                </a:ext>
              </a:extLst>
            </p:cNvPr>
            <p:cNvGraphicFramePr/>
            <p:nvPr/>
          </p:nvGraphicFramePr>
          <p:xfrm>
            <a:off x="1299921" y="901285"/>
            <a:ext cx="8427819" cy="547260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pic>
          <p:nvPicPr>
            <p:cNvPr id="16" name="Image 2">
              <a:extLst>
                <a:ext uri="{FF2B5EF4-FFF2-40B4-BE49-F238E27FC236}">
                  <a16:creationId xmlns:a16="http://schemas.microsoft.com/office/drawing/2014/main" id="{DCC1EFA4-41A1-D482-D0C7-E2A3F2006EB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3135" y="1264685"/>
              <a:ext cx="885618" cy="643944"/>
            </a:xfrm>
            <a:prstGeom prst="rect">
              <a:avLst/>
            </a:prstGeom>
          </p:spPr>
        </p:pic>
        <p:pic>
          <p:nvPicPr>
            <p:cNvPr id="17" name="Image 3">
              <a:extLst>
                <a:ext uri="{FF2B5EF4-FFF2-40B4-BE49-F238E27FC236}">
                  <a16:creationId xmlns:a16="http://schemas.microsoft.com/office/drawing/2014/main" id="{D784BFB3-5841-0F35-EC9D-B0A006715C9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5944" y="4348685"/>
              <a:ext cx="675999" cy="675999"/>
            </a:xfrm>
            <a:prstGeom prst="rect">
              <a:avLst/>
            </a:prstGeom>
          </p:spPr>
        </p:pic>
        <p:pic>
          <p:nvPicPr>
            <p:cNvPr id="18" name="Image 4">
              <a:extLst>
                <a:ext uri="{FF2B5EF4-FFF2-40B4-BE49-F238E27FC236}">
                  <a16:creationId xmlns:a16="http://schemas.microsoft.com/office/drawing/2014/main" id="{593C8227-241F-2AEC-C057-634234A7FB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5592" y="2272029"/>
              <a:ext cx="668755" cy="668755"/>
            </a:xfrm>
            <a:prstGeom prst="rect">
              <a:avLst/>
            </a:prstGeom>
          </p:spPr>
        </p:pic>
        <p:pic>
          <p:nvPicPr>
            <p:cNvPr id="19" name="Image 14">
              <a:extLst>
                <a:ext uri="{FF2B5EF4-FFF2-40B4-BE49-F238E27FC236}">
                  <a16:creationId xmlns:a16="http://schemas.microsoft.com/office/drawing/2014/main" id="{F5946C9A-B72E-6EA6-337C-4702027D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4423" y="5355785"/>
              <a:ext cx="669594" cy="669594"/>
            </a:xfrm>
            <a:prstGeom prst="rect">
              <a:avLst/>
            </a:prstGeom>
          </p:spPr>
        </p:pic>
        <p:pic>
          <p:nvPicPr>
            <p:cNvPr id="20" name="Image 17">
              <a:extLst>
                <a:ext uri="{FF2B5EF4-FFF2-40B4-BE49-F238E27FC236}">
                  <a16:creationId xmlns:a16="http://schemas.microsoft.com/office/drawing/2014/main" id="{60098099-D21F-02C2-01C8-493CD208B4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6393" y="3250204"/>
              <a:ext cx="789060" cy="789060"/>
            </a:xfrm>
            <a:prstGeom prst="rect">
              <a:avLst/>
            </a:prstGeom>
          </p:spPr>
        </p:pic>
      </p:grp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73337C1E-3EB4-6097-B51F-2D9B9774920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02320" y="2625609"/>
            <a:ext cx="3474329" cy="2692218"/>
          </a:xfrm>
        </p:spPr>
        <p:txBody>
          <a:bodyPr>
            <a:normAutofit lnSpcReduction="10000"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WOAH</a:t>
            </a:r>
            <a:r>
              <a:rPr lang="en-US" sz="2000" b="0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establishes standards for the </a:t>
            </a:r>
            <a:r>
              <a:rPr lang="en-US" sz="2000" b="1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improvement of animal health and welfare </a:t>
            </a:r>
            <a:r>
              <a:rPr lang="en-US" sz="2000" b="0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000" b="1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veterinary public health </a:t>
            </a:r>
            <a:r>
              <a:rPr lang="en-US" sz="2000" b="0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worldwide, including the </a:t>
            </a:r>
            <a:r>
              <a:rPr lang="en-US" sz="2000" b="1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prevention of disease spread </a:t>
            </a:r>
            <a:r>
              <a:rPr lang="en-US" sz="2000" b="0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through </a:t>
            </a:r>
            <a:r>
              <a:rPr lang="en-US" sz="2000" b="1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international trade of animals and animal products</a:t>
            </a:r>
            <a:r>
              <a:rPr lang="en-US" sz="2000" b="0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kumimoji="0" lang="fr-FR" sz="2000" b="1" strike="noStrike" kern="0" cap="none" spc="0" normalizeH="0" baseline="0" noProof="0" dirty="0">
                <a:ln>
                  <a:noFill/>
                </a:ln>
                <a:solidFill>
                  <a:srgbClr val="273E4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1" u="none" strike="noStrike" kern="0" cap="none" spc="0" normalizeH="0" baseline="0" noProof="0" dirty="0">
              <a:ln>
                <a:noFill/>
              </a:ln>
              <a:solidFill>
                <a:srgbClr val="273E47"/>
              </a:solidFill>
              <a:effectLst/>
              <a:uLnTx/>
              <a:uFillTx/>
            </a:endParaRPr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18CA7E07-B2FA-A590-5981-A37CCEB0775D}"/>
              </a:ext>
            </a:extLst>
          </p:cNvPr>
          <p:cNvSpPr txBox="1">
            <a:spLocks/>
          </p:cNvSpPr>
          <p:nvPr/>
        </p:nvSpPr>
        <p:spPr>
          <a:xfrm>
            <a:off x="1644210" y="177217"/>
            <a:ext cx="9227989" cy="587375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FF4815"/>
                </a:solidFill>
                <a:latin typeface="Söhne" panose="020B050303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WOAH International standards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19653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9D4DD3-9B77-92BC-7589-06D561F650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95BF31E-2DAB-CA82-E273-8F7A38C92E41}"/>
              </a:ext>
            </a:extLst>
          </p:cNvPr>
          <p:cNvSpPr txBox="1"/>
          <p:nvPr/>
        </p:nvSpPr>
        <p:spPr>
          <a:xfrm>
            <a:off x="1965463" y="140531"/>
            <a:ext cx="9157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WOAH 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WTO SPS agreement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950369-D27C-16A9-E0BF-F30113418F63}"/>
              </a:ext>
            </a:extLst>
          </p:cNvPr>
          <p:cNvSpPr txBox="1"/>
          <p:nvPr/>
        </p:nvSpPr>
        <p:spPr>
          <a:xfrm>
            <a:off x="8675619" y="2921168"/>
            <a:ext cx="302605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7188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Standards for trade live animals and animal products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A9E1CCC-FA71-3E68-C229-7B2539E18A1D}"/>
              </a:ext>
            </a:extLst>
          </p:cNvPr>
          <p:cNvGrpSpPr/>
          <p:nvPr/>
        </p:nvGrpSpPr>
        <p:grpSpPr>
          <a:xfrm>
            <a:off x="490330" y="1124364"/>
            <a:ext cx="8123582" cy="5118652"/>
            <a:chOff x="1636975" y="861392"/>
            <a:chExt cx="8606955" cy="565202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1BFA3B1-AE77-6DB9-4AC7-6D1523C6705C}"/>
                </a:ext>
              </a:extLst>
            </p:cNvPr>
            <p:cNvGrpSpPr/>
            <p:nvPr/>
          </p:nvGrpSpPr>
          <p:grpSpPr>
            <a:xfrm>
              <a:off x="1636975" y="887896"/>
              <a:ext cx="8606955" cy="5625520"/>
              <a:chOff x="1636975" y="887896"/>
              <a:chExt cx="8606955" cy="5625520"/>
            </a:xfrm>
          </p:grpSpPr>
          <p:pic>
            <p:nvPicPr>
              <p:cNvPr id="8" name="図 2">
                <a:extLst>
                  <a:ext uri="{FF2B5EF4-FFF2-40B4-BE49-F238E27FC236}">
                    <a16:creationId xmlns:a16="http://schemas.microsoft.com/office/drawing/2014/main" id="{E4D24282-8D41-239D-9C71-93CCF260CD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636975" y="887896"/>
                <a:ext cx="8606955" cy="5625520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023DF8B-2C50-6061-5015-955DE44FF471}"/>
                  </a:ext>
                </a:extLst>
              </p:cNvPr>
              <p:cNvSpPr txBox="1"/>
              <p:nvPr/>
            </p:nvSpPr>
            <p:spPr>
              <a:xfrm>
                <a:off x="5473148" y="4612621"/>
                <a:ext cx="139147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highlight>
                      <a:srgbClr val="FFFAEB"/>
                    </a:highligh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WOAH</a:t>
                </a:r>
                <a:endPara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highlight>
                    <a:srgbClr val="FFFAEB"/>
                  </a:highligh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2783818-3A4B-5D69-441C-512B07BFF951}"/>
                </a:ext>
              </a:extLst>
            </p:cNvPr>
            <p:cNvSpPr txBox="1"/>
            <p:nvPr/>
          </p:nvSpPr>
          <p:spPr>
            <a:xfrm>
              <a:off x="6387546" y="861392"/>
              <a:ext cx="1537251" cy="614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800000"/>
                  </a:solidFill>
                  <a:effectLst/>
                  <a:highlight>
                    <a:srgbClr val="FFFAEB"/>
                  </a:highlight>
                  <a:uLnTx/>
                  <a:uFillTx/>
                  <a:latin typeface="Calibri" panose="020F0502020204030204"/>
                  <a:ea typeface="+mn-ea"/>
                  <a:cs typeface="+mn-cs"/>
                </a:rPr>
                <a:t>WOAH</a:t>
              </a:r>
              <a:endPara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highlight>
                  <a:srgbClr val="FFFAEB"/>
                </a:highligh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65042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96CDEFC-5013-7E25-A76D-ADA44E0FD5E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48725" y="226151"/>
            <a:ext cx="6833475" cy="587375"/>
          </a:xfrm>
        </p:spPr>
        <p:txBody>
          <a:bodyPr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 between WOAH and WTO SPS agreement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C123EFB-AFFB-E949-0915-2993C88C2209}"/>
              </a:ext>
            </a:extLst>
          </p:cNvPr>
          <p:cNvGrpSpPr/>
          <p:nvPr/>
        </p:nvGrpSpPr>
        <p:grpSpPr>
          <a:xfrm>
            <a:off x="1665102" y="1084120"/>
            <a:ext cx="8652934" cy="4745553"/>
            <a:chOff x="2240841" y="1174432"/>
            <a:chExt cx="8652934" cy="4745553"/>
          </a:xfrm>
        </p:grpSpPr>
        <p:pic>
          <p:nvPicPr>
            <p:cNvPr id="1026" name="Picture 2" descr="Click here to return to homepage">
              <a:extLst>
                <a:ext uri="{FF2B5EF4-FFF2-40B4-BE49-F238E27FC236}">
                  <a16:creationId xmlns:a16="http://schemas.microsoft.com/office/drawing/2014/main" id="{A3EA7D0C-FE13-53B6-9A5F-A2F9414C92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9228" y="1174432"/>
              <a:ext cx="2555525" cy="759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8D873F41-5C3D-2B3D-EA7D-F0FF98DA0C68}"/>
                </a:ext>
              </a:extLst>
            </p:cNvPr>
            <p:cNvSpPr/>
            <p:nvPr/>
          </p:nvSpPr>
          <p:spPr>
            <a:xfrm>
              <a:off x="5452530" y="1957585"/>
              <a:ext cx="5441245" cy="396240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57150">
              <a:solidFill>
                <a:srgbClr val="FF481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D05D38AC-1426-1C37-4030-91858387B2B5}"/>
                </a:ext>
              </a:extLst>
            </p:cNvPr>
            <p:cNvSpPr/>
            <p:nvPr/>
          </p:nvSpPr>
          <p:spPr>
            <a:xfrm>
              <a:off x="2240841" y="1957585"/>
              <a:ext cx="5441245" cy="3962400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21000"/>
              </a:schemeClr>
            </a:solidFill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8B64A01-2FFF-A0F8-4ABB-F4057F162F5E}"/>
                </a:ext>
              </a:extLst>
            </p:cNvPr>
            <p:cNvSpPr txBox="1"/>
            <p:nvPr/>
          </p:nvSpPr>
          <p:spPr>
            <a:xfrm>
              <a:off x="2723440" y="3296495"/>
              <a:ext cx="2204156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  <a:r>
                <a:rPr lang="en-US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ules of trade between nations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Open trade for the benefit of all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8C1E127-2894-9C43-5067-32008BF48AE8}"/>
                </a:ext>
              </a:extLst>
            </p:cNvPr>
            <p:cNvSpPr txBox="1"/>
            <p:nvPr/>
          </p:nvSpPr>
          <p:spPr>
            <a:xfrm>
              <a:off x="7727240" y="2603998"/>
              <a:ext cx="2511778" cy="25853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Improvement of animal health and veterinary public health worldwide, including the prevention of disease spread through international trade of animals and animal products 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0507578-B383-6695-2159-0AC6D1EB269D}"/>
                </a:ext>
              </a:extLst>
            </p:cNvPr>
            <p:cNvSpPr txBox="1"/>
            <p:nvPr/>
          </p:nvSpPr>
          <p:spPr>
            <a:xfrm>
              <a:off x="5873039" y="3573494"/>
              <a:ext cx="14421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Sanitary </a:t>
              </a:r>
            </a:p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Measures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5FDE596-644B-B795-00A9-2A66BF1E9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44402" y="1177354"/>
              <a:ext cx="2857500" cy="733425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80C54864-D518-019D-76B3-E3D63AE4798B}"/>
              </a:ext>
            </a:extLst>
          </p:cNvPr>
          <p:cNvSpPr txBox="1"/>
          <p:nvPr/>
        </p:nvSpPr>
        <p:spPr>
          <a:xfrm>
            <a:off x="2564090" y="6112733"/>
            <a:ext cx="73306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481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WOAH </a:t>
            </a:r>
            <a:r>
              <a:rPr lang="en-US" b="1" kern="0" dirty="0">
                <a:solidFill>
                  <a:srgbClr val="FF48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481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recognised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481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by the WTO SPS Agreement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273E4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as the standard setting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273E4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organisation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273E4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for animal health and zoonoses</a:t>
            </a: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srgbClr val="273E4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254939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BFCA1C4-7A7A-9E7B-8E8B-C324C25CED87}"/>
              </a:ext>
            </a:extLst>
          </p:cNvPr>
          <p:cNvSpPr txBox="1">
            <a:spLocks/>
          </p:cNvSpPr>
          <p:nvPr/>
        </p:nvSpPr>
        <p:spPr>
          <a:xfrm>
            <a:off x="3517191" y="80498"/>
            <a:ext cx="6226884" cy="587375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FF481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chemeClr val="tx1"/>
                </a:solidFill>
              </a:rPr>
              <a:t>Terrestrial Animal Health Code (TAHC)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3879AE-6205-F3B0-DEA6-CFC9B050E961}"/>
              </a:ext>
            </a:extLst>
          </p:cNvPr>
          <p:cNvSpPr txBox="1"/>
          <p:nvPr/>
        </p:nvSpPr>
        <p:spPr bwMode="auto">
          <a:xfrm>
            <a:off x="982761" y="5424773"/>
            <a:ext cx="283923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kern="0">
                <a:latin typeface="Arial" panose="020B0604020202020204" pitchFamily="34" charset="0"/>
                <a:cs typeface="Arial" panose="020B0604020202020204" pitchFamily="34" charset="0"/>
              </a:rPr>
              <a:t>Volume I </a:t>
            </a:r>
          </a:p>
          <a:p>
            <a:pPr algn="ctr"/>
            <a:r>
              <a:rPr lang="en-US" sz="2400" kern="0">
                <a:latin typeface="Arial" panose="020B0604020202020204" pitchFamily="34" charset="0"/>
                <a:cs typeface="Arial" panose="020B0604020202020204" pitchFamily="34" charset="0"/>
              </a:rPr>
              <a:t>User’s guide and </a:t>
            </a:r>
          </a:p>
          <a:p>
            <a:pPr algn="ctr"/>
            <a:r>
              <a:rPr lang="en-US" sz="2400" kern="0">
                <a:latin typeface="Arial" panose="020B0604020202020204" pitchFamily="34" charset="0"/>
                <a:cs typeface="Arial" panose="020B0604020202020204" pitchFamily="34" charset="0"/>
              </a:rPr>
              <a:t>Horizontal chapters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F93223-340E-FBEB-01EF-E8C1B31A1653}"/>
              </a:ext>
            </a:extLst>
          </p:cNvPr>
          <p:cNvSpPr txBox="1"/>
          <p:nvPr/>
        </p:nvSpPr>
        <p:spPr bwMode="auto">
          <a:xfrm>
            <a:off x="4273031" y="5424773"/>
            <a:ext cx="251383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kern="0">
                <a:latin typeface="Arial" panose="020B0604020202020204" pitchFamily="34" charset="0"/>
                <a:cs typeface="Arial" panose="020B0604020202020204" pitchFamily="34" charset="0"/>
              </a:rPr>
              <a:t>Volume II </a:t>
            </a:r>
          </a:p>
          <a:p>
            <a:pPr algn="ctr"/>
            <a:r>
              <a:rPr lang="en-US" sz="2400" kern="0">
                <a:latin typeface="Arial" panose="020B0604020202020204" pitchFamily="34" charset="0"/>
                <a:cs typeface="Arial" panose="020B0604020202020204" pitchFamily="34" charset="0"/>
              </a:rPr>
              <a:t>Disease-specific </a:t>
            </a:r>
          </a:p>
          <a:p>
            <a:pPr algn="ctr"/>
            <a:r>
              <a:rPr lang="en-US" sz="2400" kern="0">
                <a:latin typeface="Arial" panose="020B0604020202020204" pitchFamily="34" charset="0"/>
                <a:cs typeface="Arial" panose="020B0604020202020204" pitchFamily="34" charset="0"/>
              </a:rPr>
              <a:t>chapters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5066BB1-31C8-86D7-6C23-50133452B891}"/>
              </a:ext>
            </a:extLst>
          </p:cNvPr>
          <p:cNvSpPr/>
          <p:nvPr/>
        </p:nvSpPr>
        <p:spPr>
          <a:xfrm>
            <a:off x="7506267" y="1883391"/>
            <a:ext cx="4061845" cy="2888906"/>
          </a:xfrm>
          <a:prstGeom prst="roundRect">
            <a:avLst>
              <a:gd name="adj" fmla="val 1261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version every year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Latest version publicly available on the WOAH website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Previous editions are also available</a:t>
            </a:r>
          </a:p>
        </p:txBody>
      </p:sp>
      <p:pic>
        <p:nvPicPr>
          <p:cNvPr id="8" name="Picture 7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51B53ACC-7A6F-A542-9421-A0218EED25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7343" y="1407210"/>
            <a:ext cx="2745207" cy="3870184"/>
          </a:xfrm>
          <a:prstGeom prst="rect">
            <a:avLst/>
          </a:prstGeom>
        </p:spPr>
      </p:pic>
      <p:pic>
        <p:nvPicPr>
          <p:cNvPr id="9" name="Picture 8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7A1C7382-1F72-244F-2C95-131AD3ED8D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777" y="1428206"/>
            <a:ext cx="2745207" cy="38491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1DCEA96-87D9-A8D9-6C2C-74653079CEE7}"/>
              </a:ext>
            </a:extLst>
          </p:cNvPr>
          <p:cNvSpPr txBox="1"/>
          <p:nvPr/>
        </p:nvSpPr>
        <p:spPr>
          <a:xfrm>
            <a:off x="6786861" y="5559901"/>
            <a:ext cx="53160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u="sng" kern="100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4"/>
              </a:rPr>
              <a:t>https://www.woah.org/en/what-we-do/standards/codes-and-manuals/terrestrial-code-online-access/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3200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3EDE7E5C-03DE-58CA-9802-D575347F81F0}"/>
              </a:ext>
            </a:extLst>
          </p:cNvPr>
          <p:cNvSpPr txBox="1">
            <a:spLocks/>
          </p:cNvSpPr>
          <p:nvPr/>
        </p:nvSpPr>
        <p:spPr>
          <a:xfrm>
            <a:off x="3652922" y="176204"/>
            <a:ext cx="4871868" cy="587375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FF481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chemeClr val="tx1"/>
                </a:solidFill>
              </a:rPr>
              <a:t>Terrestrial Code - Content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EB12ADF-A722-ED56-9500-CFBC64D29C17}"/>
              </a:ext>
            </a:extLst>
          </p:cNvPr>
          <p:cNvSpPr/>
          <p:nvPr/>
        </p:nvSpPr>
        <p:spPr>
          <a:xfrm>
            <a:off x="3691120" y="971891"/>
            <a:ext cx="8634797" cy="5679035"/>
          </a:xfrm>
          <a:prstGeom prst="ellipse">
            <a:avLst/>
          </a:prstGeom>
          <a:solidFill>
            <a:srgbClr val="92D050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D6255D1-0767-FDAE-A433-3730CFE89D5B}"/>
              </a:ext>
            </a:extLst>
          </p:cNvPr>
          <p:cNvSpPr/>
          <p:nvPr/>
        </p:nvSpPr>
        <p:spPr>
          <a:xfrm>
            <a:off x="-60652" y="1205254"/>
            <a:ext cx="4659124" cy="5212310"/>
          </a:xfrm>
          <a:prstGeom prst="ellipse">
            <a:avLst/>
          </a:prstGeom>
          <a:solidFill>
            <a:srgbClr val="FFC000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CCE61A7-5AD4-E306-DC4A-1784A2FF7609}"/>
              </a:ext>
            </a:extLst>
          </p:cNvPr>
          <p:cNvSpPr txBox="1">
            <a:spLocks/>
          </p:cNvSpPr>
          <p:nvPr/>
        </p:nvSpPr>
        <p:spPr>
          <a:xfrm>
            <a:off x="-265148" y="1444070"/>
            <a:ext cx="4380367" cy="64692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990033"/>
                </a:solidFill>
                <a:latin typeface="Arial Narrow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33"/>
                </a:solidFill>
                <a:latin typeface="Arial Narrow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33"/>
                </a:solidFill>
                <a:latin typeface="Arial Narrow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33"/>
                </a:solidFill>
                <a:latin typeface="Arial Narrow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33"/>
                </a:solidFill>
                <a:latin typeface="Arial Narrow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1800" kern="0">
                <a:latin typeface="Arial" panose="020B0604020202020204" pitchFamily="34" charset="0"/>
                <a:cs typeface="Arial" panose="020B0604020202020204" pitchFamily="34" charset="0"/>
              </a:rPr>
              <a:t>Volume I: Horizontal chapters</a:t>
            </a:r>
            <a:endParaRPr lang="en-GB" sz="1800" ker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464BC4B-7A81-C966-2ED8-DA1B0AE80820}"/>
              </a:ext>
            </a:extLst>
          </p:cNvPr>
          <p:cNvSpPr txBox="1">
            <a:spLocks/>
          </p:cNvSpPr>
          <p:nvPr/>
        </p:nvSpPr>
        <p:spPr>
          <a:xfrm>
            <a:off x="5687877" y="1388515"/>
            <a:ext cx="5047887" cy="50323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990033"/>
                </a:solidFill>
                <a:latin typeface="Arial Narrow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33"/>
                </a:solidFill>
                <a:latin typeface="Arial Narrow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33"/>
                </a:solidFill>
                <a:latin typeface="Arial Narrow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33"/>
                </a:solidFill>
                <a:latin typeface="Arial Narrow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33"/>
                </a:solidFill>
                <a:latin typeface="Arial Narrow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Volume II: Disease-specific chapters</a:t>
            </a:r>
            <a:endParaRPr lang="en-GB" sz="18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F0F072D-DD26-446E-D454-92B29C373CC3}"/>
              </a:ext>
            </a:extLst>
          </p:cNvPr>
          <p:cNvSpPr txBox="1">
            <a:spLocks/>
          </p:cNvSpPr>
          <p:nvPr/>
        </p:nvSpPr>
        <p:spPr bwMode="auto">
          <a:xfrm>
            <a:off x="3806940" y="1765033"/>
            <a:ext cx="456383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100000"/>
              <a:buFont typeface="Wingdings" pitchFamily="2" charset="2"/>
              <a:buChar char="§"/>
              <a:defRPr sz="3000">
                <a:solidFill>
                  <a:schemeClr val="bg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80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s"/>
              <a:defRPr sz="200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 Narrow" panose="020B0606020202030204" pitchFamily="34" charset="0"/>
              <a:buChar char="▫"/>
              <a:defRPr sz="180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820738" lvl="1" indent="-342900" defTabSz="862013">
              <a:lnSpc>
                <a:spcPct val="90000"/>
              </a:lnSpc>
              <a:buClr>
                <a:srgbClr val="808080">
                  <a:lumMod val="75000"/>
                </a:srgbClr>
              </a:buClr>
              <a:buFont typeface="Wingdings" pitchFamily="2" charset="2"/>
              <a:buChar char="§"/>
            </a:pPr>
            <a:r>
              <a:rPr lang="en-US" sz="1600" b="1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Definition of infection/ infestation </a:t>
            </a:r>
            <a:r>
              <a:rPr lang="en-US" sz="16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specific epidemiological considerations</a:t>
            </a:r>
          </a:p>
          <a:p>
            <a:pPr marL="820738" lvl="1" indent="-342900" defTabSz="862013">
              <a:lnSpc>
                <a:spcPct val="90000"/>
              </a:lnSpc>
              <a:buClr>
                <a:srgbClr val="808080">
                  <a:lumMod val="75000"/>
                </a:srgbClr>
              </a:buClr>
              <a:buFont typeface="Wingdings" pitchFamily="2" charset="2"/>
              <a:buChar char="§"/>
            </a:pPr>
            <a:r>
              <a:rPr lang="en-US" sz="1600" b="1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 commodities </a:t>
            </a:r>
            <a:r>
              <a:rPr lang="en-US" sz="16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appropriate </a:t>
            </a:r>
          </a:p>
          <a:p>
            <a:pPr marL="1220788" lvl="2" indent="-342900" defTabSz="862013">
              <a:lnSpc>
                <a:spcPct val="90000"/>
              </a:lnSpc>
              <a:buClr>
                <a:srgbClr val="808080">
                  <a:lumMod val="75000"/>
                </a:srgbClr>
              </a:buClr>
            </a:pPr>
            <a:r>
              <a:rPr lang="en-US" sz="16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 commodities = based on absence of the pathogenic agent in the traded commodity OR inactivation by processing or treatment that the commodity has undergone</a:t>
            </a:r>
          </a:p>
          <a:p>
            <a:pPr marL="1220788" lvl="2" indent="-342900" defTabSz="862013">
              <a:lnSpc>
                <a:spcPct val="90000"/>
              </a:lnSpc>
              <a:buClr>
                <a:srgbClr val="808080">
                  <a:lumMod val="75000"/>
                </a:srgbClr>
              </a:buClr>
            </a:pPr>
            <a:r>
              <a:rPr lang="en-US" sz="16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Importing countries should not apply trade restrictions to safe commodities with respect to the pathogenic agent concerned</a:t>
            </a:r>
          </a:p>
          <a:p>
            <a:pPr marL="820738" lvl="1" indent="-342900" defTabSz="862013">
              <a:lnSpc>
                <a:spcPct val="90000"/>
              </a:lnSpc>
              <a:buClr>
                <a:srgbClr val="808080">
                  <a:lumMod val="75000"/>
                </a:srgbClr>
              </a:buClr>
              <a:buFont typeface="Wingdings" pitchFamily="2" charset="2"/>
              <a:buChar char="§"/>
            </a:pPr>
            <a:r>
              <a:rPr lang="en-US" sz="1600" b="1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Determination of the animal health status </a:t>
            </a:r>
            <a:r>
              <a:rPr lang="en-US" sz="16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a country, zone or compartment</a:t>
            </a:r>
          </a:p>
          <a:p>
            <a:pPr marL="1277938" lvl="2" indent="-342900" defTabSz="862013">
              <a:lnSpc>
                <a:spcPct val="90000"/>
              </a:lnSpc>
              <a:buClr>
                <a:srgbClr val="808080">
                  <a:lumMod val="75000"/>
                </a:srgbClr>
              </a:buClr>
              <a:buSzPct val="100000"/>
            </a:pPr>
            <a:r>
              <a:rPr lang="en-US" sz="16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Official status recognition</a:t>
            </a:r>
          </a:p>
          <a:p>
            <a:pPr marL="1277938" lvl="2" indent="-342900" defTabSz="862013">
              <a:lnSpc>
                <a:spcPct val="90000"/>
              </a:lnSpc>
              <a:buClr>
                <a:srgbClr val="808080">
                  <a:lumMod val="75000"/>
                </a:srgbClr>
              </a:buClr>
              <a:buSzPct val="100000"/>
            </a:pPr>
            <a:r>
              <a:rPr lang="en-US" sz="16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Self declaration of animal health status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7F1036B-78CE-1876-EBF2-6C6899E3B5E6}"/>
              </a:ext>
            </a:extLst>
          </p:cNvPr>
          <p:cNvSpPr txBox="1">
            <a:spLocks/>
          </p:cNvSpPr>
          <p:nvPr/>
        </p:nvSpPr>
        <p:spPr bwMode="auto">
          <a:xfrm>
            <a:off x="7853141" y="1765032"/>
            <a:ext cx="418057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100000"/>
              <a:buFont typeface="Wingdings" pitchFamily="2" charset="2"/>
              <a:buChar char="§"/>
              <a:defRPr sz="3000">
                <a:solidFill>
                  <a:schemeClr val="bg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80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s"/>
              <a:defRPr sz="200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 Narrow" panose="020B0606020202030204" pitchFamily="34" charset="0"/>
              <a:buChar char="▫"/>
              <a:defRPr sz="180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820738" lvl="1" indent="-342900" defTabSz="862013">
              <a:lnSpc>
                <a:spcPct val="90000"/>
              </a:lnSpc>
              <a:buClr>
                <a:srgbClr val="808080">
                  <a:lumMod val="75000"/>
                </a:srgbClr>
              </a:buClr>
              <a:buFont typeface="Wingdings" pitchFamily="2" charset="2"/>
              <a:buChar char="§"/>
            </a:pPr>
            <a:r>
              <a:rPr lang="en-US" sz="1600" b="1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Recommendations on safe trade</a:t>
            </a:r>
            <a:r>
              <a:rPr lang="en-US" sz="16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live animals, genetic material, other products of animal origin (meat, milk, eggs, skins, etc.)</a:t>
            </a:r>
          </a:p>
          <a:p>
            <a:pPr marL="820738" lvl="1" indent="-342900" defTabSz="862013">
              <a:lnSpc>
                <a:spcPct val="90000"/>
              </a:lnSpc>
              <a:buClr>
                <a:srgbClr val="808080">
                  <a:lumMod val="75000"/>
                </a:srgbClr>
              </a:buClr>
              <a:buFont typeface="Wingdings" pitchFamily="2" charset="2"/>
              <a:buChar char="§"/>
            </a:pPr>
            <a:r>
              <a:rPr lang="en-US" sz="1600" b="1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Specific management </a:t>
            </a:r>
            <a:r>
              <a:rPr lang="en-US" sz="16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commodities, e.g.</a:t>
            </a:r>
          </a:p>
          <a:p>
            <a:pPr marL="1220788" lvl="2" indent="-342900" defTabSz="862013">
              <a:lnSpc>
                <a:spcPct val="90000"/>
              </a:lnSpc>
              <a:buClr>
                <a:srgbClr val="808080">
                  <a:lumMod val="75000"/>
                </a:srgbClr>
              </a:buClr>
              <a:buSzPct val="100000"/>
            </a:pPr>
            <a:r>
              <a:rPr lang="en-US" sz="16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Recommendations on inactivation</a:t>
            </a:r>
          </a:p>
          <a:p>
            <a:pPr marL="1220788" lvl="2" indent="-342900" defTabSz="862013">
              <a:lnSpc>
                <a:spcPct val="90000"/>
              </a:lnSpc>
              <a:buClr>
                <a:srgbClr val="808080">
                  <a:lumMod val="75000"/>
                </a:srgbClr>
              </a:buClr>
              <a:buSzPct val="100000"/>
            </a:pPr>
            <a:r>
              <a:rPr lang="en-US" sz="16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Vector-protection during transport </a:t>
            </a:r>
          </a:p>
          <a:p>
            <a:pPr marL="820738" lvl="1" indent="-342900" defTabSz="862013">
              <a:lnSpc>
                <a:spcPct val="90000"/>
              </a:lnSpc>
              <a:buClr>
                <a:srgbClr val="808080">
                  <a:lumMod val="75000"/>
                </a:srgbClr>
              </a:buClr>
              <a:buFont typeface="Wingdings" pitchFamily="2" charset="2"/>
              <a:buChar char="§"/>
            </a:pPr>
            <a:r>
              <a:rPr lang="en-US" sz="1600" b="1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Recommendations on surveillance </a:t>
            </a:r>
          </a:p>
          <a:p>
            <a:pPr marL="1220788" lvl="2" indent="-342900" defTabSz="862013">
              <a:lnSpc>
                <a:spcPct val="90000"/>
              </a:lnSpc>
              <a:buClr>
                <a:srgbClr val="808080">
                  <a:lumMod val="75000"/>
                </a:srgbClr>
              </a:buClr>
              <a:buSzPct val="100000"/>
            </a:pPr>
            <a:r>
              <a:rPr lang="en-US" sz="16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Surveillance strategies specific to infection/ infestation </a:t>
            </a:r>
          </a:p>
          <a:p>
            <a:pPr marL="1220788" lvl="2" indent="-342900" defTabSz="862013">
              <a:lnSpc>
                <a:spcPct val="90000"/>
              </a:lnSpc>
              <a:buClr>
                <a:srgbClr val="808080">
                  <a:lumMod val="75000"/>
                </a:srgbClr>
              </a:buClr>
              <a:buSzPct val="100000"/>
            </a:pPr>
            <a:r>
              <a:rPr lang="en-US" sz="16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 to Chapter 1.4 and 1.5 on animal health and vector surveillance</a:t>
            </a:r>
            <a:endParaRPr lang="en-GB" sz="1600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983F934C-3CF6-FE5D-1244-5501AB6350E8}"/>
              </a:ext>
            </a:extLst>
          </p:cNvPr>
          <p:cNvSpPr txBox="1">
            <a:spLocks/>
          </p:cNvSpPr>
          <p:nvPr/>
        </p:nvSpPr>
        <p:spPr>
          <a:xfrm>
            <a:off x="248215" y="1891752"/>
            <a:ext cx="3442905" cy="401132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User’s Guide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Glossary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Animal disease diagnosis, surveillance and notification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Risk analysis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Quality of Veterinary Services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Disease prevention and control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Trade measures, import-export procedures and veterinary certification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Veterinary public health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Animal welfare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1680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6F24CA-FB59-47B5-AFAC-D03AD6D24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C5574A0-ADBD-4F92-A2EA-C20E566C8647}" type="slidenum">
              <a:rPr lang="en-US" smtClean="0"/>
              <a:pPr/>
              <a:t>17</a:t>
            </a:fld>
            <a:endParaRPr lang="en-FR" dirty="0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DD368C0-B88F-4D9E-A40D-450DD8429396}"/>
              </a:ext>
            </a:extLst>
          </p:cNvPr>
          <p:cNvSpPr/>
          <p:nvPr/>
        </p:nvSpPr>
        <p:spPr>
          <a:xfrm>
            <a:off x="4422515" y="3648467"/>
            <a:ext cx="7159885" cy="2040179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Selected chapters updated every year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Arial"/>
                <a:cs typeface="Arial"/>
              </a:rPr>
              <a:t>Latest version publicly available on the WOAH Website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printed version produced every 4 years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CB636FDF-C561-460C-9958-2E67EA1746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12924"/>
            <a:ext cx="3351641" cy="4678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E86925-B2C4-4D00-BA26-1861163B8708}"/>
              </a:ext>
            </a:extLst>
          </p:cNvPr>
          <p:cNvSpPr txBox="1"/>
          <p:nvPr/>
        </p:nvSpPr>
        <p:spPr bwMode="auto">
          <a:xfrm>
            <a:off x="4422515" y="1789209"/>
            <a:ext cx="6686763" cy="142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kern="0" dirty="0">
                <a:latin typeface="Arial" panose="020B0604020202020204" pitchFamily="34" charset="0"/>
                <a:cs typeface="Arial" panose="020B0604020202020204" pitchFamily="34" charset="0"/>
              </a:rPr>
              <a:t>Volume I: </a:t>
            </a: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General Standards</a:t>
            </a:r>
          </a:p>
          <a:p>
            <a:pPr>
              <a:lnSpc>
                <a:spcPct val="150000"/>
              </a:lnSpc>
            </a:pPr>
            <a:r>
              <a:rPr lang="en-US" sz="2000" b="1" kern="0" dirty="0">
                <a:latin typeface="Arial" panose="020B0604020202020204" pitchFamily="34" charset="0"/>
                <a:cs typeface="Arial" panose="020B0604020202020204" pitchFamily="34" charset="0"/>
              </a:rPr>
              <a:t>Volume II: </a:t>
            </a: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Specific recommendations</a:t>
            </a:r>
          </a:p>
          <a:p>
            <a:pPr>
              <a:lnSpc>
                <a:spcPct val="150000"/>
              </a:lnSpc>
            </a:pPr>
            <a:r>
              <a:rPr lang="en-US" sz="2000" b="1" kern="0" dirty="0">
                <a:latin typeface="Arial" panose="020B0604020202020204" pitchFamily="34" charset="0"/>
                <a:cs typeface="Arial" panose="020B0604020202020204" pitchFamily="34" charset="0"/>
              </a:rPr>
              <a:t>Volume III: </a:t>
            </a: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Disease specific Chapters 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CB622A8-4BDD-171D-9782-06957CC28822}"/>
              </a:ext>
            </a:extLst>
          </p:cNvPr>
          <p:cNvSpPr txBox="1">
            <a:spLocks/>
          </p:cNvSpPr>
          <p:nvPr/>
        </p:nvSpPr>
        <p:spPr>
          <a:xfrm>
            <a:off x="3738732" y="136525"/>
            <a:ext cx="4871868" cy="587375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FF481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chemeClr val="tx1"/>
                </a:solidFill>
              </a:rPr>
              <a:t>Terrestrial Manual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45EF77-1AEF-CDAE-2BCF-D92898C8E947}"/>
              </a:ext>
            </a:extLst>
          </p:cNvPr>
          <p:cNvSpPr txBox="1"/>
          <p:nvPr/>
        </p:nvSpPr>
        <p:spPr>
          <a:xfrm>
            <a:off x="4314824" y="5894685"/>
            <a:ext cx="71598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u="sng" kern="100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4"/>
              </a:rPr>
              <a:t>https://www.woah.org/en/what-we-do/standards/codes-and-manuals/terrestrial-manual-online-access/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2244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DCBDB0-327C-4F0A-9542-8EC5C4165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C5574A0-ADBD-4F92-A2EA-C20E566C8647}" type="slidenum">
              <a:rPr lang="en-US" smtClean="0"/>
              <a:pPr/>
              <a:t>18</a:t>
            </a:fld>
            <a:endParaRPr lang="en-FR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FD7E4A6-B0B9-0438-58F9-BA59F85E4537}"/>
              </a:ext>
            </a:extLst>
          </p:cNvPr>
          <p:cNvSpPr txBox="1">
            <a:spLocks/>
          </p:cNvSpPr>
          <p:nvPr/>
        </p:nvSpPr>
        <p:spPr>
          <a:xfrm>
            <a:off x="4539376" y="179583"/>
            <a:ext cx="4871868" cy="587375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FF481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chemeClr val="tx1"/>
                </a:solidFill>
              </a:rPr>
              <a:t>Terrestrial Manual - Content  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A887192E-5579-3829-3C9D-95D8999E2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7374" y="911567"/>
            <a:ext cx="3929248" cy="5484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5526947C-D9CE-F15D-B797-A4A42E9C65FA}"/>
              </a:ext>
            </a:extLst>
          </p:cNvPr>
          <p:cNvSpPr txBox="1">
            <a:spLocks/>
          </p:cNvSpPr>
          <p:nvPr/>
        </p:nvSpPr>
        <p:spPr>
          <a:xfrm>
            <a:off x="0" y="1209724"/>
            <a:ext cx="7739843" cy="48879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Part 1: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introductory chapters that set </a:t>
            </a: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general standards for the management of veterinary diagnostic laboratories and vaccine production facilities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marL="342900" indent="-342900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Part 2: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specific recommendations and includes chapters of </a:t>
            </a: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recommendations for validation of diagnostic tests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and recommendations for the </a:t>
            </a: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manufacture of vaccines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marL="342900" indent="-342900"/>
            <a:r>
              <a:rPr lang="en-US" sz="2400" b="1">
                <a:latin typeface="Arial"/>
                <a:cs typeface="Arial"/>
              </a:rPr>
              <a:t>Part 3 chapters on WOAH listed diseases and other diseases of importance to international trade</a:t>
            </a:r>
            <a:r>
              <a:rPr lang="en-US" sz="2400">
                <a:latin typeface="Arial"/>
                <a:cs typeface="Arial"/>
              </a:rPr>
              <a:t>;</a:t>
            </a:r>
          </a:p>
          <a:p>
            <a:pPr marL="342900" indent="-342900"/>
            <a:r>
              <a:rPr lang="en-US" sz="2400" b="1">
                <a:latin typeface="Arial"/>
                <a:cs typeface="Arial"/>
              </a:rPr>
              <a:t>Part 4 </a:t>
            </a:r>
            <a:r>
              <a:rPr lang="en-US" sz="2400">
                <a:latin typeface="Arial"/>
                <a:cs typeface="Arial"/>
              </a:rPr>
              <a:t>is the list of WOAH Reference Centres at the time of publication. 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3175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Curved Connector 37">
            <a:extLst>
              <a:ext uri="{FF2B5EF4-FFF2-40B4-BE49-F238E27FC236}">
                <a16:creationId xmlns:a16="http://schemas.microsoft.com/office/drawing/2014/main" id="{36DE062D-81A8-8B4C-BBAC-5FE5902C2A89}"/>
              </a:ext>
            </a:extLst>
          </p:cNvPr>
          <p:cNvCxnSpPr>
            <a:cxnSpLocks/>
          </p:cNvCxnSpPr>
          <p:nvPr/>
        </p:nvCxnSpPr>
        <p:spPr>
          <a:xfrm rot="16200000" flipH="1">
            <a:off x="5034001" y="4507493"/>
            <a:ext cx="2410711" cy="1"/>
          </a:xfrm>
          <a:prstGeom prst="curvedConnector3">
            <a:avLst/>
          </a:prstGeom>
          <a:ln w="63500">
            <a:solidFill>
              <a:schemeClr val="accent6">
                <a:lumMod val="75000"/>
              </a:schemeClr>
            </a:solidFill>
            <a:tailEnd type="triangle" w="lg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urved Connector 39">
            <a:extLst>
              <a:ext uri="{FF2B5EF4-FFF2-40B4-BE49-F238E27FC236}">
                <a16:creationId xmlns:a16="http://schemas.microsoft.com/office/drawing/2014/main" id="{34B25BA6-F7C7-B312-AC67-B83F61052FE5}"/>
              </a:ext>
            </a:extLst>
          </p:cNvPr>
          <p:cNvCxnSpPr>
            <a:cxnSpLocks/>
            <a:stCxn id="22" idx="4"/>
          </p:cNvCxnSpPr>
          <p:nvPr/>
        </p:nvCxnSpPr>
        <p:spPr>
          <a:xfrm rot="5400000">
            <a:off x="7259970" y="5417861"/>
            <a:ext cx="589978" cy="12700"/>
          </a:xfrm>
          <a:prstGeom prst="curvedConnector3">
            <a:avLst>
              <a:gd name="adj1" fmla="val 50000"/>
            </a:avLst>
          </a:prstGeom>
          <a:ln w="63500">
            <a:solidFill>
              <a:schemeClr val="accent4"/>
            </a:solidFill>
            <a:tailEnd type="triangle" w="lg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8E2A0F1-8D03-107C-EC19-1A478D06B48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728209" y="145233"/>
            <a:ext cx="6415791" cy="587375"/>
          </a:xfrm>
        </p:spPr>
        <p:txBody>
          <a:bodyPr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 of WOAH Standards Internationally</a:t>
            </a:r>
            <a:endParaRPr lang="en-AR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8D2E2AE-71F7-8A0F-BB8C-09A827EAC92C}"/>
              </a:ext>
            </a:extLst>
          </p:cNvPr>
          <p:cNvSpPr/>
          <p:nvPr/>
        </p:nvSpPr>
        <p:spPr>
          <a:xfrm>
            <a:off x="586153" y="1703424"/>
            <a:ext cx="2016369" cy="1828800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Improved prevention and control of animal diseases and zoonosis at the source 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962DBC1-13C1-5A1F-1147-281FDC96AC79}"/>
              </a:ext>
            </a:extLst>
          </p:cNvPr>
          <p:cNvSpPr/>
          <p:nvPr/>
        </p:nvSpPr>
        <p:spPr>
          <a:xfrm>
            <a:off x="595537" y="3816529"/>
            <a:ext cx="2016369" cy="1828800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Science-based risk mitigation measures for international trade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BB013C0-AFBA-A4FC-66E4-078C5D430C94}"/>
              </a:ext>
            </a:extLst>
          </p:cNvPr>
          <p:cNvSpPr/>
          <p:nvPr/>
        </p:nvSpPr>
        <p:spPr>
          <a:xfrm>
            <a:off x="3292070" y="2808006"/>
            <a:ext cx="1925116" cy="18288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Reduced </a:t>
            </a:r>
          </a:p>
          <a:p>
            <a:pPr algn="ctr"/>
            <a:r>
              <a:rPr lang="en-US" sz="1600" dirty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risk of international spread of diseases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CBCEB7B-1736-10A3-802B-8488834CFB25}"/>
              </a:ext>
            </a:extLst>
          </p:cNvPr>
          <p:cNvSpPr/>
          <p:nvPr/>
        </p:nvSpPr>
        <p:spPr>
          <a:xfrm>
            <a:off x="4959548" y="891428"/>
            <a:ext cx="2566110" cy="241071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</a:t>
            </a:r>
            <a:r>
              <a:rPr lang="en-US" sz="1600" dirty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acilitates understanding between countries, simplify processes, and reduces costs</a:t>
            </a:r>
            <a:endParaRPr lang="en-AR" sz="16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4A59AAF6-9DA3-5414-4F7B-FDD92E33B259}"/>
              </a:ext>
            </a:extLst>
          </p:cNvPr>
          <p:cNvSpPr/>
          <p:nvPr/>
        </p:nvSpPr>
        <p:spPr>
          <a:xfrm>
            <a:off x="8949128" y="1050905"/>
            <a:ext cx="2203554" cy="1566919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6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Harmonization of national regulations and programs</a:t>
            </a:r>
          </a:p>
          <a:p>
            <a:pPr lvl="0" algn="ctr"/>
            <a:r>
              <a:rPr lang="en-US" sz="1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across countries </a:t>
            </a:r>
            <a:endParaRPr lang="en-AR" sz="16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79E9700F-3723-46C1-0DAA-885D4853AFB2}"/>
              </a:ext>
            </a:extLst>
          </p:cNvPr>
          <p:cNvSpPr/>
          <p:nvPr/>
        </p:nvSpPr>
        <p:spPr>
          <a:xfrm>
            <a:off x="9144000" y="3816528"/>
            <a:ext cx="2233534" cy="1198705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6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Harmonization of sanitary measures for international trade</a:t>
            </a:r>
            <a:endParaRPr lang="en-AR" sz="16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B2D4C49-A051-211B-D3E9-C481B0B22DB6}"/>
              </a:ext>
            </a:extLst>
          </p:cNvPr>
          <p:cNvSpPr/>
          <p:nvPr/>
        </p:nvSpPr>
        <p:spPr>
          <a:xfrm>
            <a:off x="6592400" y="3330525"/>
            <a:ext cx="1925117" cy="1792347"/>
          </a:xfrm>
          <a:prstGeom prst="ellipse">
            <a:avLst/>
          </a:prstGeom>
          <a:solidFill>
            <a:srgbClr val="FFC00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Increases p</a:t>
            </a:r>
            <a:r>
              <a:rPr lang="en-US" sz="160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redictability </a:t>
            </a:r>
          </a:p>
          <a:p>
            <a:pPr algn="ctr"/>
            <a:r>
              <a:rPr lang="en-US" sz="160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 fairness of trade</a:t>
            </a:r>
            <a:endParaRPr lang="en-AR" sz="16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5C9D6D2C-E84D-2293-E0F4-14411A8E1800}"/>
              </a:ext>
            </a:extLst>
          </p:cNvPr>
          <p:cNvSpPr/>
          <p:nvPr/>
        </p:nvSpPr>
        <p:spPr>
          <a:xfrm>
            <a:off x="2728209" y="4401292"/>
            <a:ext cx="674605" cy="620414"/>
          </a:xfrm>
          <a:custGeom>
            <a:avLst/>
            <a:gdLst>
              <a:gd name="connsiteX0" fmla="*/ 0 w 674605"/>
              <a:gd name="connsiteY0" fmla="*/ 620414 h 620414"/>
              <a:gd name="connsiteX1" fmla="*/ 196916 w 674605"/>
              <a:gd name="connsiteY1" fmla="*/ 562249 h 620414"/>
              <a:gd name="connsiteX2" fmla="*/ 246145 w 674605"/>
              <a:gd name="connsiteY2" fmla="*/ 542861 h 620414"/>
              <a:gd name="connsiteX3" fmla="*/ 295375 w 674605"/>
              <a:gd name="connsiteY3" fmla="*/ 523474 h 620414"/>
              <a:gd name="connsiteX4" fmla="*/ 344604 w 674605"/>
              <a:gd name="connsiteY4" fmla="*/ 484698 h 620414"/>
              <a:gd name="connsiteX5" fmla="*/ 426653 w 674605"/>
              <a:gd name="connsiteY5" fmla="*/ 387758 h 620414"/>
              <a:gd name="connsiteX6" fmla="*/ 475882 w 674605"/>
              <a:gd name="connsiteY6" fmla="*/ 348983 h 620414"/>
              <a:gd name="connsiteX7" fmla="*/ 574341 w 674605"/>
              <a:gd name="connsiteY7" fmla="*/ 193878 h 620414"/>
              <a:gd name="connsiteX8" fmla="*/ 607160 w 674605"/>
              <a:gd name="connsiteY8" fmla="*/ 135715 h 620414"/>
              <a:gd name="connsiteX9" fmla="*/ 672799 w 674605"/>
              <a:gd name="connsiteY9" fmla="*/ 38775 h 620414"/>
              <a:gd name="connsiteX10" fmla="*/ 672799 w 674605"/>
              <a:gd name="connsiteY10" fmla="*/ 0 h 620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74605" h="620414" extrusionOk="0">
                <a:moveTo>
                  <a:pt x="0" y="620414"/>
                </a:moveTo>
                <a:cubicBezTo>
                  <a:pt x="129967" y="594402"/>
                  <a:pt x="74878" y="615307"/>
                  <a:pt x="196916" y="562249"/>
                </a:cubicBezTo>
                <a:cubicBezTo>
                  <a:pt x="204495" y="560903"/>
                  <a:pt x="235393" y="543813"/>
                  <a:pt x="246145" y="542861"/>
                </a:cubicBezTo>
                <a:cubicBezTo>
                  <a:pt x="268663" y="533255"/>
                  <a:pt x="272636" y="531435"/>
                  <a:pt x="295375" y="523474"/>
                </a:cubicBezTo>
                <a:cubicBezTo>
                  <a:pt x="314297" y="509805"/>
                  <a:pt x="325792" y="499382"/>
                  <a:pt x="344604" y="484698"/>
                </a:cubicBezTo>
                <a:cubicBezTo>
                  <a:pt x="367388" y="456092"/>
                  <a:pt x="389651" y="417325"/>
                  <a:pt x="426653" y="387758"/>
                </a:cubicBezTo>
                <a:cubicBezTo>
                  <a:pt x="449847" y="367884"/>
                  <a:pt x="467679" y="353169"/>
                  <a:pt x="475882" y="348983"/>
                </a:cubicBezTo>
                <a:cubicBezTo>
                  <a:pt x="563318" y="203106"/>
                  <a:pt x="432357" y="440214"/>
                  <a:pt x="574341" y="193878"/>
                </a:cubicBezTo>
                <a:cubicBezTo>
                  <a:pt x="585855" y="176057"/>
                  <a:pt x="597357" y="152757"/>
                  <a:pt x="607160" y="135715"/>
                </a:cubicBezTo>
                <a:cubicBezTo>
                  <a:pt x="639472" y="90290"/>
                  <a:pt x="652731" y="98727"/>
                  <a:pt x="672799" y="38775"/>
                </a:cubicBezTo>
                <a:cubicBezTo>
                  <a:pt x="677699" y="26243"/>
                  <a:pt x="673019" y="13503"/>
                  <a:pt x="672799" y="0"/>
                </a:cubicBezTo>
              </a:path>
            </a:pathLst>
          </a:custGeom>
          <a:noFill/>
          <a:ln w="63500">
            <a:tailEnd type="triangle" w="lg" len="med"/>
            <a:extLst>
              <a:ext uri="{C807C97D-BFC1-408E-A445-0C87EB9F89A2}">
                <ask:lineSketchStyleProps xmlns:ask="http://schemas.microsoft.com/office/drawing/2018/sketchyshapes" sd="1670402538">
                  <a:custGeom>
                    <a:avLst/>
                    <a:gdLst>
                      <a:gd name="connsiteX0" fmla="*/ 0 w 616246"/>
                      <a:gd name="connsiteY0" fmla="*/ 479685 h 479685"/>
                      <a:gd name="connsiteX1" fmla="*/ 179882 w 616246"/>
                      <a:gd name="connsiteY1" fmla="*/ 434714 h 479685"/>
                      <a:gd name="connsiteX2" fmla="*/ 224852 w 616246"/>
                      <a:gd name="connsiteY2" fmla="*/ 419724 h 479685"/>
                      <a:gd name="connsiteX3" fmla="*/ 269823 w 616246"/>
                      <a:gd name="connsiteY3" fmla="*/ 404734 h 479685"/>
                      <a:gd name="connsiteX4" fmla="*/ 314793 w 616246"/>
                      <a:gd name="connsiteY4" fmla="*/ 374754 h 479685"/>
                      <a:gd name="connsiteX5" fmla="*/ 389744 w 616246"/>
                      <a:gd name="connsiteY5" fmla="*/ 299803 h 479685"/>
                      <a:gd name="connsiteX6" fmla="*/ 434715 w 616246"/>
                      <a:gd name="connsiteY6" fmla="*/ 269823 h 479685"/>
                      <a:gd name="connsiteX7" fmla="*/ 524656 w 616246"/>
                      <a:gd name="connsiteY7" fmla="*/ 149901 h 479685"/>
                      <a:gd name="connsiteX8" fmla="*/ 554636 w 616246"/>
                      <a:gd name="connsiteY8" fmla="*/ 104931 h 479685"/>
                      <a:gd name="connsiteX9" fmla="*/ 614597 w 616246"/>
                      <a:gd name="connsiteY9" fmla="*/ 29980 h 479685"/>
                      <a:gd name="connsiteX10" fmla="*/ 614597 w 616246"/>
                      <a:gd name="connsiteY10" fmla="*/ 0 h 4796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616246" h="479685">
                        <a:moveTo>
                          <a:pt x="0" y="479685"/>
                        </a:moveTo>
                        <a:cubicBezTo>
                          <a:pt x="121115" y="459499"/>
                          <a:pt x="61105" y="474307"/>
                          <a:pt x="179882" y="434714"/>
                        </a:cubicBezTo>
                        <a:lnTo>
                          <a:pt x="224852" y="419724"/>
                        </a:lnTo>
                        <a:lnTo>
                          <a:pt x="269823" y="404734"/>
                        </a:lnTo>
                        <a:cubicBezTo>
                          <a:pt x="284813" y="394741"/>
                          <a:pt x="301235" y="386617"/>
                          <a:pt x="314793" y="374754"/>
                        </a:cubicBezTo>
                        <a:cubicBezTo>
                          <a:pt x="341383" y="351488"/>
                          <a:pt x="360346" y="319401"/>
                          <a:pt x="389744" y="299803"/>
                        </a:cubicBezTo>
                        <a:lnTo>
                          <a:pt x="434715" y="269823"/>
                        </a:lnTo>
                        <a:cubicBezTo>
                          <a:pt x="473716" y="152818"/>
                          <a:pt x="409825" y="322147"/>
                          <a:pt x="524656" y="149901"/>
                        </a:cubicBezTo>
                        <a:cubicBezTo>
                          <a:pt x="534649" y="134911"/>
                          <a:pt x="543382" y="118999"/>
                          <a:pt x="554636" y="104931"/>
                        </a:cubicBezTo>
                        <a:cubicBezTo>
                          <a:pt x="582162" y="70523"/>
                          <a:pt x="596143" y="76114"/>
                          <a:pt x="614597" y="29980"/>
                        </a:cubicBezTo>
                        <a:cubicBezTo>
                          <a:pt x="618309" y="20701"/>
                          <a:pt x="614597" y="9993"/>
                          <a:pt x="614597" y="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R"/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7BBDF93B-3BA3-26DC-3C5A-7798B1A0BA71}"/>
              </a:ext>
            </a:extLst>
          </p:cNvPr>
          <p:cNvSpPr/>
          <p:nvPr/>
        </p:nvSpPr>
        <p:spPr>
          <a:xfrm>
            <a:off x="2773180" y="2593298"/>
            <a:ext cx="629645" cy="419725"/>
          </a:xfrm>
          <a:custGeom>
            <a:avLst/>
            <a:gdLst>
              <a:gd name="connsiteX0" fmla="*/ 0 w 629645"/>
              <a:gd name="connsiteY0" fmla="*/ 0 h 419725"/>
              <a:gd name="connsiteX1" fmla="*/ 164892 w 629645"/>
              <a:gd name="connsiteY1" fmla="*/ 44971 h 419725"/>
              <a:gd name="connsiteX2" fmla="*/ 209863 w 629645"/>
              <a:gd name="connsiteY2" fmla="*/ 59961 h 419725"/>
              <a:gd name="connsiteX3" fmla="*/ 254833 w 629645"/>
              <a:gd name="connsiteY3" fmla="*/ 89941 h 419725"/>
              <a:gd name="connsiteX4" fmla="*/ 344774 w 629645"/>
              <a:gd name="connsiteY4" fmla="*/ 134912 h 419725"/>
              <a:gd name="connsiteX5" fmla="*/ 419725 w 629645"/>
              <a:gd name="connsiteY5" fmla="*/ 209863 h 419725"/>
              <a:gd name="connsiteX6" fmla="*/ 479686 w 629645"/>
              <a:gd name="connsiteY6" fmla="*/ 284813 h 419725"/>
              <a:gd name="connsiteX7" fmla="*/ 524656 w 629645"/>
              <a:gd name="connsiteY7" fmla="*/ 299804 h 419725"/>
              <a:gd name="connsiteX8" fmla="*/ 554636 w 629645"/>
              <a:gd name="connsiteY8" fmla="*/ 344774 h 419725"/>
              <a:gd name="connsiteX9" fmla="*/ 599607 w 629645"/>
              <a:gd name="connsiteY9" fmla="*/ 359764 h 419725"/>
              <a:gd name="connsiteX10" fmla="*/ 629587 w 629645"/>
              <a:gd name="connsiteY10" fmla="*/ 419725 h 419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29645" h="419725" extrusionOk="0">
                <a:moveTo>
                  <a:pt x="0" y="0"/>
                </a:moveTo>
                <a:cubicBezTo>
                  <a:pt x="97283" y="15849"/>
                  <a:pt x="44037" y="9464"/>
                  <a:pt x="164892" y="44971"/>
                </a:cubicBezTo>
                <a:cubicBezTo>
                  <a:pt x="170199" y="50642"/>
                  <a:pt x="197489" y="57054"/>
                  <a:pt x="209863" y="59961"/>
                </a:cubicBezTo>
                <a:cubicBezTo>
                  <a:pt x="223190" y="71578"/>
                  <a:pt x="238180" y="84866"/>
                  <a:pt x="254833" y="89941"/>
                </a:cubicBezTo>
                <a:cubicBezTo>
                  <a:pt x="313488" y="119143"/>
                  <a:pt x="289466" y="85736"/>
                  <a:pt x="344774" y="134912"/>
                </a:cubicBezTo>
                <a:cubicBezTo>
                  <a:pt x="374192" y="158513"/>
                  <a:pt x="400364" y="179975"/>
                  <a:pt x="419725" y="209863"/>
                </a:cubicBezTo>
                <a:cubicBezTo>
                  <a:pt x="428869" y="229606"/>
                  <a:pt x="454966" y="271499"/>
                  <a:pt x="479686" y="284813"/>
                </a:cubicBezTo>
                <a:cubicBezTo>
                  <a:pt x="493114" y="291793"/>
                  <a:pt x="509162" y="295507"/>
                  <a:pt x="524656" y="299804"/>
                </a:cubicBezTo>
                <a:cubicBezTo>
                  <a:pt x="536273" y="315703"/>
                  <a:pt x="541624" y="333774"/>
                  <a:pt x="554636" y="344774"/>
                </a:cubicBezTo>
                <a:cubicBezTo>
                  <a:pt x="565883" y="354468"/>
                  <a:pt x="589218" y="351488"/>
                  <a:pt x="599607" y="359764"/>
                </a:cubicBezTo>
                <a:cubicBezTo>
                  <a:pt x="632981" y="386892"/>
                  <a:pt x="629634" y="393563"/>
                  <a:pt x="629587" y="419725"/>
                </a:cubicBezTo>
              </a:path>
            </a:pathLst>
          </a:custGeom>
          <a:noFill/>
          <a:ln w="63500">
            <a:tailEnd type="triangle" w="lg" len="me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29645"/>
                      <a:gd name="connsiteY0" fmla="*/ 0 h 419725"/>
                      <a:gd name="connsiteX1" fmla="*/ 164892 w 629645"/>
                      <a:gd name="connsiteY1" fmla="*/ 44971 h 419725"/>
                      <a:gd name="connsiteX2" fmla="*/ 209863 w 629645"/>
                      <a:gd name="connsiteY2" fmla="*/ 59961 h 419725"/>
                      <a:gd name="connsiteX3" fmla="*/ 254833 w 629645"/>
                      <a:gd name="connsiteY3" fmla="*/ 89941 h 419725"/>
                      <a:gd name="connsiteX4" fmla="*/ 344774 w 629645"/>
                      <a:gd name="connsiteY4" fmla="*/ 134912 h 419725"/>
                      <a:gd name="connsiteX5" fmla="*/ 419725 w 629645"/>
                      <a:gd name="connsiteY5" fmla="*/ 209863 h 419725"/>
                      <a:gd name="connsiteX6" fmla="*/ 479686 w 629645"/>
                      <a:gd name="connsiteY6" fmla="*/ 284813 h 419725"/>
                      <a:gd name="connsiteX7" fmla="*/ 524656 w 629645"/>
                      <a:gd name="connsiteY7" fmla="*/ 299804 h 419725"/>
                      <a:gd name="connsiteX8" fmla="*/ 554636 w 629645"/>
                      <a:gd name="connsiteY8" fmla="*/ 344774 h 419725"/>
                      <a:gd name="connsiteX9" fmla="*/ 599607 w 629645"/>
                      <a:gd name="connsiteY9" fmla="*/ 359764 h 419725"/>
                      <a:gd name="connsiteX10" fmla="*/ 629587 w 629645"/>
                      <a:gd name="connsiteY10" fmla="*/ 419725 h 419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629645" h="419725">
                        <a:moveTo>
                          <a:pt x="0" y="0"/>
                        </a:moveTo>
                        <a:cubicBezTo>
                          <a:pt x="105940" y="21189"/>
                          <a:pt x="50779" y="6934"/>
                          <a:pt x="164892" y="44971"/>
                        </a:cubicBezTo>
                        <a:lnTo>
                          <a:pt x="209863" y="59961"/>
                        </a:lnTo>
                        <a:cubicBezTo>
                          <a:pt x="224853" y="69954"/>
                          <a:pt x="238719" y="81884"/>
                          <a:pt x="254833" y="89941"/>
                        </a:cubicBezTo>
                        <a:cubicBezTo>
                          <a:pt x="316158" y="120604"/>
                          <a:pt x="287497" y="84795"/>
                          <a:pt x="344774" y="134912"/>
                        </a:cubicBezTo>
                        <a:cubicBezTo>
                          <a:pt x="371364" y="158178"/>
                          <a:pt x="400126" y="180465"/>
                          <a:pt x="419725" y="209863"/>
                        </a:cubicBezTo>
                        <a:cubicBezTo>
                          <a:pt x="433344" y="230291"/>
                          <a:pt x="455951" y="270572"/>
                          <a:pt x="479686" y="284813"/>
                        </a:cubicBezTo>
                        <a:cubicBezTo>
                          <a:pt x="493235" y="292943"/>
                          <a:pt x="509666" y="294807"/>
                          <a:pt x="524656" y="299804"/>
                        </a:cubicBezTo>
                        <a:cubicBezTo>
                          <a:pt x="534649" y="314794"/>
                          <a:pt x="540568" y="333520"/>
                          <a:pt x="554636" y="344774"/>
                        </a:cubicBezTo>
                        <a:cubicBezTo>
                          <a:pt x="566975" y="354645"/>
                          <a:pt x="587268" y="349893"/>
                          <a:pt x="599607" y="359764"/>
                        </a:cubicBezTo>
                        <a:cubicBezTo>
                          <a:pt x="632359" y="385965"/>
                          <a:pt x="629587" y="393078"/>
                          <a:pt x="629587" y="419725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R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4965D650-D549-0F4B-588D-AE3F10FF2434}"/>
              </a:ext>
            </a:extLst>
          </p:cNvPr>
          <p:cNvSpPr/>
          <p:nvPr/>
        </p:nvSpPr>
        <p:spPr>
          <a:xfrm>
            <a:off x="8574374" y="4421159"/>
            <a:ext cx="464695" cy="17751"/>
          </a:xfrm>
          <a:custGeom>
            <a:avLst/>
            <a:gdLst>
              <a:gd name="connsiteX0" fmla="*/ 464695 w 464695"/>
              <a:gd name="connsiteY0" fmla="*/ 939 h 17751"/>
              <a:gd name="connsiteX1" fmla="*/ 164892 w 464695"/>
              <a:gd name="connsiteY1" fmla="*/ 939 h 17751"/>
              <a:gd name="connsiteX2" fmla="*/ 0 w 464695"/>
              <a:gd name="connsiteY2" fmla="*/ 939 h 17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4695" h="17751" extrusionOk="0">
                <a:moveTo>
                  <a:pt x="464695" y="939"/>
                </a:moveTo>
                <a:cubicBezTo>
                  <a:pt x="292692" y="24435"/>
                  <a:pt x="441317" y="13000"/>
                  <a:pt x="164892" y="939"/>
                </a:cubicBezTo>
                <a:cubicBezTo>
                  <a:pt x="116562" y="214"/>
                  <a:pt x="45531" y="1239"/>
                  <a:pt x="0" y="939"/>
                </a:cubicBezTo>
              </a:path>
            </a:pathLst>
          </a:custGeom>
          <a:noFill/>
          <a:ln w="63500">
            <a:solidFill>
              <a:schemeClr val="accent4"/>
            </a:solidFill>
            <a:tailEnd type="triangle" w="lg" len="me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464695 w 464695"/>
                      <a:gd name="connsiteY0" fmla="*/ 939 h 17751"/>
                      <a:gd name="connsiteX1" fmla="*/ 164892 w 464695"/>
                      <a:gd name="connsiteY1" fmla="*/ 939 h 17751"/>
                      <a:gd name="connsiteX2" fmla="*/ 0 w 464695"/>
                      <a:gd name="connsiteY2" fmla="*/ 939 h 17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64695" h="17751">
                        <a:moveTo>
                          <a:pt x="464695" y="939"/>
                        </a:moveTo>
                        <a:cubicBezTo>
                          <a:pt x="306045" y="32671"/>
                          <a:pt x="444769" y="11704"/>
                          <a:pt x="164892" y="939"/>
                        </a:cubicBezTo>
                        <a:cubicBezTo>
                          <a:pt x="109969" y="-1174"/>
                          <a:pt x="54964" y="939"/>
                          <a:pt x="0" y="939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R"/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7742C1FE-E795-67A7-8CAE-1D8C03E59EE1}"/>
              </a:ext>
            </a:extLst>
          </p:cNvPr>
          <p:cNvSpPr/>
          <p:nvPr/>
        </p:nvSpPr>
        <p:spPr>
          <a:xfrm>
            <a:off x="7554686" y="1436914"/>
            <a:ext cx="1240971" cy="152400"/>
          </a:xfrm>
          <a:custGeom>
            <a:avLst/>
            <a:gdLst>
              <a:gd name="connsiteX0" fmla="*/ 1240971 w 1240971"/>
              <a:gd name="connsiteY0" fmla="*/ 130629 h 152400"/>
              <a:gd name="connsiteX1" fmla="*/ 1132114 w 1240971"/>
              <a:gd name="connsiteY1" fmla="*/ 108857 h 152400"/>
              <a:gd name="connsiteX2" fmla="*/ 1001485 w 1240971"/>
              <a:gd name="connsiteY2" fmla="*/ 21772 h 152400"/>
              <a:gd name="connsiteX3" fmla="*/ 936171 w 1240971"/>
              <a:gd name="connsiteY3" fmla="*/ 0 h 152400"/>
              <a:gd name="connsiteX4" fmla="*/ 283028 w 1240971"/>
              <a:gd name="connsiteY4" fmla="*/ 21772 h 152400"/>
              <a:gd name="connsiteX5" fmla="*/ 152400 w 1240971"/>
              <a:gd name="connsiteY5" fmla="*/ 65315 h 152400"/>
              <a:gd name="connsiteX6" fmla="*/ 87085 w 1240971"/>
              <a:gd name="connsiteY6" fmla="*/ 87086 h 152400"/>
              <a:gd name="connsiteX7" fmla="*/ 0 w 1240971"/>
              <a:gd name="connsiteY7" fmla="*/ 152400 h 15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40971" h="152400" extrusionOk="0">
                <a:moveTo>
                  <a:pt x="1240971" y="130629"/>
                </a:moveTo>
                <a:cubicBezTo>
                  <a:pt x="1201557" y="121443"/>
                  <a:pt x="1161437" y="125807"/>
                  <a:pt x="1132114" y="108857"/>
                </a:cubicBezTo>
                <a:cubicBezTo>
                  <a:pt x="1091077" y="88592"/>
                  <a:pt x="1041800" y="38618"/>
                  <a:pt x="1001485" y="21772"/>
                </a:cubicBezTo>
                <a:cubicBezTo>
                  <a:pt x="969062" y="10725"/>
                  <a:pt x="961664" y="4963"/>
                  <a:pt x="936171" y="0"/>
                </a:cubicBezTo>
                <a:cubicBezTo>
                  <a:pt x="680665" y="-13420"/>
                  <a:pt x="514790" y="10696"/>
                  <a:pt x="283028" y="21772"/>
                </a:cubicBezTo>
                <a:cubicBezTo>
                  <a:pt x="240049" y="25911"/>
                  <a:pt x="198242" y="46069"/>
                  <a:pt x="152400" y="65315"/>
                </a:cubicBezTo>
                <a:cubicBezTo>
                  <a:pt x="133693" y="76597"/>
                  <a:pt x="110940" y="78881"/>
                  <a:pt x="87085" y="87086"/>
                </a:cubicBezTo>
                <a:cubicBezTo>
                  <a:pt x="13105" y="135111"/>
                  <a:pt x="38993" y="113906"/>
                  <a:pt x="0" y="152400"/>
                </a:cubicBezTo>
              </a:path>
            </a:pathLst>
          </a:custGeom>
          <a:noFill/>
          <a:ln w="63500">
            <a:solidFill>
              <a:schemeClr val="accent6"/>
            </a:solidFill>
            <a:tailEnd type="triangle" w="lg" len="me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240971 w 1240971"/>
                      <a:gd name="connsiteY0" fmla="*/ 130629 h 152400"/>
                      <a:gd name="connsiteX1" fmla="*/ 1132114 w 1240971"/>
                      <a:gd name="connsiteY1" fmla="*/ 108857 h 152400"/>
                      <a:gd name="connsiteX2" fmla="*/ 1001485 w 1240971"/>
                      <a:gd name="connsiteY2" fmla="*/ 21772 h 152400"/>
                      <a:gd name="connsiteX3" fmla="*/ 936171 w 1240971"/>
                      <a:gd name="connsiteY3" fmla="*/ 0 h 152400"/>
                      <a:gd name="connsiteX4" fmla="*/ 283028 w 1240971"/>
                      <a:gd name="connsiteY4" fmla="*/ 21772 h 152400"/>
                      <a:gd name="connsiteX5" fmla="*/ 152400 w 1240971"/>
                      <a:gd name="connsiteY5" fmla="*/ 65315 h 152400"/>
                      <a:gd name="connsiteX6" fmla="*/ 87085 w 1240971"/>
                      <a:gd name="connsiteY6" fmla="*/ 87086 h 152400"/>
                      <a:gd name="connsiteX7" fmla="*/ 0 w 1240971"/>
                      <a:gd name="connsiteY7" fmla="*/ 152400 h 152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40971" h="152400">
                        <a:moveTo>
                          <a:pt x="1240971" y="130629"/>
                        </a:moveTo>
                        <a:cubicBezTo>
                          <a:pt x="1204685" y="123372"/>
                          <a:pt x="1165801" y="124169"/>
                          <a:pt x="1132114" y="108857"/>
                        </a:cubicBezTo>
                        <a:cubicBezTo>
                          <a:pt x="1084473" y="87202"/>
                          <a:pt x="1051131" y="38321"/>
                          <a:pt x="1001485" y="21772"/>
                        </a:cubicBezTo>
                        <a:lnTo>
                          <a:pt x="936171" y="0"/>
                        </a:lnTo>
                        <a:cubicBezTo>
                          <a:pt x="718457" y="7257"/>
                          <a:pt x="500111" y="3682"/>
                          <a:pt x="283028" y="21772"/>
                        </a:cubicBezTo>
                        <a:cubicBezTo>
                          <a:pt x="237289" y="25584"/>
                          <a:pt x="195943" y="50801"/>
                          <a:pt x="152400" y="65315"/>
                        </a:cubicBezTo>
                        <a:lnTo>
                          <a:pt x="87085" y="87086"/>
                        </a:lnTo>
                        <a:cubicBezTo>
                          <a:pt x="13232" y="136322"/>
                          <a:pt x="40273" y="112127"/>
                          <a:pt x="0" y="15240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R"/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ED7A88E4-3990-474D-C8E3-B86C27A73794}"/>
              </a:ext>
            </a:extLst>
          </p:cNvPr>
          <p:cNvSpPr/>
          <p:nvPr/>
        </p:nvSpPr>
        <p:spPr>
          <a:xfrm>
            <a:off x="2721640" y="5827178"/>
            <a:ext cx="7509296" cy="743867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accent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Safe, fair, predictable and sustainable international trade</a:t>
            </a:r>
            <a:endParaRPr lang="en-AR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4" name="Curved Connector 33">
            <a:extLst>
              <a:ext uri="{FF2B5EF4-FFF2-40B4-BE49-F238E27FC236}">
                <a16:creationId xmlns:a16="http://schemas.microsoft.com/office/drawing/2014/main" id="{1DCC2FA1-C896-E2E2-F691-2CFBDFE5CFCE}"/>
              </a:ext>
            </a:extLst>
          </p:cNvPr>
          <p:cNvCxnSpPr>
            <a:cxnSpLocks/>
            <a:stCxn id="18" idx="4"/>
          </p:cNvCxnSpPr>
          <p:nvPr/>
        </p:nvCxnSpPr>
        <p:spPr>
          <a:xfrm rot="5400000">
            <a:off x="3713431" y="5178003"/>
            <a:ext cx="1082394" cy="12700"/>
          </a:xfrm>
          <a:prstGeom prst="curvedConnector3">
            <a:avLst>
              <a:gd name="adj1" fmla="val 50000"/>
            </a:avLst>
          </a:prstGeom>
          <a:ln w="63500">
            <a:tailEnd type="triangle" w="lg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59911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D5A1306-131A-4EDD-FD73-E6A8C2BD51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91665"/>
            <a:ext cx="12192001" cy="5742671"/>
          </a:xfrm>
          <a:prstGeom prst="rect">
            <a:avLst/>
          </a:prstGeom>
        </p:spPr>
      </p:pic>
      <p:graphicFrame>
        <p:nvGraphicFramePr>
          <p:cNvPr id="7" name="Text Placeholder 3">
            <a:extLst>
              <a:ext uri="{FF2B5EF4-FFF2-40B4-BE49-F238E27FC236}">
                <a16:creationId xmlns:a16="http://schemas.microsoft.com/office/drawing/2014/main" id="{04581BDD-76EC-1F97-3CA6-8A1E1F01917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33140509"/>
              </p:ext>
            </p:extLst>
          </p:nvPr>
        </p:nvGraphicFramePr>
        <p:xfrm>
          <a:off x="621383" y="3286148"/>
          <a:ext cx="10728489" cy="49318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535AD5-5106-E7F1-EF7B-5675A134A4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F4D8B2-A408-EA99-FADE-DF156A1C9F06}"/>
              </a:ext>
            </a:extLst>
          </p:cNvPr>
          <p:cNvSpPr txBox="1"/>
          <p:nvPr/>
        </p:nvSpPr>
        <p:spPr>
          <a:xfrm>
            <a:off x="1669583" y="169192"/>
            <a:ext cx="10046168" cy="400110"/>
          </a:xfrm>
          <a:prstGeom prst="rect">
            <a:avLst/>
          </a:prstGeom>
          <a:solidFill>
            <a:srgbClr val="EFEEE8"/>
          </a:solidFill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Presentation covers :  Topic 1 – Overview of WOAH    </a:t>
            </a:r>
          </a:p>
        </p:txBody>
      </p:sp>
    </p:spTree>
    <p:extLst>
      <p:ext uri="{BB962C8B-B14F-4D97-AF65-F5344CB8AC3E}">
        <p14:creationId xmlns:p14="http://schemas.microsoft.com/office/powerpoint/2010/main" val="35378872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D7F81F-86CA-FAF3-FFD3-D131E4DB77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690EE49B-AC8B-98BF-748D-81E54588AF80}"/>
              </a:ext>
            </a:extLst>
          </p:cNvPr>
          <p:cNvGrpSpPr/>
          <p:nvPr/>
        </p:nvGrpSpPr>
        <p:grpSpPr>
          <a:xfrm>
            <a:off x="598311" y="3783763"/>
            <a:ext cx="11195284" cy="997842"/>
            <a:chOff x="598311" y="3783763"/>
            <a:chExt cx="11195284" cy="99784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82D3685-C6B6-DBB2-C2E0-361545E0A921}"/>
                </a:ext>
              </a:extLst>
            </p:cNvPr>
            <p:cNvSpPr/>
            <p:nvPr/>
          </p:nvSpPr>
          <p:spPr>
            <a:xfrm>
              <a:off x="2920327" y="3783763"/>
              <a:ext cx="8873268" cy="988476"/>
            </a:xfrm>
            <a:prstGeom prst="rect">
              <a:avLst/>
            </a:pr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D9A8013-C4DC-4083-E009-833E6BDFD08D}"/>
                </a:ext>
              </a:extLst>
            </p:cNvPr>
            <p:cNvSpPr txBox="1"/>
            <p:nvPr/>
          </p:nvSpPr>
          <p:spPr>
            <a:xfrm>
              <a:off x="598311" y="4135274"/>
              <a:ext cx="235937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Official recognition by WOAH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AF0D688-4506-959F-36F1-F76DE88C1FDB}"/>
              </a:ext>
            </a:extLst>
          </p:cNvPr>
          <p:cNvGrpSpPr/>
          <p:nvPr/>
        </p:nvGrpSpPr>
        <p:grpSpPr>
          <a:xfrm>
            <a:off x="587637" y="2871786"/>
            <a:ext cx="9809430" cy="875274"/>
            <a:chOff x="587637" y="2871786"/>
            <a:chExt cx="9809430" cy="87527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57FAA05-F604-F84B-9148-06FEE10A6DCF}"/>
                </a:ext>
              </a:extLst>
            </p:cNvPr>
            <p:cNvSpPr/>
            <p:nvPr/>
          </p:nvSpPr>
          <p:spPr>
            <a:xfrm>
              <a:off x="2644422" y="2871786"/>
              <a:ext cx="7752645" cy="715244"/>
            </a:xfrm>
            <a:prstGeom prst="rect">
              <a:avLst/>
            </a:prstGeom>
            <a:solidFill>
              <a:schemeClr val="accent6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5D33A96-D7CC-AEB7-45DD-08408BCAB6F5}"/>
                </a:ext>
              </a:extLst>
            </p:cNvPr>
            <p:cNvSpPr txBox="1"/>
            <p:nvPr/>
          </p:nvSpPr>
          <p:spPr>
            <a:xfrm>
              <a:off x="587637" y="3100729"/>
              <a:ext cx="255711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Demonstrate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presence or absence 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A8C851D-B5A1-C4D7-9F7B-160434B7A37B}"/>
              </a:ext>
            </a:extLst>
          </p:cNvPr>
          <p:cNvGrpSpPr/>
          <p:nvPr/>
        </p:nvGrpSpPr>
        <p:grpSpPr>
          <a:xfrm>
            <a:off x="405525" y="1730398"/>
            <a:ext cx="11388070" cy="413090"/>
            <a:chOff x="405525" y="1730398"/>
            <a:chExt cx="11388070" cy="41309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B312A00-4B0F-7E18-15F7-BB335AEE9B20}"/>
                </a:ext>
              </a:extLst>
            </p:cNvPr>
            <p:cNvSpPr/>
            <p:nvPr/>
          </p:nvSpPr>
          <p:spPr>
            <a:xfrm>
              <a:off x="2596445" y="1753818"/>
              <a:ext cx="9197150" cy="38967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7F0F4F6-1A1A-B104-E642-D0B1C7DC96C0}"/>
                </a:ext>
              </a:extLst>
            </p:cNvPr>
            <p:cNvSpPr txBox="1"/>
            <p:nvPr/>
          </p:nvSpPr>
          <p:spPr>
            <a:xfrm>
              <a:off x="405525" y="1730398"/>
              <a:ext cx="21082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Disease Situation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A63F0B0-A054-7813-4060-0411C4054B5B}"/>
              </a:ext>
            </a:extLst>
          </p:cNvPr>
          <p:cNvGrpSpPr/>
          <p:nvPr/>
        </p:nvGrpSpPr>
        <p:grpSpPr>
          <a:xfrm>
            <a:off x="2957688" y="2084399"/>
            <a:ext cx="8835907" cy="715244"/>
            <a:chOff x="2957688" y="2084399"/>
            <a:chExt cx="8835907" cy="71524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DF25A78-DB20-DACA-57F3-90A023A7BC78}"/>
                </a:ext>
              </a:extLst>
            </p:cNvPr>
            <p:cNvSpPr/>
            <p:nvPr/>
          </p:nvSpPr>
          <p:spPr>
            <a:xfrm>
              <a:off x="2957688" y="2084399"/>
              <a:ext cx="7563555" cy="715244"/>
            </a:xfrm>
            <a:prstGeom prst="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C81C970-47D3-C123-917C-FCA18BB510C6}"/>
                </a:ext>
              </a:extLst>
            </p:cNvPr>
            <p:cNvSpPr txBox="1"/>
            <p:nvPr/>
          </p:nvSpPr>
          <p:spPr>
            <a:xfrm>
              <a:off x="9877686" y="2252632"/>
              <a:ext cx="19159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481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Which diseases</a:t>
              </a:r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F2633D-BAF0-0886-CC05-4DAD40AEF1E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0" indent="0" rtl="0" eaLnBrk="1" fontAlgn="ctr" latinLnBrk="0" hangingPunct="1">
              <a:spcBef>
                <a:spcPts val="0"/>
              </a:spcBef>
              <a:spcAft>
                <a:spcPts val="0"/>
              </a:spcAft>
              <a:buNone/>
            </a:pPr>
            <a:endParaRPr lang="en-US" sz="1600" dirty="0">
              <a:solidFill>
                <a:srgbClr val="000000"/>
              </a:solidFill>
            </a:endParaRPr>
          </a:p>
          <a:p>
            <a:pPr marL="0" indent="0" rtl="0" eaLnBrk="1" fontAlgn="ctr" latinLnBrk="0" hangingPunct="1">
              <a:spcBef>
                <a:spcPts val="0"/>
              </a:spcBef>
              <a:spcAft>
                <a:spcPts val="0"/>
              </a:spcAft>
              <a:buNone/>
            </a:pPr>
            <a:endParaRPr lang="en-US" sz="1600" dirty="0">
              <a:solidFill>
                <a:srgbClr val="000000"/>
              </a:solidFill>
            </a:endParaRPr>
          </a:p>
          <a:p>
            <a:pPr marL="0" indent="0" rtl="0" eaLnBrk="1" fontAlgn="ctr" latinLnBrk="0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/>
              <a:t>Chapter 1.1.</a:t>
            </a:r>
            <a:r>
              <a:rPr lang="en-US" sz="1600" dirty="0">
                <a:solidFill>
                  <a:srgbClr val="000000"/>
                </a:solidFill>
              </a:rPr>
              <a:t>	</a:t>
            </a:r>
            <a:r>
              <a:rPr lang="en-US" sz="16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Notification of diseases and provision of epidemiological information</a:t>
            </a:r>
            <a:endParaRPr lang="en-US" sz="1600" b="0" i="0" u="none" strike="noStrike" dirty="0">
              <a:effectLst/>
              <a:latin typeface="Arial" panose="020B0604020202020204" pitchFamily="34" charset="0"/>
            </a:endParaRPr>
          </a:p>
          <a:p>
            <a:pPr marL="0" indent="0" fontAlgn="ctr">
              <a:spcAft>
                <a:spcPts val="0"/>
              </a:spcAft>
              <a:buNone/>
            </a:pPr>
            <a:r>
              <a:rPr lang="en-US" sz="1600" b="1" dirty="0">
                <a:latin typeface="Arial"/>
                <a:cs typeface="Arial"/>
              </a:rPr>
              <a:t>Chapter 1.2. </a:t>
            </a: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	</a:t>
            </a:r>
            <a:r>
              <a:rPr lang="en-US" sz="1600" b="0" i="0" u="none" strike="noStrike" kern="1200" dirty="0">
                <a:solidFill>
                  <a:srgbClr val="000000"/>
                </a:solidFill>
                <a:effectLst/>
                <a:latin typeface="Arial"/>
                <a:cs typeface="Arial"/>
              </a:rPr>
              <a:t>Criteria for the inclusion in the </a:t>
            </a: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WOAH list</a:t>
            </a:r>
            <a:endParaRPr lang="en-US" sz="1600" dirty="0"/>
          </a:p>
          <a:p>
            <a:pPr marL="0" indent="0" rtl="0" eaLnBrk="1" fontAlgn="ctr" latinLnBrk="0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latin typeface="Arial"/>
                <a:cs typeface="Arial"/>
              </a:rPr>
              <a:t>Chapter 1.3. </a:t>
            </a: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	</a:t>
            </a:r>
            <a:r>
              <a:rPr lang="en-US" sz="1600" b="0" i="0" u="none" strike="noStrike" kern="1200" dirty="0">
                <a:solidFill>
                  <a:srgbClr val="000000"/>
                </a:solidFill>
                <a:effectLst/>
                <a:latin typeface="Arial"/>
                <a:cs typeface="Arial"/>
              </a:rPr>
              <a:t>Diseases, infections and infestations listed by </a:t>
            </a: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WOAH</a:t>
            </a:r>
            <a:endParaRPr lang="en-US" sz="1600" dirty="0">
              <a:latin typeface="Arial"/>
              <a:cs typeface="Arial"/>
            </a:endParaRPr>
          </a:p>
          <a:p>
            <a:pPr marL="0" indent="0" rtl="0" eaLnBrk="1" fontAlgn="ctr" latinLnBrk="0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/>
              <a:t>Chapter 1.4.</a:t>
            </a:r>
            <a:r>
              <a:rPr lang="en-US" sz="1600" dirty="0">
                <a:solidFill>
                  <a:srgbClr val="000000"/>
                </a:solidFill>
              </a:rPr>
              <a:t>	</a:t>
            </a:r>
            <a:r>
              <a:rPr lang="en-US" sz="16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Animal health surveillance</a:t>
            </a:r>
            <a:endParaRPr lang="en-US" sz="1600" b="0" i="0" u="none" strike="noStrike" dirty="0">
              <a:effectLst/>
              <a:latin typeface="Arial" panose="020B0604020202020204" pitchFamily="34" charset="0"/>
            </a:endParaRPr>
          </a:p>
          <a:p>
            <a:pPr marL="0" indent="0" rtl="0" eaLnBrk="1" fontAlgn="ctr" latinLnBrk="0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/>
              <a:t>Chapter 1.5.</a:t>
            </a:r>
            <a:r>
              <a:rPr lang="en-US" sz="1600" dirty="0">
                <a:solidFill>
                  <a:srgbClr val="000000"/>
                </a:solidFill>
              </a:rPr>
              <a:t>	</a:t>
            </a:r>
            <a:r>
              <a:rPr lang="en-US" sz="16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Surveillance for arthropod vectors of animal diseases</a:t>
            </a:r>
            <a:endParaRPr lang="en-US" sz="1600" b="0" i="0" u="none" strike="noStrike" dirty="0">
              <a:effectLst/>
              <a:latin typeface="Arial" panose="020B0604020202020204" pitchFamily="34" charset="0"/>
            </a:endParaRPr>
          </a:p>
          <a:p>
            <a:pPr marL="0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endParaRPr lang="en-US" sz="1600" b="0" i="0" u="none" strike="noStrike" kern="120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indent="0" rtl="0" eaLnBrk="1" fontAlgn="ctr" latinLnBrk="0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kern="1200" dirty="0">
                <a:effectLst/>
                <a:latin typeface="Arial"/>
                <a:cs typeface="Arial"/>
              </a:rPr>
              <a:t>Chapter 1.6.	</a:t>
            </a:r>
            <a:r>
              <a:rPr lang="en-US" sz="1600" b="0" i="0" u="none" strike="noStrike" kern="1200" dirty="0">
                <a:solidFill>
                  <a:srgbClr val="000000"/>
                </a:solidFill>
                <a:effectLst/>
                <a:latin typeface="Arial"/>
                <a:cs typeface="Arial"/>
              </a:rPr>
              <a:t>Procedures for official recognition of AH status, by </a:t>
            </a: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WOAH</a:t>
            </a:r>
            <a:endParaRPr lang="en-US" sz="1600" b="0" i="0" u="none" strike="noStrike" dirty="0">
              <a:effectLst/>
              <a:latin typeface="Arial"/>
              <a:cs typeface="Arial"/>
            </a:endParaRPr>
          </a:p>
          <a:p>
            <a:pPr marL="0" indent="0" rtl="0" eaLnBrk="1" fontAlgn="ctr" latinLnBrk="0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latin typeface="Arial"/>
                <a:cs typeface="Arial"/>
              </a:rPr>
              <a:t>Chapter 1.7.-1.12. </a:t>
            </a:r>
            <a:r>
              <a:rPr lang="en-US" sz="1600" b="0" i="0" u="none" strike="noStrike" kern="1200" dirty="0">
                <a:solidFill>
                  <a:srgbClr val="000000"/>
                </a:solidFill>
                <a:effectLst/>
                <a:latin typeface="Arial"/>
                <a:cs typeface="Arial"/>
              </a:rPr>
              <a:t>Application for official recognition by </a:t>
            </a: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WOAH</a:t>
            </a:r>
            <a:r>
              <a:rPr lang="en-US" sz="1600" b="0" i="0" u="none" strike="noStrike" kern="1200" dirty="0">
                <a:solidFill>
                  <a:srgbClr val="000000"/>
                </a:solidFill>
                <a:effectLst/>
                <a:latin typeface="Arial"/>
                <a:cs typeface="Arial"/>
              </a:rPr>
              <a:t> of free status for …</a:t>
            </a:r>
            <a:endParaRPr lang="en-US" sz="1600" b="0" i="0" u="none" strike="noStrike" dirty="0">
              <a:effectLst/>
              <a:latin typeface="Arial"/>
              <a:cs typeface="Arial"/>
            </a:endParaRPr>
          </a:p>
          <a:p>
            <a:pPr marL="512445"/>
            <a:endParaRPr lang="en-US" sz="18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A21A22-7289-7243-7B5B-C40A25694BA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459659" y="183466"/>
            <a:ext cx="10194741" cy="587375"/>
          </a:xfrm>
        </p:spPr>
        <p:txBody>
          <a:bodyPr>
            <a:normAutofit/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Section 1. Animal Disease Diagnosis, Surveillance and Notification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D39F488-22ED-BE56-BAEA-9FB69F3166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9659" y="4848960"/>
            <a:ext cx="1369266" cy="1923058"/>
          </a:xfrm>
          <a:prstGeom prst="rect">
            <a:avLst/>
          </a:prstGeom>
        </p:spPr>
      </p:pic>
      <p:sp>
        <p:nvSpPr>
          <p:cNvPr id="3" name="Rectangle 4">
            <a:extLst>
              <a:ext uri="{FF2B5EF4-FFF2-40B4-BE49-F238E27FC236}">
                <a16:creationId xmlns:a16="http://schemas.microsoft.com/office/drawing/2014/main" id="{0E804C56-2A94-AA18-5701-57904BDD00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6199" y="913720"/>
            <a:ext cx="3400424" cy="54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993366"/>
                </a:solidFill>
                <a:latin typeface="TradeGothic" pitchFamily="2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993366"/>
                </a:solidFill>
                <a:latin typeface="TradeGothic" pitchFamily="2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993366"/>
                </a:solidFill>
                <a:latin typeface="TradeGothic" pitchFamily="2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993366"/>
                </a:solidFill>
                <a:latin typeface="TradeGothic" pitchFamily="2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993366"/>
                </a:solidFill>
                <a:latin typeface="TradeGothic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993366"/>
                </a:solidFill>
                <a:latin typeface="TradeGothic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993366"/>
                </a:solidFill>
                <a:latin typeface="TradeGothic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993366"/>
                </a:solidFill>
                <a:latin typeface="TradeGothic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993366"/>
                </a:solidFill>
                <a:latin typeface="TradeGothic" pitchFamily="2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A50021"/>
              </a:buClr>
              <a:buSzPct val="80000"/>
              <a:buFontTx/>
              <a:buNone/>
              <a:tabLst/>
              <a:defRPr/>
            </a:pPr>
            <a:r>
              <a:rPr kumimoji="0" lang="en-GB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TAHC Volume 1.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606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A50021"/>
              </a:buClr>
              <a:buSzPct val="80000"/>
              <a:buFontTx/>
              <a:buNone/>
              <a:tabLst/>
              <a:defRPr/>
            </a:pPr>
            <a:r>
              <a:rPr lang="en-US" altLang="en-US" sz="2800" b="1" i="1" dirty="0">
                <a:solidFill>
                  <a:srgbClr val="606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GB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606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5664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E9B5AB-F039-5F13-9F7D-917169B458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9E434F-E4A7-CD37-B879-9B462D11D2D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910476" y="183070"/>
            <a:ext cx="8752416" cy="587375"/>
          </a:xfrm>
        </p:spPr>
        <p:txBody>
          <a:bodyPr lIns="0" tIns="0" rIns="0" bIns="0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Section 4. Disease Prevention and Control</a:t>
            </a:r>
          </a:p>
          <a:p>
            <a:endParaRPr lang="en-US" b="1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50A7316-6250-AD4D-62E8-5EB60638BD06}"/>
              </a:ext>
            </a:extLst>
          </p:cNvPr>
          <p:cNvGrpSpPr/>
          <p:nvPr/>
        </p:nvGrpSpPr>
        <p:grpSpPr>
          <a:xfrm>
            <a:off x="587637" y="2065424"/>
            <a:ext cx="9809430" cy="1083361"/>
            <a:chOff x="587637" y="2940698"/>
            <a:chExt cx="9809430" cy="108336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36E477B-AB92-1020-89D1-8BEAD723DCFA}"/>
                </a:ext>
              </a:extLst>
            </p:cNvPr>
            <p:cNvSpPr/>
            <p:nvPr/>
          </p:nvSpPr>
          <p:spPr>
            <a:xfrm>
              <a:off x="2644422" y="2940698"/>
              <a:ext cx="7752645" cy="646332"/>
            </a:xfrm>
            <a:prstGeom prst="rect">
              <a:avLst/>
            </a:prstGeom>
            <a:solidFill>
              <a:schemeClr val="accent6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808EEA9-6635-5789-86B5-F208B44B3AB8}"/>
                </a:ext>
              </a:extLst>
            </p:cNvPr>
            <p:cNvSpPr txBox="1"/>
            <p:nvPr/>
          </p:nvSpPr>
          <p:spPr>
            <a:xfrm>
              <a:off x="587637" y="3100729"/>
              <a:ext cx="181331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Specific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regionalization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provisions</a:t>
              </a:r>
            </a:p>
          </p:txBody>
        </p:sp>
      </p:grp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40A82F5-1FCD-D516-1E2C-170BDF223B0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924801" y="1638280"/>
            <a:ext cx="8752416" cy="2368455"/>
          </a:xfrm>
        </p:spPr>
        <p:txBody>
          <a:bodyPr/>
          <a:lstStyle/>
          <a:p>
            <a:pPr marL="0" indent="0" algn="l" rtl="0" eaLnBrk="1" fontAlgn="ctr" latinLnBrk="0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kern="1200" dirty="0">
                <a:effectLst/>
                <a:latin typeface="Arial" panose="020B0604020202020204" pitchFamily="34" charset="0"/>
              </a:rPr>
              <a:t>Chapter 4.2.</a:t>
            </a:r>
            <a:r>
              <a:rPr lang="en-US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	Identification and traceability of live animals</a:t>
            </a:r>
            <a:endParaRPr lang="en-US" sz="1800" dirty="0"/>
          </a:p>
          <a:p>
            <a:pPr marL="0" indent="0" algn="l" rtl="0" eaLnBrk="1" fontAlgn="ctr" latinLnBrk="0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kern="1200" dirty="0">
                <a:effectLst/>
                <a:latin typeface="Arial" panose="020B0604020202020204" pitchFamily="34" charset="0"/>
              </a:rPr>
              <a:t>Chapter 4.4. </a:t>
            </a:r>
            <a:r>
              <a:rPr lang="en-US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	Zoning and </a:t>
            </a:r>
            <a:r>
              <a:rPr lang="en-US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compartmentalisation</a:t>
            </a:r>
            <a:endParaRPr lang="en-US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indent="0" algn="l" rtl="0" eaLnBrk="1" fontAlgn="ctr" latinLnBrk="0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kern="1200" dirty="0">
                <a:effectLst/>
                <a:latin typeface="Arial" panose="020B0604020202020204" pitchFamily="34" charset="0"/>
              </a:rPr>
              <a:t>Chapter 4.5.</a:t>
            </a:r>
            <a:r>
              <a:rPr lang="en-US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	Application of </a:t>
            </a:r>
            <a:r>
              <a:rPr lang="en-US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compartmentalisation</a:t>
            </a:r>
            <a:endParaRPr lang="en-US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indent="0" algn="l" rtl="0" eaLnBrk="1" fontAlgn="ctr" latinLnBrk="0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kern="1200" dirty="0">
                <a:effectLst/>
                <a:latin typeface="Arial" panose="020B0604020202020204" pitchFamily="34" charset="0"/>
              </a:rPr>
              <a:t>Chapter 4.17.</a:t>
            </a:r>
            <a:r>
              <a:rPr lang="en-US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	High health status horse subpopulation</a:t>
            </a:r>
            <a:endParaRPr lang="en-US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indent="0" algn="l" rtl="0" eaLnBrk="1" fontAlgn="ctr" latinLnBrk="0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kern="1200" dirty="0">
                <a:effectLst/>
                <a:latin typeface="Arial" panose="020B0604020202020204" pitchFamily="34" charset="0"/>
              </a:rPr>
              <a:t>Chapter 4.18.</a:t>
            </a:r>
            <a:r>
              <a:rPr lang="en-US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	Official control </a:t>
            </a:r>
            <a:r>
              <a:rPr lang="en-US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programmes</a:t>
            </a:r>
            <a:r>
              <a:rPr lang="en-US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for listed and emerging diseases</a:t>
            </a:r>
            <a:endParaRPr lang="en-US" sz="1800" b="0" i="0" u="none" strike="noStrike" dirty="0">
              <a:effectLst/>
              <a:latin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81781785-0E06-E370-6F70-A53BE9050F89}"/>
              </a:ext>
            </a:extLst>
          </p:cNvPr>
          <p:cNvSpPr txBox="1">
            <a:spLocks/>
          </p:cNvSpPr>
          <p:nvPr/>
        </p:nvSpPr>
        <p:spPr>
          <a:xfrm>
            <a:off x="2438062" y="4401141"/>
            <a:ext cx="8320728" cy="259954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513000" indent="-457200" algn="l" defTabSz="914400" rtl="0" eaLnBrk="1" latinLnBrk="0" hangingPunct="1">
              <a:lnSpc>
                <a:spcPts val="2820"/>
              </a:lnSpc>
              <a:spcBef>
                <a:spcPts val="0"/>
              </a:spcBef>
              <a:spcAft>
                <a:spcPts val="1000"/>
              </a:spcAft>
              <a:buClr>
                <a:srgbClr val="FF4815"/>
              </a:buClr>
              <a:buSzPct val="100000"/>
              <a:buFont typeface="+mj-lt"/>
              <a:buAutoNum type="arabicPeriod"/>
              <a:defRPr sz="2200" b="0" i="0" kern="1200">
                <a:solidFill>
                  <a:srgbClr val="FF481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3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FF4815"/>
              </a:buClr>
              <a:buSzPct val="100000"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Definition of infection/ infestation, its occurrence and specific epidemiological considerations</a:t>
            </a:r>
          </a:p>
          <a:p>
            <a:pPr marL="513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FF4815"/>
              </a:buClr>
              <a:buSzPct val="100000"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Determination of the animal health status of a country, zone or compartment</a:t>
            </a:r>
          </a:p>
          <a:p>
            <a:pPr marL="513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FF4815"/>
              </a:buClr>
              <a:buSzPct val="100000"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Recommendations on safe trade for live animals, genetic material, other products of animal origin (meat, milk, eggs, skins, etc.)</a:t>
            </a:r>
          </a:p>
          <a:p>
            <a:pPr marL="513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FF4815"/>
              </a:buClr>
              <a:buSzPct val="100000"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Recommendations on surveillance </a:t>
            </a:r>
          </a:p>
          <a:p>
            <a:pPr marL="513000" marR="0" lvl="0" indent="-457200" algn="l" defTabSz="914400" rtl="0" eaLnBrk="1" fontAlgn="auto" latinLnBrk="0" hangingPunct="1">
              <a:lnSpc>
                <a:spcPts val="2820"/>
              </a:lnSpc>
              <a:spcBef>
                <a:spcPts val="0"/>
              </a:spcBef>
              <a:spcAft>
                <a:spcPts val="1000"/>
              </a:spcAft>
              <a:buClr>
                <a:srgbClr val="FF4815"/>
              </a:buClr>
              <a:buSzPct val="100000"/>
              <a:buFont typeface="+mj-lt"/>
              <a:buAutoNum type="arabicPeriod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481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13000" marR="0" lvl="0" indent="-457200" algn="l" defTabSz="914400" rtl="0" eaLnBrk="1" fontAlgn="auto" latinLnBrk="0" hangingPunct="1">
              <a:lnSpc>
                <a:spcPts val="2820"/>
              </a:lnSpc>
              <a:spcBef>
                <a:spcPts val="0"/>
              </a:spcBef>
              <a:spcAft>
                <a:spcPts val="1000"/>
              </a:spcAft>
              <a:buClr>
                <a:srgbClr val="FF4815"/>
              </a:buClr>
              <a:buSzPct val="100000"/>
              <a:buFont typeface="+mj-lt"/>
              <a:buAutoNum type="arabicPeriod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481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13000" marR="0" lvl="0" indent="-457200" algn="l" defTabSz="914400" rtl="0" eaLnBrk="1" fontAlgn="auto" latinLnBrk="0" hangingPunct="1">
              <a:lnSpc>
                <a:spcPts val="2820"/>
              </a:lnSpc>
              <a:spcBef>
                <a:spcPts val="0"/>
              </a:spcBef>
              <a:spcAft>
                <a:spcPts val="1000"/>
              </a:spcAft>
              <a:buClr>
                <a:srgbClr val="FF4815"/>
              </a:buClr>
              <a:buSzPct val="100000"/>
              <a:buFont typeface="+mj-lt"/>
              <a:buAutoNum type="arabicPeriod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481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F19CCB3-9E17-8F98-213D-A734B2A640F3}"/>
              </a:ext>
            </a:extLst>
          </p:cNvPr>
          <p:cNvSpPr txBox="1">
            <a:spLocks/>
          </p:cNvSpPr>
          <p:nvPr/>
        </p:nvSpPr>
        <p:spPr>
          <a:xfrm>
            <a:off x="405526" y="3932952"/>
            <a:ext cx="6314035" cy="58737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FF481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481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SECTION 8 &amp; +: DISEASE-SPECIFIC CHAPTERS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481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4D6A90-47B1-2F1D-3684-F4244F5F8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504" y="4226639"/>
            <a:ext cx="1743194" cy="2459841"/>
          </a:xfrm>
          <a:prstGeom prst="rect">
            <a:avLst/>
          </a:prstGeom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0C69AE15-1C95-96A7-C065-C05A632863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65999" y="1010730"/>
            <a:ext cx="3124200" cy="538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993366"/>
                </a:solidFill>
                <a:latin typeface="TradeGothic" pitchFamily="2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993366"/>
                </a:solidFill>
                <a:latin typeface="TradeGothic" pitchFamily="2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993366"/>
                </a:solidFill>
                <a:latin typeface="TradeGothic" pitchFamily="2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993366"/>
                </a:solidFill>
                <a:latin typeface="TradeGothic" pitchFamily="2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993366"/>
                </a:solidFill>
                <a:latin typeface="TradeGothic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993366"/>
                </a:solidFill>
                <a:latin typeface="TradeGothic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993366"/>
                </a:solidFill>
                <a:latin typeface="TradeGothic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993366"/>
                </a:solidFill>
                <a:latin typeface="TradeGothic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993366"/>
                </a:solidFill>
                <a:latin typeface="TradeGothic" pitchFamily="2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A50021"/>
              </a:buClr>
              <a:buSzPct val="80000"/>
              <a:buFontTx/>
              <a:buNone/>
              <a:tabLst/>
              <a:defRPr/>
            </a:pPr>
            <a:r>
              <a:rPr kumimoji="0" lang="en-GB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TAHC Volume 1.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606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A50021"/>
              </a:buClr>
              <a:buSzPct val="80000"/>
              <a:buFontTx/>
              <a:buNone/>
              <a:tabLst/>
              <a:defRPr/>
            </a:pPr>
            <a:r>
              <a:rPr lang="en-US" altLang="en-US" sz="2800" b="1" i="1" dirty="0">
                <a:solidFill>
                  <a:srgbClr val="606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GB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606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2196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774825" y="0"/>
            <a:ext cx="9912350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3200" b="1">
                <a:solidFill>
                  <a:srgbClr val="A11B2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  <a:lvl2pPr algn="ctr">
              <a:defRPr sz="4000" b="1">
                <a:solidFill>
                  <a:srgbClr val="A11B2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adeGothic" pitchFamily="2" charset="0"/>
              </a:defRPr>
            </a:lvl2pPr>
            <a:lvl3pPr algn="ctr">
              <a:defRPr sz="4000" b="1">
                <a:solidFill>
                  <a:srgbClr val="A11B2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adeGothic" pitchFamily="2" charset="0"/>
              </a:defRPr>
            </a:lvl3pPr>
            <a:lvl4pPr algn="ctr">
              <a:defRPr sz="4000" b="1">
                <a:solidFill>
                  <a:srgbClr val="A11B2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adeGothic" pitchFamily="2" charset="0"/>
              </a:defRPr>
            </a:lvl4pPr>
            <a:lvl5pPr algn="ctr">
              <a:defRPr sz="4000" b="1">
                <a:solidFill>
                  <a:srgbClr val="A11B2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adeGothic" pitchFamily="2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11B2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adeGothic" pitchFamily="2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11B2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adeGothic" pitchFamily="2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11B2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adeGothic" pitchFamily="2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11B2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adeGothic" pitchFamily="2" charset="0"/>
              </a:defRPr>
            </a:lvl9pPr>
          </a:lstStyle>
          <a:p>
            <a:pPr>
              <a:defRPr/>
            </a:pPr>
            <a:endParaRPr lang="en-GB" altLang="en-US" sz="2400" b="1" i="1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defRPr/>
            </a:pPr>
            <a:r>
              <a:rPr lang="en-US" alt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Section 5. Trade measures/import/export procedures and veterinary certification </a:t>
            </a:r>
            <a:endParaRPr lang="en-GB" alt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fr-FR" sz="2400" kern="0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889126" y="1869301"/>
            <a:ext cx="6695193" cy="400091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lnSpc>
                <a:spcPct val="105000"/>
              </a:lnSpc>
              <a:buClr>
                <a:srgbClr val="A50021"/>
              </a:buClr>
              <a:buSzPct val="80000"/>
              <a:buFont typeface="Wingdings" panose="05000000000000000000" pitchFamily="2" charset="2"/>
              <a:buChar char="ü"/>
            </a:pPr>
            <a:r>
              <a:rPr lang="en-US" altLang="ja-JP" sz="2000" dirty="0">
                <a:solidFill>
                  <a:schemeClr val="bg1"/>
                </a:solidFill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rPr>
              <a:t>Certification procedures </a:t>
            </a:r>
          </a:p>
          <a:p>
            <a:pPr marL="457200" indent="-457200">
              <a:lnSpc>
                <a:spcPct val="105000"/>
              </a:lnSpc>
              <a:buClr>
                <a:srgbClr val="A50021"/>
              </a:buClr>
              <a:buSzPct val="80000"/>
              <a:buFont typeface="Wingdings" panose="05000000000000000000" pitchFamily="2" charset="2"/>
              <a:buChar char="ü"/>
            </a:pPr>
            <a:r>
              <a:rPr lang="en-US" altLang="ja-JP" sz="2000" dirty="0">
                <a:solidFill>
                  <a:schemeClr val="bg1"/>
                </a:solidFill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rPr>
              <a:t>Procedures to the Agreement on the application SPS measures of the WTO</a:t>
            </a:r>
          </a:p>
          <a:p>
            <a:pPr marL="457200" indent="-457200">
              <a:lnSpc>
                <a:spcPct val="105000"/>
              </a:lnSpc>
              <a:buClr>
                <a:srgbClr val="A50021"/>
              </a:buClr>
              <a:buSzPct val="80000"/>
              <a:buFont typeface="Wingdings" panose="05000000000000000000" pitchFamily="2" charset="2"/>
              <a:buChar char="ü"/>
            </a:pPr>
            <a:r>
              <a:rPr lang="en-US" altLang="ja-JP" sz="2000" dirty="0">
                <a:solidFill>
                  <a:schemeClr val="bg1"/>
                </a:solidFill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rPr>
              <a:t>Animal health measures before or at departure ,during transit (exporting and importing country)</a:t>
            </a:r>
          </a:p>
          <a:p>
            <a:pPr marL="457200" indent="-457200">
              <a:lnSpc>
                <a:spcPct val="105000"/>
              </a:lnSpc>
              <a:buClr>
                <a:srgbClr val="A50021"/>
              </a:buClr>
              <a:buSzPct val="80000"/>
              <a:buFont typeface="Wingdings" panose="05000000000000000000" pitchFamily="2" charset="2"/>
              <a:buChar char="ü"/>
            </a:pPr>
            <a:r>
              <a:rPr lang="en-US" altLang="ja-JP" sz="2000" dirty="0">
                <a:solidFill>
                  <a:schemeClr val="bg1"/>
                </a:solidFill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rPr>
              <a:t>Border post quarantine station </a:t>
            </a:r>
          </a:p>
          <a:p>
            <a:pPr marL="457200" indent="-457200">
              <a:lnSpc>
                <a:spcPct val="105000"/>
              </a:lnSpc>
              <a:buClr>
                <a:srgbClr val="A50021"/>
              </a:buClr>
              <a:buSzPct val="80000"/>
              <a:buFont typeface="Wingdings" panose="05000000000000000000" pitchFamily="2" charset="2"/>
              <a:buChar char="ü"/>
            </a:pPr>
            <a:r>
              <a:rPr lang="en-US" altLang="ja-JP" sz="2000" dirty="0">
                <a:solidFill>
                  <a:schemeClr val="bg1"/>
                </a:solidFill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rPr>
              <a:t>International transfer and laboratory containment and animal pathogenic agent </a:t>
            </a:r>
          </a:p>
          <a:p>
            <a:pPr marL="457200" indent="-457200">
              <a:lnSpc>
                <a:spcPct val="105000"/>
              </a:lnSpc>
              <a:buClr>
                <a:srgbClr val="A50021"/>
              </a:buClr>
              <a:buSzPct val="80000"/>
              <a:buFont typeface="Wingdings" panose="05000000000000000000" pitchFamily="2" charset="2"/>
              <a:buChar char="ü"/>
            </a:pPr>
            <a:r>
              <a:rPr lang="en-US" altLang="ja-JP" sz="2000" dirty="0">
                <a:solidFill>
                  <a:schemeClr val="bg1"/>
                </a:solidFill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rPr>
              <a:t>Model of International veterinary certificates </a:t>
            </a:r>
          </a:p>
          <a:p>
            <a:pPr marL="457200" indent="-457200">
              <a:lnSpc>
                <a:spcPct val="105000"/>
              </a:lnSpc>
              <a:buClr>
                <a:srgbClr val="A50021"/>
              </a:buClr>
              <a:buSzPct val="80000"/>
              <a:buFont typeface="Wingdings" panose="05000000000000000000" pitchFamily="2" charset="2"/>
              <a:buChar char="ü"/>
            </a:pPr>
            <a:endParaRPr lang="en-US" altLang="ja-JP" sz="2000" dirty="0">
              <a:solidFill>
                <a:schemeClr val="bg1"/>
              </a:solidFill>
              <a:latin typeface="Arial" panose="020B0604020202020204" pitchFamily="34" charset="0"/>
              <a:ea typeface="ＭＳ Ｐゴシック" pitchFamily="50" charset="-128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D17A891-3C3A-2052-D8DE-96A4F0887B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874" y="1986900"/>
            <a:ext cx="3171965" cy="4432950"/>
          </a:xfrm>
          <a:prstGeom prst="rect">
            <a:avLst/>
          </a:prstGeom>
        </p:spPr>
      </p:pic>
      <p:sp>
        <p:nvSpPr>
          <p:cNvPr id="3" name="Rectangle 4">
            <a:extLst>
              <a:ext uri="{FF2B5EF4-FFF2-40B4-BE49-F238E27FC236}">
                <a16:creationId xmlns:a16="http://schemas.microsoft.com/office/drawing/2014/main" id="{E405F500-5E96-9E58-06F2-89A1CC1AA7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86930"/>
            <a:ext cx="3124200" cy="538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993366"/>
                </a:solidFill>
                <a:latin typeface="TradeGothic" pitchFamily="2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993366"/>
                </a:solidFill>
                <a:latin typeface="TradeGothic" pitchFamily="2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993366"/>
                </a:solidFill>
                <a:latin typeface="TradeGothic" pitchFamily="2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993366"/>
                </a:solidFill>
                <a:latin typeface="TradeGothic" pitchFamily="2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993366"/>
                </a:solidFill>
                <a:latin typeface="TradeGothic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993366"/>
                </a:solidFill>
                <a:latin typeface="TradeGothic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993366"/>
                </a:solidFill>
                <a:latin typeface="TradeGothic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993366"/>
                </a:solidFill>
                <a:latin typeface="TradeGothic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993366"/>
                </a:solidFill>
                <a:latin typeface="TradeGothic" pitchFamily="2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A50021"/>
              </a:buClr>
              <a:buSzPct val="80000"/>
              <a:buFontTx/>
              <a:buNone/>
              <a:tabLst/>
              <a:defRPr/>
            </a:pPr>
            <a:r>
              <a:rPr kumimoji="0" lang="en-GB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TAHC Volume 1.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606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A50021"/>
              </a:buClr>
              <a:buSzPct val="80000"/>
              <a:buFontTx/>
              <a:buNone/>
              <a:tabLst/>
              <a:defRPr/>
            </a:pPr>
            <a:r>
              <a:rPr lang="en-US" altLang="en-US" sz="2800" b="1" i="1" dirty="0">
                <a:solidFill>
                  <a:srgbClr val="606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GB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606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57598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774825" y="188914"/>
            <a:ext cx="8642350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3200" b="1">
                <a:solidFill>
                  <a:srgbClr val="A11B2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  <a:lvl2pPr algn="ctr">
              <a:defRPr sz="4000" b="1">
                <a:solidFill>
                  <a:srgbClr val="A11B2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adeGothic" pitchFamily="2" charset="0"/>
              </a:defRPr>
            </a:lvl2pPr>
            <a:lvl3pPr algn="ctr">
              <a:defRPr sz="4000" b="1">
                <a:solidFill>
                  <a:srgbClr val="A11B2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adeGothic" pitchFamily="2" charset="0"/>
              </a:defRPr>
            </a:lvl3pPr>
            <a:lvl4pPr algn="ctr">
              <a:defRPr sz="4000" b="1">
                <a:solidFill>
                  <a:srgbClr val="A11B2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adeGothic" pitchFamily="2" charset="0"/>
              </a:defRPr>
            </a:lvl4pPr>
            <a:lvl5pPr algn="ctr">
              <a:defRPr sz="4000" b="1">
                <a:solidFill>
                  <a:srgbClr val="A11B2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adeGothic" pitchFamily="2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11B2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adeGothic" pitchFamily="2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11B2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adeGothic" pitchFamily="2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11B2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adeGothic" pitchFamily="2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11B2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adeGothic" pitchFamily="2" charset="0"/>
              </a:defRPr>
            </a:lvl9pPr>
          </a:lstStyle>
          <a:p>
            <a:pPr>
              <a:defRPr/>
            </a:pP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Section 6. Veterinary Public Health</a:t>
            </a:r>
            <a:endParaRPr lang="en-GB" alt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fr-FR" sz="2400" kern="0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876193" y="1942898"/>
            <a:ext cx="6228801" cy="374441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lnSpc>
                <a:spcPct val="105000"/>
              </a:lnSpc>
              <a:buClr>
                <a:srgbClr val="A50021"/>
              </a:buClr>
              <a:buSzPct val="80000"/>
              <a:buFont typeface="Wingdings" panose="05000000000000000000" pitchFamily="2" charset="2"/>
              <a:buChar char="ü"/>
            </a:pPr>
            <a:r>
              <a:rPr lang="en-US" altLang="ja-JP" sz="2400" dirty="0">
                <a:solidFill>
                  <a:schemeClr val="bg1"/>
                </a:solidFill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rPr>
              <a:t>Role of Veterinary Services in Food Safety</a:t>
            </a:r>
          </a:p>
          <a:p>
            <a:pPr marL="457200" indent="-457200">
              <a:lnSpc>
                <a:spcPct val="105000"/>
              </a:lnSpc>
              <a:buClr>
                <a:srgbClr val="A50021"/>
              </a:buClr>
              <a:buSzPct val="80000"/>
              <a:buFont typeface="Wingdings" panose="05000000000000000000" pitchFamily="2" charset="2"/>
              <a:buChar char="ü"/>
            </a:pPr>
            <a:r>
              <a:rPr lang="en-US" altLang="ja-JP" sz="2400" dirty="0">
                <a:solidFill>
                  <a:schemeClr val="bg1"/>
                </a:solidFill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rPr>
              <a:t>Control of biological hazards through ante- and post-mortem meat inspection</a:t>
            </a:r>
          </a:p>
          <a:p>
            <a:pPr marL="457200" indent="-457200">
              <a:lnSpc>
                <a:spcPct val="105000"/>
              </a:lnSpc>
              <a:buClr>
                <a:srgbClr val="A50021"/>
              </a:buClr>
              <a:buSzPct val="80000"/>
              <a:buFont typeface="Wingdings" panose="05000000000000000000" pitchFamily="2" charset="2"/>
              <a:buChar char="ü"/>
            </a:pPr>
            <a:r>
              <a:rPr lang="en-US" altLang="ja-JP" sz="2400" dirty="0">
                <a:solidFill>
                  <a:schemeClr val="bg1"/>
                </a:solidFill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rPr>
              <a:t>Control of hazards in animal feed</a:t>
            </a:r>
          </a:p>
          <a:p>
            <a:pPr marL="457200" indent="-457200">
              <a:lnSpc>
                <a:spcPct val="105000"/>
              </a:lnSpc>
              <a:buClr>
                <a:srgbClr val="A50021"/>
              </a:buClr>
              <a:buSzPct val="80000"/>
              <a:buFont typeface="Wingdings" panose="05000000000000000000" pitchFamily="2" charset="2"/>
              <a:buChar char="ü"/>
            </a:pPr>
            <a:r>
              <a:rPr lang="en-GB" altLang="ja-JP" sz="2400" dirty="0">
                <a:solidFill>
                  <a:schemeClr val="bg1"/>
                </a:solidFill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rPr>
              <a:t>Biosecurity in poultry production</a:t>
            </a:r>
          </a:p>
          <a:p>
            <a:pPr marL="457200" indent="-457200">
              <a:lnSpc>
                <a:spcPct val="105000"/>
              </a:lnSpc>
              <a:buClr>
                <a:srgbClr val="A50021"/>
              </a:buClr>
              <a:buSzPct val="80000"/>
              <a:buFont typeface="Wingdings" panose="05000000000000000000" pitchFamily="2" charset="2"/>
              <a:buChar char="ü"/>
            </a:pPr>
            <a:r>
              <a:rPr lang="en-GB" altLang="ja-JP" sz="2400" dirty="0">
                <a:solidFill>
                  <a:schemeClr val="bg1"/>
                </a:solidFill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rPr>
              <a:t>Control of </a:t>
            </a:r>
            <a:r>
              <a:rPr lang="en-GB" altLang="ja-JP" sz="2400" i="1" dirty="0">
                <a:solidFill>
                  <a:schemeClr val="bg1"/>
                </a:solidFill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rPr>
              <a:t>Salmonella</a:t>
            </a:r>
            <a:r>
              <a:rPr lang="en-GB" altLang="ja-JP" sz="2400" dirty="0">
                <a:solidFill>
                  <a:schemeClr val="bg1"/>
                </a:solidFill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rPr>
              <a:t> in poultry</a:t>
            </a:r>
            <a:endParaRPr lang="en-US" altLang="ja-JP" sz="2400" dirty="0">
              <a:solidFill>
                <a:schemeClr val="bg1"/>
              </a:solidFill>
              <a:latin typeface="Arial" panose="020B0604020202020204" pitchFamily="34" charset="0"/>
              <a:ea typeface="ＭＳ Ｐゴシック" pitchFamily="50" charset="-128"/>
              <a:cs typeface="Arial" panose="020B0604020202020204" pitchFamily="34" charset="0"/>
            </a:endParaRPr>
          </a:p>
          <a:p>
            <a:pPr marL="457200" indent="-457200">
              <a:lnSpc>
                <a:spcPct val="105000"/>
              </a:lnSpc>
              <a:buClr>
                <a:srgbClr val="A50021"/>
              </a:buClr>
              <a:buSzPct val="80000"/>
              <a:buFont typeface="Wingdings" panose="05000000000000000000" pitchFamily="2" charset="2"/>
              <a:buChar char="ü"/>
            </a:pPr>
            <a:r>
              <a:rPr lang="en-US" altLang="ja-JP" sz="2400" dirty="0">
                <a:solidFill>
                  <a:schemeClr val="bg1"/>
                </a:solidFill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rPr>
              <a:t>Controlling antimicrobial resistance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22B300C-707C-3187-2FDC-5A2F7EE835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74" y="1933652"/>
            <a:ext cx="3210065" cy="4486197"/>
          </a:xfrm>
          <a:prstGeom prst="rect">
            <a:avLst/>
          </a:prstGeom>
        </p:spPr>
      </p:pic>
      <p:sp>
        <p:nvSpPr>
          <p:cNvPr id="3" name="Rectangle 4">
            <a:extLst>
              <a:ext uri="{FF2B5EF4-FFF2-40B4-BE49-F238E27FC236}">
                <a16:creationId xmlns:a16="http://schemas.microsoft.com/office/drawing/2014/main" id="{A9E33FEF-E04A-6809-70D9-38C0378E4B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774" y="1048830"/>
            <a:ext cx="2605801" cy="551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993366"/>
                </a:solidFill>
                <a:latin typeface="TradeGothic" pitchFamily="2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993366"/>
                </a:solidFill>
                <a:latin typeface="TradeGothic" pitchFamily="2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993366"/>
                </a:solidFill>
                <a:latin typeface="TradeGothic" pitchFamily="2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993366"/>
                </a:solidFill>
                <a:latin typeface="TradeGothic" pitchFamily="2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993366"/>
                </a:solidFill>
                <a:latin typeface="TradeGothic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993366"/>
                </a:solidFill>
                <a:latin typeface="TradeGothic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993366"/>
                </a:solidFill>
                <a:latin typeface="TradeGothic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993366"/>
                </a:solidFill>
                <a:latin typeface="TradeGothic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993366"/>
                </a:solidFill>
                <a:latin typeface="TradeGothic" pitchFamily="2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A50021"/>
              </a:buClr>
              <a:buSzPct val="80000"/>
              <a:buFontTx/>
              <a:buNone/>
              <a:tabLst/>
              <a:defRPr/>
            </a:pPr>
            <a:r>
              <a:rPr kumimoji="0" lang="en-GB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TAHC Volume 1.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606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A50021"/>
              </a:buClr>
              <a:buSzPct val="80000"/>
              <a:buFontTx/>
              <a:buNone/>
              <a:tabLst/>
              <a:defRPr/>
            </a:pPr>
            <a:r>
              <a:rPr lang="en-US" altLang="en-US" sz="2800" b="1" i="1" dirty="0">
                <a:solidFill>
                  <a:srgbClr val="606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GB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606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00525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774825" y="188914"/>
            <a:ext cx="8642350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3200" b="1">
                <a:solidFill>
                  <a:srgbClr val="A11B2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  <a:lvl2pPr algn="ctr">
              <a:defRPr sz="4000" b="1">
                <a:solidFill>
                  <a:srgbClr val="A11B2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adeGothic" pitchFamily="2" charset="0"/>
              </a:defRPr>
            </a:lvl2pPr>
            <a:lvl3pPr algn="ctr">
              <a:defRPr sz="4000" b="1">
                <a:solidFill>
                  <a:srgbClr val="A11B2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adeGothic" pitchFamily="2" charset="0"/>
              </a:defRPr>
            </a:lvl3pPr>
            <a:lvl4pPr algn="ctr">
              <a:defRPr sz="4000" b="1">
                <a:solidFill>
                  <a:srgbClr val="A11B2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adeGothic" pitchFamily="2" charset="0"/>
              </a:defRPr>
            </a:lvl4pPr>
            <a:lvl5pPr algn="ctr">
              <a:defRPr sz="4000" b="1">
                <a:solidFill>
                  <a:srgbClr val="A11B2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adeGothic" pitchFamily="2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11B2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adeGothic" pitchFamily="2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11B2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adeGothic" pitchFamily="2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11B2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adeGothic" pitchFamily="2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11B2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adeGothic" pitchFamily="2" charset="0"/>
              </a:defRPr>
            </a:lvl9pPr>
          </a:lstStyle>
          <a:p>
            <a:pPr>
              <a:defRPr/>
            </a:pPr>
            <a:r>
              <a:rPr lang="en-GB" sz="2400" kern="0" dirty="0">
                <a:solidFill>
                  <a:schemeClr val="tx1"/>
                </a:solidFill>
              </a:rPr>
              <a:t>Section 7: Animal welfare </a:t>
            </a:r>
            <a:endParaRPr lang="fr-FR" sz="2400" kern="0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954933" y="1976442"/>
            <a:ext cx="6228801" cy="374441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lnSpc>
                <a:spcPct val="105000"/>
              </a:lnSpc>
              <a:buClr>
                <a:srgbClr val="A50021"/>
              </a:buClr>
              <a:buSzPct val="80000"/>
              <a:buFont typeface="Wingdings" panose="05000000000000000000" pitchFamily="2" charset="2"/>
              <a:buChar char="ü"/>
            </a:pPr>
            <a:r>
              <a:rPr lang="en-US" altLang="ja-JP" sz="2400" dirty="0">
                <a:solidFill>
                  <a:schemeClr val="bg1"/>
                </a:solidFill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rPr>
              <a:t>Animal transport by different mode</a:t>
            </a:r>
          </a:p>
          <a:p>
            <a:pPr marL="457200" indent="-457200">
              <a:lnSpc>
                <a:spcPct val="105000"/>
              </a:lnSpc>
              <a:buClr>
                <a:srgbClr val="A50021"/>
              </a:buClr>
              <a:buSzPct val="80000"/>
              <a:buFont typeface="Wingdings" panose="05000000000000000000" pitchFamily="2" charset="2"/>
              <a:buChar char="ü"/>
            </a:pPr>
            <a:r>
              <a:rPr lang="en-US" altLang="ja-JP" sz="2400" dirty="0">
                <a:solidFill>
                  <a:schemeClr val="bg1"/>
                </a:solidFill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rPr>
              <a:t>Slaughter of animals </a:t>
            </a:r>
          </a:p>
          <a:p>
            <a:pPr marL="457200" indent="-457200">
              <a:lnSpc>
                <a:spcPct val="105000"/>
              </a:lnSpc>
              <a:buClr>
                <a:srgbClr val="A50021"/>
              </a:buClr>
              <a:buSzPct val="80000"/>
              <a:buFont typeface="Wingdings" panose="05000000000000000000" pitchFamily="2" charset="2"/>
              <a:buChar char="ü"/>
            </a:pPr>
            <a:r>
              <a:rPr lang="en-US" altLang="ja-JP" sz="2400" dirty="0">
                <a:solidFill>
                  <a:schemeClr val="bg1"/>
                </a:solidFill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rPr>
              <a:t>Killing animals for disease control purposes </a:t>
            </a:r>
          </a:p>
          <a:p>
            <a:pPr marL="457200" indent="-457200">
              <a:lnSpc>
                <a:spcPct val="105000"/>
              </a:lnSpc>
              <a:buClr>
                <a:srgbClr val="A50021"/>
              </a:buClr>
              <a:buSzPct val="80000"/>
              <a:buFont typeface="Wingdings" panose="05000000000000000000" pitchFamily="2" charset="2"/>
              <a:buChar char="ü"/>
            </a:pPr>
            <a:r>
              <a:rPr lang="en-GB" altLang="ja-JP" sz="2400" dirty="0">
                <a:solidFill>
                  <a:schemeClr val="bg1"/>
                </a:solidFill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rPr>
              <a:t>Use animal in research and education </a:t>
            </a:r>
          </a:p>
          <a:p>
            <a:pPr marL="457200" indent="-457200">
              <a:lnSpc>
                <a:spcPct val="105000"/>
              </a:lnSpc>
              <a:buClr>
                <a:srgbClr val="A50021"/>
              </a:buClr>
              <a:buSzPct val="80000"/>
              <a:buFont typeface="Wingdings" panose="05000000000000000000" pitchFamily="2" charset="2"/>
              <a:buChar char="ü"/>
            </a:pPr>
            <a:r>
              <a:rPr lang="en-GB" altLang="ja-JP" sz="2400" dirty="0">
                <a:solidFill>
                  <a:schemeClr val="bg1"/>
                </a:solidFill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rPr>
              <a:t>Animal welfare of different  livestock production system </a:t>
            </a:r>
          </a:p>
          <a:p>
            <a:pPr marL="457200" indent="-457200">
              <a:lnSpc>
                <a:spcPct val="105000"/>
              </a:lnSpc>
              <a:buClr>
                <a:srgbClr val="A50021"/>
              </a:buClr>
              <a:buSzPct val="80000"/>
              <a:buFont typeface="Wingdings" panose="05000000000000000000" pitchFamily="2" charset="2"/>
              <a:buChar char="ü"/>
            </a:pPr>
            <a:r>
              <a:rPr lang="en-GB" sz="2400" b="0" i="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Killing of reptiles for their skins, meat and other products</a:t>
            </a:r>
            <a:endParaRPr lang="en-US" altLang="ja-JP" sz="2400" dirty="0">
              <a:solidFill>
                <a:srgbClr val="FFFFFF"/>
              </a:solidFill>
              <a:latin typeface="Arial" panose="020B0604020202020204" pitchFamily="34" charset="0"/>
              <a:ea typeface="ＭＳ Ｐゴシック" pitchFamily="50" charset="-128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2FAAFAA-78D7-2387-A10E-7DDE387177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298" y="1660879"/>
            <a:ext cx="3534742" cy="4939946"/>
          </a:xfrm>
          <a:prstGeom prst="rect">
            <a:avLst/>
          </a:prstGeom>
        </p:spPr>
      </p:pic>
      <p:sp>
        <p:nvSpPr>
          <p:cNvPr id="3" name="Rectangle 4">
            <a:extLst>
              <a:ext uri="{FF2B5EF4-FFF2-40B4-BE49-F238E27FC236}">
                <a16:creationId xmlns:a16="http://schemas.microsoft.com/office/drawing/2014/main" id="{5148DEB9-98ED-EEC0-881F-B1FC5636B1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2474" y="908051"/>
            <a:ext cx="2605801" cy="551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993366"/>
                </a:solidFill>
                <a:latin typeface="TradeGothic" pitchFamily="2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993366"/>
                </a:solidFill>
                <a:latin typeface="TradeGothic" pitchFamily="2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993366"/>
                </a:solidFill>
                <a:latin typeface="TradeGothic" pitchFamily="2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993366"/>
                </a:solidFill>
                <a:latin typeface="TradeGothic" pitchFamily="2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993366"/>
                </a:solidFill>
                <a:latin typeface="TradeGothic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993366"/>
                </a:solidFill>
                <a:latin typeface="TradeGothic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993366"/>
                </a:solidFill>
                <a:latin typeface="TradeGothic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993366"/>
                </a:solidFill>
                <a:latin typeface="TradeGothic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993366"/>
                </a:solidFill>
                <a:latin typeface="TradeGothic" pitchFamily="2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A50021"/>
              </a:buClr>
              <a:buSzPct val="80000"/>
              <a:buFontTx/>
              <a:buNone/>
              <a:tabLst/>
              <a:defRPr/>
            </a:pPr>
            <a:r>
              <a:rPr kumimoji="0" lang="en-GB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TAHC Volume 1.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606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A50021"/>
              </a:buClr>
              <a:buSzPct val="80000"/>
              <a:buFontTx/>
              <a:buNone/>
              <a:tabLst/>
              <a:defRPr/>
            </a:pPr>
            <a:r>
              <a:rPr lang="en-US" altLang="en-US" sz="2800" b="1" i="1" dirty="0">
                <a:solidFill>
                  <a:srgbClr val="606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GB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606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84737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CC08BC-C28C-E892-F405-ABDC266EF9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BA6ED644-D114-E6C1-5E8B-8DB7A4E466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5" y="188914"/>
            <a:ext cx="8642350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3200" b="1">
                <a:solidFill>
                  <a:srgbClr val="A11B2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  <a:lvl2pPr algn="ctr">
              <a:defRPr sz="4000" b="1">
                <a:solidFill>
                  <a:srgbClr val="A11B2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adeGothic" pitchFamily="2" charset="0"/>
              </a:defRPr>
            </a:lvl2pPr>
            <a:lvl3pPr algn="ctr">
              <a:defRPr sz="4000" b="1">
                <a:solidFill>
                  <a:srgbClr val="A11B2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adeGothic" pitchFamily="2" charset="0"/>
              </a:defRPr>
            </a:lvl3pPr>
            <a:lvl4pPr algn="ctr">
              <a:defRPr sz="4000" b="1">
                <a:solidFill>
                  <a:srgbClr val="A11B2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adeGothic" pitchFamily="2" charset="0"/>
              </a:defRPr>
            </a:lvl4pPr>
            <a:lvl5pPr algn="ctr">
              <a:defRPr sz="4000" b="1">
                <a:solidFill>
                  <a:srgbClr val="A11B2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adeGothic" pitchFamily="2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11B2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adeGothic" pitchFamily="2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11B2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adeGothic" pitchFamily="2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11B2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adeGothic" pitchFamily="2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11B2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adeGothic" pitchFamily="2" charset="0"/>
              </a:defRPr>
            </a:lvl9pPr>
          </a:lstStyle>
          <a:p>
            <a:pPr>
              <a:defRPr/>
            </a:pPr>
            <a:r>
              <a:rPr lang="en-US" alt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Chapter 10.4</a:t>
            </a:r>
            <a:r>
              <a:rPr kumimoji="0" lang="en-US" altLang="en-US" sz="2000" b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Infection with high pathogenicity Avian Influenza</a:t>
            </a:r>
            <a:r>
              <a:rPr lang="en-US" alt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virus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1BAA1E-ED5B-8C92-9D9E-C6DD691F8ED9}"/>
              </a:ext>
            </a:extLst>
          </p:cNvPr>
          <p:cNvSpPr/>
          <p:nvPr/>
        </p:nvSpPr>
        <p:spPr>
          <a:xfrm>
            <a:off x="5024038" y="1422164"/>
            <a:ext cx="6228801" cy="374441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-45720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A50021"/>
              </a:buClr>
              <a:buSzPct val="80000"/>
              <a:buFont typeface="Wingdings" panose="05000000000000000000" pitchFamily="2" charset="2"/>
              <a:buChar char="ü"/>
              <a:tabLst/>
              <a:defRPr/>
            </a:pPr>
            <a:r>
              <a:rPr lang="en-US" altLang="ja-JP" sz="2400" dirty="0">
                <a:solidFill>
                  <a:srgbClr val="FFFFFF"/>
                </a:solidFill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rPr>
              <a:t>General provisions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rPr>
              <a:t>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A50021"/>
              </a:buClr>
              <a:buSzPct val="80000"/>
              <a:buFont typeface="Wingdings" panose="05000000000000000000" pitchFamily="2" charset="2"/>
              <a:buChar char="ü"/>
              <a:tabLst/>
              <a:defRPr/>
            </a:pPr>
            <a:r>
              <a:rPr lang="en-US" altLang="ja-JP" sz="2400" dirty="0">
                <a:solidFill>
                  <a:srgbClr val="FFFFFF"/>
                </a:solidFill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rPr>
              <a:t>Safe commodities </a:t>
            </a: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50" charset="-128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A50021"/>
              </a:buClr>
              <a:buSzPct val="80000"/>
              <a:buFont typeface="Wingdings" panose="05000000000000000000" pitchFamily="2" charset="2"/>
              <a:buChar char="ü"/>
              <a:tabLst/>
              <a:defRPr/>
            </a:pPr>
            <a:r>
              <a:rPr lang="en-GB" altLang="ja-JP" sz="2400" dirty="0">
                <a:solidFill>
                  <a:srgbClr val="FFFFFF"/>
                </a:solidFill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rPr>
              <a:t>Country or a zone free from avian influenza</a:t>
            </a:r>
            <a:r>
              <a:rPr kumimoji="0" lang="en-GB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rPr>
              <a:t>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A50021"/>
              </a:buClr>
              <a:buSzPct val="80000"/>
              <a:buFont typeface="Wingdings" panose="05000000000000000000" pitchFamily="2" charset="2"/>
              <a:buChar char="ü"/>
              <a:tabLst/>
              <a:defRPr/>
            </a:pPr>
            <a:r>
              <a:rPr lang="en-GB" altLang="ja-JP" sz="2400" dirty="0">
                <a:solidFill>
                  <a:srgbClr val="FFFFFF"/>
                </a:solidFill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rPr>
              <a:t>Recovery of free status</a:t>
            </a:r>
            <a:endParaRPr kumimoji="0" lang="en-GB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50" charset="-128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A50021"/>
              </a:buClr>
              <a:buSzPct val="80000"/>
              <a:buFont typeface="Wingdings" panose="05000000000000000000" pitchFamily="2" charset="2"/>
              <a:buChar char="ü"/>
              <a:tabLst/>
              <a:defRPr/>
            </a:pPr>
            <a:r>
              <a:rPr lang="en-GB" altLang="ja-JP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Recommendation from the importation of country, zone or compartment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A50021"/>
              </a:buClr>
              <a:buSzPct val="8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rPr>
              <a:t>Surveillance </a:t>
            </a:r>
            <a:r>
              <a:rPr lang="en-GB" altLang="ja-JP" sz="2400" dirty="0">
                <a:solidFill>
                  <a:srgbClr val="FFFFFF"/>
                </a:solidFill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rPr>
              <a:t>for early detection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A50021"/>
              </a:buClr>
              <a:buSzPct val="8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rPr>
              <a:t>Surveillance </a:t>
            </a:r>
            <a:r>
              <a:rPr lang="en-GB" altLang="ja-JP" sz="2400" dirty="0">
                <a:solidFill>
                  <a:srgbClr val="FFFFFF"/>
                </a:solidFill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rPr>
              <a:t>of wild population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A50021"/>
              </a:buClr>
              <a:buSzPct val="8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rPr>
              <a:t>Among others </a:t>
            </a: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50" charset="-128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3CA263-C3F7-BFAA-F18C-C8BF331085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128" y="2207292"/>
            <a:ext cx="2985243" cy="4212511"/>
          </a:xfrm>
          <a:prstGeom prst="rect">
            <a:avLst/>
          </a:prstGeom>
        </p:spPr>
      </p:pic>
      <p:sp>
        <p:nvSpPr>
          <p:cNvPr id="2" name="Rectangle 4">
            <a:extLst>
              <a:ext uri="{FF2B5EF4-FFF2-40B4-BE49-F238E27FC236}">
                <a16:creationId xmlns:a16="http://schemas.microsoft.com/office/drawing/2014/main" id="{0F4D4028-98E2-39D5-033D-30E2B6CBBF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9071" y="1002645"/>
            <a:ext cx="4295775" cy="1204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993366"/>
                </a:solidFill>
                <a:latin typeface="TradeGothic" pitchFamily="2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993366"/>
                </a:solidFill>
                <a:latin typeface="TradeGothic" pitchFamily="2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993366"/>
                </a:solidFill>
                <a:latin typeface="TradeGothic" pitchFamily="2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993366"/>
                </a:solidFill>
                <a:latin typeface="TradeGothic" pitchFamily="2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993366"/>
                </a:solidFill>
                <a:latin typeface="TradeGothic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993366"/>
                </a:solidFill>
                <a:latin typeface="TradeGothic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993366"/>
                </a:solidFill>
                <a:latin typeface="TradeGothic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993366"/>
                </a:solidFill>
                <a:latin typeface="TradeGothic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993366"/>
                </a:solidFill>
                <a:latin typeface="TradeGothic" pitchFamily="2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A50021"/>
              </a:buClr>
              <a:buSzPct val="80000"/>
              <a:buFontTx/>
              <a:buNone/>
              <a:tabLst/>
              <a:defRPr/>
            </a:pPr>
            <a:r>
              <a:rPr kumimoji="0" lang="en-GB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Volume 2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606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A50021"/>
              </a:buClr>
              <a:buSzPct val="80000"/>
              <a:buFontTx/>
              <a:buNone/>
              <a:tabLst/>
              <a:defRPr/>
            </a:pPr>
            <a:r>
              <a:rPr lang="en-US" altLang="en-US" sz="1400" b="1" i="1" dirty="0">
                <a:solidFill>
                  <a:srgbClr val="606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ado[ted in 1998, most recent updated adopted in 2021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A50021"/>
              </a:buClr>
              <a:buSzPct val="80000"/>
              <a:buFontTx/>
              <a:buNone/>
              <a:tabLst/>
              <a:defRPr/>
            </a:pPr>
            <a:r>
              <a:rPr lang="en-US" altLang="en-US" sz="2800" b="1" i="1" dirty="0">
                <a:solidFill>
                  <a:srgbClr val="606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GB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606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7349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4A63E7-D230-5192-3099-50D61C5DC8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551F6B3-F871-BA21-2C16-D125FC8D9E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91665"/>
            <a:ext cx="12192001" cy="5742671"/>
          </a:xfrm>
          <a:prstGeom prst="rect">
            <a:avLst/>
          </a:prstGeom>
        </p:spPr>
      </p:pic>
      <p:graphicFrame>
        <p:nvGraphicFramePr>
          <p:cNvPr id="7" name="Text Placeholder 3">
            <a:extLst>
              <a:ext uri="{FF2B5EF4-FFF2-40B4-BE49-F238E27FC236}">
                <a16:creationId xmlns:a16="http://schemas.microsoft.com/office/drawing/2014/main" id="{0A157C93-2569-005C-9530-BFF3CF136B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11266883"/>
              </p:ext>
            </p:extLst>
          </p:nvPr>
        </p:nvGraphicFramePr>
        <p:xfrm>
          <a:off x="621383" y="3286148"/>
          <a:ext cx="10728489" cy="49318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47D85F-A763-FE77-53B4-2E80084C6F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4765B6-FAD1-B79D-E6B2-286A24325CBD}"/>
              </a:ext>
            </a:extLst>
          </p:cNvPr>
          <p:cNvSpPr txBox="1"/>
          <p:nvPr/>
        </p:nvSpPr>
        <p:spPr>
          <a:xfrm>
            <a:off x="1669583" y="169192"/>
            <a:ext cx="10046168" cy="400110"/>
          </a:xfrm>
          <a:prstGeom prst="rect">
            <a:avLst/>
          </a:prstGeom>
          <a:solidFill>
            <a:srgbClr val="EFEEE8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Section 3 : Zoning and compartmentlisation 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58072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774825" y="39047"/>
            <a:ext cx="8642350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3200" b="1">
                <a:solidFill>
                  <a:srgbClr val="A11B2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  <a:lvl2pPr algn="ctr">
              <a:defRPr sz="4000" b="1">
                <a:solidFill>
                  <a:srgbClr val="A11B2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adeGothic" pitchFamily="2" charset="0"/>
              </a:defRPr>
            </a:lvl2pPr>
            <a:lvl3pPr algn="ctr">
              <a:defRPr sz="4000" b="1">
                <a:solidFill>
                  <a:srgbClr val="A11B2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adeGothic" pitchFamily="2" charset="0"/>
              </a:defRPr>
            </a:lvl3pPr>
            <a:lvl4pPr algn="ctr">
              <a:defRPr sz="4000" b="1">
                <a:solidFill>
                  <a:srgbClr val="A11B2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adeGothic" pitchFamily="2" charset="0"/>
              </a:defRPr>
            </a:lvl4pPr>
            <a:lvl5pPr algn="ctr">
              <a:defRPr sz="4000" b="1">
                <a:solidFill>
                  <a:srgbClr val="A11B2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adeGothic" pitchFamily="2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11B2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adeGothic" pitchFamily="2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11B2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adeGothic" pitchFamily="2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11B2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adeGothic" pitchFamily="2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11B2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adeGothic" pitchFamily="2" charset="0"/>
              </a:defRPr>
            </a:lvl9pPr>
          </a:lstStyle>
          <a:p>
            <a:pPr>
              <a:defRPr/>
            </a:pPr>
            <a:r>
              <a:rPr lang="en-GB" kern="0" dirty="0">
                <a:solidFill>
                  <a:schemeClr val="tx1"/>
                </a:solidFill>
              </a:rPr>
              <a:t>Terrestrial Animal Health Code</a:t>
            </a:r>
            <a:endParaRPr lang="fr-FR" kern="0" dirty="0">
              <a:solidFill>
                <a:schemeClr val="tx1"/>
              </a:solidFill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4028661" y="758184"/>
            <a:ext cx="8163339" cy="1057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993366"/>
                </a:solidFill>
                <a:latin typeface="TradeGothic" pitchFamily="2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993366"/>
                </a:solidFill>
                <a:latin typeface="TradeGothic" pitchFamily="2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993366"/>
                </a:solidFill>
                <a:latin typeface="TradeGothic" pitchFamily="2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993366"/>
                </a:solidFill>
                <a:latin typeface="TradeGothic" pitchFamily="2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993366"/>
                </a:solidFill>
                <a:latin typeface="TradeGothic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993366"/>
                </a:solidFill>
                <a:latin typeface="TradeGothic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993366"/>
                </a:solidFill>
                <a:latin typeface="TradeGothic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993366"/>
                </a:solidFill>
                <a:latin typeface="TradeGothic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993366"/>
                </a:solidFill>
                <a:latin typeface="TradeGothic" pitchFamily="2" charset="0"/>
                <a:cs typeface="Arial" charset="0"/>
              </a:defRPr>
            </a:lvl9pPr>
          </a:lstStyle>
          <a:p>
            <a:pPr algn="ctr">
              <a:spcBef>
                <a:spcPts val="600"/>
              </a:spcBef>
              <a:spcAft>
                <a:spcPts val="600"/>
              </a:spcAft>
              <a:buClr>
                <a:srgbClr val="A50021"/>
              </a:buClr>
              <a:buSzPct val="80000"/>
              <a:buNone/>
            </a:pPr>
            <a:r>
              <a:rPr lang="en-GB" altLang="en-US" sz="2800" b="1" dirty="0">
                <a:solidFill>
                  <a:srgbClr val="606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Volume I.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  <a:buClr>
                <a:srgbClr val="A50021"/>
              </a:buClr>
              <a:buSzPct val="80000"/>
              <a:buNone/>
            </a:pPr>
            <a:r>
              <a:rPr lang="en-GB" altLang="en-US" sz="2800" b="1" dirty="0">
                <a:solidFill>
                  <a:srgbClr val="606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Chapter 4.4 </a:t>
            </a:r>
            <a:r>
              <a:rPr lang="en-US" altLang="en-US" sz="2800" b="1" dirty="0">
                <a:solidFill>
                  <a:srgbClr val="606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Zoning and compartmentalisation </a:t>
            </a:r>
            <a:endParaRPr lang="en-GB" altLang="en-US" sz="2800" dirty="0">
              <a:solidFill>
                <a:srgbClr val="606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3FE8A05-E9FF-F629-089C-00B361EE2176}"/>
              </a:ext>
            </a:extLst>
          </p:cNvPr>
          <p:cNvSpPr/>
          <p:nvPr/>
        </p:nvSpPr>
        <p:spPr>
          <a:xfrm>
            <a:off x="4762733" y="2278877"/>
            <a:ext cx="6695193" cy="400091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lnSpc>
                <a:spcPct val="105000"/>
              </a:lnSpc>
              <a:buClr>
                <a:srgbClr val="A50021"/>
              </a:buClr>
              <a:buSzPct val="80000"/>
              <a:buFont typeface="Wingdings" panose="05000000000000000000" pitchFamily="2" charset="2"/>
              <a:buChar char="ü"/>
            </a:pPr>
            <a:r>
              <a:rPr lang="en-US" altLang="ja-JP" sz="2800" dirty="0">
                <a:solidFill>
                  <a:schemeClr val="bg1"/>
                </a:solidFill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rPr>
              <a:t>Principles for defining and establishing a zone /compartment </a:t>
            </a:r>
          </a:p>
          <a:p>
            <a:pPr marL="457200" indent="-457200">
              <a:lnSpc>
                <a:spcPct val="105000"/>
              </a:lnSpc>
              <a:buClr>
                <a:srgbClr val="A50021"/>
              </a:buClr>
              <a:buSzPct val="80000"/>
              <a:buFont typeface="Wingdings" panose="05000000000000000000" pitchFamily="2" charset="2"/>
              <a:buChar char="ü"/>
            </a:pPr>
            <a:r>
              <a:rPr lang="en-US" altLang="ja-JP" sz="2800" dirty="0">
                <a:solidFill>
                  <a:schemeClr val="bg1"/>
                </a:solidFill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rPr>
              <a:t>Definition –free, infected, protected, containment zones </a:t>
            </a:r>
          </a:p>
          <a:p>
            <a:pPr marL="457200" indent="-457200">
              <a:lnSpc>
                <a:spcPct val="105000"/>
              </a:lnSpc>
              <a:buClr>
                <a:srgbClr val="A50021"/>
              </a:buClr>
              <a:buSzPct val="80000"/>
              <a:buFont typeface="Wingdings" panose="05000000000000000000" pitchFamily="2" charset="2"/>
              <a:buChar char="ü"/>
            </a:pPr>
            <a:r>
              <a:rPr lang="en-US" altLang="ja-JP" sz="2800" dirty="0">
                <a:solidFill>
                  <a:schemeClr val="bg1"/>
                </a:solidFill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rPr>
              <a:t>Bilateral recognition of country or zone status by trading countries </a:t>
            </a:r>
          </a:p>
          <a:p>
            <a:pPr marL="457200" indent="-457200">
              <a:lnSpc>
                <a:spcPct val="105000"/>
              </a:lnSpc>
              <a:buClr>
                <a:srgbClr val="A50021"/>
              </a:buClr>
              <a:buSzPct val="80000"/>
              <a:buFont typeface="Wingdings" panose="05000000000000000000" pitchFamily="2" charset="2"/>
              <a:buChar char="ü"/>
            </a:pPr>
            <a:endParaRPr lang="en-US" altLang="ja-JP" sz="2800" dirty="0">
              <a:solidFill>
                <a:schemeClr val="bg1"/>
              </a:solidFill>
              <a:latin typeface="Arial" panose="020B0604020202020204" pitchFamily="34" charset="0"/>
              <a:ea typeface="ＭＳ Ｐゴシック" pitchFamily="50" charset="-128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D7F4EB2-09A6-F198-E318-99AD5A4D2B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098" y="1479904"/>
            <a:ext cx="3534742" cy="4939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0056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5AC762-E4A7-F78D-3AE5-B076BC8195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52C84B-660F-13D6-C619-07E662AD172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41179" y="2337619"/>
            <a:ext cx="7672479" cy="1524261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means the status of </a:t>
            </a:r>
            <a:r>
              <a:rPr lang="en-US" sz="2400" b="0" i="0" u="none" strike="noStrike" baseline="0" dirty="0"/>
              <a:t>a </a:t>
            </a:r>
            <a:r>
              <a:rPr lang="en-US" sz="2400" b="1" i="0" u="none" strike="noStrike" baseline="0" dirty="0"/>
              <a:t>country, </a:t>
            </a:r>
            <a:r>
              <a:rPr lang="en-US" sz="2400" b="1" i="1" u="none" strike="noStrike" baseline="0" dirty="0"/>
              <a:t>zone </a:t>
            </a:r>
            <a:r>
              <a:rPr lang="en-US" sz="2400" b="1" i="0" u="none" strike="noStrike" baseline="0" dirty="0"/>
              <a:t>or </a:t>
            </a:r>
            <a:r>
              <a:rPr lang="en-US" sz="2400" b="1" i="1" u="none" strike="noStrike" baseline="0" dirty="0"/>
              <a:t>compartment</a:t>
            </a:r>
            <a:r>
              <a:rPr lang="en-US" sz="2400" b="0" i="1" u="none" strike="noStrike" baseline="0" dirty="0"/>
              <a:t> </a:t>
            </a:r>
            <a:r>
              <a:rPr lang="en-US" sz="2400" b="0" i="0" u="none" strike="noStrike" baseline="0" dirty="0"/>
              <a:t>with respect to an animal disease in accordance with the criteria listed in the relevant disease-specific chapter or Chapter 1.4. of the </a:t>
            </a:r>
            <a:r>
              <a:rPr lang="en-US" sz="2400" b="0" i="1" u="none" strike="noStrike" baseline="0" dirty="0"/>
              <a:t>Terrestrial Code</a:t>
            </a:r>
            <a:r>
              <a:rPr lang="en-US" sz="2400" b="0" i="0" u="none" strike="noStrike" baseline="0" dirty="0"/>
              <a:t>.</a:t>
            </a:r>
            <a:endParaRPr lang="en-US" sz="180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76800D2-3436-3382-649B-5DA21DC9416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Key concept</a:t>
            </a:r>
          </a:p>
          <a:p>
            <a:r>
              <a:rPr lang="en-US" b="1" i="1" dirty="0"/>
              <a:t>Animal health status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18B88E-8320-542C-017F-6D15C33902F5}"/>
              </a:ext>
            </a:extLst>
          </p:cNvPr>
          <p:cNvSpPr txBox="1"/>
          <p:nvPr/>
        </p:nvSpPr>
        <p:spPr bwMode="auto">
          <a:xfrm>
            <a:off x="1026596" y="4164408"/>
            <a:ext cx="99257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FF481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Country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708643-EA87-0471-93C5-84A24CD2C6A5}"/>
              </a:ext>
            </a:extLst>
          </p:cNvPr>
          <p:cNvSpPr txBox="1"/>
          <p:nvPr/>
        </p:nvSpPr>
        <p:spPr bwMode="auto">
          <a:xfrm>
            <a:off x="4778185" y="4131370"/>
            <a:ext cx="71045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FF481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Zone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4D2824-437D-97C5-4F0C-04F09CEAEE94}"/>
              </a:ext>
            </a:extLst>
          </p:cNvPr>
          <p:cNvSpPr txBox="1"/>
          <p:nvPr/>
        </p:nvSpPr>
        <p:spPr bwMode="auto">
          <a:xfrm>
            <a:off x="6657866" y="4202234"/>
            <a:ext cx="15824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FF481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Compartment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60C1551-6183-34F2-C70F-F75FFB2351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614" t="33184" r="42341" b="42344"/>
          <a:stretch/>
        </p:blipFill>
        <p:spPr>
          <a:xfrm rot="20863092">
            <a:off x="1202620" y="4723368"/>
            <a:ext cx="2298172" cy="1902238"/>
          </a:xfrm>
          <a:prstGeom prst="rect">
            <a:avLst/>
          </a:prstGeom>
        </p:spPr>
      </p:pic>
      <p:pic>
        <p:nvPicPr>
          <p:cNvPr id="13" name="Picture 2" descr="Resultado de imagen para region patagonia">
            <a:extLst>
              <a:ext uri="{FF2B5EF4-FFF2-40B4-BE49-F238E27FC236}">
                <a16:creationId xmlns:a16="http://schemas.microsoft.com/office/drawing/2014/main" id="{F31E878C-8078-B2DD-7C5C-770222552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445" y="4580554"/>
            <a:ext cx="1239933" cy="201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Resultado de imagen para bubble animals">
            <a:extLst>
              <a:ext uri="{FF2B5EF4-FFF2-40B4-BE49-F238E27FC236}">
                <a16:creationId xmlns:a16="http://schemas.microsoft.com/office/drawing/2014/main" id="{FFE0B1A4-170F-5A2E-B0F4-47E72D910E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0007" y="4580554"/>
            <a:ext cx="1749403" cy="1749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41911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A5AF764-336A-A7A3-5A06-7DED68D805B2}"/>
              </a:ext>
            </a:extLst>
          </p:cNvPr>
          <p:cNvSpPr txBox="1"/>
          <p:nvPr/>
        </p:nvSpPr>
        <p:spPr>
          <a:xfrm>
            <a:off x="291551" y="645471"/>
            <a:ext cx="1550504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GB" sz="1400" b="1" i="1" cap="all" dirty="0">
                <a:solidFill>
                  <a:srgbClr val="27282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BIOSECURITY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4AB62B-43E0-F2A8-EDA9-AA2EE76B687A}"/>
              </a:ext>
            </a:extLst>
          </p:cNvPr>
          <p:cNvSpPr txBox="1"/>
          <p:nvPr/>
        </p:nvSpPr>
        <p:spPr>
          <a:xfrm>
            <a:off x="132525" y="5807133"/>
            <a:ext cx="1709529" cy="52322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GB" sz="1400" b="1" i="1" cap="all" dirty="0">
                <a:solidFill>
                  <a:srgbClr val="27282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Sub-population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F456D8-7AF8-FB41-7F8D-20D81E22F5ED}"/>
              </a:ext>
            </a:extLst>
          </p:cNvPr>
          <p:cNvSpPr txBox="1"/>
          <p:nvPr/>
        </p:nvSpPr>
        <p:spPr>
          <a:xfrm>
            <a:off x="265047" y="1657968"/>
            <a:ext cx="1577007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GB" sz="1400" b="1" i="1" cap="all" dirty="0">
                <a:solidFill>
                  <a:srgbClr val="27282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BIOSECURITY PLAN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15BD40-4202-4508-E33D-2787B89C3C71}"/>
              </a:ext>
            </a:extLst>
          </p:cNvPr>
          <p:cNvSpPr txBox="1"/>
          <p:nvPr/>
        </p:nvSpPr>
        <p:spPr>
          <a:xfrm>
            <a:off x="132525" y="4486089"/>
            <a:ext cx="1709529" cy="307777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GB" sz="1400" b="1" i="1" cap="all" dirty="0">
                <a:solidFill>
                  <a:srgbClr val="27282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Compartment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4CE6C5-6417-9B6A-9B9E-ECFAD8BB1C0B}"/>
              </a:ext>
            </a:extLst>
          </p:cNvPr>
          <p:cNvSpPr txBox="1"/>
          <p:nvPr/>
        </p:nvSpPr>
        <p:spPr>
          <a:xfrm>
            <a:off x="172281" y="3172861"/>
            <a:ext cx="1669773" cy="30777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GB" sz="1400" b="1" i="1" cap="all" dirty="0">
                <a:solidFill>
                  <a:srgbClr val="27282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Zone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1E1547-944E-5F66-E9A1-FB1FE0986936}"/>
              </a:ext>
            </a:extLst>
          </p:cNvPr>
          <p:cNvSpPr txBox="1"/>
          <p:nvPr/>
        </p:nvSpPr>
        <p:spPr>
          <a:xfrm>
            <a:off x="1842055" y="644176"/>
            <a:ext cx="10124658" cy="92272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GB" b="0" i="0" dirty="0">
                <a:solidFill>
                  <a:srgbClr val="27282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set of management and physical measures designed to reduce the </a:t>
            </a:r>
            <a:r>
              <a:rPr lang="en-GB" b="0" i="1" u="sng" dirty="0">
                <a:solidFill>
                  <a:srgbClr val="27282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risk</a:t>
            </a:r>
            <a:r>
              <a:rPr lang="en-GB" b="0" i="0" dirty="0">
                <a:solidFill>
                  <a:srgbClr val="27282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of introduction, establishment and spread of animal diseases, </a:t>
            </a:r>
            <a:r>
              <a:rPr lang="en-GB" b="0" i="1" u="sng" dirty="0">
                <a:solidFill>
                  <a:srgbClr val="27282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infections</a:t>
            </a:r>
            <a:r>
              <a:rPr lang="en-GB" b="0" i="0" dirty="0">
                <a:solidFill>
                  <a:srgbClr val="27282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or </a:t>
            </a:r>
            <a:r>
              <a:rPr lang="en-GB" b="0" i="1" u="sng" dirty="0">
                <a:solidFill>
                  <a:srgbClr val="27282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infestations</a:t>
            </a:r>
            <a:r>
              <a:rPr lang="en-GB" b="0" i="0" dirty="0">
                <a:solidFill>
                  <a:srgbClr val="27282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to, from and within an animal population.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3DDBF3-0CD2-6E92-168E-DC3DA174FF4B}"/>
              </a:ext>
            </a:extLst>
          </p:cNvPr>
          <p:cNvSpPr txBox="1"/>
          <p:nvPr/>
        </p:nvSpPr>
        <p:spPr>
          <a:xfrm>
            <a:off x="1842054" y="1946641"/>
            <a:ext cx="10124659" cy="92333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GB" b="0" i="0" dirty="0">
                <a:solidFill>
                  <a:srgbClr val="27282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plan that identifies potential pathways for the introduction and spread of disease in a </a:t>
            </a:r>
            <a:r>
              <a:rPr lang="en-GB" b="0" i="1" u="sng" dirty="0">
                <a:solidFill>
                  <a:srgbClr val="27282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zone</a:t>
            </a:r>
            <a:r>
              <a:rPr lang="en-GB" b="0" i="0" dirty="0">
                <a:solidFill>
                  <a:srgbClr val="27282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or </a:t>
            </a:r>
            <a:r>
              <a:rPr lang="en-GB" b="0" i="1" u="sng" dirty="0">
                <a:solidFill>
                  <a:srgbClr val="27282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compartment</a:t>
            </a:r>
            <a:r>
              <a:rPr lang="en-GB" b="0" i="0" dirty="0">
                <a:solidFill>
                  <a:srgbClr val="27282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and describes the measures which are being or will be applied to mitigate the disease </a:t>
            </a:r>
            <a:r>
              <a:rPr lang="en-GB" b="0" i="1" u="sng" dirty="0">
                <a:solidFill>
                  <a:srgbClr val="27282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risks</a:t>
            </a:r>
            <a:r>
              <a:rPr lang="en-GB" b="0" i="0" dirty="0">
                <a:solidFill>
                  <a:srgbClr val="27282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if applicable, in accordance with the recommendations in the </a:t>
            </a:r>
            <a:r>
              <a:rPr lang="en-GB" b="0" i="1" u="sng" dirty="0">
                <a:solidFill>
                  <a:srgbClr val="27282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Terrestrial Code</a:t>
            </a:r>
            <a:r>
              <a:rPr lang="en-GB" b="0" i="0" dirty="0">
                <a:solidFill>
                  <a:srgbClr val="27282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A6916B-D2D5-2F3D-0CA1-687047AD6C53}"/>
              </a:ext>
            </a:extLst>
          </p:cNvPr>
          <p:cNvSpPr txBox="1"/>
          <p:nvPr/>
        </p:nvSpPr>
        <p:spPr>
          <a:xfrm>
            <a:off x="1842055" y="3405418"/>
            <a:ext cx="10124658" cy="92333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GB" b="0" i="0" dirty="0">
                <a:solidFill>
                  <a:srgbClr val="27282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part of a country defined by the </a:t>
            </a:r>
            <a:r>
              <a:rPr lang="en-GB" b="0" i="1" u="sng" dirty="0">
                <a:solidFill>
                  <a:srgbClr val="27282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Veterinary Authority</a:t>
            </a:r>
            <a:r>
              <a:rPr lang="en-GB" b="0" i="0" dirty="0">
                <a:solidFill>
                  <a:srgbClr val="27282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containing an animal </a:t>
            </a:r>
            <a:r>
              <a:rPr lang="en-GB" b="0" i="1" u="sng" dirty="0">
                <a:solidFill>
                  <a:srgbClr val="27282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population</a:t>
            </a:r>
            <a:r>
              <a:rPr lang="en-GB" b="0" i="0" dirty="0">
                <a:solidFill>
                  <a:srgbClr val="27282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or </a:t>
            </a:r>
            <a:r>
              <a:rPr lang="en-GB" b="0" i="1" u="sng" dirty="0">
                <a:solidFill>
                  <a:srgbClr val="FF481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subpopulation</a:t>
            </a:r>
            <a:r>
              <a:rPr lang="en-GB" b="0" i="0" dirty="0">
                <a:solidFill>
                  <a:srgbClr val="27282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with a specific </a:t>
            </a:r>
            <a:r>
              <a:rPr lang="en-GB" b="0" i="1" u="sng" dirty="0">
                <a:solidFill>
                  <a:srgbClr val="27282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12"/>
              </a:rPr>
              <a:t>animal health status</a:t>
            </a:r>
            <a:r>
              <a:rPr lang="en-GB" b="0" i="0" dirty="0">
                <a:solidFill>
                  <a:srgbClr val="27282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with respect to an </a:t>
            </a:r>
            <a:r>
              <a:rPr lang="en-GB" b="0" i="1" u="sng" dirty="0">
                <a:solidFill>
                  <a:srgbClr val="27282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infection</a:t>
            </a:r>
            <a:r>
              <a:rPr lang="en-GB" b="0" i="0" dirty="0">
                <a:solidFill>
                  <a:srgbClr val="27282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or </a:t>
            </a:r>
            <a:r>
              <a:rPr lang="en-GB" b="0" i="1" u="sng" dirty="0">
                <a:solidFill>
                  <a:srgbClr val="27282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infestation</a:t>
            </a:r>
            <a:r>
              <a:rPr lang="en-GB" b="0" i="0" dirty="0">
                <a:solidFill>
                  <a:srgbClr val="27282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for the purposes of </a:t>
            </a:r>
            <a:r>
              <a:rPr lang="en-GB" b="0" i="1" u="sng" dirty="0">
                <a:solidFill>
                  <a:srgbClr val="27282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13"/>
              </a:rPr>
              <a:t>international trade</a:t>
            </a:r>
            <a:r>
              <a:rPr lang="en-GB" b="0" i="0" dirty="0">
                <a:solidFill>
                  <a:srgbClr val="27282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or disease prevention or control.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F2D28C4C-1B5B-B53F-EA1C-CC9F350134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8245" y="42132"/>
            <a:ext cx="4957278" cy="664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3200" b="1">
                <a:solidFill>
                  <a:srgbClr val="A11B2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  <a:lvl2pPr algn="ctr">
              <a:defRPr sz="4000" b="1">
                <a:solidFill>
                  <a:srgbClr val="A11B2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adeGothic" pitchFamily="2" charset="0"/>
              </a:defRPr>
            </a:lvl2pPr>
            <a:lvl3pPr algn="ctr">
              <a:defRPr sz="4000" b="1">
                <a:solidFill>
                  <a:srgbClr val="A11B2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adeGothic" pitchFamily="2" charset="0"/>
              </a:defRPr>
            </a:lvl3pPr>
            <a:lvl4pPr algn="ctr">
              <a:defRPr sz="4000" b="1">
                <a:solidFill>
                  <a:srgbClr val="A11B2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adeGothic" pitchFamily="2" charset="0"/>
              </a:defRPr>
            </a:lvl4pPr>
            <a:lvl5pPr algn="ctr">
              <a:defRPr sz="4000" b="1">
                <a:solidFill>
                  <a:srgbClr val="A11B2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adeGothic" pitchFamily="2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11B2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adeGothic" pitchFamily="2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11B2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adeGothic" pitchFamily="2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11B2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adeGothic" pitchFamily="2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11B2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adeGothic" pitchFamily="2" charset="0"/>
              </a:defRPr>
            </a:lvl9pPr>
          </a:lstStyle>
          <a:p>
            <a:pPr>
              <a:defRPr/>
            </a:pPr>
            <a:r>
              <a:rPr lang="en-GB" sz="2400" kern="0" dirty="0">
                <a:solidFill>
                  <a:schemeClr val="tx1"/>
                </a:solidFill>
              </a:rPr>
              <a:t>Definition</a:t>
            </a:r>
            <a:r>
              <a:rPr lang="en-GB" sz="2400" kern="0" dirty="0"/>
              <a:t> </a:t>
            </a:r>
            <a:endParaRPr lang="fr-FR" sz="2400" kern="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5EE9EA-92B5-CE12-2AC0-7AAF17C1118C}"/>
              </a:ext>
            </a:extLst>
          </p:cNvPr>
          <p:cNvSpPr txBox="1"/>
          <p:nvPr/>
        </p:nvSpPr>
        <p:spPr>
          <a:xfrm>
            <a:off x="1842055" y="4793865"/>
            <a:ext cx="10124658" cy="92333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GB" b="0" i="0" dirty="0">
                <a:solidFill>
                  <a:srgbClr val="27282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 animal </a:t>
            </a:r>
            <a:r>
              <a:rPr lang="en-GB" b="0" i="1" u="sng" dirty="0">
                <a:solidFill>
                  <a:srgbClr val="27282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subpopulation</a:t>
            </a:r>
            <a:r>
              <a:rPr lang="en-GB" b="0" i="0" dirty="0">
                <a:solidFill>
                  <a:srgbClr val="27282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contained in one or more </a:t>
            </a:r>
            <a:r>
              <a:rPr lang="en-GB" b="0" i="1" u="sng" dirty="0">
                <a:solidFill>
                  <a:srgbClr val="27282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14"/>
              </a:rPr>
              <a:t>establishments</a:t>
            </a:r>
            <a:r>
              <a:rPr lang="en-GB" b="0" i="0" dirty="0">
                <a:solidFill>
                  <a:srgbClr val="27282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separated from other susceptible </a:t>
            </a:r>
            <a:r>
              <a:rPr lang="en-GB" b="0" i="1" u="sng" dirty="0">
                <a:solidFill>
                  <a:srgbClr val="27282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populations</a:t>
            </a:r>
            <a:r>
              <a:rPr lang="en-GB" b="0" i="0" dirty="0">
                <a:solidFill>
                  <a:srgbClr val="27282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by a common biosecurity management system, and with a specific </a:t>
            </a:r>
            <a:r>
              <a:rPr lang="en-GB" b="0" i="1" u="sng" dirty="0">
                <a:solidFill>
                  <a:srgbClr val="27282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12"/>
              </a:rPr>
              <a:t>animal health status</a:t>
            </a:r>
            <a:r>
              <a:rPr lang="en-GB" b="0" i="0" dirty="0">
                <a:solidFill>
                  <a:srgbClr val="27282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………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209C1AD-EA2A-DDC5-B272-070DDD5A072E}"/>
              </a:ext>
            </a:extLst>
          </p:cNvPr>
          <p:cNvSpPr txBox="1"/>
          <p:nvPr/>
        </p:nvSpPr>
        <p:spPr>
          <a:xfrm>
            <a:off x="1842054" y="6096935"/>
            <a:ext cx="10124658" cy="646331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GB" b="0" i="0" dirty="0">
                <a:solidFill>
                  <a:srgbClr val="27282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means a distinct part of a </a:t>
            </a:r>
            <a:r>
              <a:rPr lang="en-GB" b="0" i="1" u="sng" dirty="0">
                <a:solidFill>
                  <a:srgbClr val="27282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population</a:t>
            </a:r>
            <a:r>
              <a:rPr lang="en-GB" b="0" i="0" dirty="0">
                <a:solidFill>
                  <a:srgbClr val="27282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identifiable in accordance with specific common animal health characteristics.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32692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AF7C54-E1E5-5515-D450-0B3A19F2BCCB}"/>
              </a:ext>
            </a:extLst>
          </p:cNvPr>
          <p:cNvSpPr txBox="1">
            <a:spLocks/>
          </p:cNvSpPr>
          <p:nvPr/>
        </p:nvSpPr>
        <p:spPr>
          <a:xfrm>
            <a:off x="291074" y="881935"/>
            <a:ext cx="1174105" cy="63648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4000">
                <a:solidFill>
                  <a:srgbClr val="FF4815"/>
                </a:solidFill>
                <a:latin typeface="Söhne Schmal Kräftig" panose="020B0604020202020204" charset="0"/>
              </a:rPr>
              <a:t>Timeline</a:t>
            </a:r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41E3EF34-FA34-5A28-6398-2A6B0E03B3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28" y="2291555"/>
            <a:ext cx="1733371" cy="830997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200" dirty="0">
                <a:latin typeface="Arial" pitchFamily="34" charset="0"/>
                <a:cs typeface="Arial" pitchFamily="34" charset="0"/>
              </a:rPr>
              <a:t>Creation of the  </a:t>
            </a:r>
            <a:br>
              <a:rPr lang="en-GB" sz="1200" dirty="0">
                <a:latin typeface="Arial" pitchFamily="34" charset="0"/>
                <a:cs typeface="Arial" pitchFamily="34" charset="0"/>
              </a:rPr>
            </a:br>
            <a:r>
              <a:rPr lang="en-GB" sz="1200" b="1" dirty="0">
                <a:latin typeface="Arial" pitchFamily="34" charset="0"/>
                <a:cs typeface="Arial" pitchFamily="34" charset="0"/>
              </a:rPr>
              <a:t>Office International des Epizooties </a:t>
            </a:r>
            <a:br>
              <a:rPr lang="en-GB" sz="1200" b="1" dirty="0">
                <a:latin typeface="Arial" pitchFamily="34" charset="0"/>
                <a:cs typeface="Arial" pitchFamily="34" charset="0"/>
              </a:rPr>
            </a:br>
            <a:r>
              <a:rPr lang="en-GB" sz="1200" dirty="0">
                <a:latin typeface="Arial" pitchFamily="34" charset="0"/>
                <a:cs typeface="Arial" pitchFamily="34" charset="0"/>
              </a:rPr>
              <a:t>(OIE)</a:t>
            </a:r>
          </a:p>
        </p:txBody>
      </p:sp>
      <p:sp>
        <p:nvSpPr>
          <p:cNvPr id="10" name="Text Box 7">
            <a:extLst>
              <a:ext uri="{FF2B5EF4-FFF2-40B4-BE49-F238E27FC236}">
                <a16:creationId xmlns:a16="http://schemas.microsoft.com/office/drawing/2014/main" id="{DB2F69E5-AF37-ED52-0C6F-76352B8FF8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0348" y="2291555"/>
            <a:ext cx="1733371" cy="277000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endParaRPr lang="en-GB" sz="120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BD8E84C5-238A-173C-9851-2907CB6D19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0931" y="2270421"/>
            <a:ext cx="1726548" cy="461665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200" dirty="0">
                <a:latin typeface="Arial" pitchFamily="34" charset="0"/>
                <a:cs typeface="Arial" pitchFamily="34" charset="0"/>
              </a:rPr>
              <a:t>Creation of the United Nations (UN)</a:t>
            </a:r>
          </a:p>
        </p:txBody>
      </p:sp>
      <p:sp>
        <p:nvSpPr>
          <p:cNvPr id="12" name="Pentagone 11">
            <a:extLst>
              <a:ext uri="{FF2B5EF4-FFF2-40B4-BE49-F238E27FC236}">
                <a16:creationId xmlns:a16="http://schemas.microsoft.com/office/drawing/2014/main" id="{A90FAC3D-B098-E9FF-36E7-72E3B36A433F}"/>
              </a:ext>
            </a:extLst>
          </p:cNvPr>
          <p:cNvSpPr/>
          <p:nvPr/>
        </p:nvSpPr>
        <p:spPr bwMode="auto">
          <a:xfrm>
            <a:off x="436568" y="1623867"/>
            <a:ext cx="1800000" cy="565322"/>
          </a:xfrm>
          <a:prstGeom prst="homePlate">
            <a:avLst/>
          </a:prstGeom>
          <a:solidFill>
            <a:srgbClr val="D3D0BB"/>
          </a:solidFill>
          <a:ln>
            <a:solidFill>
              <a:srgbClr val="D3D0BB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300" b="1">
                <a:solidFill>
                  <a:srgbClr val="918A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1924</a:t>
            </a:r>
          </a:p>
        </p:txBody>
      </p:sp>
      <p:sp>
        <p:nvSpPr>
          <p:cNvPr id="13" name="Chevron 12">
            <a:extLst>
              <a:ext uri="{FF2B5EF4-FFF2-40B4-BE49-F238E27FC236}">
                <a16:creationId xmlns:a16="http://schemas.microsoft.com/office/drawing/2014/main" id="{215626DE-B83D-6E22-1DC8-FE4F6441E79D}"/>
              </a:ext>
            </a:extLst>
          </p:cNvPr>
          <p:cNvSpPr/>
          <p:nvPr/>
        </p:nvSpPr>
        <p:spPr bwMode="auto">
          <a:xfrm>
            <a:off x="4050374" y="1623867"/>
            <a:ext cx="1800000" cy="565322"/>
          </a:xfrm>
          <a:prstGeom prst="chevron">
            <a:avLst/>
          </a:prstGeom>
          <a:solidFill>
            <a:srgbClr val="D3D0BB"/>
          </a:solidFill>
          <a:ln>
            <a:solidFill>
              <a:srgbClr val="D3D0BB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300" b="1">
                <a:solidFill>
                  <a:srgbClr val="918A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1998</a:t>
            </a:r>
          </a:p>
        </p:txBody>
      </p:sp>
      <p:sp>
        <p:nvSpPr>
          <p:cNvPr id="14" name="Chevron 13">
            <a:extLst>
              <a:ext uri="{FF2B5EF4-FFF2-40B4-BE49-F238E27FC236}">
                <a16:creationId xmlns:a16="http://schemas.microsoft.com/office/drawing/2014/main" id="{AFB00B6A-EEE5-D222-D093-DFE410BC66FD}"/>
              </a:ext>
            </a:extLst>
          </p:cNvPr>
          <p:cNvSpPr/>
          <p:nvPr/>
        </p:nvSpPr>
        <p:spPr bwMode="auto">
          <a:xfrm>
            <a:off x="2243471" y="1623867"/>
            <a:ext cx="1800000" cy="565322"/>
          </a:xfrm>
          <a:prstGeom prst="chevron">
            <a:avLst/>
          </a:prstGeom>
          <a:solidFill>
            <a:srgbClr val="D3D0BB"/>
          </a:solidFill>
          <a:ln>
            <a:solidFill>
              <a:srgbClr val="D3D0BB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300" b="1">
                <a:solidFill>
                  <a:srgbClr val="918A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1945</a:t>
            </a:r>
          </a:p>
        </p:txBody>
      </p:sp>
      <p:sp>
        <p:nvSpPr>
          <p:cNvPr id="15" name="Chevron 12">
            <a:extLst>
              <a:ext uri="{FF2B5EF4-FFF2-40B4-BE49-F238E27FC236}">
                <a16:creationId xmlns:a16="http://schemas.microsoft.com/office/drawing/2014/main" id="{E09D2098-8F17-CB04-359E-A4456F50A9FE}"/>
              </a:ext>
            </a:extLst>
          </p:cNvPr>
          <p:cNvSpPr/>
          <p:nvPr/>
        </p:nvSpPr>
        <p:spPr bwMode="auto">
          <a:xfrm>
            <a:off x="5857276" y="1623867"/>
            <a:ext cx="1800000" cy="565322"/>
          </a:xfrm>
          <a:prstGeom prst="chevron">
            <a:avLst/>
          </a:prstGeom>
          <a:solidFill>
            <a:srgbClr val="D3D0BB"/>
          </a:solidFill>
          <a:ln>
            <a:solidFill>
              <a:srgbClr val="D3D0BB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300" b="1">
                <a:solidFill>
                  <a:srgbClr val="918A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2003</a:t>
            </a:r>
          </a:p>
        </p:txBody>
      </p:sp>
      <p:sp>
        <p:nvSpPr>
          <p:cNvPr id="16" name="Text Box 7">
            <a:extLst>
              <a:ext uri="{FF2B5EF4-FFF2-40B4-BE49-F238E27FC236}">
                <a16:creationId xmlns:a16="http://schemas.microsoft.com/office/drawing/2014/main" id="{0D9E1D94-279C-C90B-2A39-8394577B10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7276" y="2318331"/>
            <a:ext cx="1799999" cy="83099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200">
                <a:latin typeface="Arial" pitchFamily="34" charset="0"/>
                <a:cs typeface="Arial" pitchFamily="34" charset="0"/>
              </a:rPr>
              <a:t>New common name:                </a:t>
            </a:r>
            <a:br>
              <a:rPr lang="en-GB" sz="1200">
                <a:latin typeface="Arial" pitchFamily="34" charset="0"/>
                <a:cs typeface="Arial" pitchFamily="34" charset="0"/>
              </a:rPr>
            </a:br>
            <a:r>
              <a:rPr lang="en-GB" sz="1200" b="1">
                <a:latin typeface="Arial" pitchFamily="34" charset="0"/>
                <a:cs typeface="Arial" pitchFamily="34" charset="0"/>
              </a:rPr>
              <a:t>World Organisation </a:t>
            </a:r>
            <a:br>
              <a:rPr lang="en-GB" sz="1200" b="1">
                <a:latin typeface="Arial" pitchFamily="34" charset="0"/>
                <a:cs typeface="Arial" pitchFamily="34" charset="0"/>
              </a:rPr>
            </a:br>
            <a:r>
              <a:rPr lang="en-GB" sz="1200" b="1">
                <a:latin typeface="Arial" pitchFamily="34" charset="0"/>
                <a:cs typeface="Arial" pitchFamily="34" charset="0"/>
              </a:rPr>
              <a:t>for Animal Health</a:t>
            </a:r>
          </a:p>
          <a:p>
            <a:pPr>
              <a:defRPr/>
            </a:pPr>
            <a:r>
              <a:rPr lang="en-GB" sz="1200">
                <a:latin typeface="Arial" pitchFamily="34" charset="0"/>
                <a:cs typeface="Arial" pitchFamily="34" charset="0"/>
              </a:rPr>
              <a:t>(OIE)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1C221A3-5D31-62C3-DF4B-5802695B7D0A}"/>
              </a:ext>
            </a:extLst>
          </p:cNvPr>
          <p:cNvSpPr txBox="1"/>
          <p:nvPr/>
        </p:nvSpPr>
        <p:spPr>
          <a:xfrm>
            <a:off x="1669583" y="169192"/>
            <a:ext cx="10046168" cy="461665"/>
          </a:xfrm>
          <a:prstGeom prst="rect">
            <a:avLst/>
          </a:prstGeom>
          <a:solidFill>
            <a:srgbClr val="EFEEE8"/>
          </a:solidFill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Introduction to  World Organisation for Animal Health (WOAH)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21B7D49E-E941-8C26-D874-B703353BC13F}"/>
              </a:ext>
            </a:extLst>
          </p:cNvPr>
          <p:cNvSpPr txBox="1">
            <a:spLocks/>
          </p:cNvSpPr>
          <p:nvPr/>
        </p:nvSpPr>
        <p:spPr>
          <a:xfrm>
            <a:off x="400728" y="3518664"/>
            <a:ext cx="2938251" cy="63648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4000">
                <a:solidFill>
                  <a:srgbClr val="FF4815"/>
                </a:solidFill>
                <a:latin typeface="Söhne Schmal Kräftig" panose="020B0604020202020204" charset="0"/>
              </a:rPr>
              <a:t>Our Worldwide Network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4A02D80-E5D9-A44C-C945-0CE3715280E7}"/>
              </a:ext>
            </a:extLst>
          </p:cNvPr>
          <p:cNvGrpSpPr/>
          <p:nvPr/>
        </p:nvGrpSpPr>
        <p:grpSpPr>
          <a:xfrm>
            <a:off x="783521" y="4434194"/>
            <a:ext cx="1301039" cy="1685892"/>
            <a:chOff x="951585" y="4513318"/>
            <a:chExt cx="1301039" cy="1685892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330D8EA5-7E9E-B265-905D-61E8CE76493F}"/>
                </a:ext>
              </a:extLst>
            </p:cNvPr>
            <p:cNvGrpSpPr/>
            <p:nvPr/>
          </p:nvGrpSpPr>
          <p:grpSpPr>
            <a:xfrm>
              <a:off x="1032927" y="4513318"/>
              <a:ext cx="1219697" cy="946827"/>
              <a:chOff x="1313741" y="4718506"/>
              <a:chExt cx="1219697" cy="946827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2637F09-6A98-8199-7AE2-612664AD9723}"/>
                  </a:ext>
                </a:extLst>
              </p:cNvPr>
              <p:cNvSpPr txBox="1"/>
              <p:nvPr/>
            </p:nvSpPr>
            <p:spPr>
              <a:xfrm>
                <a:off x="1313741" y="4718506"/>
                <a:ext cx="637977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4400" dirty="0">
                    <a:solidFill>
                      <a:srgbClr val="FF4815"/>
                    </a:solidFill>
                    <a:latin typeface="Söhne Schmal Kräftig" panose="020B0604020202020204" charset="0"/>
                    <a:cs typeface="Sabon Next LT" panose="02000500000000000000" pitchFamily="2" charset="0"/>
                  </a:rPr>
                  <a:t>183</a:t>
                </a:r>
              </a:p>
            </p:txBody>
          </p:sp>
          <p:sp>
            <p:nvSpPr>
              <p:cNvPr id="25" name="Text Placeholder 2">
                <a:extLst>
                  <a:ext uri="{FF2B5EF4-FFF2-40B4-BE49-F238E27FC236}">
                    <a16:creationId xmlns:a16="http://schemas.microsoft.com/office/drawing/2014/main" id="{9CB0E4A3-A828-BDF1-346D-1FE1E8A1F18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327005" y="5310560"/>
                <a:ext cx="1206433" cy="354773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GB" sz="1400">
                    <a:latin typeface="Franklin Gothic Demi" panose="020B0703020102020204" pitchFamily="34" charset="0"/>
                    <a:cs typeface="Arial" panose="020B0604020202020204" pitchFamily="34" charset="0"/>
                  </a:rPr>
                  <a:t>Members</a:t>
                </a:r>
              </a:p>
            </p:txBody>
          </p:sp>
        </p:grpSp>
        <p:pic>
          <p:nvPicPr>
            <p:cNvPr id="17" name="Picture 16" descr="Shape&#10;&#10;Description automatically generated">
              <a:extLst>
                <a:ext uri="{FF2B5EF4-FFF2-40B4-BE49-F238E27FC236}">
                  <a16:creationId xmlns:a16="http://schemas.microsoft.com/office/drawing/2014/main" id="{D9B1309A-2114-AC88-13E2-51437B59B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51585" y="5460145"/>
              <a:ext cx="886061" cy="739065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D7A502A-AD86-9AD8-BC9E-49BC62F03A1A}"/>
              </a:ext>
            </a:extLst>
          </p:cNvPr>
          <p:cNvGrpSpPr/>
          <p:nvPr/>
        </p:nvGrpSpPr>
        <p:grpSpPr>
          <a:xfrm>
            <a:off x="6802813" y="4434194"/>
            <a:ext cx="1671468" cy="1542245"/>
            <a:chOff x="5914597" y="4632278"/>
            <a:chExt cx="1671468" cy="1542245"/>
          </a:xfrm>
        </p:grpSpPr>
        <p:pic>
          <p:nvPicPr>
            <p:cNvPr id="20" name="Picture 19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5A450050-8F99-F4C3-19EE-9A14ED083D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23391" y="4632278"/>
              <a:ext cx="637977" cy="820256"/>
            </a:xfrm>
            <a:prstGeom prst="rect">
              <a:avLst/>
            </a:prstGeom>
          </p:spPr>
        </p:pic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5BF60F7C-CE43-50D9-0069-70B9D92CC43D}"/>
                </a:ext>
              </a:extLst>
            </p:cNvPr>
            <p:cNvGrpSpPr/>
            <p:nvPr/>
          </p:nvGrpSpPr>
          <p:grpSpPr>
            <a:xfrm>
              <a:off x="5914597" y="5405082"/>
              <a:ext cx="1671468" cy="769441"/>
              <a:chOff x="2441954" y="5338802"/>
              <a:chExt cx="1623571" cy="769441"/>
            </a:xfrm>
          </p:grpSpPr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5FBAF2E-6468-0D37-2AC8-E5D139AFABCA}"/>
                  </a:ext>
                </a:extLst>
              </p:cNvPr>
              <p:cNvSpPr txBox="1"/>
              <p:nvPr/>
            </p:nvSpPr>
            <p:spPr>
              <a:xfrm>
                <a:off x="2441954" y="5338802"/>
                <a:ext cx="365902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4400">
                    <a:solidFill>
                      <a:srgbClr val="FF4815"/>
                    </a:solidFill>
                    <a:latin typeface="Söhne Schmal Kräftig" panose="020B0604020202020204" charset="0"/>
                    <a:cs typeface="Sabon Next LT" panose="02000500000000000000" pitchFamily="2" charset="0"/>
                  </a:rPr>
                  <a:t>1</a:t>
                </a:r>
              </a:p>
            </p:txBody>
          </p:sp>
          <p:sp>
            <p:nvSpPr>
              <p:cNvPr id="32" name="Text Placeholder 2">
                <a:extLst>
                  <a:ext uri="{FF2B5EF4-FFF2-40B4-BE49-F238E27FC236}">
                    <a16:creationId xmlns:a16="http://schemas.microsoft.com/office/drawing/2014/main" id="{BF2F2A40-9906-365D-6144-6243CB0D1B3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618259" y="5499505"/>
                <a:ext cx="1447266" cy="448033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GB" sz="1400">
                    <a:latin typeface="Franklin Gothic Demi" panose="020B0703020102020204" pitchFamily="34" charset="0"/>
                    <a:cs typeface="Arial" panose="020B0604020202020204" pitchFamily="34" charset="0"/>
                  </a:rPr>
                  <a:t>Headquarters </a:t>
                </a:r>
                <a:br>
                  <a:rPr lang="en-GB" sz="1400">
                    <a:latin typeface="Franklin Gothic Demi" panose="020B0703020102020204" pitchFamily="34" charset="0"/>
                    <a:cs typeface="Arial" panose="020B0604020202020204" pitchFamily="34" charset="0"/>
                  </a:rPr>
                </a:br>
                <a:r>
                  <a:rPr lang="en-GB" sz="1400">
                    <a:latin typeface="Franklin Gothic Demi" panose="020B0703020102020204" pitchFamily="34" charset="0"/>
                    <a:cs typeface="Arial" panose="020B0604020202020204" pitchFamily="34" charset="0"/>
                  </a:rPr>
                  <a:t>in Paris, France</a:t>
                </a:r>
              </a:p>
            </p:txBody>
          </p:sp>
        </p:grp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ECFE1CF-3297-AD95-2F40-D15337FD4985}"/>
              </a:ext>
            </a:extLst>
          </p:cNvPr>
          <p:cNvGrpSpPr/>
          <p:nvPr/>
        </p:nvGrpSpPr>
        <p:grpSpPr>
          <a:xfrm>
            <a:off x="2769929" y="4434194"/>
            <a:ext cx="899327" cy="1608169"/>
            <a:chOff x="2474584" y="4856410"/>
            <a:chExt cx="899327" cy="1608169"/>
          </a:xfrm>
        </p:grpSpPr>
        <p:pic>
          <p:nvPicPr>
            <p:cNvPr id="3" name="Picture 2" descr="Icon&#10;&#10;Description automatically generated">
              <a:extLst>
                <a:ext uri="{FF2B5EF4-FFF2-40B4-BE49-F238E27FC236}">
                  <a16:creationId xmlns:a16="http://schemas.microsoft.com/office/drawing/2014/main" id="{48FBB612-DC4B-38AE-86D1-1503929400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64247" y="4856410"/>
              <a:ext cx="720000" cy="713364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D761504D-BA6B-CAEB-3F25-D833DACD76B8}"/>
                </a:ext>
              </a:extLst>
            </p:cNvPr>
            <p:cNvGrpSpPr/>
            <p:nvPr/>
          </p:nvGrpSpPr>
          <p:grpSpPr>
            <a:xfrm>
              <a:off x="2474584" y="5517752"/>
              <a:ext cx="899327" cy="946827"/>
              <a:chOff x="1313741" y="4718506"/>
              <a:chExt cx="899327" cy="946827"/>
            </a:xfrm>
          </p:grpSpPr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D5561112-400F-5A82-02F0-F0F685222DA3}"/>
                  </a:ext>
                </a:extLst>
              </p:cNvPr>
              <p:cNvSpPr txBox="1"/>
              <p:nvPr/>
            </p:nvSpPr>
            <p:spPr>
              <a:xfrm>
                <a:off x="1313741" y="4718506"/>
                <a:ext cx="781139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4400">
                    <a:solidFill>
                      <a:srgbClr val="FF4815"/>
                    </a:solidFill>
                    <a:latin typeface="Söhne Schmal Kräftig" panose="020B0604020202020204" charset="0"/>
                    <a:cs typeface="Sabon Next LT" panose="02000500000000000000" pitchFamily="2" charset="0"/>
                  </a:rPr>
                  <a:t>75+</a:t>
                </a:r>
              </a:p>
            </p:txBody>
          </p:sp>
          <p:sp>
            <p:nvSpPr>
              <p:cNvPr id="37" name="Text Placeholder 2">
                <a:extLst>
                  <a:ext uri="{FF2B5EF4-FFF2-40B4-BE49-F238E27FC236}">
                    <a16:creationId xmlns:a16="http://schemas.microsoft.com/office/drawing/2014/main" id="{08BBD678-1937-330D-2C0C-F542D1C676F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327006" y="5310560"/>
                <a:ext cx="886062" cy="354773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GB" sz="1400">
                    <a:latin typeface="Franklin Gothic Demi" panose="020B0703020102020204" pitchFamily="34" charset="0"/>
                    <a:cs typeface="Arial" panose="020B0604020202020204" pitchFamily="34" charset="0"/>
                  </a:rPr>
                  <a:t>Official partners</a:t>
                </a:r>
              </a:p>
            </p:txBody>
          </p:sp>
        </p:grp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E7DF54C-CD99-C234-0450-AE7DBBAB51BA}"/>
              </a:ext>
            </a:extLst>
          </p:cNvPr>
          <p:cNvGrpSpPr/>
          <p:nvPr/>
        </p:nvGrpSpPr>
        <p:grpSpPr>
          <a:xfrm>
            <a:off x="4344684" y="4434194"/>
            <a:ext cx="1740684" cy="1200142"/>
            <a:chOff x="3550008" y="4668289"/>
            <a:chExt cx="1740684" cy="1200142"/>
          </a:xfrm>
        </p:grpSpPr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DADFD0F2-B555-E726-A91F-5969B57C994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07454" y="4668289"/>
              <a:ext cx="720000" cy="726729"/>
            </a:xfrm>
            <a:prstGeom prst="rect">
              <a:avLst/>
            </a:prstGeom>
          </p:spPr>
        </p:pic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A7CE0B84-2A9D-68B0-C59F-07F335A3250A}"/>
                </a:ext>
              </a:extLst>
            </p:cNvPr>
            <p:cNvGrpSpPr/>
            <p:nvPr/>
          </p:nvGrpSpPr>
          <p:grpSpPr>
            <a:xfrm>
              <a:off x="3550008" y="4921604"/>
              <a:ext cx="1740684" cy="946827"/>
              <a:chOff x="1313741" y="4718506"/>
              <a:chExt cx="1740684" cy="946827"/>
            </a:xfrm>
          </p:grpSpPr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7380852D-1433-7F1E-0865-E0E8E5663703}"/>
                  </a:ext>
                </a:extLst>
              </p:cNvPr>
              <p:cNvSpPr txBox="1"/>
              <p:nvPr/>
            </p:nvSpPr>
            <p:spPr>
              <a:xfrm>
                <a:off x="1313741" y="4718506"/>
                <a:ext cx="1159034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4400">
                    <a:solidFill>
                      <a:srgbClr val="FF4815"/>
                    </a:solidFill>
                    <a:latin typeface="Söhne Schmal Kräftig" panose="020B0604020202020204" charset="0"/>
                    <a:cs typeface="Sabon Next LT" panose="02000500000000000000" pitchFamily="2" charset="0"/>
                  </a:rPr>
                  <a:t>300+</a:t>
                </a:r>
              </a:p>
            </p:txBody>
          </p:sp>
          <p:sp>
            <p:nvSpPr>
              <p:cNvPr id="40" name="Text Placeholder 2">
                <a:extLst>
                  <a:ext uri="{FF2B5EF4-FFF2-40B4-BE49-F238E27FC236}">
                    <a16:creationId xmlns:a16="http://schemas.microsoft.com/office/drawing/2014/main" id="{4C8F7C24-FB3E-2B45-CE30-C008928FA2C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327005" y="5310560"/>
                <a:ext cx="1727420" cy="354773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GB" sz="1400">
                    <a:latin typeface="Franklin Gothic Demi" panose="020B0703020102020204" pitchFamily="34" charset="0"/>
                    <a:cs typeface="Arial" panose="020B0604020202020204" pitchFamily="34" charset="0"/>
                  </a:rPr>
                  <a:t>Reference Centres of Expertise</a:t>
                </a:r>
              </a:p>
            </p:txBody>
          </p:sp>
        </p:grp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509D4AE-ACF8-6ABA-7290-B3B0E7079E5B}"/>
              </a:ext>
            </a:extLst>
          </p:cNvPr>
          <p:cNvGrpSpPr/>
          <p:nvPr/>
        </p:nvGrpSpPr>
        <p:grpSpPr>
          <a:xfrm>
            <a:off x="8980858" y="4434194"/>
            <a:ext cx="2354682" cy="1201094"/>
            <a:chOff x="8092642" y="4685082"/>
            <a:chExt cx="2354682" cy="1201094"/>
          </a:xfrm>
        </p:grpSpPr>
        <p:pic>
          <p:nvPicPr>
            <p:cNvPr id="28" name="Picture 27" descr="A picture containing text, cable, connector, vector graphics&#10;&#10;Description automatically generated">
              <a:extLst>
                <a:ext uri="{FF2B5EF4-FFF2-40B4-BE49-F238E27FC236}">
                  <a16:creationId xmlns:a16="http://schemas.microsoft.com/office/drawing/2014/main" id="{A9D88B2F-6267-FB37-D53E-3D5507C29A4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916614" y="4685082"/>
              <a:ext cx="720000" cy="720000"/>
            </a:xfrm>
            <a:prstGeom prst="rect">
              <a:avLst/>
            </a:prstGeom>
          </p:spPr>
        </p:pic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F5E3B5AF-7282-CC46-19F6-38A634C649D6}"/>
                </a:ext>
              </a:extLst>
            </p:cNvPr>
            <p:cNvGrpSpPr/>
            <p:nvPr/>
          </p:nvGrpSpPr>
          <p:grpSpPr>
            <a:xfrm>
              <a:off x="8092642" y="4939349"/>
              <a:ext cx="2354682" cy="946827"/>
              <a:chOff x="1313741" y="4718506"/>
              <a:chExt cx="2354682" cy="946827"/>
            </a:xfrm>
          </p:grpSpPr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E12A8B65-7BE6-F8F2-2666-839306E2A53D}"/>
                  </a:ext>
                </a:extLst>
              </p:cNvPr>
              <p:cNvSpPr txBox="1"/>
              <p:nvPr/>
            </p:nvSpPr>
            <p:spPr>
              <a:xfrm>
                <a:off x="1313741" y="4718506"/>
                <a:ext cx="532549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4400">
                    <a:solidFill>
                      <a:srgbClr val="FF4815"/>
                    </a:solidFill>
                    <a:latin typeface="Söhne Schmal Kräftig" panose="020B0604020202020204" charset="0"/>
                    <a:cs typeface="Sabon Next LT" panose="02000500000000000000" pitchFamily="2" charset="0"/>
                  </a:rPr>
                  <a:t>13</a:t>
                </a:r>
              </a:p>
            </p:txBody>
          </p:sp>
          <p:sp>
            <p:nvSpPr>
              <p:cNvPr id="43" name="Text Placeholder 2">
                <a:extLst>
                  <a:ext uri="{FF2B5EF4-FFF2-40B4-BE49-F238E27FC236}">
                    <a16:creationId xmlns:a16="http://schemas.microsoft.com/office/drawing/2014/main" id="{C4207B09-1A40-79B5-6A7F-4AC43E8A7A8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327004" y="5310560"/>
                <a:ext cx="2341419" cy="354773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GB" sz="1400">
                    <a:latin typeface="Franklin Gothic Demi" panose="020B0703020102020204" pitchFamily="34" charset="0"/>
                    <a:cs typeface="Arial" panose="020B0604020202020204" pitchFamily="34" charset="0"/>
                  </a:rPr>
                  <a:t>Regional and Sub-regional Representations</a:t>
                </a:r>
              </a:p>
            </p:txBody>
          </p:sp>
        </p:grpSp>
      </p:grp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41D6EDEB-430F-BE47-BB5D-F1FF07EF06D2}"/>
              </a:ext>
            </a:extLst>
          </p:cNvPr>
          <p:cNvCxnSpPr>
            <a:cxnSpLocks/>
          </p:cNvCxnSpPr>
          <p:nvPr/>
        </p:nvCxnSpPr>
        <p:spPr>
          <a:xfrm>
            <a:off x="6426394" y="4434194"/>
            <a:ext cx="0" cy="1837297"/>
          </a:xfrm>
          <a:prstGeom prst="line">
            <a:avLst/>
          </a:prstGeom>
          <a:ln>
            <a:solidFill>
              <a:srgbClr val="FF48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Chevron 12">
            <a:extLst>
              <a:ext uri="{FF2B5EF4-FFF2-40B4-BE49-F238E27FC236}">
                <a16:creationId xmlns:a16="http://schemas.microsoft.com/office/drawing/2014/main" id="{97264F39-9C75-A9C6-3EAC-AD46451030DD}"/>
              </a:ext>
            </a:extLst>
          </p:cNvPr>
          <p:cNvSpPr/>
          <p:nvPr/>
        </p:nvSpPr>
        <p:spPr bwMode="auto">
          <a:xfrm>
            <a:off x="7664178" y="1623867"/>
            <a:ext cx="1800000" cy="565322"/>
          </a:xfrm>
          <a:prstGeom prst="chevron">
            <a:avLst/>
          </a:prstGeom>
          <a:solidFill>
            <a:srgbClr val="D3D0BB"/>
          </a:solidFill>
          <a:ln>
            <a:solidFill>
              <a:srgbClr val="D3D0BB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300" b="1">
                <a:solidFill>
                  <a:srgbClr val="918A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2004</a:t>
            </a:r>
          </a:p>
        </p:txBody>
      </p:sp>
      <p:sp>
        <p:nvSpPr>
          <p:cNvPr id="52" name="Text Box 7">
            <a:extLst>
              <a:ext uri="{FF2B5EF4-FFF2-40B4-BE49-F238E27FC236}">
                <a16:creationId xmlns:a16="http://schemas.microsoft.com/office/drawing/2014/main" id="{582A6A2B-58F9-E7C3-5134-66B9A9209A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4178" y="2314953"/>
            <a:ext cx="1799999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200">
                <a:latin typeface="Arial" pitchFamily="34" charset="0"/>
                <a:cs typeface="Arial" pitchFamily="34" charset="0"/>
              </a:rPr>
              <a:t>Adoption of first animal welfare standards</a:t>
            </a:r>
            <a:endParaRPr lang="en-GB" sz="12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Text Box 6">
            <a:extLst>
              <a:ext uri="{FF2B5EF4-FFF2-40B4-BE49-F238E27FC236}">
                <a16:creationId xmlns:a16="http://schemas.microsoft.com/office/drawing/2014/main" id="{AFE80D01-60F7-A51D-4098-E8C777AB56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3361" y="2265702"/>
            <a:ext cx="1726548" cy="830997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200" dirty="0">
                <a:latin typeface="Arial" pitchFamily="34" charset="0"/>
                <a:cs typeface="Arial" pitchFamily="34" charset="0"/>
              </a:rPr>
              <a:t>The World Trade Organisation and OIE signed the SPS Agreement</a:t>
            </a:r>
          </a:p>
        </p:txBody>
      </p:sp>
      <p:sp>
        <p:nvSpPr>
          <p:cNvPr id="54" name="Chevron 12">
            <a:extLst>
              <a:ext uri="{FF2B5EF4-FFF2-40B4-BE49-F238E27FC236}">
                <a16:creationId xmlns:a16="http://schemas.microsoft.com/office/drawing/2014/main" id="{E0660B9A-E790-9D8D-28F9-F9E1747B28D5}"/>
              </a:ext>
            </a:extLst>
          </p:cNvPr>
          <p:cNvSpPr/>
          <p:nvPr/>
        </p:nvSpPr>
        <p:spPr bwMode="auto">
          <a:xfrm>
            <a:off x="9535541" y="1623867"/>
            <a:ext cx="1800000" cy="565322"/>
          </a:xfrm>
          <a:prstGeom prst="chevron">
            <a:avLst/>
          </a:prstGeom>
          <a:solidFill>
            <a:srgbClr val="D3D0BB"/>
          </a:solidFill>
          <a:ln>
            <a:solidFill>
              <a:srgbClr val="D3D0BB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300" b="1">
                <a:solidFill>
                  <a:srgbClr val="918A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2022</a:t>
            </a:r>
          </a:p>
        </p:txBody>
      </p:sp>
      <p:sp>
        <p:nvSpPr>
          <p:cNvPr id="55" name="Text Box 7">
            <a:extLst>
              <a:ext uri="{FF2B5EF4-FFF2-40B4-BE49-F238E27FC236}">
                <a16:creationId xmlns:a16="http://schemas.microsoft.com/office/drawing/2014/main" id="{CF85E325-2532-5182-D4EE-9A09442B3B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35541" y="2340686"/>
            <a:ext cx="1799999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200" dirty="0">
                <a:latin typeface="Arial" pitchFamily="34" charset="0"/>
                <a:cs typeface="Arial" pitchFamily="34" charset="0"/>
              </a:rPr>
              <a:t>New common acronym:                </a:t>
            </a:r>
            <a:r>
              <a:rPr lang="en-GB" sz="1200" b="1" dirty="0">
                <a:latin typeface="Arial" pitchFamily="34" charset="0"/>
                <a:cs typeface="Arial" pitchFamily="34" charset="0"/>
              </a:rPr>
              <a:t>WOAH</a:t>
            </a:r>
          </a:p>
        </p:txBody>
      </p:sp>
    </p:spTree>
    <p:extLst>
      <p:ext uri="{BB962C8B-B14F-4D97-AF65-F5344CB8AC3E}">
        <p14:creationId xmlns:p14="http://schemas.microsoft.com/office/powerpoint/2010/main" val="19738991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3F5C6D-3E35-820E-958A-9A05C28A94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8A8A13CD-A8BE-1192-C0FE-8FB4EEBE17C1}"/>
              </a:ext>
            </a:extLst>
          </p:cNvPr>
          <p:cNvSpPr txBox="1">
            <a:spLocks/>
          </p:cNvSpPr>
          <p:nvPr/>
        </p:nvSpPr>
        <p:spPr>
          <a:xfrm>
            <a:off x="1770385" y="204337"/>
            <a:ext cx="10944191" cy="504056"/>
          </a:xfrm>
          <a:prstGeom prst="rect">
            <a:avLst/>
          </a:prstGeom>
        </p:spPr>
        <p:txBody>
          <a:bodyPr wrap="square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Zoning and Compartmentalisation application</a:t>
            </a:r>
            <a:endParaRPr kumimoji="0" lang="en-GB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FF481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3D55C98-9E9E-8189-C27A-C49483BEBE1F}"/>
              </a:ext>
            </a:extLst>
          </p:cNvPr>
          <p:cNvSpPr txBox="1">
            <a:spLocks/>
          </p:cNvSpPr>
          <p:nvPr/>
        </p:nvSpPr>
        <p:spPr>
          <a:xfrm>
            <a:off x="740383" y="1421617"/>
            <a:ext cx="6539345" cy="4572539"/>
          </a:xfrm>
          <a:prstGeom prst="rect">
            <a:avLst/>
          </a:prstGeom>
        </p:spPr>
        <p:txBody>
          <a:bodyPr wrap="square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Assist Member Countries wishing to </a:t>
            </a:r>
            <a:r>
              <a:rPr kumimoji="0" lang="en-GB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establish and maintain different subpopulations </a:t>
            </a:r>
            <a:r>
              <a:rPr kumimoji="0" lang="en-GB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within their territory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Applied in accordance with the measures in the </a:t>
            </a:r>
            <a:r>
              <a:rPr kumimoji="0" lang="en-GB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relevant disease chapter</a:t>
            </a:r>
            <a:r>
              <a:rPr kumimoji="0" lang="en-GB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(s)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regain free status </a:t>
            </a:r>
            <a:r>
              <a:rPr kumimoji="0" lang="en-GB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following a disease outbreak, follow the recommendations in the relevant disease chapter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Outlines a process through which trading partners may recognize such subpopulations, best implemented by gaining agreement </a:t>
            </a:r>
            <a:r>
              <a:rPr kumimoji="0" lang="en-GB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prior to outbreaks</a:t>
            </a:r>
            <a:endParaRPr kumimoji="0" lang="en-GB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Image 7" descr="Une image contenant texte, extérieur, signe, orange&#10;&#10;Description générée automatiquement">
            <a:extLst>
              <a:ext uri="{FF2B5EF4-FFF2-40B4-BE49-F238E27FC236}">
                <a16:creationId xmlns:a16="http://schemas.microsoft.com/office/drawing/2014/main" id="{E5CD158C-4929-3CEF-96DF-948FE65FE4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1945" y="1540500"/>
            <a:ext cx="2970531" cy="43347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090937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5CE0786-73E7-FCA2-1022-1805FD95FC3B}"/>
              </a:ext>
            </a:extLst>
          </p:cNvPr>
          <p:cNvSpPr txBox="1"/>
          <p:nvPr/>
        </p:nvSpPr>
        <p:spPr>
          <a:xfrm>
            <a:off x="842356" y="1423346"/>
            <a:ext cx="10507288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Members shall recognise the concept of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481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disease-free areas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whether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481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 of a country, part of a country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or all or parts of several countries (Article 6)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Members shall ensure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481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sanitary measures take into account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(Article 6): 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481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Disease prevalence 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existence of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481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eradication or control programmes 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481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criteria or guidelines developed by the relevant international organizations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B336E2-C29E-DB03-9A1F-8717EC58E191}"/>
              </a:ext>
            </a:extLst>
          </p:cNvPr>
          <p:cNvSpPr txBox="1"/>
          <p:nvPr/>
        </p:nvSpPr>
        <p:spPr>
          <a:xfrm>
            <a:off x="2086380" y="240641"/>
            <a:ext cx="73352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WTO SPS Agreement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Regionalisation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principle</a:t>
            </a:r>
          </a:p>
        </p:txBody>
      </p:sp>
    </p:spTree>
    <p:extLst>
      <p:ext uri="{BB962C8B-B14F-4D97-AF65-F5344CB8AC3E}">
        <p14:creationId xmlns:p14="http://schemas.microsoft.com/office/powerpoint/2010/main" val="34997453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6B4429A-0090-C37A-0775-FB22B71070FB}"/>
              </a:ext>
            </a:extLst>
          </p:cNvPr>
          <p:cNvSpPr/>
          <p:nvPr/>
        </p:nvSpPr>
        <p:spPr>
          <a:xfrm>
            <a:off x="667660" y="2151166"/>
            <a:ext cx="3352800" cy="182880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Implement disease prevention and control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Surveillance and demonstration of freedom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Setting up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regionalisation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programmes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B04C835-3887-4BC7-AC6F-8F1FAE438F5A}"/>
              </a:ext>
            </a:extLst>
          </p:cNvPr>
          <p:cNvSpPr/>
          <p:nvPr/>
        </p:nvSpPr>
        <p:spPr>
          <a:xfrm>
            <a:off x="8592450" y="2195043"/>
            <a:ext cx="3135086" cy="182880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Assessing exporting country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programmes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Defining import requirements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88308B-E358-5E8F-C571-278640258747}"/>
              </a:ext>
            </a:extLst>
          </p:cNvPr>
          <p:cNvSpPr txBox="1"/>
          <p:nvPr/>
        </p:nvSpPr>
        <p:spPr>
          <a:xfrm>
            <a:off x="1657350" y="167430"/>
            <a:ext cx="103251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Implementation of the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Regionalisation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principle in international trade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rrow: Left-Right 7">
            <a:extLst>
              <a:ext uri="{FF2B5EF4-FFF2-40B4-BE49-F238E27FC236}">
                <a16:creationId xmlns:a16="http://schemas.microsoft.com/office/drawing/2014/main" id="{1E01B06F-BAB9-EA59-79FA-47BB6FD250BF}"/>
              </a:ext>
            </a:extLst>
          </p:cNvPr>
          <p:cNvSpPr/>
          <p:nvPr/>
        </p:nvSpPr>
        <p:spPr>
          <a:xfrm>
            <a:off x="4310742" y="2862700"/>
            <a:ext cx="3933371" cy="493486"/>
          </a:xfrm>
          <a:prstGeom prst="left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606207D-9EA8-7100-7A4D-B97FE412B1FF}"/>
              </a:ext>
            </a:extLst>
          </p:cNvPr>
          <p:cNvSpPr/>
          <p:nvPr/>
        </p:nvSpPr>
        <p:spPr>
          <a:xfrm>
            <a:off x="5196114" y="2332483"/>
            <a:ext cx="2090057" cy="16913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WOAH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International Standards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339BC3-250B-6B79-79DB-67E9CCE508BF}"/>
              </a:ext>
            </a:extLst>
          </p:cNvPr>
          <p:cNvSpPr txBox="1"/>
          <p:nvPr/>
        </p:nvSpPr>
        <p:spPr>
          <a:xfrm>
            <a:off x="1225805" y="1803548"/>
            <a:ext cx="223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Exporting country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9E5FE7-4B28-AB20-8BD1-BAA6D588074B}"/>
              </a:ext>
            </a:extLst>
          </p:cNvPr>
          <p:cNvSpPr txBox="1"/>
          <p:nvPr/>
        </p:nvSpPr>
        <p:spPr>
          <a:xfrm>
            <a:off x="9041738" y="1763300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Importing country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8E2FA5-57F1-D5BF-87B4-A9538871BF2C}"/>
              </a:ext>
            </a:extLst>
          </p:cNvPr>
          <p:cNvSpPr txBox="1">
            <a:spLocks/>
          </p:cNvSpPr>
          <p:nvPr/>
        </p:nvSpPr>
        <p:spPr>
          <a:xfrm>
            <a:off x="782755" y="5120911"/>
            <a:ext cx="5494672" cy="135751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4815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Specific WOAH Standards regionalization provisions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4815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8860C4-7DB7-2D22-39A5-088BDC53B046}"/>
              </a:ext>
            </a:extLst>
          </p:cNvPr>
          <p:cNvSpPr txBox="1"/>
          <p:nvPr/>
        </p:nvSpPr>
        <p:spPr>
          <a:xfrm>
            <a:off x="5614609" y="5164788"/>
            <a:ext cx="59556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481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Zoning and Comparmentalisation</a:t>
            </a:r>
          </a:p>
        </p:txBody>
      </p:sp>
    </p:spTree>
    <p:extLst>
      <p:ext uri="{BB962C8B-B14F-4D97-AF65-F5344CB8AC3E}">
        <p14:creationId xmlns:p14="http://schemas.microsoft.com/office/powerpoint/2010/main" val="30746640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>
            <a:extLst>
              <a:ext uri="{FF2B5EF4-FFF2-40B4-BE49-F238E27FC236}">
                <a16:creationId xmlns:a16="http://schemas.microsoft.com/office/drawing/2014/main" id="{4FA20AFB-5B2E-D448-812E-C689F1E0F60A}"/>
              </a:ext>
            </a:extLst>
          </p:cNvPr>
          <p:cNvSpPr>
            <a:spLocks/>
          </p:cNvSpPr>
          <p:nvPr/>
        </p:nvSpPr>
        <p:spPr bwMode="auto">
          <a:xfrm>
            <a:off x="2153402" y="2315543"/>
            <a:ext cx="3132667" cy="3556000"/>
          </a:xfrm>
          <a:custGeom>
            <a:avLst/>
            <a:gdLst>
              <a:gd name="T0" fmla="*/ 528 w 2326"/>
              <a:gd name="T1" fmla="*/ 2276 h 2742"/>
              <a:gd name="T2" fmla="*/ 582 w 2326"/>
              <a:gd name="T3" fmla="*/ 2486 h 2742"/>
              <a:gd name="T4" fmla="*/ 696 w 2326"/>
              <a:gd name="T5" fmla="*/ 2570 h 2742"/>
              <a:gd name="T6" fmla="*/ 846 w 2326"/>
              <a:gd name="T7" fmla="*/ 2486 h 2742"/>
              <a:gd name="T8" fmla="*/ 1026 w 2326"/>
              <a:gd name="T9" fmla="*/ 2456 h 2742"/>
              <a:gd name="T10" fmla="*/ 1050 w 2326"/>
              <a:gd name="T11" fmla="*/ 2486 h 2742"/>
              <a:gd name="T12" fmla="*/ 1170 w 2326"/>
              <a:gd name="T13" fmla="*/ 2678 h 2742"/>
              <a:gd name="T14" fmla="*/ 1536 w 2326"/>
              <a:gd name="T15" fmla="*/ 2732 h 2742"/>
              <a:gd name="T16" fmla="*/ 1602 w 2326"/>
              <a:gd name="T17" fmla="*/ 2570 h 2742"/>
              <a:gd name="T18" fmla="*/ 1644 w 2326"/>
              <a:gd name="T19" fmla="*/ 2408 h 2742"/>
              <a:gd name="T20" fmla="*/ 1578 w 2326"/>
              <a:gd name="T21" fmla="*/ 2276 h 2742"/>
              <a:gd name="T22" fmla="*/ 1548 w 2326"/>
              <a:gd name="T23" fmla="*/ 2138 h 2742"/>
              <a:gd name="T24" fmla="*/ 1554 w 2326"/>
              <a:gd name="T25" fmla="*/ 1994 h 2742"/>
              <a:gd name="T26" fmla="*/ 1794 w 2326"/>
              <a:gd name="T27" fmla="*/ 2096 h 2742"/>
              <a:gd name="T28" fmla="*/ 1938 w 2326"/>
              <a:gd name="T29" fmla="*/ 2060 h 2742"/>
              <a:gd name="T30" fmla="*/ 2010 w 2326"/>
              <a:gd name="T31" fmla="*/ 2018 h 2742"/>
              <a:gd name="T32" fmla="*/ 1872 w 2326"/>
              <a:gd name="T33" fmla="*/ 1718 h 2742"/>
              <a:gd name="T34" fmla="*/ 1770 w 2326"/>
              <a:gd name="T35" fmla="*/ 1616 h 2742"/>
              <a:gd name="T36" fmla="*/ 1734 w 2326"/>
              <a:gd name="T37" fmla="*/ 1568 h 2742"/>
              <a:gd name="T38" fmla="*/ 1578 w 2326"/>
              <a:gd name="T39" fmla="*/ 1514 h 2742"/>
              <a:gd name="T40" fmla="*/ 1206 w 2326"/>
              <a:gd name="T41" fmla="*/ 1508 h 2742"/>
              <a:gd name="T42" fmla="*/ 1176 w 2326"/>
              <a:gd name="T43" fmla="*/ 1478 h 2742"/>
              <a:gd name="T44" fmla="*/ 1194 w 2326"/>
              <a:gd name="T45" fmla="*/ 1418 h 2742"/>
              <a:gd name="T46" fmla="*/ 1260 w 2326"/>
              <a:gd name="T47" fmla="*/ 1382 h 2742"/>
              <a:gd name="T48" fmla="*/ 1368 w 2326"/>
              <a:gd name="T49" fmla="*/ 1412 h 2742"/>
              <a:gd name="T50" fmla="*/ 1524 w 2326"/>
              <a:gd name="T51" fmla="*/ 1436 h 2742"/>
              <a:gd name="T52" fmla="*/ 1662 w 2326"/>
              <a:gd name="T53" fmla="*/ 1340 h 2742"/>
              <a:gd name="T54" fmla="*/ 1842 w 2326"/>
              <a:gd name="T55" fmla="*/ 1178 h 2742"/>
              <a:gd name="T56" fmla="*/ 2100 w 2326"/>
              <a:gd name="T57" fmla="*/ 1052 h 2742"/>
              <a:gd name="T58" fmla="*/ 2196 w 2326"/>
              <a:gd name="T59" fmla="*/ 866 h 2742"/>
              <a:gd name="T60" fmla="*/ 2316 w 2326"/>
              <a:gd name="T61" fmla="*/ 704 h 2742"/>
              <a:gd name="T62" fmla="*/ 2130 w 2326"/>
              <a:gd name="T63" fmla="*/ 560 h 2742"/>
              <a:gd name="T64" fmla="*/ 1854 w 2326"/>
              <a:gd name="T65" fmla="*/ 398 h 2742"/>
              <a:gd name="T66" fmla="*/ 1794 w 2326"/>
              <a:gd name="T67" fmla="*/ 326 h 2742"/>
              <a:gd name="T68" fmla="*/ 1488 w 2326"/>
              <a:gd name="T69" fmla="*/ 242 h 2742"/>
              <a:gd name="T70" fmla="*/ 1152 w 2326"/>
              <a:gd name="T71" fmla="*/ 128 h 2742"/>
              <a:gd name="T72" fmla="*/ 918 w 2326"/>
              <a:gd name="T73" fmla="*/ 14 h 2742"/>
              <a:gd name="T74" fmla="*/ 576 w 2326"/>
              <a:gd name="T75" fmla="*/ 44 h 2742"/>
              <a:gd name="T76" fmla="*/ 492 w 2326"/>
              <a:gd name="T77" fmla="*/ 272 h 2742"/>
              <a:gd name="T78" fmla="*/ 432 w 2326"/>
              <a:gd name="T79" fmla="*/ 344 h 2742"/>
              <a:gd name="T80" fmla="*/ 414 w 2326"/>
              <a:gd name="T81" fmla="*/ 380 h 2742"/>
              <a:gd name="T82" fmla="*/ 324 w 2326"/>
              <a:gd name="T83" fmla="*/ 452 h 2742"/>
              <a:gd name="T84" fmla="*/ 168 w 2326"/>
              <a:gd name="T85" fmla="*/ 674 h 2742"/>
              <a:gd name="T86" fmla="*/ 0 w 2326"/>
              <a:gd name="T87" fmla="*/ 812 h 2742"/>
              <a:gd name="T88" fmla="*/ 54 w 2326"/>
              <a:gd name="T89" fmla="*/ 974 h 2742"/>
              <a:gd name="T90" fmla="*/ 108 w 2326"/>
              <a:gd name="T91" fmla="*/ 1064 h 2742"/>
              <a:gd name="T92" fmla="*/ 174 w 2326"/>
              <a:gd name="T93" fmla="*/ 1472 h 2742"/>
              <a:gd name="T94" fmla="*/ 246 w 2326"/>
              <a:gd name="T95" fmla="*/ 1616 h 2742"/>
              <a:gd name="T96" fmla="*/ 384 w 2326"/>
              <a:gd name="T97" fmla="*/ 1928 h 2742"/>
              <a:gd name="T98" fmla="*/ 438 w 2326"/>
              <a:gd name="T99" fmla="*/ 2000 h 2742"/>
              <a:gd name="T100" fmla="*/ 480 w 2326"/>
              <a:gd name="T101" fmla="*/ 2090 h 27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326" h="2742">
                <a:moveTo>
                  <a:pt x="480" y="2090"/>
                </a:moveTo>
                <a:cubicBezTo>
                  <a:pt x="503" y="2151"/>
                  <a:pt x="507" y="2214"/>
                  <a:pt x="528" y="2276"/>
                </a:cubicBezTo>
                <a:cubicBezTo>
                  <a:pt x="530" y="2308"/>
                  <a:pt x="530" y="2340"/>
                  <a:pt x="534" y="2372"/>
                </a:cubicBezTo>
                <a:cubicBezTo>
                  <a:pt x="539" y="2412"/>
                  <a:pt x="568" y="2449"/>
                  <a:pt x="582" y="2486"/>
                </a:cubicBezTo>
                <a:cubicBezTo>
                  <a:pt x="582" y="2486"/>
                  <a:pt x="591" y="2525"/>
                  <a:pt x="594" y="2528"/>
                </a:cubicBezTo>
                <a:cubicBezTo>
                  <a:pt x="622" y="2556"/>
                  <a:pt x="660" y="2560"/>
                  <a:pt x="696" y="2570"/>
                </a:cubicBezTo>
                <a:cubicBezTo>
                  <a:pt x="742" y="2561"/>
                  <a:pt x="784" y="2558"/>
                  <a:pt x="828" y="2540"/>
                </a:cubicBezTo>
                <a:cubicBezTo>
                  <a:pt x="834" y="2522"/>
                  <a:pt x="828" y="2492"/>
                  <a:pt x="846" y="2486"/>
                </a:cubicBezTo>
                <a:cubicBezTo>
                  <a:pt x="901" y="2468"/>
                  <a:pt x="914" y="2457"/>
                  <a:pt x="978" y="2450"/>
                </a:cubicBezTo>
                <a:cubicBezTo>
                  <a:pt x="994" y="2452"/>
                  <a:pt x="1012" y="2448"/>
                  <a:pt x="1026" y="2456"/>
                </a:cubicBezTo>
                <a:cubicBezTo>
                  <a:pt x="1033" y="2460"/>
                  <a:pt x="1027" y="2474"/>
                  <a:pt x="1032" y="2480"/>
                </a:cubicBezTo>
                <a:cubicBezTo>
                  <a:pt x="1036" y="2485"/>
                  <a:pt x="1044" y="2484"/>
                  <a:pt x="1050" y="2486"/>
                </a:cubicBezTo>
                <a:cubicBezTo>
                  <a:pt x="1057" y="2530"/>
                  <a:pt x="1063" y="2542"/>
                  <a:pt x="1080" y="2582"/>
                </a:cubicBezTo>
                <a:cubicBezTo>
                  <a:pt x="1104" y="2639"/>
                  <a:pt x="1100" y="2660"/>
                  <a:pt x="1170" y="2678"/>
                </a:cubicBezTo>
                <a:cubicBezTo>
                  <a:pt x="1237" y="2723"/>
                  <a:pt x="1266" y="2731"/>
                  <a:pt x="1350" y="2738"/>
                </a:cubicBezTo>
                <a:cubicBezTo>
                  <a:pt x="1412" y="2736"/>
                  <a:pt x="1475" y="2742"/>
                  <a:pt x="1536" y="2732"/>
                </a:cubicBezTo>
                <a:cubicBezTo>
                  <a:pt x="1542" y="2731"/>
                  <a:pt x="1541" y="2696"/>
                  <a:pt x="1548" y="2678"/>
                </a:cubicBezTo>
                <a:cubicBezTo>
                  <a:pt x="1561" y="2642"/>
                  <a:pt x="1583" y="2604"/>
                  <a:pt x="1602" y="2570"/>
                </a:cubicBezTo>
                <a:cubicBezTo>
                  <a:pt x="1612" y="2553"/>
                  <a:pt x="1626" y="2516"/>
                  <a:pt x="1626" y="2516"/>
                </a:cubicBezTo>
                <a:cubicBezTo>
                  <a:pt x="1630" y="2479"/>
                  <a:pt x="1632" y="2443"/>
                  <a:pt x="1644" y="2408"/>
                </a:cubicBezTo>
                <a:cubicBezTo>
                  <a:pt x="1624" y="2349"/>
                  <a:pt x="1635" y="2384"/>
                  <a:pt x="1614" y="2300"/>
                </a:cubicBezTo>
                <a:cubicBezTo>
                  <a:pt x="1611" y="2286"/>
                  <a:pt x="1578" y="2276"/>
                  <a:pt x="1578" y="2276"/>
                </a:cubicBezTo>
                <a:cubicBezTo>
                  <a:pt x="1573" y="2249"/>
                  <a:pt x="1562" y="2235"/>
                  <a:pt x="1554" y="2210"/>
                </a:cubicBezTo>
                <a:cubicBezTo>
                  <a:pt x="1552" y="2186"/>
                  <a:pt x="1551" y="2162"/>
                  <a:pt x="1548" y="2138"/>
                </a:cubicBezTo>
                <a:cubicBezTo>
                  <a:pt x="1545" y="2114"/>
                  <a:pt x="1536" y="2066"/>
                  <a:pt x="1536" y="2066"/>
                </a:cubicBezTo>
                <a:cubicBezTo>
                  <a:pt x="1541" y="2041"/>
                  <a:pt x="1546" y="2018"/>
                  <a:pt x="1554" y="1994"/>
                </a:cubicBezTo>
                <a:cubicBezTo>
                  <a:pt x="1590" y="2001"/>
                  <a:pt x="1630" y="2000"/>
                  <a:pt x="1662" y="2018"/>
                </a:cubicBezTo>
                <a:cubicBezTo>
                  <a:pt x="1706" y="2042"/>
                  <a:pt x="1752" y="2070"/>
                  <a:pt x="1794" y="2096"/>
                </a:cubicBezTo>
                <a:cubicBezTo>
                  <a:pt x="1836" y="2092"/>
                  <a:pt x="1879" y="2094"/>
                  <a:pt x="1920" y="2084"/>
                </a:cubicBezTo>
                <a:cubicBezTo>
                  <a:pt x="1930" y="2082"/>
                  <a:pt x="1930" y="2066"/>
                  <a:pt x="1938" y="2060"/>
                </a:cubicBezTo>
                <a:cubicBezTo>
                  <a:pt x="1945" y="2055"/>
                  <a:pt x="1954" y="2056"/>
                  <a:pt x="1962" y="2054"/>
                </a:cubicBezTo>
                <a:cubicBezTo>
                  <a:pt x="1978" y="2042"/>
                  <a:pt x="1994" y="2030"/>
                  <a:pt x="2010" y="2018"/>
                </a:cubicBezTo>
                <a:cubicBezTo>
                  <a:pt x="2036" y="1998"/>
                  <a:pt x="2034" y="1922"/>
                  <a:pt x="2034" y="1922"/>
                </a:cubicBezTo>
                <a:cubicBezTo>
                  <a:pt x="2012" y="1821"/>
                  <a:pt x="1974" y="1752"/>
                  <a:pt x="1872" y="1718"/>
                </a:cubicBezTo>
                <a:cubicBezTo>
                  <a:pt x="1844" y="1676"/>
                  <a:pt x="1868" y="1687"/>
                  <a:pt x="1818" y="1652"/>
                </a:cubicBezTo>
                <a:cubicBezTo>
                  <a:pt x="1802" y="1640"/>
                  <a:pt x="1770" y="1616"/>
                  <a:pt x="1770" y="1616"/>
                </a:cubicBezTo>
                <a:cubicBezTo>
                  <a:pt x="1764" y="1602"/>
                  <a:pt x="1761" y="1586"/>
                  <a:pt x="1752" y="1574"/>
                </a:cubicBezTo>
                <a:cubicBezTo>
                  <a:pt x="1748" y="1569"/>
                  <a:pt x="1740" y="1571"/>
                  <a:pt x="1734" y="1568"/>
                </a:cubicBezTo>
                <a:cubicBezTo>
                  <a:pt x="1728" y="1565"/>
                  <a:pt x="1723" y="1559"/>
                  <a:pt x="1716" y="1556"/>
                </a:cubicBezTo>
                <a:cubicBezTo>
                  <a:pt x="1671" y="1538"/>
                  <a:pt x="1625" y="1526"/>
                  <a:pt x="1578" y="1514"/>
                </a:cubicBezTo>
                <a:cubicBezTo>
                  <a:pt x="1472" y="1518"/>
                  <a:pt x="1407" y="1516"/>
                  <a:pt x="1308" y="1508"/>
                </a:cubicBezTo>
                <a:cubicBezTo>
                  <a:pt x="1239" y="1522"/>
                  <a:pt x="1228" y="1553"/>
                  <a:pt x="1206" y="1508"/>
                </a:cubicBezTo>
                <a:cubicBezTo>
                  <a:pt x="1203" y="1502"/>
                  <a:pt x="1204" y="1494"/>
                  <a:pt x="1200" y="1490"/>
                </a:cubicBezTo>
                <a:cubicBezTo>
                  <a:pt x="1194" y="1484"/>
                  <a:pt x="1184" y="1482"/>
                  <a:pt x="1176" y="1478"/>
                </a:cubicBezTo>
                <a:cubicBezTo>
                  <a:pt x="1180" y="1466"/>
                  <a:pt x="1185" y="1454"/>
                  <a:pt x="1188" y="1442"/>
                </a:cubicBezTo>
                <a:cubicBezTo>
                  <a:pt x="1190" y="1434"/>
                  <a:pt x="1188" y="1424"/>
                  <a:pt x="1194" y="1418"/>
                </a:cubicBezTo>
                <a:cubicBezTo>
                  <a:pt x="1200" y="1412"/>
                  <a:pt x="1210" y="1414"/>
                  <a:pt x="1218" y="1412"/>
                </a:cubicBezTo>
                <a:cubicBezTo>
                  <a:pt x="1232" y="1402"/>
                  <a:pt x="1243" y="1385"/>
                  <a:pt x="1260" y="1382"/>
                </a:cubicBezTo>
                <a:cubicBezTo>
                  <a:pt x="1266" y="1381"/>
                  <a:pt x="1272" y="1386"/>
                  <a:pt x="1278" y="1388"/>
                </a:cubicBezTo>
                <a:cubicBezTo>
                  <a:pt x="1308" y="1396"/>
                  <a:pt x="1338" y="1406"/>
                  <a:pt x="1368" y="1412"/>
                </a:cubicBezTo>
                <a:cubicBezTo>
                  <a:pt x="1402" y="1419"/>
                  <a:pt x="1436" y="1420"/>
                  <a:pt x="1470" y="1424"/>
                </a:cubicBezTo>
                <a:cubicBezTo>
                  <a:pt x="1499" y="1443"/>
                  <a:pt x="1494" y="1426"/>
                  <a:pt x="1524" y="1436"/>
                </a:cubicBezTo>
                <a:cubicBezTo>
                  <a:pt x="1572" y="1434"/>
                  <a:pt x="1623" y="1446"/>
                  <a:pt x="1668" y="1430"/>
                </a:cubicBezTo>
                <a:cubicBezTo>
                  <a:pt x="1704" y="1417"/>
                  <a:pt x="1670" y="1356"/>
                  <a:pt x="1662" y="1340"/>
                </a:cubicBezTo>
                <a:cubicBezTo>
                  <a:pt x="1657" y="1293"/>
                  <a:pt x="1632" y="1228"/>
                  <a:pt x="1680" y="1196"/>
                </a:cubicBezTo>
                <a:cubicBezTo>
                  <a:pt x="1728" y="1212"/>
                  <a:pt x="1792" y="1186"/>
                  <a:pt x="1842" y="1178"/>
                </a:cubicBezTo>
                <a:cubicBezTo>
                  <a:pt x="1897" y="1150"/>
                  <a:pt x="1961" y="1121"/>
                  <a:pt x="2022" y="1112"/>
                </a:cubicBezTo>
                <a:cubicBezTo>
                  <a:pt x="2072" y="1095"/>
                  <a:pt x="2076" y="1100"/>
                  <a:pt x="2100" y="1052"/>
                </a:cubicBezTo>
                <a:cubicBezTo>
                  <a:pt x="2092" y="969"/>
                  <a:pt x="2078" y="985"/>
                  <a:pt x="2148" y="968"/>
                </a:cubicBezTo>
                <a:cubicBezTo>
                  <a:pt x="2164" y="936"/>
                  <a:pt x="2167" y="885"/>
                  <a:pt x="2196" y="866"/>
                </a:cubicBezTo>
                <a:cubicBezTo>
                  <a:pt x="2213" y="831"/>
                  <a:pt x="2201" y="756"/>
                  <a:pt x="2238" y="734"/>
                </a:cubicBezTo>
                <a:cubicBezTo>
                  <a:pt x="2262" y="720"/>
                  <a:pt x="2291" y="716"/>
                  <a:pt x="2316" y="704"/>
                </a:cubicBezTo>
                <a:cubicBezTo>
                  <a:pt x="2309" y="617"/>
                  <a:pt x="2326" y="627"/>
                  <a:pt x="2262" y="614"/>
                </a:cubicBezTo>
                <a:cubicBezTo>
                  <a:pt x="2208" y="587"/>
                  <a:pt x="2193" y="568"/>
                  <a:pt x="2130" y="560"/>
                </a:cubicBezTo>
                <a:cubicBezTo>
                  <a:pt x="2069" y="530"/>
                  <a:pt x="2007" y="507"/>
                  <a:pt x="1944" y="482"/>
                </a:cubicBezTo>
                <a:cubicBezTo>
                  <a:pt x="1929" y="438"/>
                  <a:pt x="1891" y="419"/>
                  <a:pt x="1854" y="398"/>
                </a:cubicBezTo>
                <a:cubicBezTo>
                  <a:pt x="1822" y="317"/>
                  <a:pt x="1866" y="404"/>
                  <a:pt x="1818" y="362"/>
                </a:cubicBezTo>
                <a:cubicBezTo>
                  <a:pt x="1807" y="353"/>
                  <a:pt x="1804" y="337"/>
                  <a:pt x="1794" y="326"/>
                </a:cubicBezTo>
                <a:cubicBezTo>
                  <a:pt x="1774" y="304"/>
                  <a:pt x="1744" y="291"/>
                  <a:pt x="1716" y="284"/>
                </a:cubicBezTo>
                <a:cubicBezTo>
                  <a:pt x="1642" y="235"/>
                  <a:pt x="1583" y="246"/>
                  <a:pt x="1488" y="242"/>
                </a:cubicBezTo>
                <a:cubicBezTo>
                  <a:pt x="1456" y="218"/>
                  <a:pt x="1444" y="211"/>
                  <a:pt x="1404" y="200"/>
                </a:cubicBezTo>
                <a:cubicBezTo>
                  <a:pt x="1337" y="147"/>
                  <a:pt x="1233" y="152"/>
                  <a:pt x="1152" y="128"/>
                </a:cubicBezTo>
                <a:cubicBezTo>
                  <a:pt x="1093" y="110"/>
                  <a:pt x="1050" y="68"/>
                  <a:pt x="990" y="56"/>
                </a:cubicBezTo>
                <a:cubicBezTo>
                  <a:pt x="966" y="32"/>
                  <a:pt x="952" y="21"/>
                  <a:pt x="918" y="14"/>
                </a:cubicBezTo>
                <a:cubicBezTo>
                  <a:pt x="891" y="19"/>
                  <a:pt x="876" y="12"/>
                  <a:pt x="852" y="20"/>
                </a:cubicBezTo>
                <a:cubicBezTo>
                  <a:pt x="780" y="92"/>
                  <a:pt x="665" y="0"/>
                  <a:pt x="576" y="44"/>
                </a:cubicBezTo>
                <a:cubicBezTo>
                  <a:pt x="548" y="86"/>
                  <a:pt x="564" y="72"/>
                  <a:pt x="534" y="92"/>
                </a:cubicBezTo>
                <a:cubicBezTo>
                  <a:pt x="532" y="140"/>
                  <a:pt x="544" y="237"/>
                  <a:pt x="492" y="272"/>
                </a:cubicBezTo>
                <a:cubicBezTo>
                  <a:pt x="473" y="330"/>
                  <a:pt x="506" y="243"/>
                  <a:pt x="462" y="302"/>
                </a:cubicBezTo>
                <a:cubicBezTo>
                  <a:pt x="425" y="352"/>
                  <a:pt x="474" y="330"/>
                  <a:pt x="432" y="344"/>
                </a:cubicBezTo>
                <a:cubicBezTo>
                  <a:pt x="428" y="350"/>
                  <a:pt x="423" y="356"/>
                  <a:pt x="420" y="362"/>
                </a:cubicBezTo>
                <a:cubicBezTo>
                  <a:pt x="417" y="368"/>
                  <a:pt x="419" y="377"/>
                  <a:pt x="414" y="380"/>
                </a:cubicBezTo>
                <a:cubicBezTo>
                  <a:pt x="396" y="391"/>
                  <a:pt x="374" y="391"/>
                  <a:pt x="354" y="398"/>
                </a:cubicBezTo>
                <a:cubicBezTo>
                  <a:pt x="352" y="405"/>
                  <a:pt x="328" y="448"/>
                  <a:pt x="324" y="452"/>
                </a:cubicBezTo>
                <a:cubicBezTo>
                  <a:pt x="300" y="476"/>
                  <a:pt x="246" y="518"/>
                  <a:pt x="246" y="518"/>
                </a:cubicBezTo>
                <a:cubicBezTo>
                  <a:pt x="231" y="571"/>
                  <a:pt x="216" y="640"/>
                  <a:pt x="168" y="674"/>
                </a:cubicBezTo>
                <a:cubicBezTo>
                  <a:pt x="148" y="688"/>
                  <a:pt x="93" y="702"/>
                  <a:pt x="66" y="710"/>
                </a:cubicBezTo>
                <a:cubicBezTo>
                  <a:pt x="38" y="800"/>
                  <a:pt x="55" y="776"/>
                  <a:pt x="0" y="812"/>
                </a:cubicBezTo>
                <a:cubicBezTo>
                  <a:pt x="8" y="876"/>
                  <a:pt x="11" y="912"/>
                  <a:pt x="30" y="968"/>
                </a:cubicBezTo>
                <a:cubicBezTo>
                  <a:pt x="33" y="976"/>
                  <a:pt x="46" y="972"/>
                  <a:pt x="54" y="974"/>
                </a:cubicBezTo>
                <a:cubicBezTo>
                  <a:pt x="65" y="981"/>
                  <a:pt x="81" y="983"/>
                  <a:pt x="90" y="992"/>
                </a:cubicBezTo>
                <a:cubicBezTo>
                  <a:pt x="103" y="1005"/>
                  <a:pt x="104" y="1046"/>
                  <a:pt x="108" y="1064"/>
                </a:cubicBezTo>
                <a:cubicBezTo>
                  <a:pt x="110" y="1084"/>
                  <a:pt x="112" y="1104"/>
                  <a:pt x="114" y="1124"/>
                </a:cubicBezTo>
                <a:cubicBezTo>
                  <a:pt x="125" y="1256"/>
                  <a:pt x="117" y="1359"/>
                  <a:pt x="174" y="1472"/>
                </a:cubicBezTo>
                <a:cubicBezTo>
                  <a:pt x="190" y="1503"/>
                  <a:pt x="177" y="1543"/>
                  <a:pt x="216" y="1556"/>
                </a:cubicBezTo>
                <a:cubicBezTo>
                  <a:pt x="226" y="1577"/>
                  <a:pt x="233" y="1597"/>
                  <a:pt x="246" y="1616"/>
                </a:cubicBezTo>
                <a:cubicBezTo>
                  <a:pt x="261" y="1720"/>
                  <a:pt x="264" y="1754"/>
                  <a:pt x="342" y="1832"/>
                </a:cubicBezTo>
                <a:cubicBezTo>
                  <a:pt x="348" y="1877"/>
                  <a:pt x="352" y="1896"/>
                  <a:pt x="384" y="1928"/>
                </a:cubicBezTo>
                <a:cubicBezTo>
                  <a:pt x="397" y="1980"/>
                  <a:pt x="377" y="1927"/>
                  <a:pt x="414" y="1964"/>
                </a:cubicBezTo>
                <a:cubicBezTo>
                  <a:pt x="424" y="1974"/>
                  <a:pt x="430" y="1988"/>
                  <a:pt x="438" y="2000"/>
                </a:cubicBezTo>
                <a:cubicBezTo>
                  <a:pt x="451" y="2019"/>
                  <a:pt x="453" y="2057"/>
                  <a:pt x="456" y="2078"/>
                </a:cubicBezTo>
                <a:cubicBezTo>
                  <a:pt x="486" y="2071"/>
                  <a:pt x="480" y="2064"/>
                  <a:pt x="480" y="2090"/>
                </a:cubicBezTo>
                <a:close/>
              </a:path>
            </a:pathLst>
          </a:custGeom>
          <a:solidFill>
            <a:srgbClr val="339966"/>
          </a:solidFill>
          <a:ln w="22225">
            <a:solidFill>
              <a:schemeClr val="tx1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5" name="Freeform 13">
            <a:extLst>
              <a:ext uri="{FF2B5EF4-FFF2-40B4-BE49-F238E27FC236}">
                <a16:creationId xmlns:a16="http://schemas.microsoft.com/office/drawing/2014/main" id="{D1DCBD11-BC73-8C5D-18F3-B4B8EAE0DE15}"/>
              </a:ext>
            </a:extLst>
          </p:cNvPr>
          <p:cNvSpPr>
            <a:spLocks/>
          </p:cNvSpPr>
          <p:nvPr/>
        </p:nvSpPr>
        <p:spPr bwMode="auto">
          <a:xfrm>
            <a:off x="2349210" y="3198633"/>
            <a:ext cx="1632877" cy="925615"/>
          </a:xfrm>
          <a:custGeom>
            <a:avLst/>
            <a:gdLst>
              <a:gd name="T0" fmla="*/ 0 w 1160"/>
              <a:gd name="T1" fmla="*/ 0 h 688"/>
              <a:gd name="T2" fmla="*/ 48 w 1160"/>
              <a:gd name="T3" fmla="*/ 144 h 688"/>
              <a:gd name="T4" fmla="*/ 288 w 1160"/>
              <a:gd name="T5" fmla="*/ 240 h 688"/>
              <a:gd name="T6" fmla="*/ 432 w 1160"/>
              <a:gd name="T7" fmla="*/ 432 h 688"/>
              <a:gd name="T8" fmla="*/ 576 w 1160"/>
              <a:gd name="T9" fmla="*/ 528 h 688"/>
              <a:gd name="T10" fmla="*/ 816 w 1160"/>
              <a:gd name="T11" fmla="*/ 672 h 688"/>
              <a:gd name="T12" fmla="*/ 1104 w 1160"/>
              <a:gd name="T13" fmla="*/ 624 h 688"/>
              <a:gd name="T14" fmla="*/ 1152 w 1160"/>
              <a:gd name="T15" fmla="*/ 672 h 6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60" h="688">
                <a:moveTo>
                  <a:pt x="0" y="0"/>
                </a:moveTo>
                <a:cubicBezTo>
                  <a:pt x="0" y="52"/>
                  <a:pt x="0" y="104"/>
                  <a:pt x="48" y="144"/>
                </a:cubicBezTo>
                <a:cubicBezTo>
                  <a:pt x="96" y="184"/>
                  <a:pt x="224" y="192"/>
                  <a:pt x="288" y="240"/>
                </a:cubicBezTo>
                <a:cubicBezTo>
                  <a:pt x="352" y="288"/>
                  <a:pt x="384" y="384"/>
                  <a:pt x="432" y="432"/>
                </a:cubicBezTo>
                <a:cubicBezTo>
                  <a:pt x="480" y="480"/>
                  <a:pt x="512" y="488"/>
                  <a:pt x="576" y="528"/>
                </a:cubicBezTo>
                <a:cubicBezTo>
                  <a:pt x="640" y="568"/>
                  <a:pt x="728" y="656"/>
                  <a:pt x="816" y="672"/>
                </a:cubicBezTo>
                <a:cubicBezTo>
                  <a:pt x="904" y="688"/>
                  <a:pt x="1048" y="624"/>
                  <a:pt x="1104" y="624"/>
                </a:cubicBezTo>
                <a:cubicBezTo>
                  <a:pt x="1160" y="624"/>
                  <a:pt x="1156" y="648"/>
                  <a:pt x="1152" y="672"/>
                </a:cubicBezTo>
              </a:path>
            </a:pathLst>
          </a:custGeom>
          <a:noFill/>
          <a:ln w="476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grpSp>
        <p:nvGrpSpPr>
          <p:cNvPr id="6" name="Group 14">
            <a:extLst>
              <a:ext uri="{FF2B5EF4-FFF2-40B4-BE49-F238E27FC236}">
                <a16:creationId xmlns:a16="http://schemas.microsoft.com/office/drawing/2014/main" id="{A755721A-FB30-F70B-4612-CFA3AA18039C}"/>
              </a:ext>
            </a:extLst>
          </p:cNvPr>
          <p:cNvGrpSpPr>
            <a:grpSpLocks/>
          </p:cNvGrpSpPr>
          <p:nvPr/>
        </p:nvGrpSpPr>
        <p:grpSpPr bwMode="auto">
          <a:xfrm>
            <a:off x="2979903" y="3128077"/>
            <a:ext cx="1170474" cy="1851300"/>
            <a:chOff x="768" y="1056"/>
            <a:chExt cx="862" cy="1457"/>
          </a:xfrm>
        </p:grpSpPr>
        <p:sp>
          <p:nvSpPr>
            <p:cNvPr id="7" name="Text Box 15">
              <a:extLst>
                <a:ext uri="{FF2B5EF4-FFF2-40B4-BE49-F238E27FC236}">
                  <a16:creationId xmlns:a16="http://schemas.microsoft.com/office/drawing/2014/main" id="{2AC3E199-80D6-FD75-65E0-D655FFA8B8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5" y="2295"/>
              <a:ext cx="731" cy="218"/>
            </a:xfrm>
            <a:prstGeom prst="rect">
              <a:avLst/>
            </a:prstGeom>
            <a:solidFill>
              <a:srgbClr val="3CD52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200" b="1" dirty="0">
                  <a:latin typeface="Verdana" charset="0"/>
                </a:rPr>
                <a:t>FREE</a:t>
              </a:r>
            </a:p>
          </p:txBody>
        </p:sp>
        <p:sp>
          <p:nvSpPr>
            <p:cNvPr id="8" name="Text Box 16">
              <a:extLst>
                <a:ext uri="{FF2B5EF4-FFF2-40B4-BE49-F238E27FC236}">
                  <a16:creationId xmlns:a16="http://schemas.microsoft.com/office/drawing/2014/main" id="{96C3885F-A756-9A0D-1C0A-70DAE19003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8" y="1056"/>
              <a:ext cx="862" cy="20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1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Verdana" charset="0"/>
                </a:rPr>
                <a:t>INFECTED</a:t>
              </a:r>
            </a:p>
          </p:txBody>
        </p:sp>
      </p:grpSp>
      <p:grpSp>
        <p:nvGrpSpPr>
          <p:cNvPr id="9" name="Group 17">
            <a:extLst>
              <a:ext uri="{FF2B5EF4-FFF2-40B4-BE49-F238E27FC236}">
                <a16:creationId xmlns:a16="http://schemas.microsoft.com/office/drawing/2014/main" id="{7B6F6CD9-B974-89E1-B934-AEA06C9A6483}"/>
              </a:ext>
            </a:extLst>
          </p:cNvPr>
          <p:cNvGrpSpPr>
            <a:grpSpLocks/>
          </p:cNvGrpSpPr>
          <p:nvPr/>
        </p:nvGrpSpPr>
        <p:grpSpPr bwMode="auto">
          <a:xfrm>
            <a:off x="4126102" y="3083471"/>
            <a:ext cx="2879098" cy="1330844"/>
            <a:chOff x="824" y="713"/>
            <a:chExt cx="2946" cy="1134"/>
          </a:xfrm>
        </p:grpSpPr>
        <p:cxnSp>
          <p:nvCxnSpPr>
            <p:cNvPr id="10" name="AutoShape 18">
              <a:extLst>
                <a:ext uri="{FF2B5EF4-FFF2-40B4-BE49-F238E27FC236}">
                  <a16:creationId xmlns:a16="http://schemas.microsoft.com/office/drawing/2014/main" id="{9E8CD497-D24A-D05F-9CD5-952C377B394E}"/>
                </a:ext>
              </a:extLst>
            </p:cNvPr>
            <p:cNvCxnSpPr>
              <a:cxnSpLocks noChangeShapeType="1"/>
              <a:stCxn id="12" idx="2"/>
            </p:cNvCxnSpPr>
            <p:nvPr/>
          </p:nvCxnSpPr>
          <p:spPr bwMode="auto">
            <a:xfrm flipH="1">
              <a:off x="824" y="1520"/>
              <a:ext cx="529" cy="86"/>
            </a:xfrm>
            <a:prstGeom prst="straightConnector1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1" name="AutoShape 19">
              <a:extLst>
                <a:ext uri="{FF2B5EF4-FFF2-40B4-BE49-F238E27FC236}">
                  <a16:creationId xmlns:a16="http://schemas.microsoft.com/office/drawing/2014/main" id="{FB84105C-6832-783A-C5DB-BD9B2EBCB707}"/>
                </a:ext>
              </a:extLst>
            </p:cNvPr>
            <p:cNvCxnSpPr>
              <a:cxnSpLocks noChangeShapeType="1"/>
              <a:stCxn id="12" idx="0"/>
            </p:cNvCxnSpPr>
            <p:nvPr/>
          </p:nvCxnSpPr>
          <p:spPr bwMode="auto">
            <a:xfrm flipV="1">
              <a:off x="2562" y="713"/>
              <a:ext cx="953" cy="480"/>
            </a:xfrm>
            <a:prstGeom prst="straightConnector1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91240B29-F687-4f45-9708-019B960494DF}">
                <a14:hiddenLine xmlns:a14="http://schemas.microsoft.com/office/drawing/2010/main" xmlns="" w="57150">
                  <a:solidFill>
                    <a:srgbClr val="FF0000"/>
                  </a:solidFill>
                  <a:round/>
                  <a:headEnd/>
                  <a:tailEnd type="triangl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2" name="Oval 20">
              <a:extLst>
                <a:ext uri="{FF2B5EF4-FFF2-40B4-BE49-F238E27FC236}">
                  <a16:creationId xmlns:a16="http://schemas.microsoft.com/office/drawing/2014/main" id="{A5DC9EE7-FEDA-B35E-0618-361917B892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3" y="1193"/>
              <a:ext cx="2417" cy="654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1400" b="1" dirty="0"/>
                <a:t>Biosecurity management </a:t>
              </a:r>
            </a:p>
          </p:txBody>
        </p:sp>
      </p:grpSp>
      <p:sp>
        <p:nvSpPr>
          <p:cNvPr id="13" name="CasellaDiTesto 30">
            <a:extLst>
              <a:ext uri="{FF2B5EF4-FFF2-40B4-BE49-F238E27FC236}">
                <a16:creationId xmlns:a16="http://schemas.microsoft.com/office/drawing/2014/main" id="{4BA6AA79-5A8F-32A9-468C-7B495C7843E0}"/>
              </a:ext>
            </a:extLst>
          </p:cNvPr>
          <p:cNvSpPr txBox="1"/>
          <p:nvPr/>
        </p:nvSpPr>
        <p:spPr>
          <a:xfrm>
            <a:off x="-332878" y="6558689"/>
            <a:ext cx="30380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00" i="1" dirty="0"/>
              <a:t>Source : WOAHModified from USDA-APHIS</a:t>
            </a:r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6CAED218-2689-5E6D-72F0-0DC6027DB30E}"/>
              </a:ext>
            </a:extLst>
          </p:cNvPr>
          <p:cNvSpPr txBox="1">
            <a:spLocks/>
          </p:cNvSpPr>
          <p:nvPr/>
        </p:nvSpPr>
        <p:spPr>
          <a:xfrm>
            <a:off x="1352414" y="176200"/>
            <a:ext cx="9353822" cy="831626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Zoning and compartmentalisation in practice</a:t>
            </a:r>
          </a:p>
        </p:txBody>
      </p:sp>
      <p:sp>
        <p:nvSpPr>
          <p:cNvPr id="15" name="ZoneTexte 33">
            <a:extLst>
              <a:ext uri="{FF2B5EF4-FFF2-40B4-BE49-F238E27FC236}">
                <a16:creationId xmlns:a16="http://schemas.microsoft.com/office/drawing/2014/main" id="{DBD86BE3-6A6A-43BA-F51B-2E542A29D849}"/>
              </a:ext>
            </a:extLst>
          </p:cNvPr>
          <p:cNvSpPr txBox="1"/>
          <p:nvPr/>
        </p:nvSpPr>
        <p:spPr bwMode="auto">
          <a:xfrm>
            <a:off x="2677134" y="6170361"/>
            <a:ext cx="23042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400" kern="0" dirty="0">
                <a:solidFill>
                  <a:srgbClr val="FF48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Zoning</a:t>
            </a:r>
            <a:r>
              <a:rPr lang="en-GB" kern="0" dirty="0"/>
              <a:t> </a:t>
            </a:r>
          </a:p>
        </p:txBody>
      </p:sp>
      <p:sp>
        <p:nvSpPr>
          <p:cNvPr id="16" name="ZoneTexte 34">
            <a:extLst>
              <a:ext uri="{FF2B5EF4-FFF2-40B4-BE49-F238E27FC236}">
                <a16:creationId xmlns:a16="http://schemas.microsoft.com/office/drawing/2014/main" id="{27BB1F3F-469F-EB3D-0B56-20217694C7FA}"/>
              </a:ext>
            </a:extLst>
          </p:cNvPr>
          <p:cNvSpPr txBox="1"/>
          <p:nvPr/>
        </p:nvSpPr>
        <p:spPr bwMode="auto">
          <a:xfrm>
            <a:off x="7116762" y="6181816"/>
            <a:ext cx="31664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400" kern="0" dirty="0">
                <a:solidFill>
                  <a:srgbClr val="FF48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Compartmentalisation</a:t>
            </a:r>
            <a:endParaRPr lang="en-GB" kern="0" dirty="0">
              <a:solidFill>
                <a:srgbClr val="FF48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1C4DC02-697A-2F66-A56C-6CD48553EE72}"/>
              </a:ext>
            </a:extLst>
          </p:cNvPr>
          <p:cNvGrpSpPr/>
          <p:nvPr/>
        </p:nvGrpSpPr>
        <p:grpSpPr>
          <a:xfrm>
            <a:off x="7003047" y="2378737"/>
            <a:ext cx="3132667" cy="3556000"/>
            <a:chOff x="5399773" y="1484784"/>
            <a:chExt cx="3132667" cy="3556000"/>
          </a:xfrm>
        </p:grpSpPr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2BB23062-275C-C85E-E342-087C9427C6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9773" y="1484784"/>
              <a:ext cx="3132667" cy="3556000"/>
            </a:xfrm>
            <a:custGeom>
              <a:avLst/>
              <a:gdLst>
                <a:gd name="T0" fmla="*/ 528 w 2326"/>
                <a:gd name="T1" fmla="*/ 2276 h 2742"/>
                <a:gd name="T2" fmla="*/ 582 w 2326"/>
                <a:gd name="T3" fmla="*/ 2486 h 2742"/>
                <a:gd name="T4" fmla="*/ 696 w 2326"/>
                <a:gd name="T5" fmla="*/ 2570 h 2742"/>
                <a:gd name="T6" fmla="*/ 846 w 2326"/>
                <a:gd name="T7" fmla="*/ 2486 h 2742"/>
                <a:gd name="T8" fmla="*/ 1026 w 2326"/>
                <a:gd name="T9" fmla="*/ 2456 h 2742"/>
                <a:gd name="T10" fmla="*/ 1050 w 2326"/>
                <a:gd name="T11" fmla="*/ 2486 h 2742"/>
                <a:gd name="T12" fmla="*/ 1170 w 2326"/>
                <a:gd name="T13" fmla="*/ 2678 h 2742"/>
                <a:gd name="T14" fmla="*/ 1536 w 2326"/>
                <a:gd name="T15" fmla="*/ 2732 h 2742"/>
                <a:gd name="T16" fmla="*/ 1602 w 2326"/>
                <a:gd name="T17" fmla="*/ 2570 h 2742"/>
                <a:gd name="T18" fmla="*/ 1644 w 2326"/>
                <a:gd name="T19" fmla="*/ 2408 h 2742"/>
                <a:gd name="T20" fmla="*/ 1578 w 2326"/>
                <a:gd name="T21" fmla="*/ 2276 h 2742"/>
                <a:gd name="T22" fmla="*/ 1548 w 2326"/>
                <a:gd name="T23" fmla="*/ 2138 h 2742"/>
                <a:gd name="T24" fmla="*/ 1554 w 2326"/>
                <a:gd name="T25" fmla="*/ 1994 h 2742"/>
                <a:gd name="T26" fmla="*/ 1794 w 2326"/>
                <a:gd name="T27" fmla="*/ 2096 h 2742"/>
                <a:gd name="T28" fmla="*/ 1938 w 2326"/>
                <a:gd name="T29" fmla="*/ 2060 h 2742"/>
                <a:gd name="T30" fmla="*/ 2010 w 2326"/>
                <a:gd name="T31" fmla="*/ 2018 h 2742"/>
                <a:gd name="T32" fmla="*/ 1872 w 2326"/>
                <a:gd name="T33" fmla="*/ 1718 h 2742"/>
                <a:gd name="T34" fmla="*/ 1770 w 2326"/>
                <a:gd name="T35" fmla="*/ 1616 h 2742"/>
                <a:gd name="T36" fmla="*/ 1734 w 2326"/>
                <a:gd name="T37" fmla="*/ 1568 h 2742"/>
                <a:gd name="T38" fmla="*/ 1578 w 2326"/>
                <a:gd name="T39" fmla="*/ 1514 h 2742"/>
                <a:gd name="T40" fmla="*/ 1206 w 2326"/>
                <a:gd name="T41" fmla="*/ 1508 h 2742"/>
                <a:gd name="T42" fmla="*/ 1176 w 2326"/>
                <a:gd name="T43" fmla="*/ 1478 h 2742"/>
                <a:gd name="T44" fmla="*/ 1194 w 2326"/>
                <a:gd name="T45" fmla="*/ 1418 h 2742"/>
                <a:gd name="T46" fmla="*/ 1260 w 2326"/>
                <a:gd name="T47" fmla="*/ 1382 h 2742"/>
                <a:gd name="T48" fmla="*/ 1368 w 2326"/>
                <a:gd name="T49" fmla="*/ 1412 h 2742"/>
                <a:gd name="T50" fmla="*/ 1524 w 2326"/>
                <a:gd name="T51" fmla="*/ 1436 h 2742"/>
                <a:gd name="T52" fmla="*/ 1662 w 2326"/>
                <a:gd name="T53" fmla="*/ 1340 h 2742"/>
                <a:gd name="T54" fmla="*/ 1842 w 2326"/>
                <a:gd name="T55" fmla="*/ 1178 h 2742"/>
                <a:gd name="T56" fmla="*/ 2100 w 2326"/>
                <a:gd name="T57" fmla="*/ 1052 h 2742"/>
                <a:gd name="T58" fmla="*/ 2196 w 2326"/>
                <a:gd name="T59" fmla="*/ 866 h 2742"/>
                <a:gd name="T60" fmla="*/ 2316 w 2326"/>
                <a:gd name="T61" fmla="*/ 704 h 2742"/>
                <a:gd name="T62" fmla="*/ 2130 w 2326"/>
                <a:gd name="T63" fmla="*/ 560 h 2742"/>
                <a:gd name="T64" fmla="*/ 1854 w 2326"/>
                <a:gd name="T65" fmla="*/ 398 h 2742"/>
                <a:gd name="T66" fmla="*/ 1794 w 2326"/>
                <a:gd name="T67" fmla="*/ 326 h 2742"/>
                <a:gd name="T68" fmla="*/ 1488 w 2326"/>
                <a:gd name="T69" fmla="*/ 242 h 2742"/>
                <a:gd name="T70" fmla="*/ 1152 w 2326"/>
                <a:gd name="T71" fmla="*/ 128 h 2742"/>
                <a:gd name="T72" fmla="*/ 918 w 2326"/>
                <a:gd name="T73" fmla="*/ 14 h 2742"/>
                <a:gd name="T74" fmla="*/ 576 w 2326"/>
                <a:gd name="T75" fmla="*/ 44 h 2742"/>
                <a:gd name="T76" fmla="*/ 492 w 2326"/>
                <a:gd name="T77" fmla="*/ 272 h 2742"/>
                <a:gd name="T78" fmla="*/ 432 w 2326"/>
                <a:gd name="T79" fmla="*/ 344 h 2742"/>
                <a:gd name="T80" fmla="*/ 414 w 2326"/>
                <a:gd name="T81" fmla="*/ 380 h 2742"/>
                <a:gd name="T82" fmla="*/ 324 w 2326"/>
                <a:gd name="T83" fmla="*/ 452 h 2742"/>
                <a:gd name="T84" fmla="*/ 168 w 2326"/>
                <a:gd name="T85" fmla="*/ 674 h 2742"/>
                <a:gd name="T86" fmla="*/ 0 w 2326"/>
                <a:gd name="T87" fmla="*/ 812 h 2742"/>
                <a:gd name="T88" fmla="*/ 54 w 2326"/>
                <a:gd name="T89" fmla="*/ 974 h 2742"/>
                <a:gd name="T90" fmla="*/ 108 w 2326"/>
                <a:gd name="T91" fmla="*/ 1064 h 2742"/>
                <a:gd name="T92" fmla="*/ 174 w 2326"/>
                <a:gd name="T93" fmla="*/ 1472 h 2742"/>
                <a:gd name="T94" fmla="*/ 246 w 2326"/>
                <a:gd name="T95" fmla="*/ 1616 h 2742"/>
                <a:gd name="T96" fmla="*/ 384 w 2326"/>
                <a:gd name="T97" fmla="*/ 1928 h 2742"/>
                <a:gd name="T98" fmla="*/ 438 w 2326"/>
                <a:gd name="T99" fmla="*/ 2000 h 2742"/>
                <a:gd name="T100" fmla="*/ 480 w 2326"/>
                <a:gd name="T101" fmla="*/ 2090 h 27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326" h="2742">
                  <a:moveTo>
                    <a:pt x="480" y="2090"/>
                  </a:moveTo>
                  <a:cubicBezTo>
                    <a:pt x="503" y="2151"/>
                    <a:pt x="507" y="2214"/>
                    <a:pt x="528" y="2276"/>
                  </a:cubicBezTo>
                  <a:cubicBezTo>
                    <a:pt x="530" y="2308"/>
                    <a:pt x="530" y="2340"/>
                    <a:pt x="534" y="2372"/>
                  </a:cubicBezTo>
                  <a:cubicBezTo>
                    <a:pt x="539" y="2412"/>
                    <a:pt x="568" y="2449"/>
                    <a:pt x="582" y="2486"/>
                  </a:cubicBezTo>
                  <a:cubicBezTo>
                    <a:pt x="582" y="2486"/>
                    <a:pt x="591" y="2525"/>
                    <a:pt x="594" y="2528"/>
                  </a:cubicBezTo>
                  <a:cubicBezTo>
                    <a:pt x="622" y="2556"/>
                    <a:pt x="660" y="2560"/>
                    <a:pt x="696" y="2570"/>
                  </a:cubicBezTo>
                  <a:cubicBezTo>
                    <a:pt x="742" y="2561"/>
                    <a:pt x="784" y="2558"/>
                    <a:pt x="828" y="2540"/>
                  </a:cubicBezTo>
                  <a:cubicBezTo>
                    <a:pt x="834" y="2522"/>
                    <a:pt x="828" y="2492"/>
                    <a:pt x="846" y="2486"/>
                  </a:cubicBezTo>
                  <a:cubicBezTo>
                    <a:pt x="901" y="2468"/>
                    <a:pt x="914" y="2457"/>
                    <a:pt x="978" y="2450"/>
                  </a:cubicBezTo>
                  <a:cubicBezTo>
                    <a:pt x="994" y="2452"/>
                    <a:pt x="1012" y="2448"/>
                    <a:pt x="1026" y="2456"/>
                  </a:cubicBezTo>
                  <a:cubicBezTo>
                    <a:pt x="1033" y="2460"/>
                    <a:pt x="1027" y="2474"/>
                    <a:pt x="1032" y="2480"/>
                  </a:cubicBezTo>
                  <a:cubicBezTo>
                    <a:pt x="1036" y="2485"/>
                    <a:pt x="1044" y="2484"/>
                    <a:pt x="1050" y="2486"/>
                  </a:cubicBezTo>
                  <a:cubicBezTo>
                    <a:pt x="1057" y="2530"/>
                    <a:pt x="1063" y="2542"/>
                    <a:pt x="1080" y="2582"/>
                  </a:cubicBezTo>
                  <a:cubicBezTo>
                    <a:pt x="1104" y="2639"/>
                    <a:pt x="1100" y="2660"/>
                    <a:pt x="1170" y="2678"/>
                  </a:cubicBezTo>
                  <a:cubicBezTo>
                    <a:pt x="1237" y="2723"/>
                    <a:pt x="1266" y="2731"/>
                    <a:pt x="1350" y="2738"/>
                  </a:cubicBezTo>
                  <a:cubicBezTo>
                    <a:pt x="1412" y="2736"/>
                    <a:pt x="1475" y="2742"/>
                    <a:pt x="1536" y="2732"/>
                  </a:cubicBezTo>
                  <a:cubicBezTo>
                    <a:pt x="1542" y="2731"/>
                    <a:pt x="1541" y="2696"/>
                    <a:pt x="1548" y="2678"/>
                  </a:cubicBezTo>
                  <a:cubicBezTo>
                    <a:pt x="1561" y="2642"/>
                    <a:pt x="1583" y="2604"/>
                    <a:pt x="1602" y="2570"/>
                  </a:cubicBezTo>
                  <a:cubicBezTo>
                    <a:pt x="1612" y="2553"/>
                    <a:pt x="1626" y="2516"/>
                    <a:pt x="1626" y="2516"/>
                  </a:cubicBezTo>
                  <a:cubicBezTo>
                    <a:pt x="1630" y="2479"/>
                    <a:pt x="1632" y="2443"/>
                    <a:pt x="1644" y="2408"/>
                  </a:cubicBezTo>
                  <a:cubicBezTo>
                    <a:pt x="1624" y="2349"/>
                    <a:pt x="1635" y="2384"/>
                    <a:pt x="1614" y="2300"/>
                  </a:cubicBezTo>
                  <a:cubicBezTo>
                    <a:pt x="1611" y="2286"/>
                    <a:pt x="1578" y="2276"/>
                    <a:pt x="1578" y="2276"/>
                  </a:cubicBezTo>
                  <a:cubicBezTo>
                    <a:pt x="1573" y="2249"/>
                    <a:pt x="1562" y="2235"/>
                    <a:pt x="1554" y="2210"/>
                  </a:cubicBezTo>
                  <a:cubicBezTo>
                    <a:pt x="1552" y="2186"/>
                    <a:pt x="1551" y="2162"/>
                    <a:pt x="1548" y="2138"/>
                  </a:cubicBezTo>
                  <a:cubicBezTo>
                    <a:pt x="1545" y="2114"/>
                    <a:pt x="1536" y="2066"/>
                    <a:pt x="1536" y="2066"/>
                  </a:cubicBezTo>
                  <a:cubicBezTo>
                    <a:pt x="1541" y="2041"/>
                    <a:pt x="1546" y="2018"/>
                    <a:pt x="1554" y="1994"/>
                  </a:cubicBezTo>
                  <a:cubicBezTo>
                    <a:pt x="1590" y="2001"/>
                    <a:pt x="1630" y="2000"/>
                    <a:pt x="1662" y="2018"/>
                  </a:cubicBezTo>
                  <a:cubicBezTo>
                    <a:pt x="1706" y="2042"/>
                    <a:pt x="1752" y="2070"/>
                    <a:pt x="1794" y="2096"/>
                  </a:cubicBezTo>
                  <a:cubicBezTo>
                    <a:pt x="1836" y="2092"/>
                    <a:pt x="1879" y="2094"/>
                    <a:pt x="1920" y="2084"/>
                  </a:cubicBezTo>
                  <a:cubicBezTo>
                    <a:pt x="1930" y="2082"/>
                    <a:pt x="1930" y="2066"/>
                    <a:pt x="1938" y="2060"/>
                  </a:cubicBezTo>
                  <a:cubicBezTo>
                    <a:pt x="1945" y="2055"/>
                    <a:pt x="1954" y="2056"/>
                    <a:pt x="1962" y="2054"/>
                  </a:cubicBezTo>
                  <a:cubicBezTo>
                    <a:pt x="1978" y="2042"/>
                    <a:pt x="1994" y="2030"/>
                    <a:pt x="2010" y="2018"/>
                  </a:cubicBezTo>
                  <a:cubicBezTo>
                    <a:pt x="2036" y="1998"/>
                    <a:pt x="2034" y="1922"/>
                    <a:pt x="2034" y="1922"/>
                  </a:cubicBezTo>
                  <a:cubicBezTo>
                    <a:pt x="2012" y="1821"/>
                    <a:pt x="1974" y="1752"/>
                    <a:pt x="1872" y="1718"/>
                  </a:cubicBezTo>
                  <a:cubicBezTo>
                    <a:pt x="1844" y="1676"/>
                    <a:pt x="1868" y="1687"/>
                    <a:pt x="1818" y="1652"/>
                  </a:cubicBezTo>
                  <a:cubicBezTo>
                    <a:pt x="1802" y="1640"/>
                    <a:pt x="1770" y="1616"/>
                    <a:pt x="1770" y="1616"/>
                  </a:cubicBezTo>
                  <a:cubicBezTo>
                    <a:pt x="1764" y="1602"/>
                    <a:pt x="1761" y="1586"/>
                    <a:pt x="1752" y="1574"/>
                  </a:cubicBezTo>
                  <a:cubicBezTo>
                    <a:pt x="1748" y="1569"/>
                    <a:pt x="1740" y="1571"/>
                    <a:pt x="1734" y="1568"/>
                  </a:cubicBezTo>
                  <a:cubicBezTo>
                    <a:pt x="1728" y="1565"/>
                    <a:pt x="1723" y="1559"/>
                    <a:pt x="1716" y="1556"/>
                  </a:cubicBezTo>
                  <a:cubicBezTo>
                    <a:pt x="1671" y="1538"/>
                    <a:pt x="1625" y="1526"/>
                    <a:pt x="1578" y="1514"/>
                  </a:cubicBezTo>
                  <a:cubicBezTo>
                    <a:pt x="1472" y="1518"/>
                    <a:pt x="1407" y="1516"/>
                    <a:pt x="1308" y="1508"/>
                  </a:cubicBezTo>
                  <a:cubicBezTo>
                    <a:pt x="1239" y="1522"/>
                    <a:pt x="1228" y="1553"/>
                    <a:pt x="1206" y="1508"/>
                  </a:cubicBezTo>
                  <a:cubicBezTo>
                    <a:pt x="1203" y="1502"/>
                    <a:pt x="1204" y="1494"/>
                    <a:pt x="1200" y="1490"/>
                  </a:cubicBezTo>
                  <a:cubicBezTo>
                    <a:pt x="1194" y="1484"/>
                    <a:pt x="1184" y="1482"/>
                    <a:pt x="1176" y="1478"/>
                  </a:cubicBezTo>
                  <a:cubicBezTo>
                    <a:pt x="1180" y="1466"/>
                    <a:pt x="1185" y="1454"/>
                    <a:pt x="1188" y="1442"/>
                  </a:cubicBezTo>
                  <a:cubicBezTo>
                    <a:pt x="1190" y="1434"/>
                    <a:pt x="1188" y="1424"/>
                    <a:pt x="1194" y="1418"/>
                  </a:cubicBezTo>
                  <a:cubicBezTo>
                    <a:pt x="1200" y="1412"/>
                    <a:pt x="1210" y="1414"/>
                    <a:pt x="1218" y="1412"/>
                  </a:cubicBezTo>
                  <a:cubicBezTo>
                    <a:pt x="1232" y="1402"/>
                    <a:pt x="1243" y="1385"/>
                    <a:pt x="1260" y="1382"/>
                  </a:cubicBezTo>
                  <a:cubicBezTo>
                    <a:pt x="1266" y="1381"/>
                    <a:pt x="1272" y="1386"/>
                    <a:pt x="1278" y="1388"/>
                  </a:cubicBezTo>
                  <a:cubicBezTo>
                    <a:pt x="1308" y="1396"/>
                    <a:pt x="1338" y="1406"/>
                    <a:pt x="1368" y="1412"/>
                  </a:cubicBezTo>
                  <a:cubicBezTo>
                    <a:pt x="1402" y="1419"/>
                    <a:pt x="1436" y="1420"/>
                    <a:pt x="1470" y="1424"/>
                  </a:cubicBezTo>
                  <a:cubicBezTo>
                    <a:pt x="1499" y="1443"/>
                    <a:pt x="1494" y="1426"/>
                    <a:pt x="1524" y="1436"/>
                  </a:cubicBezTo>
                  <a:cubicBezTo>
                    <a:pt x="1572" y="1434"/>
                    <a:pt x="1623" y="1446"/>
                    <a:pt x="1668" y="1430"/>
                  </a:cubicBezTo>
                  <a:cubicBezTo>
                    <a:pt x="1704" y="1417"/>
                    <a:pt x="1670" y="1356"/>
                    <a:pt x="1662" y="1340"/>
                  </a:cubicBezTo>
                  <a:cubicBezTo>
                    <a:pt x="1657" y="1293"/>
                    <a:pt x="1632" y="1228"/>
                    <a:pt x="1680" y="1196"/>
                  </a:cubicBezTo>
                  <a:cubicBezTo>
                    <a:pt x="1728" y="1212"/>
                    <a:pt x="1792" y="1186"/>
                    <a:pt x="1842" y="1178"/>
                  </a:cubicBezTo>
                  <a:cubicBezTo>
                    <a:pt x="1897" y="1150"/>
                    <a:pt x="1961" y="1121"/>
                    <a:pt x="2022" y="1112"/>
                  </a:cubicBezTo>
                  <a:cubicBezTo>
                    <a:pt x="2072" y="1095"/>
                    <a:pt x="2076" y="1100"/>
                    <a:pt x="2100" y="1052"/>
                  </a:cubicBezTo>
                  <a:cubicBezTo>
                    <a:pt x="2092" y="969"/>
                    <a:pt x="2078" y="985"/>
                    <a:pt x="2148" y="968"/>
                  </a:cubicBezTo>
                  <a:cubicBezTo>
                    <a:pt x="2164" y="936"/>
                    <a:pt x="2167" y="885"/>
                    <a:pt x="2196" y="866"/>
                  </a:cubicBezTo>
                  <a:cubicBezTo>
                    <a:pt x="2213" y="831"/>
                    <a:pt x="2201" y="756"/>
                    <a:pt x="2238" y="734"/>
                  </a:cubicBezTo>
                  <a:cubicBezTo>
                    <a:pt x="2262" y="720"/>
                    <a:pt x="2291" y="716"/>
                    <a:pt x="2316" y="704"/>
                  </a:cubicBezTo>
                  <a:cubicBezTo>
                    <a:pt x="2309" y="617"/>
                    <a:pt x="2326" y="627"/>
                    <a:pt x="2262" y="614"/>
                  </a:cubicBezTo>
                  <a:cubicBezTo>
                    <a:pt x="2208" y="587"/>
                    <a:pt x="2193" y="568"/>
                    <a:pt x="2130" y="560"/>
                  </a:cubicBezTo>
                  <a:cubicBezTo>
                    <a:pt x="2069" y="530"/>
                    <a:pt x="2007" y="507"/>
                    <a:pt x="1944" y="482"/>
                  </a:cubicBezTo>
                  <a:cubicBezTo>
                    <a:pt x="1929" y="438"/>
                    <a:pt x="1891" y="419"/>
                    <a:pt x="1854" y="398"/>
                  </a:cubicBezTo>
                  <a:cubicBezTo>
                    <a:pt x="1822" y="317"/>
                    <a:pt x="1866" y="404"/>
                    <a:pt x="1818" y="362"/>
                  </a:cubicBezTo>
                  <a:cubicBezTo>
                    <a:pt x="1807" y="353"/>
                    <a:pt x="1804" y="337"/>
                    <a:pt x="1794" y="326"/>
                  </a:cubicBezTo>
                  <a:cubicBezTo>
                    <a:pt x="1774" y="304"/>
                    <a:pt x="1744" y="291"/>
                    <a:pt x="1716" y="284"/>
                  </a:cubicBezTo>
                  <a:cubicBezTo>
                    <a:pt x="1642" y="235"/>
                    <a:pt x="1583" y="246"/>
                    <a:pt x="1488" y="242"/>
                  </a:cubicBezTo>
                  <a:cubicBezTo>
                    <a:pt x="1456" y="218"/>
                    <a:pt x="1444" y="211"/>
                    <a:pt x="1404" y="200"/>
                  </a:cubicBezTo>
                  <a:cubicBezTo>
                    <a:pt x="1337" y="147"/>
                    <a:pt x="1233" y="152"/>
                    <a:pt x="1152" y="128"/>
                  </a:cubicBezTo>
                  <a:cubicBezTo>
                    <a:pt x="1093" y="110"/>
                    <a:pt x="1050" y="68"/>
                    <a:pt x="990" y="56"/>
                  </a:cubicBezTo>
                  <a:cubicBezTo>
                    <a:pt x="966" y="32"/>
                    <a:pt x="952" y="21"/>
                    <a:pt x="918" y="14"/>
                  </a:cubicBezTo>
                  <a:cubicBezTo>
                    <a:pt x="891" y="19"/>
                    <a:pt x="876" y="12"/>
                    <a:pt x="852" y="20"/>
                  </a:cubicBezTo>
                  <a:cubicBezTo>
                    <a:pt x="780" y="92"/>
                    <a:pt x="665" y="0"/>
                    <a:pt x="576" y="44"/>
                  </a:cubicBezTo>
                  <a:cubicBezTo>
                    <a:pt x="548" y="86"/>
                    <a:pt x="564" y="72"/>
                    <a:pt x="534" y="92"/>
                  </a:cubicBezTo>
                  <a:cubicBezTo>
                    <a:pt x="532" y="140"/>
                    <a:pt x="544" y="237"/>
                    <a:pt x="492" y="272"/>
                  </a:cubicBezTo>
                  <a:cubicBezTo>
                    <a:pt x="473" y="330"/>
                    <a:pt x="506" y="243"/>
                    <a:pt x="462" y="302"/>
                  </a:cubicBezTo>
                  <a:cubicBezTo>
                    <a:pt x="425" y="352"/>
                    <a:pt x="474" y="330"/>
                    <a:pt x="432" y="344"/>
                  </a:cubicBezTo>
                  <a:cubicBezTo>
                    <a:pt x="428" y="350"/>
                    <a:pt x="423" y="356"/>
                    <a:pt x="420" y="362"/>
                  </a:cubicBezTo>
                  <a:cubicBezTo>
                    <a:pt x="417" y="368"/>
                    <a:pt x="419" y="377"/>
                    <a:pt x="414" y="380"/>
                  </a:cubicBezTo>
                  <a:cubicBezTo>
                    <a:pt x="396" y="391"/>
                    <a:pt x="374" y="391"/>
                    <a:pt x="354" y="398"/>
                  </a:cubicBezTo>
                  <a:cubicBezTo>
                    <a:pt x="352" y="405"/>
                    <a:pt x="328" y="448"/>
                    <a:pt x="324" y="452"/>
                  </a:cubicBezTo>
                  <a:cubicBezTo>
                    <a:pt x="300" y="476"/>
                    <a:pt x="246" y="518"/>
                    <a:pt x="246" y="518"/>
                  </a:cubicBezTo>
                  <a:cubicBezTo>
                    <a:pt x="231" y="571"/>
                    <a:pt x="216" y="640"/>
                    <a:pt x="168" y="674"/>
                  </a:cubicBezTo>
                  <a:cubicBezTo>
                    <a:pt x="148" y="688"/>
                    <a:pt x="93" y="702"/>
                    <a:pt x="66" y="710"/>
                  </a:cubicBezTo>
                  <a:cubicBezTo>
                    <a:pt x="38" y="800"/>
                    <a:pt x="55" y="776"/>
                    <a:pt x="0" y="812"/>
                  </a:cubicBezTo>
                  <a:cubicBezTo>
                    <a:pt x="8" y="876"/>
                    <a:pt x="11" y="912"/>
                    <a:pt x="30" y="968"/>
                  </a:cubicBezTo>
                  <a:cubicBezTo>
                    <a:pt x="33" y="976"/>
                    <a:pt x="46" y="972"/>
                    <a:pt x="54" y="974"/>
                  </a:cubicBezTo>
                  <a:cubicBezTo>
                    <a:pt x="65" y="981"/>
                    <a:pt x="81" y="983"/>
                    <a:pt x="90" y="992"/>
                  </a:cubicBezTo>
                  <a:cubicBezTo>
                    <a:pt x="103" y="1005"/>
                    <a:pt x="104" y="1046"/>
                    <a:pt x="108" y="1064"/>
                  </a:cubicBezTo>
                  <a:cubicBezTo>
                    <a:pt x="110" y="1084"/>
                    <a:pt x="112" y="1104"/>
                    <a:pt x="114" y="1124"/>
                  </a:cubicBezTo>
                  <a:cubicBezTo>
                    <a:pt x="125" y="1256"/>
                    <a:pt x="117" y="1359"/>
                    <a:pt x="174" y="1472"/>
                  </a:cubicBezTo>
                  <a:cubicBezTo>
                    <a:pt x="190" y="1503"/>
                    <a:pt x="177" y="1543"/>
                    <a:pt x="216" y="1556"/>
                  </a:cubicBezTo>
                  <a:cubicBezTo>
                    <a:pt x="226" y="1577"/>
                    <a:pt x="233" y="1597"/>
                    <a:pt x="246" y="1616"/>
                  </a:cubicBezTo>
                  <a:cubicBezTo>
                    <a:pt x="261" y="1720"/>
                    <a:pt x="264" y="1754"/>
                    <a:pt x="342" y="1832"/>
                  </a:cubicBezTo>
                  <a:cubicBezTo>
                    <a:pt x="348" y="1877"/>
                    <a:pt x="352" y="1896"/>
                    <a:pt x="384" y="1928"/>
                  </a:cubicBezTo>
                  <a:cubicBezTo>
                    <a:pt x="397" y="1980"/>
                    <a:pt x="377" y="1927"/>
                    <a:pt x="414" y="1964"/>
                  </a:cubicBezTo>
                  <a:cubicBezTo>
                    <a:pt x="424" y="1974"/>
                    <a:pt x="430" y="1988"/>
                    <a:pt x="438" y="2000"/>
                  </a:cubicBezTo>
                  <a:cubicBezTo>
                    <a:pt x="451" y="2019"/>
                    <a:pt x="453" y="2057"/>
                    <a:pt x="456" y="2078"/>
                  </a:cubicBezTo>
                  <a:cubicBezTo>
                    <a:pt x="486" y="2071"/>
                    <a:pt x="480" y="2064"/>
                    <a:pt x="480" y="2090"/>
                  </a:cubicBezTo>
                  <a:close/>
                </a:path>
              </a:pathLst>
            </a:custGeom>
            <a:solidFill>
              <a:srgbClr val="3399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14300" prst="artDeco"/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9" name="Text Box 16">
              <a:extLst>
                <a:ext uri="{FF2B5EF4-FFF2-40B4-BE49-F238E27FC236}">
                  <a16:creationId xmlns:a16="http://schemas.microsoft.com/office/drawing/2014/main" id="{E3F159EC-4B93-6B78-050F-DEC3AAAFF4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24578" y="2267050"/>
              <a:ext cx="1211148" cy="2620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1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Verdana" charset="0"/>
                </a:rPr>
                <a:t>INFECTED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95F12DD-1011-8A15-94C3-6E1926838514}"/>
              </a:ext>
            </a:extLst>
          </p:cNvPr>
          <p:cNvGrpSpPr/>
          <p:nvPr/>
        </p:nvGrpSpPr>
        <p:grpSpPr>
          <a:xfrm>
            <a:off x="7354355" y="3306501"/>
            <a:ext cx="1467337" cy="1494947"/>
            <a:chOff x="5746966" y="2417126"/>
            <a:chExt cx="1467337" cy="1494947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6F2D3AC7-CD27-D668-12E9-38AD7C1F560B}"/>
                </a:ext>
              </a:extLst>
            </p:cNvPr>
            <p:cNvGrpSpPr/>
            <p:nvPr/>
          </p:nvGrpSpPr>
          <p:grpSpPr>
            <a:xfrm>
              <a:off x="5746966" y="2417126"/>
              <a:ext cx="1467337" cy="1494947"/>
              <a:chOff x="5746966" y="2417126"/>
              <a:chExt cx="1467337" cy="1494947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93D0FC1D-FDA7-1264-00E1-C92B67FA253A}"/>
                  </a:ext>
                </a:extLst>
              </p:cNvPr>
              <p:cNvSpPr/>
              <p:nvPr/>
            </p:nvSpPr>
            <p:spPr>
              <a:xfrm>
                <a:off x="6012160" y="2417126"/>
                <a:ext cx="288032" cy="281660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F706A74A-FADD-6D64-10E6-CE0A73CE482E}"/>
                  </a:ext>
                </a:extLst>
              </p:cNvPr>
              <p:cNvSpPr/>
              <p:nvPr/>
            </p:nvSpPr>
            <p:spPr>
              <a:xfrm>
                <a:off x="6926271" y="2634946"/>
                <a:ext cx="288032" cy="281660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F3288F8B-E4DE-1F62-5B42-9303DF0A6B58}"/>
                  </a:ext>
                </a:extLst>
              </p:cNvPr>
              <p:cNvSpPr/>
              <p:nvPr/>
            </p:nvSpPr>
            <p:spPr>
              <a:xfrm flipH="1">
                <a:off x="6156176" y="3630413"/>
                <a:ext cx="265194" cy="281660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9EA95C10-4DAB-8FEF-B7E7-4DBB8FB57FB4}"/>
                  </a:ext>
                </a:extLst>
              </p:cNvPr>
              <p:cNvSpPr/>
              <p:nvPr/>
            </p:nvSpPr>
            <p:spPr>
              <a:xfrm flipH="1">
                <a:off x="5746966" y="3042646"/>
                <a:ext cx="265194" cy="281660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03517BC-00B5-EE8E-595A-A88AB05546B4}"/>
                </a:ext>
              </a:extLst>
            </p:cNvPr>
            <p:cNvCxnSpPr>
              <a:stCxn id="26" idx="2"/>
            </p:cNvCxnSpPr>
            <p:nvPr/>
          </p:nvCxnSpPr>
          <p:spPr>
            <a:xfrm flipH="1">
              <a:off x="5879563" y="2698786"/>
              <a:ext cx="276613" cy="321467"/>
            </a:xfrm>
            <a:prstGeom prst="line">
              <a:avLst/>
            </a:prstGeom>
            <a:ln w="34925">
              <a:solidFill>
                <a:srgbClr val="0070C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DCD90C6-3433-AE1A-3214-B1D8FF038528}"/>
                </a:ext>
              </a:extLst>
            </p:cNvPr>
            <p:cNvCxnSpPr>
              <a:stCxn id="26" idx="3"/>
            </p:cNvCxnSpPr>
            <p:nvPr/>
          </p:nvCxnSpPr>
          <p:spPr>
            <a:xfrm>
              <a:off x="6300192" y="2557956"/>
              <a:ext cx="604086" cy="190545"/>
            </a:xfrm>
            <a:prstGeom prst="line">
              <a:avLst/>
            </a:prstGeom>
            <a:ln w="34925">
              <a:solidFill>
                <a:srgbClr val="0070C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5F0D866D-C1D0-34F0-7BEC-14710DA3374B}"/>
                </a:ext>
              </a:extLst>
            </p:cNvPr>
            <p:cNvCxnSpPr/>
            <p:nvPr/>
          </p:nvCxnSpPr>
          <p:spPr>
            <a:xfrm flipV="1">
              <a:off x="6444208" y="2900901"/>
              <a:ext cx="612470" cy="773550"/>
            </a:xfrm>
            <a:prstGeom prst="line">
              <a:avLst/>
            </a:prstGeom>
            <a:ln w="34925">
              <a:solidFill>
                <a:srgbClr val="0070C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C74D032-CF1E-F90A-4AE1-B2BC44AADFF3}"/>
                </a:ext>
              </a:extLst>
            </p:cNvPr>
            <p:cNvCxnSpPr>
              <a:stCxn id="29" idx="2"/>
              <a:endCxn id="28" idx="3"/>
            </p:cNvCxnSpPr>
            <p:nvPr/>
          </p:nvCxnSpPr>
          <p:spPr>
            <a:xfrm>
              <a:off x="5879563" y="3324306"/>
              <a:ext cx="276613" cy="446937"/>
            </a:xfrm>
            <a:prstGeom prst="line">
              <a:avLst/>
            </a:prstGeom>
            <a:ln w="34925">
              <a:solidFill>
                <a:srgbClr val="0070C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0" name="AutoShape 18">
            <a:extLst>
              <a:ext uri="{FF2B5EF4-FFF2-40B4-BE49-F238E27FC236}">
                <a16:creationId xmlns:a16="http://schemas.microsoft.com/office/drawing/2014/main" id="{E33247D5-E759-C131-FA68-C31765A55FB4}"/>
              </a:ext>
            </a:extLst>
          </p:cNvPr>
          <p:cNvCxnSpPr>
            <a:cxnSpLocks noChangeShapeType="1"/>
            <a:stCxn id="12" idx="6"/>
            <a:endCxn id="29" idx="3"/>
          </p:cNvCxnSpPr>
          <p:nvPr/>
        </p:nvCxnSpPr>
        <p:spPr bwMode="auto">
          <a:xfrm>
            <a:off x="7005200" y="4030554"/>
            <a:ext cx="349154" cy="42297"/>
          </a:xfrm>
          <a:prstGeom prst="straightConnector1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4A34FC4E-B8E9-25D9-BD86-023CA8AE0D88}"/>
              </a:ext>
            </a:extLst>
          </p:cNvPr>
          <p:cNvSpPr/>
          <p:nvPr/>
        </p:nvSpPr>
        <p:spPr>
          <a:xfrm>
            <a:off x="4648376" y="3113309"/>
            <a:ext cx="288032" cy="281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44CF729-AA68-EC18-E2A6-881C4D3A621B}"/>
              </a:ext>
            </a:extLst>
          </p:cNvPr>
          <p:cNvSpPr/>
          <p:nvPr/>
        </p:nvSpPr>
        <p:spPr>
          <a:xfrm>
            <a:off x="3050512" y="2684015"/>
            <a:ext cx="288032" cy="281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BA2D5F7-6B82-2F70-E002-DF1186C200BB}"/>
              </a:ext>
            </a:extLst>
          </p:cNvPr>
          <p:cNvSpPr/>
          <p:nvPr/>
        </p:nvSpPr>
        <p:spPr>
          <a:xfrm>
            <a:off x="3790337" y="5178930"/>
            <a:ext cx="288032" cy="28166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629C04D-D98A-5F4C-9BB9-B855DCAEB53A}"/>
              </a:ext>
            </a:extLst>
          </p:cNvPr>
          <p:cNvSpPr/>
          <p:nvPr/>
        </p:nvSpPr>
        <p:spPr>
          <a:xfrm>
            <a:off x="2638209" y="4210140"/>
            <a:ext cx="288032" cy="28166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5CAEDAC-5C4D-2F0A-65BC-C31942FA3F6E}"/>
              </a:ext>
            </a:extLst>
          </p:cNvPr>
          <p:cNvGrpSpPr/>
          <p:nvPr/>
        </p:nvGrpSpPr>
        <p:grpSpPr>
          <a:xfrm>
            <a:off x="7376664" y="3325377"/>
            <a:ext cx="1467337" cy="1494947"/>
            <a:chOff x="4716016" y="3789580"/>
            <a:chExt cx="1467337" cy="1494947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90F74335-C830-9AD8-6CD2-C81E3C88AE59}"/>
                </a:ext>
              </a:extLst>
            </p:cNvPr>
            <p:cNvGrpSpPr/>
            <p:nvPr/>
          </p:nvGrpSpPr>
          <p:grpSpPr>
            <a:xfrm>
              <a:off x="4716016" y="3789580"/>
              <a:ext cx="1467337" cy="1494947"/>
              <a:chOff x="5746966" y="2417126"/>
              <a:chExt cx="1467337" cy="1494947"/>
            </a:xfrm>
          </p:grpSpPr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06215FDF-87D7-8568-9D22-3B6A06863F18}"/>
                  </a:ext>
                </a:extLst>
              </p:cNvPr>
              <p:cNvSpPr/>
              <p:nvPr/>
            </p:nvSpPr>
            <p:spPr>
              <a:xfrm>
                <a:off x="6012160" y="2417126"/>
                <a:ext cx="288032" cy="281660"/>
              </a:xfrm>
              <a:prstGeom prst="rect">
                <a:avLst/>
              </a:prstGeom>
              <a:solidFill>
                <a:srgbClr val="00B0F0"/>
              </a:solidFill>
              <a:ln w="666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3E3BC91C-2672-8E3C-30DB-A19E2E4F8F54}"/>
                  </a:ext>
                </a:extLst>
              </p:cNvPr>
              <p:cNvSpPr/>
              <p:nvPr/>
            </p:nvSpPr>
            <p:spPr>
              <a:xfrm>
                <a:off x="6926271" y="2634946"/>
                <a:ext cx="288032" cy="281660"/>
              </a:xfrm>
              <a:prstGeom prst="rect">
                <a:avLst/>
              </a:prstGeom>
              <a:solidFill>
                <a:srgbClr val="00B0F0"/>
              </a:solidFill>
              <a:ln w="666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3770B543-465B-B869-AC4D-76ECB3BF272F}"/>
                  </a:ext>
                </a:extLst>
              </p:cNvPr>
              <p:cNvSpPr/>
              <p:nvPr/>
            </p:nvSpPr>
            <p:spPr>
              <a:xfrm flipH="1">
                <a:off x="6156176" y="3630413"/>
                <a:ext cx="265194" cy="281660"/>
              </a:xfrm>
              <a:prstGeom prst="rect">
                <a:avLst/>
              </a:prstGeom>
              <a:solidFill>
                <a:srgbClr val="00B0F0"/>
              </a:solidFill>
              <a:ln w="666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E74690B2-157D-DD28-DEBD-BC915105BB7A}"/>
                  </a:ext>
                </a:extLst>
              </p:cNvPr>
              <p:cNvSpPr/>
              <p:nvPr/>
            </p:nvSpPr>
            <p:spPr>
              <a:xfrm flipH="1">
                <a:off x="5746966" y="3042646"/>
                <a:ext cx="265194" cy="281660"/>
              </a:xfrm>
              <a:prstGeom prst="rect">
                <a:avLst/>
              </a:prstGeom>
              <a:solidFill>
                <a:srgbClr val="00B0F0"/>
              </a:solidFill>
              <a:ln w="666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E07BB324-9BD9-FDAD-7A68-404904AB7F56}"/>
                </a:ext>
              </a:extLst>
            </p:cNvPr>
            <p:cNvCxnSpPr/>
            <p:nvPr/>
          </p:nvCxnSpPr>
          <p:spPr>
            <a:xfrm>
              <a:off x="5296065" y="3957685"/>
              <a:ext cx="604086" cy="190545"/>
            </a:xfrm>
            <a:prstGeom prst="line">
              <a:avLst/>
            </a:prstGeom>
            <a:solidFill>
              <a:srgbClr val="00B0F0"/>
            </a:solidFill>
            <a:ln w="666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412696E-2804-C53A-BEB1-D99D041A27A1}"/>
                </a:ext>
              </a:extLst>
            </p:cNvPr>
            <p:cNvCxnSpPr/>
            <p:nvPr/>
          </p:nvCxnSpPr>
          <p:spPr>
            <a:xfrm flipV="1">
              <a:off x="5411930" y="4285021"/>
              <a:ext cx="612470" cy="773550"/>
            </a:xfrm>
            <a:prstGeom prst="line">
              <a:avLst/>
            </a:prstGeom>
            <a:solidFill>
              <a:srgbClr val="00B0F0"/>
            </a:solidFill>
            <a:ln w="666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6A4C5A8E-A6EF-5417-AF76-792A205C079F}"/>
                </a:ext>
              </a:extLst>
            </p:cNvPr>
            <p:cNvCxnSpPr/>
            <p:nvPr/>
          </p:nvCxnSpPr>
          <p:spPr>
            <a:xfrm>
              <a:off x="4845851" y="4694651"/>
              <a:ext cx="276613" cy="446937"/>
            </a:xfrm>
            <a:prstGeom prst="line">
              <a:avLst/>
            </a:prstGeom>
            <a:solidFill>
              <a:srgbClr val="00B0F0"/>
            </a:solidFill>
            <a:ln w="666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FB08F357-19DF-5E64-52F6-34E5141971C6}"/>
                </a:ext>
              </a:extLst>
            </p:cNvPr>
            <p:cNvCxnSpPr/>
            <p:nvPr/>
          </p:nvCxnSpPr>
          <p:spPr>
            <a:xfrm flipH="1">
              <a:off x="4813238" y="4085313"/>
              <a:ext cx="276613" cy="321467"/>
            </a:xfrm>
            <a:prstGeom prst="line">
              <a:avLst/>
            </a:prstGeom>
            <a:solidFill>
              <a:srgbClr val="00B0F0"/>
            </a:solidFill>
            <a:ln w="666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5A8806F-D9A1-D397-9B84-300C25D00D36}"/>
              </a:ext>
            </a:extLst>
          </p:cNvPr>
          <p:cNvGrpSpPr/>
          <p:nvPr/>
        </p:nvGrpSpPr>
        <p:grpSpPr>
          <a:xfrm>
            <a:off x="7894794" y="2670236"/>
            <a:ext cx="980529" cy="2702768"/>
            <a:chOff x="6300192" y="1784402"/>
            <a:chExt cx="980529" cy="2702768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6F837C5E-620B-5C02-6DD9-CDB3A2359366}"/>
                </a:ext>
              </a:extLst>
            </p:cNvPr>
            <p:cNvSpPr/>
            <p:nvPr/>
          </p:nvSpPr>
          <p:spPr>
            <a:xfrm>
              <a:off x="6707145" y="1784402"/>
              <a:ext cx="288032" cy="28166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D265737E-A42C-96B2-73B3-37D3890A980A}"/>
                </a:ext>
              </a:extLst>
            </p:cNvPr>
            <p:cNvSpPr/>
            <p:nvPr/>
          </p:nvSpPr>
          <p:spPr>
            <a:xfrm>
              <a:off x="6992689" y="4205510"/>
              <a:ext cx="288032" cy="28166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C9B4286B-109A-FF4E-449C-9950591788DC}"/>
                </a:ext>
              </a:extLst>
            </p:cNvPr>
            <p:cNvSpPr/>
            <p:nvPr/>
          </p:nvSpPr>
          <p:spPr>
            <a:xfrm>
              <a:off x="6300192" y="3068960"/>
              <a:ext cx="288032" cy="28166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40C804B-0509-D011-8D29-CA8AD6A074E8}"/>
              </a:ext>
            </a:extLst>
          </p:cNvPr>
          <p:cNvSpPr txBox="1"/>
          <p:nvPr/>
        </p:nvSpPr>
        <p:spPr>
          <a:xfrm>
            <a:off x="49439" y="3061336"/>
            <a:ext cx="22734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b="1" dirty="0">
                <a:latin typeface="Arial" panose="020B0604020202020204" pitchFamily="34" charset="0"/>
                <a:cs typeface="Arial" panose="020B0604020202020204" pitchFamily="34" charset="0"/>
              </a:rPr>
              <a:t>Zones</a:t>
            </a: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 are primarily defined based on geography (e.g. natural or legal boundaries)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67C1441-3E45-A95A-8DA9-136CA6FC4961}"/>
              </a:ext>
            </a:extLst>
          </p:cNvPr>
          <p:cNvSpPr txBox="1"/>
          <p:nvPr/>
        </p:nvSpPr>
        <p:spPr>
          <a:xfrm>
            <a:off x="9821263" y="4435783"/>
            <a:ext cx="237073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600" b="1" dirty="0">
                <a:latin typeface="Arial" panose="020B0604020202020204" pitchFamily="34" charset="0"/>
                <a:cs typeface="Arial" panose="020B0604020202020204" pitchFamily="34" charset="0"/>
              </a:rPr>
              <a:t>Compartments</a:t>
            </a: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 are primarily defined by biosecurity management practices</a:t>
            </a:r>
          </a:p>
        </p:txBody>
      </p:sp>
    </p:spTree>
    <p:extLst>
      <p:ext uri="{BB962C8B-B14F-4D97-AF65-F5344CB8AC3E}">
        <p14:creationId xmlns:p14="http://schemas.microsoft.com/office/powerpoint/2010/main" val="21877263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75A5F8-8CD4-1E9F-5647-F45D19DE8D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B6E35F38-5661-D75B-6AC8-88FD873ED7C8}"/>
              </a:ext>
            </a:extLst>
          </p:cNvPr>
          <p:cNvSpPr txBox="1">
            <a:spLocks/>
          </p:cNvSpPr>
          <p:nvPr/>
        </p:nvSpPr>
        <p:spPr>
          <a:xfrm>
            <a:off x="1770385" y="204337"/>
            <a:ext cx="10944191" cy="504056"/>
          </a:xfrm>
          <a:prstGeom prst="rect">
            <a:avLst/>
          </a:prstGeom>
        </p:spPr>
        <p:txBody>
          <a:bodyPr wrap="square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Capacity </a:t>
            </a: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building on safe International trade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FF481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58C2523-60D1-720B-50EE-D931C821B985}"/>
              </a:ext>
            </a:extLst>
          </p:cNvPr>
          <p:cNvSpPr txBox="1">
            <a:spLocks/>
          </p:cNvSpPr>
          <p:nvPr/>
        </p:nvSpPr>
        <p:spPr>
          <a:xfrm>
            <a:off x="121258" y="1994521"/>
            <a:ext cx="6098567" cy="3152140"/>
          </a:xfrm>
          <a:prstGeom prst="rect">
            <a:avLst/>
          </a:prstGeom>
        </p:spPr>
        <p:txBody>
          <a:bodyPr wrap="square" anchor="t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None/>
              <a:tabLst/>
              <a:defRPr/>
            </a:pPr>
            <a:r>
              <a:rPr lang="en-GB" sz="2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Strengthen capacities  of Veterinary capacities to facilitate safer international trade </a:t>
            </a:r>
            <a:r>
              <a:rPr lang="en-GB" sz="2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workshop,Bangkok</a:t>
            </a:r>
            <a:r>
              <a:rPr lang="en-GB" sz="2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from 12-14 Dec,2023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GB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Zoning and compartmentlisation approaches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GB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Regionalisation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None/>
              <a:tabLst/>
              <a:defRPr/>
            </a:pPr>
            <a:r>
              <a:rPr lang="en-GB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None/>
              <a:tabLst/>
              <a:defRPr/>
            </a:pPr>
            <a:r>
              <a:rPr lang="en-GB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 refer to the WOAH website for the resources </a:t>
            </a:r>
            <a:r>
              <a:rPr lang="en-GB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here </a:t>
            </a:r>
            <a:endParaRPr lang="en-GB" sz="2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None/>
              <a:tabLst/>
              <a:defRPr/>
            </a:pPr>
            <a:endParaRPr lang="en-GB" sz="2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None/>
              <a:tabLst/>
              <a:defRPr/>
            </a:pPr>
            <a:endParaRPr kumimoji="0" lang="en-GB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774419-878B-44D2-D01C-D2B13F7818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3200" y="1421617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152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CDE0D8-A18B-6C4F-0233-AD509F9E73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9FCEA1B-ECF0-8B12-9B90-EDEE51E73C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91665"/>
            <a:ext cx="12192001" cy="5742671"/>
          </a:xfrm>
          <a:prstGeom prst="rect">
            <a:avLst/>
          </a:prstGeom>
        </p:spPr>
      </p:pic>
      <p:graphicFrame>
        <p:nvGraphicFramePr>
          <p:cNvPr id="7" name="Text Placeholder 3">
            <a:extLst>
              <a:ext uri="{FF2B5EF4-FFF2-40B4-BE49-F238E27FC236}">
                <a16:creationId xmlns:a16="http://schemas.microsoft.com/office/drawing/2014/main" id="{D68663F2-A1D4-B811-BEEA-0C9F750B29E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46337646"/>
              </p:ext>
            </p:extLst>
          </p:nvPr>
        </p:nvGraphicFramePr>
        <p:xfrm>
          <a:off x="621383" y="3286148"/>
          <a:ext cx="10728489" cy="49318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0FABCC-EE24-BBBA-6F25-719655667C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ED814D-5970-B05B-9C10-41700798E8E7}"/>
              </a:ext>
            </a:extLst>
          </p:cNvPr>
          <p:cNvSpPr txBox="1"/>
          <p:nvPr/>
        </p:nvSpPr>
        <p:spPr>
          <a:xfrm>
            <a:off x="1669583" y="169192"/>
            <a:ext cx="10046168" cy="400110"/>
          </a:xfrm>
          <a:prstGeom prst="rect">
            <a:avLst/>
          </a:prstGeom>
          <a:solidFill>
            <a:srgbClr val="EFEEE8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Topic 4 : Summary 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75011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9B3B8-78E8-AF2A-E3FF-6D1563E65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4475" y="93663"/>
            <a:ext cx="9925050" cy="782637"/>
          </a:xfrm>
        </p:spPr>
        <p:txBody>
          <a:bodyPr/>
          <a:lstStyle/>
          <a:p>
            <a:pPr algn="ctr"/>
            <a:r>
              <a:rPr lang="en-US" b="1" dirty="0"/>
              <a:t>Summary</a:t>
            </a:r>
            <a:r>
              <a:rPr lang="en-US" sz="2800" b="1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997DDF-13DB-01E1-30F9-87AEAFB00B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251" y="708313"/>
            <a:ext cx="4800600" cy="5692487"/>
          </a:xfrm>
        </p:spPr>
        <p:txBody>
          <a:bodyPr/>
          <a:lstStyle/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WOAH provides global leadership to improve animal health, welfare and sanitary governance.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WOAH Codes and Manuals provide for sound science-based risk management measures allowing safe trade.</a:t>
            </a:r>
          </a:p>
          <a:p>
            <a:pPr marL="0" indent="0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International regulatory framework and WOAH standards contribute effectively to the global standard landscape to facilitate safe international trade.</a:t>
            </a:r>
          </a:p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Zoning and compartmentlisation are some of the tools used to control diseases  and to facilitate safe trade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E3C185-9E6A-63C9-04FB-5BF1E07E57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201" y="1444349"/>
            <a:ext cx="6669602" cy="46516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1F6FD7-4F77-9401-1C99-CB48BA426E4B}"/>
              </a:ext>
            </a:extLst>
          </p:cNvPr>
          <p:cNvSpPr txBox="1"/>
          <p:nvPr/>
        </p:nvSpPr>
        <p:spPr bwMode="auto">
          <a:xfrm>
            <a:off x="3009901" y="6251863"/>
            <a:ext cx="93939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Safe, fair, predictable and sustainable trade of animals and animal products</a:t>
            </a:r>
          </a:p>
        </p:txBody>
      </p:sp>
    </p:spTree>
    <p:extLst>
      <p:ext uri="{BB962C8B-B14F-4D97-AF65-F5344CB8AC3E}">
        <p14:creationId xmlns:p14="http://schemas.microsoft.com/office/powerpoint/2010/main" val="11879871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2BD53C18-4055-C4DA-5A32-B9A7BCFB36AF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l="29067" r="29067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20555C-BDF8-EA1A-9A43-F5DC27B3F7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1B893A1-6C2C-6991-EECA-6E6C6797D331}"/>
              </a:ext>
            </a:extLst>
          </p:cNvPr>
          <p:cNvSpPr txBox="1"/>
          <p:nvPr/>
        </p:nvSpPr>
        <p:spPr>
          <a:xfrm>
            <a:off x="257175" y="2143125"/>
            <a:ext cx="44862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Acknowledgement: </a:t>
            </a: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Francisco D’Alessio, 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Deputy head, WOAH standards department,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WOAH  Paris, France    </a:t>
            </a:r>
          </a:p>
        </p:txBody>
      </p:sp>
    </p:spTree>
    <p:extLst>
      <p:ext uri="{BB962C8B-B14F-4D97-AF65-F5344CB8AC3E}">
        <p14:creationId xmlns:p14="http://schemas.microsoft.com/office/powerpoint/2010/main" val="12221154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E453B7D-215D-1C48-9566-0B97B0B3486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34960" y="1130300"/>
            <a:ext cx="1724027" cy="587375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GB" sz="4000">
                <a:solidFill>
                  <a:srgbClr val="FF4815"/>
                </a:solidFill>
                <a:latin typeface="Söhne Schmal Kräftig" panose="020B0604020202020204" charset="0"/>
                <a:cs typeface="Arial" panose="020B0604020202020204" pitchFamily="34" charset="0"/>
              </a:rPr>
              <a:t>Who we are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0385F5-E29A-3949-9F6D-73C2F4DA7A8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041650" y="1049338"/>
            <a:ext cx="9150350" cy="1363662"/>
          </a:xfrm>
          <a:prstGeom prst="rect">
            <a:avLst/>
          </a:prstGeom>
          <a:noFill/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GB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We are the global authority on animal health and welfare: we work to ensure the health and welfare of animals, recognising that animal health impacts everyone’s health.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24E59615-C6B5-DD15-D539-2358C0AF0766}"/>
              </a:ext>
            </a:extLst>
          </p:cNvPr>
          <p:cNvSpPr txBox="1">
            <a:spLocks/>
          </p:cNvSpPr>
          <p:nvPr/>
        </p:nvSpPr>
        <p:spPr>
          <a:xfrm>
            <a:off x="405525" y="2534969"/>
            <a:ext cx="2393950" cy="587375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4000">
                <a:solidFill>
                  <a:srgbClr val="FF4815"/>
                </a:solidFill>
                <a:latin typeface="Söhne Schmal Kräftig" panose="020B0604020202020204" charset="0"/>
                <a:cs typeface="Arial" panose="020B0604020202020204" pitchFamily="34" charset="0"/>
              </a:rPr>
              <a:t>What we do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65B6DDD5-C305-5A19-18EC-4953F0ADF058}"/>
              </a:ext>
            </a:extLst>
          </p:cNvPr>
          <p:cNvSpPr txBox="1">
            <a:spLocks/>
          </p:cNvSpPr>
          <p:nvPr/>
        </p:nvSpPr>
        <p:spPr>
          <a:xfrm>
            <a:off x="3041178" y="2518032"/>
            <a:ext cx="8815859" cy="1469109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ts val="4020"/>
              </a:lnSpc>
              <a:spcBef>
                <a:spcPts val="1000"/>
              </a:spcBef>
              <a:buFont typeface="Arial" panose="020B0604020202020204" pitchFamily="34" charset="0"/>
              <a:buNone/>
              <a:defRPr sz="3400" b="0" i="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600" b="0" i="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600" b="0" i="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600" b="0" i="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600" b="0" i="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2000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We disseminate information on animal diseases and welfare and develop science-based strategies to limit their impacts on society.</a:t>
            </a:r>
            <a:endParaRPr lang="en-GB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DD5DCA1A-8617-C328-40AF-F31504CCE7A2}"/>
              </a:ext>
            </a:extLst>
          </p:cNvPr>
          <p:cNvSpPr txBox="1">
            <a:spLocks/>
          </p:cNvSpPr>
          <p:nvPr/>
        </p:nvSpPr>
        <p:spPr>
          <a:xfrm>
            <a:off x="334961" y="3800189"/>
            <a:ext cx="2393950" cy="587375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4000">
                <a:solidFill>
                  <a:srgbClr val="FF4815"/>
                </a:solidFill>
                <a:latin typeface="Söhne Schmal Kräftig" panose="020B0604020202020204" charset="0"/>
                <a:cs typeface="Arial" panose="020B0604020202020204" pitchFamily="34" charset="0"/>
              </a:rPr>
              <a:t>What is our impact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940463E-60D2-3884-F8ED-4CAB81BBE2AF}"/>
              </a:ext>
            </a:extLst>
          </p:cNvPr>
          <p:cNvSpPr txBox="1">
            <a:spLocks/>
          </p:cNvSpPr>
          <p:nvPr/>
        </p:nvSpPr>
        <p:spPr>
          <a:xfrm>
            <a:off x="3041177" y="3987142"/>
            <a:ext cx="8815859" cy="1231114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ts val="4020"/>
              </a:lnSpc>
              <a:spcBef>
                <a:spcPts val="1000"/>
              </a:spcBef>
              <a:buFont typeface="Arial" panose="020B0604020202020204" pitchFamily="34" charset="0"/>
              <a:buNone/>
              <a:defRPr sz="3400" b="0" i="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600" b="0" i="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600" b="0" i="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600" b="0" i="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600" b="0" i="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2000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We are building a better future through better animal health and welfare.</a:t>
            </a:r>
            <a:endParaRPr lang="en-GB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5D6B1538-0B6A-67A8-6259-CF8883C8A4A4}"/>
              </a:ext>
            </a:extLst>
          </p:cNvPr>
          <p:cNvSpPr txBox="1">
            <a:spLocks/>
          </p:cNvSpPr>
          <p:nvPr/>
        </p:nvSpPr>
        <p:spPr>
          <a:xfrm>
            <a:off x="334961" y="5065409"/>
            <a:ext cx="2393950" cy="67414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4000">
                <a:solidFill>
                  <a:srgbClr val="FF4815"/>
                </a:solidFill>
                <a:latin typeface="Söhne Schmal Kräftig" panose="020B0604020202020204" charset="0"/>
                <a:cs typeface="Arial" panose="020B0604020202020204" pitchFamily="34" charset="0"/>
              </a:rPr>
              <a:t>Who we partner with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9B31A390-044F-B48C-B525-ABAD7A033AB0}"/>
              </a:ext>
            </a:extLst>
          </p:cNvPr>
          <p:cNvSpPr txBox="1">
            <a:spLocks/>
          </p:cNvSpPr>
          <p:nvPr/>
        </p:nvSpPr>
        <p:spPr>
          <a:xfrm>
            <a:off x="3041178" y="5218255"/>
            <a:ext cx="8815859" cy="1639745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ts val="4020"/>
              </a:lnSpc>
              <a:spcBef>
                <a:spcPts val="1000"/>
              </a:spcBef>
              <a:buFont typeface="Arial" panose="020B0604020202020204" pitchFamily="34" charset="0"/>
              <a:buNone/>
              <a:defRPr sz="3400" b="0" i="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600" b="0" i="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600" b="0" i="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600" b="0" i="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600" b="0" i="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2000" b="0" i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We collaborate with partners and Members to achieve results for animals, humans and the planet.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758AFC-DFD0-7F77-EFAC-6EA985F0BCBD}"/>
              </a:ext>
            </a:extLst>
          </p:cNvPr>
          <p:cNvSpPr txBox="1"/>
          <p:nvPr/>
        </p:nvSpPr>
        <p:spPr>
          <a:xfrm>
            <a:off x="1860116" y="145410"/>
            <a:ext cx="9996920" cy="461665"/>
          </a:xfrm>
          <a:prstGeom prst="rect">
            <a:avLst/>
          </a:prstGeom>
          <a:solidFill>
            <a:srgbClr val="EFEEE8"/>
          </a:solidFill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Global role of WOAH on animal health and welfare </a:t>
            </a:r>
          </a:p>
        </p:txBody>
      </p:sp>
    </p:spTree>
    <p:extLst>
      <p:ext uri="{BB962C8B-B14F-4D97-AF65-F5344CB8AC3E}">
        <p14:creationId xmlns:p14="http://schemas.microsoft.com/office/powerpoint/2010/main" val="32263748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094F592-B671-C673-737C-FC31DBFB2D89}"/>
              </a:ext>
            </a:extLst>
          </p:cNvPr>
          <p:cNvSpPr/>
          <p:nvPr/>
        </p:nvSpPr>
        <p:spPr>
          <a:xfrm>
            <a:off x="6270977" y="1736137"/>
            <a:ext cx="2120900" cy="720000"/>
          </a:xfrm>
          <a:prstGeom prst="rect">
            <a:avLst/>
          </a:prstGeom>
          <a:noFill/>
          <a:ln>
            <a:solidFill>
              <a:srgbClr val="FF48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 and fair trade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C4CC8C-90D2-CFA0-FEC8-31649600CDC8}"/>
              </a:ext>
            </a:extLst>
          </p:cNvPr>
          <p:cNvSpPr/>
          <p:nvPr/>
        </p:nvSpPr>
        <p:spPr>
          <a:xfrm>
            <a:off x="1406027" y="1736137"/>
            <a:ext cx="2120900" cy="720000"/>
          </a:xfrm>
          <a:prstGeom prst="rect">
            <a:avLst/>
          </a:prstGeom>
          <a:noFill/>
          <a:ln>
            <a:solidFill>
              <a:srgbClr val="FF48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 Health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4542485-3163-9573-6C1B-4E20042EEDEE}"/>
              </a:ext>
            </a:extLst>
          </p:cNvPr>
          <p:cNvSpPr/>
          <p:nvPr/>
        </p:nvSpPr>
        <p:spPr>
          <a:xfrm>
            <a:off x="3838502" y="1736137"/>
            <a:ext cx="2120900" cy="720000"/>
          </a:xfrm>
          <a:prstGeom prst="rect">
            <a:avLst/>
          </a:prstGeom>
          <a:noFill/>
          <a:ln>
            <a:solidFill>
              <a:srgbClr val="FF48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food security and safety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E823E26-BBBE-7073-22CA-90B411055C9C}"/>
              </a:ext>
            </a:extLst>
          </p:cNvPr>
          <p:cNvSpPr/>
          <p:nvPr/>
        </p:nvSpPr>
        <p:spPr>
          <a:xfrm>
            <a:off x="8703453" y="1755038"/>
            <a:ext cx="2120900" cy="720000"/>
          </a:xfrm>
          <a:prstGeom prst="rect">
            <a:avLst/>
          </a:prstGeom>
          <a:noFill/>
          <a:ln>
            <a:solidFill>
              <a:srgbClr val="FF48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Sustainable socioeconomic development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AB3C950-E842-AB05-8573-74B622B0518B}"/>
              </a:ext>
            </a:extLst>
          </p:cNvPr>
          <p:cNvSpPr/>
          <p:nvPr/>
        </p:nvSpPr>
        <p:spPr>
          <a:xfrm>
            <a:off x="1406027" y="3189139"/>
            <a:ext cx="2631600" cy="720000"/>
          </a:xfrm>
          <a:prstGeom prst="rect">
            <a:avLst/>
          </a:prstGeom>
          <a:noFill/>
          <a:ln>
            <a:solidFill>
              <a:srgbClr val="203C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>
                <a:solidFill>
                  <a:schemeClr val="tx1"/>
                </a:solidFill>
                <a:latin typeface="Söhne Kräftig" panose="020B0604020202020204" charset="0"/>
                <a:cs typeface="Arial" panose="020B0604020202020204" pitchFamily="34" charset="0"/>
              </a:rPr>
              <a:t>Coordinate animal </a:t>
            </a:r>
            <a:br>
              <a:rPr lang="en-GB" sz="1400">
                <a:solidFill>
                  <a:schemeClr val="tx1"/>
                </a:solidFill>
                <a:latin typeface="Söhne Kräftig" panose="020B0604020202020204" charset="0"/>
                <a:cs typeface="Arial" panose="020B0604020202020204" pitchFamily="34" charset="0"/>
              </a:rPr>
            </a:br>
            <a:r>
              <a:rPr lang="en-GB" sz="1400">
                <a:solidFill>
                  <a:schemeClr val="tx1"/>
                </a:solidFill>
                <a:latin typeface="Söhne Kräftig" panose="020B0604020202020204" charset="0"/>
                <a:cs typeface="Arial" panose="020B0604020202020204" pitchFamily="34" charset="0"/>
              </a:rPr>
              <a:t>health and welfare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90F7605-F1B6-AE45-7F6E-7953D260A601}"/>
              </a:ext>
            </a:extLst>
          </p:cNvPr>
          <p:cNvSpPr/>
          <p:nvPr/>
        </p:nvSpPr>
        <p:spPr>
          <a:xfrm>
            <a:off x="4800106" y="3189139"/>
            <a:ext cx="2631600" cy="720000"/>
          </a:xfrm>
          <a:prstGeom prst="rect">
            <a:avLst/>
          </a:prstGeom>
          <a:noFill/>
          <a:ln>
            <a:solidFill>
              <a:srgbClr val="203C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>
                <a:solidFill>
                  <a:schemeClr val="tx1"/>
                </a:solidFill>
                <a:latin typeface="Söhne Kräftig" panose="020B0604020202020204" charset="0"/>
                <a:cs typeface="Arial" panose="020B0604020202020204" pitchFamily="34" charset="0"/>
              </a:rPr>
              <a:t>Foster transparency in the </a:t>
            </a:r>
            <a:br>
              <a:rPr lang="en-GB" sz="1400">
                <a:solidFill>
                  <a:schemeClr val="tx1"/>
                </a:solidFill>
                <a:latin typeface="Söhne Kräftig" panose="020B0604020202020204" charset="0"/>
                <a:cs typeface="Arial" panose="020B0604020202020204" pitchFamily="34" charset="0"/>
              </a:rPr>
            </a:br>
            <a:r>
              <a:rPr lang="en-GB" sz="1400">
                <a:solidFill>
                  <a:schemeClr val="tx1"/>
                </a:solidFill>
                <a:latin typeface="Söhne Kräftig" panose="020B0604020202020204" charset="0"/>
                <a:cs typeface="Arial" panose="020B0604020202020204" pitchFamily="34" charset="0"/>
              </a:rPr>
              <a:t>animal disease situation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88A64E3-8FFE-7CD0-7AEA-3EBEC3E6917E}"/>
              </a:ext>
            </a:extLst>
          </p:cNvPr>
          <p:cNvSpPr/>
          <p:nvPr/>
        </p:nvSpPr>
        <p:spPr>
          <a:xfrm>
            <a:off x="8194185" y="3166914"/>
            <a:ext cx="2630168" cy="720000"/>
          </a:xfrm>
          <a:prstGeom prst="rect">
            <a:avLst/>
          </a:prstGeom>
          <a:noFill/>
          <a:ln>
            <a:solidFill>
              <a:srgbClr val="203C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>
                <a:solidFill>
                  <a:schemeClr val="tx1"/>
                </a:solidFill>
                <a:latin typeface="Söhne Kräftig" panose="020B0604020202020204" charset="0"/>
                <a:cs typeface="Arial" panose="020B0604020202020204" pitchFamily="34" charset="0"/>
              </a:rPr>
              <a:t>Strengthen health systems </a:t>
            </a:r>
            <a:br>
              <a:rPr lang="en-GB" sz="1400">
                <a:solidFill>
                  <a:schemeClr val="tx1"/>
                </a:solidFill>
                <a:latin typeface="Söhne Kräftig" panose="020B0604020202020204" charset="0"/>
                <a:cs typeface="Arial" panose="020B0604020202020204" pitchFamily="34" charset="0"/>
              </a:rPr>
            </a:br>
            <a:r>
              <a:rPr lang="en-GB" sz="1400">
                <a:solidFill>
                  <a:schemeClr val="tx1"/>
                </a:solidFill>
                <a:latin typeface="Söhne Kräftig" panose="020B0604020202020204" charset="0"/>
                <a:cs typeface="Arial" panose="020B0604020202020204" pitchFamily="34" charset="0"/>
              </a:rPr>
              <a:t>through Veterinary Services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1CC9470-96C4-83AD-9249-0954BD2FC59B}"/>
              </a:ext>
            </a:extLst>
          </p:cNvPr>
          <p:cNvSpPr/>
          <p:nvPr/>
        </p:nvSpPr>
        <p:spPr>
          <a:xfrm>
            <a:off x="1406027" y="4722644"/>
            <a:ext cx="1692275" cy="1694647"/>
          </a:xfrm>
          <a:prstGeom prst="rect">
            <a:avLst/>
          </a:prstGeom>
          <a:noFill/>
          <a:ln>
            <a:solidFill>
              <a:srgbClr val="009D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Standard Setting and implementation</a:t>
            </a:r>
          </a:p>
          <a:p>
            <a:pPr algn="ctr"/>
            <a:r>
              <a:rPr lang="en-GB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Developing international standards, guidelines, recommendations on the best available evidence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A9473E0-FB22-9C81-67E1-11C4CB22993E}"/>
              </a:ext>
            </a:extLst>
          </p:cNvPr>
          <p:cNvSpPr/>
          <p:nvPr/>
        </p:nvSpPr>
        <p:spPr>
          <a:xfrm>
            <a:off x="3337540" y="4724274"/>
            <a:ext cx="1692275" cy="1694647"/>
          </a:xfrm>
          <a:prstGeom prst="rect">
            <a:avLst/>
          </a:prstGeom>
          <a:noFill/>
          <a:ln>
            <a:solidFill>
              <a:srgbClr val="009D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Coordinating global frameworks</a:t>
            </a:r>
            <a:br>
              <a:rPr lang="en-GB"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Developing and supporting Veterinary Services implement global strategies and initiatives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798A865-9F6D-3DBA-E495-58CC2C4F13C1}"/>
              </a:ext>
            </a:extLst>
          </p:cNvPr>
          <p:cNvSpPr/>
          <p:nvPr/>
        </p:nvSpPr>
        <p:spPr>
          <a:xfrm>
            <a:off x="5269053" y="4736974"/>
            <a:ext cx="1692275" cy="1681947"/>
          </a:xfrm>
          <a:prstGeom prst="rect">
            <a:avLst/>
          </a:prstGeom>
          <a:noFill/>
          <a:ln>
            <a:solidFill>
              <a:srgbClr val="009D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 Management </a:t>
            </a:r>
          </a:p>
          <a:p>
            <a:pPr algn="ctr"/>
            <a:r>
              <a:rPr lang="en-GB"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Collecting, managing, analysing and giving access to health systems-related data, including real-time information on the state of animal health worldwide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FEF762B-C164-05AD-C34E-A50121BA645D}"/>
              </a:ext>
            </a:extLst>
          </p:cNvPr>
          <p:cNvSpPr/>
          <p:nvPr/>
        </p:nvSpPr>
        <p:spPr>
          <a:xfrm>
            <a:off x="7200566" y="4736974"/>
            <a:ext cx="1692275" cy="1681947"/>
          </a:xfrm>
          <a:prstGeom prst="rect">
            <a:avLst/>
          </a:prstGeom>
          <a:noFill/>
          <a:ln>
            <a:solidFill>
              <a:srgbClr val="009D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Capacity </a:t>
            </a:r>
          </a:p>
          <a:p>
            <a:pPr algn="ctr"/>
            <a:r>
              <a:rPr lang="en-GB"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</a:t>
            </a:r>
          </a:p>
          <a:p>
            <a:pPr algn="ctr"/>
            <a:r>
              <a:rPr lang="en-GB"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Engaging Veterinary Services through the PVS Pathway in assessment, strategic planning and capacity development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4158164-085B-B9FE-E5E7-15013DC4279A}"/>
              </a:ext>
            </a:extLst>
          </p:cNvPr>
          <p:cNvSpPr/>
          <p:nvPr/>
        </p:nvSpPr>
        <p:spPr>
          <a:xfrm>
            <a:off x="9132078" y="4733510"/>
            <a:ext cx="1692275" cy="1694647"/>
          </a:xfrm>
          <a:prstGeom prst="rect">
            <a:avLst/>
          </a:prstGeom>
          <a:noFill/>
          <a:ln>
            <a:solidFill>
              <a:srgbClr val="009D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Facilitating collaboration</a:t>
            </a:r>
          </a:p>
          <a:p>
            <a:pPr algn="ctr"/>
            <a:r>
              <a:rPr lang="en-GB"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Communicating with and engaging WOAH stakeholders, on animal health welfare, and veterinary public health issues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7FDAA1EB-73C8-4432-4CB6-3E2EBA0137AA}"/>
              </a:ext>
            </a:extLst>
          </p:cNvPr>
          <p:cNvSpPr txBox="1"/>
          <p:nvPr/>
        </p:nvSpPr>
        <p:spPr>
          <a:xfrm>
            <a:off x="1332136" y="962393"/>
            <a:ext cx="8528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525" indent="-9525"/>
            <a:r>
              <a:rPr lang="en-GB" sz="1400" i="0">
                <a:solidFill>
                  <a:srgbClr val="27282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Provide leadership in global animal health governance. </a:t>
            </a:r>
            <a:r>
              <a:rPr lang="en-GB" sz="1400">
                <a:solidFill>
                  <a:srgbClr val="2728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sz="1400" i="0">
                <a:solidFill>
                  <a:srgbClr val="27282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mprove animal health care and welfare worldwide and support global goals.</a:t>
            </a:r>
            <a:endParaRPr lang="en-GB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E8D2434A-CA62-1FAB-FF04-71064912BAB5}"/>
              </a:ext>
            </a:extLst>
          </p:cNvPr>
          <p:cNvSpPr txBox="1"/>
          <p:nvPr/>
        </p:nvSpPr>
        <p:spPr>
          <a:xfrm>
            <a:off x="339230" y="2481253"/>
            <a:ext cx="11591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12800" indent="-812800">
              <a:tabLst>
                <a:tab pos="812800" algn="l"/>
              </a:tabLst>
            </a:pPr>
            <a:r>
              <a:rPr lang="en-GB" sz="4000">
                <a:solidFill>
                  <a:srgbClr val="FF4815"/>
                </a:solidFill>
                <a:latin typeface="Söhne Schmal Kräftig" panose="020B0604020202020204" charset="0"/>
              </a:rPr>
              <a:t>Mission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CAA89557-1708-46EF-4CEC-C58A388F5EDE}"/>
              </a:ext>
            </a:extLst>
          </p:cNvPr>
          <p:cNvSpPr txBox="1"/>
          <p:nvPr/>
        </p:nvSpPr>
        <p:spPr>
          <a:xfrm>
            <a:off x="339230" y="3962441"/>
            <a:ext cx="15525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12800" indent="-812800">
              <a:tabLst>
                <a:tab pos="812800" algn="l"/>
              </a:tabLst>
            </a:pPr>
            <a:r>
              <a:rPr lang="en-GB" sz="4000">
                <a:solidFill>
                  <a:srgbClr val="FF4815"/>
                </a:solidFill>
                <a:latin typeface="Söhne Schmal Kräftig" panose="020B0604020202020204" charset="0"/>
              </a:rPr>
              <a:t>Key actions</a:t>
            </a:r>
          </a:p>
        </p:txBody>
      </p:sp>
      <p:sp>
        <p:nvSpPr>
          <p:cNvPr id="23" name="Flèche : trois pointes 22">
            <a:extLst>
              <a:ext uri="{FF2B5EF4-FFF2-40B4-BE49-F238E27FC236}">
                <a16:creationId xmlns:a16="http://schemas.microsoft.com/office/drawing/2014/main" id="{72968AC5-0A2B-435F-2BB4-AB782B065C46}"/>
              </a:ext>
            </a:extLst>
          </p:cNvPr>
          <p:cNvSpPr/>
          <p:nvPr/>
        </p:nvSpPr>
        <p:spPr>
          <a:xfrm>
            <a:off x="4854878" y="2855718"/>
            <a:ext cx="2424113" cy="105109"/>
          </a:xfrm>
          <a:prstGeom prst="leftRightUpArrow">
            <a:avLst/>
          </a:prstGeom>
          <a:solidFill>
            <a:srgbClr val="FF48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Flèche : trois pointes 23">
            <a:extLst>
              <a:ext uri="{FF2B5EF4-FFF2-40B4-BE49-F238E27FC236}">
                <a16:creationId xmlns:a16="http://schemas.microsoft.com/office/drawing/2014/main" id="{36C26EB6-865C-88F5-6C0A-E1377A223B4D}"/>
              </a:ext>
            </a:extLst>
          </p:cNvPr>
          <p:cNvSpPr/>
          <p:nvPr/>
        </p:nvSpPr>
        <p:spPr>
          <a:xfrm>
            <a:off x="2984405" y="4281321"/>
            <a:ext cx="6165058" cy="122232"/>
          </a:xfrm>
          <a:prstGeom prst="leftRightUpArrow">
            <a:avLst/>
          </a:prstGeom>
          <a:solidFill>
            <a:srgbClr val="FF48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 Placeholder 1">
            <a:extLst>
              <a:ext uri="{FF2B5EF4-FFF2-40B4-BE49-F238E27FC236}">
                <a16:creationId xmlns:a16="http://schemas.microsoft.com/office/drawing/2014/main" id="{021F048A-F073-03C0-D202-9790227A3AA4}"/>
              </a:ext>
            </a:extLst>
          </p:cNvPr>
          <p:cNvSpPr txBox="1">
            <a:spLocks/>
          </p:cNvSpPr>
          <p:nvPr/>
        </p:nvSpPr>
        <p:spPr>
          <a:xfrm>
            <a:off x="2190750" y="159335"/>
            <a:ext cx="9188449" cy="279744"/>
          </a:xfrm>
          <a:prstGeom prst="rect">
            <a:avLst/>
          </a:prstGeom>
          <a:solidFill>
            <a:srgbClr val="EFEEE8"/>
          </a:solidFill>
        </p:spPr>
        <p:txBody>
          <a:bodyPr lIns="0" tIns="0" rIns="0" bIns="0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FF4815"/>
                </a:solidFill>
                <a:latin typeface="Söhne" panose="020B050303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Organisational Theory of Change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11DD53-120F-0F6C-EDBF-E949DD6BA324}"/>
              </a:ext>
            </a:extLst>
          </p:cNvPr>
          <p:cNvSpPr txBox="1"/>
          <p:nvPr/>
        </p:nvSpPr>
        <p:spPr>
          <a:xfrm>
            <a:off x="339230" y="772436"/>
            <a:ext cx="99290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>
                <a:solidFill>
                  <a:srgbClr val="FF4815"/>
                </a:solidFill>
                <a:latin typeface="Söhne Schmal Kräftig" panose="020B0604020202020204" charset="0"/>
                <a:cs typeface="Arial" panose="020B0604020202020204" pitchFamily="34" charset="0"/>
              </a:rPr>
              <a:t>Vision</a:t>
            </a:r>
            <a:r>
              <a:rPr lang="en-GB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03510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BB0543-ADE0-D5F0-B425-086A81F1AC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09289CD-52E4-AE59-EBA0-1E3DAFDC813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888528" y="116439"/>
            <a:ext cx="9027122" cy="374192"/>
          </a:xfrm>
        </p:spPr>
        <p:txBody>
          <a:bodyPr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WOAH tools (examples) </a:t>
            </a:r>
            <a:endParaRPr lang="en-GB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814DC3-32EE-4083-3C4B-DECF5FED99C8}"/>
              </a:ext>
            </a:extLst>
          </p:cNvPr>
          <p:cNvSpPr txBox="1"/>
          <p:nvPr/>
        </p:nvSpPr>
        <p:spPr>
          <a:xfrm>
            <a:off x="361950" y="4652893"/>
            <a:ext cx="5405458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Notify listed diseases in Terrestrial and Aquatic Animal Health Code 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Update system- mapping tools and dashboards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Extract data </a:t>
            </a:r>
            <a:endParaRPr lang="en-GB" sz="1600" dirty="0">
              <a:solidFill>
                <a:srgbClr val="212529"/>
              </a:solidFill>
              <a:latin typeface="Arial" panose="020B0604020202020204" pitchFamily="34" charset="0"/>
            </a:endParaRP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Transparency of the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animal disease situation worldwide 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Alert message / Immediate notification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21252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DE40C6-62D6-5583-949D-5BBE149CF4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7510" y="982692"/>
            <a:ext cx="3836928" cy="32861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06E7A1-464F-5351-3A30-95B150B8AB1E}"/>
              </a:ext>
            </a:extLst>
          </p:cNvPr>
          <p:cNvSpPr txBox="1"/>
          <p:nvPr/>
        </p:nvSpPr>
        <p:spPr>
          <a:xfrm>
            <a:off x="6983319" y="4418560"/>
            <a:ext cx="528488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2728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600" b="0" i="0" dirty="0">
                <a:solidFill>
                  <a:srgbClr val="27282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 evolving, cyclical and voluntary process, </a:t>
            </a:r>
            <a:r>
              <a:rPr lang="en-US" sz="1600" b="1" i="0" dirty="0">
                <a:solidFill>
                  <a:srgbClr val="FF481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PVS Pathway </a:t>
            </a:r>
            <a:r>
              <a:rPr lang="en-US" sz="1600" b="0" i="0" dirty="0">
                <a:solidFill>
                  <a:srgbClr val="27282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encourages </a:t>
            </a:r>
            <a:r>
              <a:rPr lang="en-US" sz="1600" b="1" i="0" dirty="0">
                <a:solidFill>
                  <a:srgbClr val="27282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continuous learning and improvement</a:t>
            </a:r>
            <a:r>
              <a:rPr lang="en-US" sz="1600" b="0" i="0" dirty="0">
                <a:solidFill>
                  <a:srgbClr val="27282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within national Veterinary Services throughout its four stages – </a:t>
            </a:r>
            <a:r>
              <a:rPr lang="en-US" sz="1600" b="0" i="0" u="sng" dirty="0">
                <a:solidFill>
                  <a:srgbClr val="27282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orientation, evaluation,</a:t>
            </a:r>
            <a:r>
              <a:rPr lang="en-US" sz="1600" b="0" i="0" dirty="0">
                <a:solidFill>
                  <a:srgbClr val="27282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1600" b="0" i="0" u="sng" dirty="0">
                <a:solidFill>
                  <a:srgbClr val="27282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planning</a:t>
            </a:r>
            <a:r>
              <a:rPr lang="en-US" sz="1600" b="0" i="0" dirty="0">
                <a:solidFill>
                  <a:srgbClr val="27282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and </a:t>
            </a:r>
            <a:r>
              <a:rPr lang="en-US" sz="1600" b="0" i="0" u="sng" dirty="0">
                <a:solidFill>
                  <a:srgbClr val="27282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targeted support</a:t>
            </a:r>
            <a:r>
              <a:rPr lang="en-US" sz="1600" b="0" i="0" dirty="0">
                <a:solidFill>
                  <a:srgbClr val="27282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This assessment-based system also aims to support national Veterinary Services’ capacity to </a:t>
            </a:r>
            <a:r>
              <a:rPr lang="en-US" sz="1600" b="1" i="0" dirty="0">
                <a:solidFill>
                  <a:srgbClr val="27282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comply with WOAH international standards</a:t>
            </a:r>
            <a:r>
              <a:rPr lang="en-US" sz="1600" b="0" i="0" dirty="0">
                <a:solidFill>
                  <a:srgbClr val="27282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  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9D94EB-CD97-6EB1-4F6C-7FC17C53BF63}"/>
              </a:ext>
            </a:extLst>
          </p:cNvPr>
          <p:cNvSpPr txBox="1"/>
          <p:nvPr/>
        </p:nvSpPr>
        <p:spPr>
          <a:xfrm>
            <a:off x="6983319" y="6480663"/>
            <a:ext cx="4944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https://www.woah.org/en/what-we-offer/improving-veterinary-services/pvs-pathway/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DAD7B3-7EC4-C31F-DA56-81A80F21B1B2}"/>
              </a:ext>
            </a:extLst>
          </p:cNvPr>
          <p:cNvSpPr txBox="1"/>
          <p:nvPr/>
        </p:nvSpPr>
        <p:spPr>
          <a:xfrm>
            <a:off x="633312" y="6480663"/>
            <a:ext cx="383391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https://wahis.woah.org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D2502A3-B685-4786-FF07-C31CEABCF20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8536" t="21159" r="32173" b="5502"/>
          <a:stretch/>
        </p:blipFill>
        <p:spPr>
          <a:xfrm>
            <a:off x="1888528" y="927912"/>
            <a:ext cx="3251285" cy="341366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DD75D24-131C-1D81-7D86-6139A33D5907}"/>
              </a:ext>
            </a:extLst>
          </p:cNvPr>
          <p:cNvSpPr txBox="1"/>
          <p:nvPr/>
        </p:nvSpPr>
        <p:spPr>
          <a:xfrm>
            <a:off x="228600" y="1666875"/>
            <a:ext cx="1333500" cy="24622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Terrestrial Animal Health Code (TAHC) 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Section 1:</a:t>
            </a: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Animal disease diagnosis, surveillance and notification 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06D8F4E-61EC-A49D-670E-2FB102137FB2}"/>
              </a:ext>
            </a:extLst>
          </p:cNvPr>
          <p:cNvSpPr txBox="1"/>
          <p:nvPr/>
        </p:nvSpPr>
        <p:spPr>
          <a:xfrm>
            <a:off x="6316569" y="1726805"/>
            <a:ext cx="1333500" cy="18158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Terrestrial Animal Health Code (TAHC) 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Section 3:</a:t>
            </a: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Quality of Veterinary Services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A0634A7-02E5-E560-5E61-3A0B4B3DB41B}"/>
              </a:ext>
            </a:extLst>
          </p:cNvPr>
          <p:cNvCxnSpPr>
            <a:cxnSpLocks/>
          </p:cNvCxnSpPr>
          <p:nvPr/>
        </p:nvCxnSpPr>
        <p:spPr>
          <a:xfrm flipH="1">
            <a:off x="5956757" y="647700"/>
            <a:ext cx="2371" cy="62330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99961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2E920B-8E60-221A-A542-9909C7E693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B55DA4C1-4C50-272E-CFF8-EEE5A857097F}"/>
              </a:ext>
            </a:extLst>
          </p:cNvPr>
          <p:cNvSpPr txBox="1">
            <a:spLocks/>
          </p:cNvSpPr>
          <p:nvPr/>
        </p:nvSpPr>
        <p:spPr>
          <a:xfrm>
            <a:off x="1958274" y="131014"/>
            <a:ext cx="9338376" cy="329132"/>
          </a:xfrm>
          <a:prstGeom prst="rect">
            <a:avLst/>
          </a:prstGeom>
          <a:solidFill>
            <a:srgbClr val="EFEEE8"/>
          </a:solidFill>
        </p:spPr>
        <p:txBody>
          <a:bodyPr lIns="0" tIns="0" rIns="0" bIns="0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FF4815"/>
                </a:solidFill>
                <a:latin typeface="Söhne" panose="020B050303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presence of WOAH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21181ED5-A074-657D-3102-0CD20A67ADF0}"/>
              </a:ext>
            </a:extLst>
          </p:cNvPr>
          <p:cNvGrpSpPr/>
          <p:nvPr/>
        </p:nvGrpSpPr>
        <p:grpSpPr>
          <a:xfrm>
            <a:off x="1748486" y="1499898"/>
            <a:ext cx="8370874" cy="4596578"/>
            <a:chOff x="1969466" y="1575622"/>
            <a:chExt cx="8370874" cy="4596578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D7C6C794-8173-42AD-3CC3-C4F8C70D7000}"/>
                </a:ext>
              </a:extLst>
            </p:cNvPr>
            <p:cNvSpPr/>
            <p:nvPr/>
          </p:nvSpPr>
          <p:spPr>
            <a:xfrm>
              <a:off x="1969466" y="1575622"/>
              <a:ext cx="8370874" cy="4596578"/>
            </a:xfrm>
            <a:custGeom>
              <a:avLst/>
              <a:gdLst>
                <a:gd name="connsiteX0" fmla="*/ 5112299 w 7123922"/>
                <a:gd name="connsiteY0" fmla="*/ 498036 h 3911859"/>
                <a:gd name="connsiteX1" fmla="*/ 5111600 w 7123922"/>
                <a:gd name="connsiteY1" fmla="*/ 497336 h 3911859"/>
                <a:gd name="connsiteX2" fmla="*/ 5110900 w 7123922"/>
                <a:gd name="connsiteY2" fmla="*/ 496636 h 3911859"/>
                <a:gd name="connsiteX3" fmla="*/ 5112299 w 7123922"/>
                <a:gd name="connsiteY3" fmla="*/ 496636 h 3911859"/>
                <a:gd name="connsiteX4" fmla="*/ 5112299 w 7123922"/>
                <a:gd name="connsiteY4" fmla="*/ 498036 h 3911859"/>
                <a:gd name="connsiteX5" fmla="*/ 5113699 w 7123922"/>
                <a:gd name="connsiteY5" fmla="*/ 498736 h 3911859"/>
                <a:gd name="connsiteX6" fmla="*/ 5112299 w 7123922"/>
                <a:gd name="connsiteY6" fmla="*/ 498036 h 3911859"/>
                <a:gd name="connsiteX7" fmla="*/ 5112299 w 7123922"/>
                <a:gd name="connsiteY7" fmla="*/ 498036 h 3911859"/>
                <a:gd name="connsiteX8" fmla="*/ 3720405 w 7123922"/>
                <a:gd name="connsiteY8" fmla="*/ 1174039 h 3911859"/>
                <a:gd name="connsiteX9" fmla="*/ 3722505 w 7123922"/>
                <a:gd name="connsiteY9" fmla="*/ 1173339 h 3911859"/>
                <a:gd name="connsiteX10" fmla="*/ 3723904 w 7123922"/>
                <a:gd name="connsiteY10" fmla="*/ 1167041 h 3911859"/>
                <a:gd name="connsiteX11" fmla="*/ 3719006 w 7123922"/>
                <a:gd name="connsiteY11" fmla="*/ 1162142 h 3911859"/>
                <a:gd name="connsiteX12" fmla="*/ 3716206 w 7123922"/>
                <a:gd name="connsiteY12" fmla="*/ 1162842 h 3911859"/>
                <a:gd name="connsiteX13" fmla="*/ 3714107 w 7123922"/>
                <a:gd name="connsiteY13" fmla="*/ 1169140 h 3911859"/>
                <a:gd name="connsiteX14" fmla="*/ 3720405 w 7123922"/>
                <a:gd name="connsiteY14" fmla="*/ 1174039 h 3911859"/>
                <a:gd name="connsiteX15" fmla="*/ 3720405 w 7123922"/>
                <a:gd name="connsiteY15" fmla="*/ 1174039 h 3911859"/>
                <a:gd name="connsiteX16" fmla="*/ 3726004 w 7123922"/>
                <a:gd name="connsiteY16" fmla="*/ 324487 h 3911859"/>
                <a:gd name="connsiteX17" fmla="*/ 3725304 w 7123922"/>
                <a:gd name="connsiteY17" fmla="*/ 325186 h 3911859"/>
                <a:gd name="connsiteX18" fmla="*/ 3725304 w 7123922"/>
                <a:gd name="connsiteY18" fmla="*/ 325186 h 3911859"/>
                <a:gd name="connsiteX19" fmla="*/ 3726004 w 7123922"/>
                <a:gd name="connsiteY19" fmla="*/ 325186 h 3911859"/>
                <a:gd name="connsiteX20" fmla="*/ 3726004 w 7123922"/>
                <a:gd name="connsiteY20" fmla="*/ 324487 h 3911859"/>
                <a:gd name="connsiteX21" fmla="*/ 3726004 w 7123922"/>
                <a:gd name="connsiteY21" fmla="*/ 324487 h 3911859"/>
                <a:gd name="connsiteX22" fmla="*/ 3726703 w 7123922"/>
                <a:gd name="connsiteY22" fmla="*/ 323787 h 3911859"/>
                <a:gd name="connsiteX23" fmla="*/ 3726004 w 7123922"/>
                <a:gd name="connsiteY23" fmla="*/ 324487 h 3911859"/>
                <a:gd name="connsiteX24" fmla="*/ 3726004 w 7123922"/>
                <a:gd name="connsiteY24" fmla="*/ 324487 h 3911859"/>
                <a:gd name="connsiteX25" fmla="*/ 3726004 w 7123922"/>
                <a:gd name="connsiteY25" fmla="*/ 324487 h 3911859"/>
                <a:gd name="connsiteX26" fmla="*/ 4428599 w 7123922"/>
                <a:gd name="connsiteY26" fmla="*/ 2861247 h 3911859"/>
                <a:gd name="connsiteX27" fmla="*/ 4429299 w 7123922"/>
                <a:gd name="connsiteY27" fmla="*/ 2861947 h 3911859"/>
                <a:gd name="connsiteX28" fmla="*/ 4429998 w 7123922"/>
                <a:gd name="connsiteY28" fmla="*/ 2861947 h 3911859"/>
                <a:gd name="connsiteX29" fmla="*/ 4427899 w 7123922"/>
                <a:gd name="connsiteY29" fmla="*/ 2866145 h 3911859"/>
                <a:gd name="connsiteX30" fmla="*/ 4416002 w 7123922"/>
                <a:gd name="connsiteY30" fmla="*/ 2878042 h 3911859"/>
                <a:gd name="connsiteX31" fmla="*/ 4401307 w 7123922"/>
                <a:gd name="connsiteY31" fmla="*/ 2894837 h 3911859"/>
                <a:gd name="connsiteX32" fmla="*/ 4381712 w 7123922"/>
                <a:gd name="connsiteY32" fmla="*/ 2908133 h 3911859"/>
                <a:gd name="connsiteX33" fmla="*/ 4358619 w 7123922"/>
                <a:gd name="connsiteY33" fmla="*/ 2914431 h 3911859"/>
                <a:gd name="connsiteX34" fmla="*/ 4355820 w 7123922"/>
                <a:gd name="connsiteY34" fmla="*/ 2915131 h 3911859"/>
                <a:gd name="connsiteX35" fmla="*/ 4333427 w 7123922"/>
                <a:gd name="connsiteY35" fmla="*/ 2923529 h 3911859"/>
                <a:gd name="connsiteX36" fmla="*/ 4325029 w 7123922"/>
                <a:gd name="connsiteY36" fmla="*/ 2938924 h 3911859"/>
                <a:gd name="connsiteX37" fmla="*/ 4322230 w 7123922"/>
                <a:gd name="connsiteY37" fmla="*/ 2969716 h 3911859"/>
                <a:gd name="connsiteX38" fmla="*/ 4326429 w 7123922"/>
                <a:gd name="connsiteY38" fmla="*/ 2978813 h 3911859"/>
                <a:gd name="connsiteX39" fmla="*/ 4322930 w 7123922"/>
                <a:gd name="connsiteY39" fmla="*/ 3004705 h 3911859"/>
                <a:gd name="connsiteX40" fmla="*/ 4305435 w 7123922"/>
                <a:gd name="connsiteY40" fmla="*/ 3029198 h 3911859"/>
                <a:gd name="connsiteX41" fmla="*/ 4299836 w 7123922"/>
                <a:gd name="connsiteY41" fmla="*/ 3061389 h 3911859"/>
                <a:gd name="connsiteX42" fmla="*/ 4302635 w 7123922"/>
                <a:gd name="connsiteY42" fmla="*/ 3078184 h 3911859"/>
                <a:gd name="connsiteX43" fmla="*/ 4303335 w 7123922"/>
                <a:gd name="connsiteY43" fmla="*/ 3092879 h 3911859"/>
                <a:gd name="connsiteX44" fmla="*/ 4306834 w 7123922"/>
                <a:gd name="connsiteY44" fmla="*/ 3101977 h 3911859"/>
                <a:gd name="connsiteX45" fmla="*/ 4334826 w 7123922"/>
                <a:gd name="connsiteY45" fmla="*/ 3120871 h 3911859"/>
                <a:gd name="connsiteX46" fmla="*/ 4352321 w 7123922"/>
                <a:gd name="connsiteY46" fmla="*/ 3115973 h 3911859"/>
                <a:gd name="connsiteX47" fmla="*/ 4365617 w 7123922"/>
                <a:gd name="connsiteY47" fmla="*/ 3113873 h 3911859"/>
                <a:gd name="connsiteX48" fmla="*/ 4386611 w 7123922"/>
                <a:gd name="connsiteY48" fmla="*/ 3100577 h 3911859"/>
                <a:gd name="connsiteX49" fmla="*/ 4395009 w 7123922"/>
                <a:gd name="connsiteY49" fmla="*/ 3082382 h 3911859"/>
                <a:gd name="connsiteX50" fmla="*/ 4413203 w 7123922"/>
                <a:gd name="connsiteY50" fmla="*/ 3038295 h 3911859"/>
                <a:gd name="connsiteX51" fmla="*/ 4440495 w 7123922"/>
                <a:gd name="connsiteY51" fmla="*/ 2973914 h 3911859"/>
                <a:gd name="connsiteX52" fmla="*/ 4446094 w 7123922"/>
                <a:gd name="connsiteY52" fmla="*/ 2955020 h 3911859"/>
                <a:gd name="connsiteX53" fmla="*/ 4453092 w 7123922"/>
                <a:gd name="connsiteY53" fmla="*/ 2931227 h 3911859"/>
                <a:gd name="connsiteX54" fmla="*/ 4464988 w 7123922"/>
                <a:gd name="connsiteY54" fmla="*/ 2913032 h 3911859"/>
                <a:gd name="connsiteX55" fmla="*/ 4468487 w 7123922"/>
                <a:gd name="connsiteY55" fmla="*/ 2901135 h 3911859"/>
                <a:gd name="connsiteX56" fmla="*/ 4466388 w 7123922"/>
                <a:gd name="connsiteY56" fmla="*/ 2879442 h 3911859"/>
                <a:gd name="connsiteX57" fmla="*/ 4448893 w 7123922"/>
                <a:gd name="connsiteY57" fmla="*/ 2836754 h 3911859"/>
                <a:gd name="connsiteX58" fmla="*/ 4443994 w 7123922"/>
                <a:gd name="connsiteY58" fmla="*/ 2836754 h 3911859"/>
                <a:gd name="connsiteX59" fmla="*/ 4436996 w 7123922"/>
                <a:gd name="connsiteY59" fmla="*/ 2849351 h 3911859"/>
                <a:gd name="connsiteX60" fmla="*/ 4428599 w 7123922"/>
                <a:gd name="connsiteY60" fmla="*/ 2860547 h 3911859"/>
                <a:gd name="connsiteX61" fmla="*/ 4428599 w 7123922"/>
                <a:gd name="connsiteY61" fmla="*/ 2860547 h 3911859"/>
                <a:gd name="connsiteX62" fmla="*/ 4428599 w 7123922"/>
                <a:gd name="connsiteY62" fmla="*/ 2861247 h 3911859"/>
                <a:gd name="connsiteX63" fmla="*/ 4428599 w 7123922"/>
                <a:gd name="connsiteY63" fmla="*/ 2861247 h 3911859"/>
                <a:gd name="connsiteX64" fmla="*/ 2408288 w 7123922"/>
                <a:gd name="connsiteY64" fmla="*/ 205521 h 3911859"/>
                <a:gd name="connsiteX65" fmla="*/ 2409687 w 7123922"/>
                <a:gd name="connsiteY65" fmla="*/ 206221 h 3911859"/>
                <a:gd name="connsiteX66" fmla="*/ 2409687 w 7123922"/>
                <a:gd name="connsiteY66" fmla="*/ 206221 h 3911859"/>
                <a:gd name="connsiteX67" fmla="*/ 2404789 w 7123922"/>
                <a:gd name="connsiteY67" fmla="*/ 210420 h 3911859"/>
                <a:gd name="connsiteX68" fmla="*/ 2384495 w 7123922"/>
                <a:gd name="connsiteY68" fmla="*/ 232114 h 3911859"/>
                <a:gd name="connsiteX69" fmla="*/ 2389393 w 7123922"/>
                <a:gd name="connsiteY69" fmla="*/ 245410 h 3911859"/>
                <a:gd name="connsiteX70" fmla="*/ 2409687 w 7123922"/>
                <a:gd name="connsiteY70" fmla="*/ 251008 h 3911859"/>
                <a:gd name="connsiteX71" fmla="*/ 2409687 w 7123922"/>
                <a:gd name="connsiteY71" fmla="*/ 250308 h 3911859"/>
                <a:gd name="connsiteX72" fmla="*/ 2410387 w 7123922"/>
                <a:gd name="connsiteY72" fmla="*/ 249608 h 3911859"/>
                <a:gd name="connsiteX73" fmla="*/ 2409687 w 7123922"/>
                <a:gd name="connsiteY73" fmla="*/ 251008 h 3911859"/>
                <a:gd name="connsiteX74" fmla="*/ 2409687 w 7123922"/>
                <a:gd name="connsiteY74" fmla="*/ 251008 h 3911859"/>
                <a:gd name="connsiteX75" fmla="*/ 2411087 w 7123922"/>
                <a:gd name="connsiteY75" fmla="*/ 255207 h 3911859"/>
                <a:gd name="connsiteX76" fmla="*/ 2409687 w 7123922"/>
                <a:gd name="connsiteY76" fmla="*/ 261505 h 3911859"/>
                <a:gd name="connsiteX77" fmla="*/ 2401990 w 7123922"/>
                <a:gd name="connsiteY77" fmla="*/ 270602 h 3911859"/>
                <a:gd name="connsiteX78" fmla="*/ 2397091 w 7123922"/>
                <a:gd name="connsiteY78" fmla="*/ 279000 h 3911859"/>
                <a:gd name="connsiteX79" fmla="*/ 2380296 w 7123922"/>
                <a:gd name="connsiteY79" fmla="*/ 295095 h 3911859"/>
                <a:gd name="connsiteX80" fmla="*/ 2370499 w 7123922"/>
                <a:gd name="connsiteY80" fmla="*/ 297195 h 3911859"/>
                <a:gd name="connsiteX81" fmla="*/ 2336209 w 7123922"/>
                <a:gd name="connsiteY81" fmla="*/ 293696 h 3911859"/>
                <a:gd name="connsiteX82" fmla="*/ 2323612 w 7123922"/>
                <a:gd name="connsiteY82" fmla="*/ 297195 h 3911859"/>
                <a:gd name="connsiteX83" fmla="*/ 2306118 w 7123922"/>
                <a:gd name="connsiteY83" fmla="*/ 303493 h 3911859"/>
                <a:gd name="connsiteX84" fmla="*/ 2269028 w 7123922"/>
                <a:gd name="connsiteY84" fmla="*/ 309791 h 3911859"/>
                <a:gd name="connsiteX85" fmla="*/ 2246635 w 7123922"/>
                <a:gd name="connsiteY85" fmla="*/ 325886 h 3911859"/>
                <a:gd name="connsiteX86" fmla="*/ 2247335 w 7123922"/>
                <a:gd name="connsiteY86" fmla="*/ 341282 h 3911859"/>
                <a:gd name="connsiteX87" fmla="*/ 2262730 w 7123922"/>
                <a:gd name="connsiteY87" fmla="*/ 362975 h 3911859"/>
                <a:gd name="connsiteX88" fmla="*/ 2264829 w 7123922"/>
                <a:gd name="connsiteY88" fmla="*/ 362975 h 3911859"/>
                <a:gd name="connsiteX89" fmla="*/ 2266929 w 7123922"/>
                <a:gd name="connsiteY89" fmla="*/ 361576 h 3911859"/>
                <a:gd name="connsiteX90" fmla="*/ 2264829 w 7123922"/>
                <a:gd name="connsiteY90" fmla="*/ 362975 h 3911859"/>
                <a:gd name="connsiteX91" fmla="*/ 2263430 w 7123922"/>
                <a:gd name="connsiteY91" fmla="*/ 363675 h 3911859"/>
                <a:gd name="connsiteX92" fmla="*/ 2262730 w 7123922"/>
                <a:gd name="connsiteY92" fmla="*/ 362975 h 3911859"/>
                <a:gd name="connsiteX93" fmla="*/ 2262730 w 7123922"/>
                <a:gd name="connsiteY93" fmla="*/ 362975 h 3911859"/>
                <a:gd name="connsiteX94" fmla="*/ 2269728 w 7123922"/>
                <a:gd name="connsiteY94" fmla="*/ 376272 h 3911859"/>
                <a:gd name="connsiteX95" fmla="*/ 2283024 w 7123922"/>
                <a:gd name="connsiteY95" fmla="*/ 382570 h 3911859"/>
                <a:gd name="connsiteX96" fmla="*/ 2296320 w 7123922"/>
                <a:gd name="connsiteY96" fmla="*/ 381170 h 3911859"/>
                <a:gd name="connsiteX97" fmla="*/ 2312416 w 7123922"/>
                <a:gd name="connsiteY97" fmla="*/ 381170 h 3911859"/>
                <a:gd name="connsiteX98" fmla="*/ 2317314 w 7123922"/>
                <a:gd name="connsiteY98" fmla="*/ 382570 h 3911859"/>
                <a:gd name="connsiteX99" fmla="*/ 2319414 w 7123922"/>
                <a:gd name="connsiteY99" fmla="*/ 386769 h 3911859"/>
                <a:gd name="connsiteX100" fmla="*/ 2316615 w 7123922"/>
                <a:gd name="connsiteY100" fmla="*/ 390267 h 3911859"/>
                <a:gd name="connsiteX101" fmla="*/ 2308917 w 7123922"/>
                <a:gd name="connsiteY101" fmla="*/ 390267 h 3911859"/>
                <a:gd name="connsiteX102" fmla="*/ 2277426 w 7123922"/>
                <a:gd name="connsiteY102" fmla="*/ 390967 h 3911859"/>
                <a:gd name="connsiteX103" fmla="*/ 2264130 w 7123922"/>
                <a:gd name="connsiteY103" fmla="*/ 391667 h 3911859"/>
                <a:gd name="connsiteX104" fmla="*/ 2248734 w 7123922"/>
                <a:gd name="connsiteY104" fmla="*/ 394466 h 3911859"/>
                <a:gd name="connsiteX105" fmla="*/ 2243136 w 7123922"/>
                <a:gd name="connsiteY105" fmla="*/ 413361 h 3911859"/>
                <a:gd name="connsiteX106" fmla="*/ 2260631 w 7123922"/>
                <a:gd name="connsiteY106" fmla="*/ 428756 h 3911859"/>
                <a:gd name="connsiteX107" fmla="*/ 2259931 w 7123922"/>
                <a:gd name="connsiteY107" fmla="*/ 432955 h 3911859"/>
                <a:gd name="connsiteX108" fmla="*/ 2250834 w 7123922"/>
                <a:gd name="connsiteY108" fmla="*/ 437854 h 3911859"/>
                <a:gd name="connsiteX109" fmla="*/ 2248734 w 7123922"/>
                <a:gd name="connsiteY109" fmla="*/ 444152 h 3911859"/>
                <a:gd name="connsiteX110" fmla="*/ 2270428 w 7123922"/>
                <a:gd name="connsiteY110" fmla="*/ 468645 h 3911859"/>
                <a:gd name="connsiteX111" fmla="*/ 2285124 w 7123922"/>
                <a:gd name="connsiteY111" fmla="*/ 465146 h 3911859"/>
                <a:gd name="connsiteX112" fmla="*/ 2293521 w 7123922"/>
                <a:gd name="connsiteY112" fmla="*/ 462346 h 3911859"/>
                <a:gd name="connsiteX113" fmla="*/ 2301919 w 7123922"/>
                <a:gd name="connsiteY113" fmla="*/ 467945 h 3911859"/>
                <a:gd name="connsiteX114" fmla="*/ 2306118 w 7123922"/>
                <a:gd name="connsiteY114" fmla="*/ 470044 h 3911859"/>
                <a:gd name="connsiteX115" fmla="*/ 2340408 w 7123922"/>
                <a:gd name="connsiteY115" fmla="*/ 466545 h 3911859"/>
                <a:gd name="connsiteX116" fmla="*/ 2343207 w 7123922"/>
                <a:gd name="connsiteY116" fmla="*/ 466545 h 3911859"/>
                <a:gd name="connsiteX117" fmla="*/ 2374698 w 7123922"/>
                <a:gd name="connsiteY117" fmla="*/ 481241 h 3911859"/>
                <a:gd name="connsiteX118" fmla="*/ 2398491 w 7123922"/>
                <a:gd name="connsiteY118" fmla="*/ 498036 h 3911859"/>
                <a:gd name="connsiteX119" fmla="*/ 2405489 w 7123922"/>
                <a:gd name="connsiteY119" fmla="*/ 505034 h 3911859"/>
                <a:gd name="connsiteX120" fmla="*/ 2406888 w 7123922"/>
                <a:gd name="connsiteY120" fmla="*/ 512032 h 3911859"/>
                <a:gd name="connsiteX121" fmla="*/ 2402689 w 7123922"/>
                <a:gd name="connsiteY121" fmla="*/ 523928 h 3911859"/>
                <a:gd name="connsiteX122" fmla="*/ 2405489 w 7123922"/>
                <a:gd name="connsiteY122" fmla="*/ 542123 h 3911859"/>
                <a:gd name="connsiteX123" fmla="*/ 2409687 w 7123922"/>
                <a:gd name="connsiteY123" fmla="*/ 551220 h 3911859"/>
                <a:gd name="connsiteX124" fmla="*/ 2406188 w 7123922"/>
                <a:gd name="connsiteY124" fmla="*/ 562417 h 3911859"/>
                <a:gd name="connsiteX125" fmla="*/ 2406188 w 7123922"/>
                <a:gd name="connsiteY125" fmla="*/ 565916 h 3911859"/>
                <a:gd name="connsiteX126" fmla="*/ 2413886 w 7123922"/>
                <a:gd name="connsiteY126" fmla="*/ 568715 h 3911859"/>
                <a:gd name="connsiteX127" fmla="*/ 2416685 w 7123922"/>
                <a:gd name="connsiteY127" fmla="*/ 574314 h 3911859"/>
                <a:gd name="connsiteX128" fmla="*/ 2413886 w 7123922"/>
                <a:gd name="connsiteY128" fmla="*/ 578513 h 3911859"/>
                <a:gd name="connsiteX129" fmla="*/ 2413886 w 7123922"/>
                <a:gd name="connsiteY129" fmla="*/ 589010 h 3911859"/>
                <a:gd name="connsiteX130" fmla="*/ 2415286 w 7123922"/>
                <a:gd name="connsiteY130" fmla="*/ 593208 h 3911859"/>
                <a:gd name="connsiteX131" fmla="*/ 2411787 w 7123922"/>
                <a:gd name="connsiteY131" fmla="*/ 599507 h 3911859"/>
                <a:gd name="connsiteX132" fmla="*/ 2415986 w 7123922"/>
                <a:gd name="connsiteY132" fmla="*/ 608604 h 3911859"/>
                <a:gd name="connsiteX133" fmla="*/ 2418085 w 7123922"/>
                <a:gd name="connsiteY133" fmla="*/ 623300 h 3911859"/>
                <a:gd name="connsiteX134" fmla="*/ 2415286 w 7123922"/>
                <a:gd name="connsiteY134" fmla="*/ 637295 h 3911859"/>
                <a:gd name="connsiteX135" fmla="*/ 2415986 w 7123922"/>
                <a:gd name="connsiteY135" fmla="*/ 641494 h 3911859"/>
                <a:gd name="connsiteX136" fmla="*/ 2420184 w 7123922"/>
                <a:gd name="connsiteY136" fmla="*/ 644993 h 3911859"/>
                <a:gd name="connsiteX137" fmla="*/ 2416685 w 7123922"/>
                <a:gd name="connsiteY137" fmla="*/ 652691 h 3911859"/>
                <a:gd name="connsiteX138" fmla="*/ 2406888 w 7123922"/>
                <a:gd name="connsiteY138" fmla="*/ 656190 h 3911859"/>
                <a:gd name="connsiteX139" fmla="*/ 2407588 w 7123922"/>
                <a:gd name="connsiteY139" fmla="*/ 660389 h 3911859"/>
                <a:gd name="connsiteX140" fmla="*/ 2408988 w 7123922"/>
                <a:gd name="connsiteY140" fmla="*/ 665287 h 3911859"/>
                <a:gd name="connsiteX141" fmla="*/ 2401990 w 7123922"/>
                <a:gd name="connsiteY141" fmla="*/ 679983 h 3911859"/>
                <a:gd name="connsiteX142" fmla="*/ 2401290 w 7123922"/>
                <a:gd name="connsiteY142" fmla="*/ 679983 h 3911859"/>
                <a:gd name="connsiteX143" fmla="*/ 2401290 w 7123922"/>
                <a:gd name="connsiteY143" fmla="*/ 680683 h 3911859"/>
                <a:gd name="connsiteX144" fmla="*/ 2399890 w 7123922"/>
                <a:gd name="connsiteY144" fmla="*/ 682082 h 3911859"/>
                <a:gd name="connsiteX145" fmla="*/ 2401290 w 7123922"/>
                <a:gd name="connsiteY145" fmla="*/ 684882 h 3911859"/>
                <a:gd name="connsiteX146" fmla="*/ 2401290 w 7123922"/>
                <a:gd name="connsiteY146" fmla="*/ 685581 h 3911859"/>
                <a:gd name="connsiteX147" fmla="*/ 2401990 w 7123922"/>
                <a:gd name="connsiteY147" fmla="*/ 684882 h 3911859"/>
                <a:gd name="connsiteX148" fmla="*/ 2392892 w 7123922"/>
                <a:gd name="connsiteY148" fmla="*/ 701677 h 3911859"/>
                <a:gd name="connsiteX149" fmla="*/ 2394292 w 7123922"/>
                <a:gd name="connsiteY149" fmla="*/ 712873 h 3911859"/>
                <a:gd name="connsiteX150" fmla="*/ 2420884 w 7123922"/>
                <a:gd name="connsiteY150" fmla="*/ 714273 h 3911859"/>
                <a:gd name="connsiteX151" fmla="*/ 2425783 w 7123922"/>
                <a:gd name="connsiteY151" fmla="*/ 708675 h 3911859"/>
                <a:gd name="connsiteX152" fmla="*/ 2435580 w 7123922"/>
                <a:gd name="connsiteY152" fmla="*/ 707275 h 3911859"/>
                <a:gd name="connsiteX153" fmla="*/ 2439079 w 7123922"/>
                <a:gd name="connsiteY153" fmla="*/ 709374 h 3911859"/>
                <a:gd name="connsiteX154" fmla="*/ 2439079 w 7123922"/>
                <a:gd name="connsiteY154" fmla="*/ 710074 h 3911859"/>
                <a:gd name="connsiteX155" fmla="*/ 2434880 w 7123922"/>
                <a:gd name="connsiteY155" fmla="*/ 710074 h 3911859"/>
                <a:gd name="connsiteX156" fmla="*/ 2430681 w 7123922"/>
                <a:gd name="connsiteY156" fmla="*/ 712174 h 3911859"/>
                <a:gd name="connsiteX157" fmla="*/ 2434880 w 7123922"/>
                <a:gd name="connsiteY157" fmla="*/ 714273 h 3911859"/>
                <a:gd name="connsiteX158" fmla="*/ 2439079 w 7123922"/>
                <a:gd name="connsiteY158" fmla="*/ 714273 h 3911859"/>
                <a:gd name="connsiteX159" fmla="*/ 2439079 w 7123922"/>
                <a:gd name="connsiteY159" fmla="*/ 714973 h 3911859"/>
                <a:gd name="connsiteX160" fmla="*/ 2439079 w 7123922"/>
                <a:gd name="connsiteY160" fmla="*/ 714973 h 3911859"/>
                <a:gd name="connsiteX161" fmla="*/ 2430681 w 7123922"/>
                <a:gd name="connsiteY161" fmla="*/ 726169 h 3911859"/>
                <a:gd name="connsiteX162" fmla="*/ 2432081 w 7123922"/>
                <a:gd name="connsiteY162" fmla="*/ 732468 h 3911859"/>
                <a:gd name="connsiteX163" fmla="*/ 2439079 w 7123922"/>
                <a:gd name="connsiteY163" fmla="*/ 735267 h 3911859"/>
                <a:gd name="connsiteX164" fmla="*/ 2441878 w 7123922"/>
                <a:gd name="connsiteY164" fmla="*/ 743664 h 3911859"/>
                <a:gd name="connsiteX165" fmla="*/ 2438379 w 7123922"/>
                <a:gd name="connsiteY165" fmla="*/ 749263 h 3911859"/>
                <a:gd name="connsiteX166" fmla="*/ 2438379 w 7123922"/>
                <a:gd name="connsiteY166" fmla="*/ 749263 h 3911859"/>
                <a:gd name="connsiteX167" fmla="*/ 2439079 w 7123922"/>
                <a:gd name="connsiteY167" fmla="*/ 749963 h 3911859"/>
                <a:gd name="connsiteX168" fmla="*/ 2450275 w 7123922"/>
                <a:gd name="connsiteY168" fmla="*/ 759760 h 3911859"/>
                <a:gd name="connsiteX169" fmla="*/ 2448876 w 7123922"/>
                <a:gd name="connsiteY169" fmla="*/ 761859 h 3911859"/>
                <a:gd name="connsiteX170" fmla="*/ 2446776 w 7123922"/>
                <a:gd name="connsiteY170" fmla="*/ 761859 h 3911859"/>
                <a:gd name="connsiteX171" fmla="*/ 2439079 w 7123922"/>
                <a:gd name="connsiteY171" fmla="*/ 750662 h 3911859"/>
                <a:gd name="connsiteX172" fmla="*/ 2437679 w 7123922"/>
                <a:gd name="connsiteY172" fmla="*/ 750662 h 3911859"/>
                <a:gd name="connsiteX173" fmla="*/ 2438379 w 7123922"/>
                <a:gd name="connsiteY173" fmla="*/ 749963 h 3911859"/>
                <a:gd name="connsiteX174" fmla="*/ 2418085 w 7123922"/>
                <a:gd name="connsiteY174" fmla="*/ 745764 h 3911859"/>
                <a:gd name="connsiteX175" fmla="*/ 2404789 w 7123922"/>
                <a:gd name="connsiteY175" fmla="*/ 742965 h 3911859"/>
                <a:gd name="connsiteX176" fmla="*/ 2394992 w 7123922"/>
                <a:gd name="connsiteY176" fmla="*/ 752062 h 3911859"/>
                <a:gd name="connsiteX177" fmla="*/ 2395691 w 7123922"/>
                <a:gd name="connsiteY177" fmla="*/ 754161 h 3911859"/>
                <a:gd name="connsiteX178" fmla="*/ 2397091 w 7123922"/>
                <a:gd name="connsiteY178" fmla="*/ 761159 h 3911859"/>
                <a:gd name="connsiteX179" fmla="*/ 2390093 w 7123922"/>
                <a:gd name="connsiteY179" fmla="*/ 764658 h 3911859"/>
                <a:gd name="connsiteX180" fmla="*/ 2383095 w 7123922"/>
                <a:gd name="connsiteY180" fmla="*/ 771656 h 3911859"/>
                <a:gd name="connsiteX181" fmla="*/ 2380296 w 7123922"/>
                <a:gd name="connsiteY181" fmla="*/ 785652 h 3911859"/>
                <a:gd name="connsiteX182" fmla="*/ 2393592 w 7123922"/>
                <a:gd name="connsiteY182" fmla="*/ 808046 h 3911859"/>
                <a:gd name="connsiteX183" fmla="*/ 2396391 w 7123922"/>
                <a:gd name="connsiteY183" fmla="*/ 808745 h 3911859"/>
                <a:gd name="connsiteX184" fmla="*/ 2425083 w 7123922"/>
                <a:gd name="connsiteY184" fmla="*/ 805247 h 3911859"/>
                <a:gd name="connsiteX185" fmla="*/ 2428582 w 7123922"/>
                <a:gd name="connsiteY185" fmla="*/ 792650 h 3911859"/>
                <a:gd name="connsiteX186" fmla="*/ 2422984 w 7123922"/>
                <a:gd name="connsiteY186" fmla="*/ 787752 h 3911859"/>
                <a:gd name="connsiteX187" fmla="*/ 2416685 w 7123922"/>
                <a:gd name="connsiteY187" fmla="*/ 775855 h 3911859"/>
                <a:gd name="connsiteX188" fmla="*/ 2415986 w 7123922"/>
                <a:gd name="connsiteY188" fmla="*/ 775155 h 3911859"/>
                <a:gd name="connsiteX189" fmla="*/ 2414586 w 7123922"/>
                <a:gd name="connsiteY189" fmla="*/ 773056 h 3911859"/>
                <a:gd name="connsiteX190" fmla="*/ 2415986 w 7123922"/>
                <a:gd name="connsiteY190" fmla="*/ 774456 h 3911859"/>
                <a:gd name="connsiteX191" fmla="*/ 2415986 w 7123922"/>
                <a:gd name="connsiteY191" fmla="*/ 775155 h 3911859"/>
                <a:gd name="connsiteX192" fmla="*/ 2452375 w 7123922"/>
                <a:gd name="connsiteY192" fmla="*/ 787052 h 3911859"/>
                <a:gd name="connsiteX193" fmla="*/ 2455174 w 7123922"/>
                <a:gd name="connsiteY193" fmla="*/ 792650 h 3911859"/>
                <a:gd name="connsiteX194" fmla="*/ 2448876 w 7123922"/>
                <a:gd name="connsiteY194" fmla="*/ 798948 h 3911859"/>
                <a:gd name="connsiteX195" fmla="*/ 2448176 w 7123922"/>
                <a:gd name="connsiteY195" fmla="*/ 798948 h 3911859"/>
                <a:gd name="connsiteX196" fmla="*/ 2448176 w 7123922"/>
                <a:gd name="connsiteY196" fmla="*/ 795449 h 3911859"/>
                <a:gd name="connsiteX197" fmla="*/ 2447476 w 7123922"/>
                <a:gd name="connsiteY197" fmla="*/ 793350 h 3911859"/>
                <a:gd name="connsiteX198" fmla="*/ 2443277 w 7123922"/>
                <a:gd name="connsiteY198" fmla="*/ 791251 h 3911859"/>
                <a:gd name="connsiteX199" fmla="*/ 2441178 w 7123922"/>
                <a:gd name="connsiteY199" fmla="*/ 792650 h 3911859"/>
                <a:gd name="connsiteX200" fmla="*/ 2441878 w 7123922"/>
                <a:gd name="connsiteY200" fmla="*/ 796849 h 3911859"/>
                <a:gd name="connsiteX201" fmla="*/ 2448176 w 7123922"/>
                <a:gd name="connsiteY201" fmla="*/ 799648 h 3911859"/>
                <a:gd name="connsiteX202" fmla="*/ 2448176 w 7123922"/>
                <a:gd name="connsiteY202" fmla="*/ 800348 h 3911859"/>
                <a:gd name="connsiteX203" fmla="*/ 2448876 w 7123922"/>
                <a:gd name="connsiteY203" fmla="*/ 799648 h 3911859"/>
                <a:gd name="connsiteX204" fmla="*/ 2444677 w 7123922"/>
                <a:gd name="connsiteY204" fmla="*/ 808745 h 3911859"/>
                <a:gd name="connsiteX205" fmla="*/ 2444677 w 7123922"/>
                <a:gd name="connsiteY205" fmla="*/ 815743 h 3911859"/>
                <a:gd name="connsiteX206" fmla="*/ 2440478 w 7123922"/>
                <a:gd name="connsiteY206" fmla="*/ 821342 h 3911859"/>
                <a:gd name="connsiteX207" fmla="*/ 2434180 w 7123922"/>
                <a:gd name="connsiteY207" fmla="*/ 824841 h 3911859"/>
                <a:gd name="connsiteX208" fmla="*/ 2413186 w 7123922"/>
                <a:gd name="connsiteY208" fmla="*/ 838137 h 3911859"/>
                <a:gd name="connsiteX209" fmla="*/ 2400590 w 7123922"/>
                <a:gd name="connsiteY209" fmla="*/ 839536 h 3911859"/>
                <a:gd name="connsiteX210" fmla="*/ 2400590 w 7123922"/>
                <a:gd name="connsiteY210" fmla="*/ 838837 h 3911859"/>
                <a:gd name="connsiteX211" fmla="*/ 2399890 w 7123922"/>
                <a:gd name="connsiteY211" fmla="*/ 839536 h 3911859"/>
                <a:gd name="connsiteX212" fmla="*/ 2400590 w 7123922"/>
                <a:gd name="connsiteY212" fmla="*/ 839536 h 3911859"/>
                <a:gd name="connsiteX213" fmla="*/ 2404089 w 7123922"/>
                <a:gd name="connsiteY213" fmla="*/ 853532 h 3911859"/>
                <a:gd name="connsiteX214" fmla="*/ 2404789 w 7123922"/>
                <a:gd name="connsiteY214" fmla="*/ 853532 h 3911859"/>
                <a:gd name="connsiteX215" fmla="*/ 2405489 w 7123922"/>
                <a:gd name="connsiteY215" fmla="*/ 854232 h 3911859"/>
                <a:gd name="connsiteX216" fmla="*/ 2404089 w 7123922"/>
                <a:gd name="connsiteY216" fmla="*/ 853532 h 3911859"/>
                <a:gd name="connsiteX217" fmla="*/ 2404089 w 7123922"/>
                <a:gd name="connsiteY217" fmla="*/ 852833 h 3911859"/>
                <a:gd name="connsiteX218" fmla="*/ 2397091 w 7123922"/>
                <a:gd name="connsiteY218" fmla="*/ 852133 h 3911859"/>
                <a:gd name="connsiteX219" fmla="*/ 2389393 w 7123922"/>
                <a:gd name="connsiteY219" fmla="*/ 855632 h 3911859"/>
                <a:gd name="connsiteX220" fmla="*/ 2385894 w 7123922"/>
                <a:gd name="connsiteY220" fmla="*/ 861930 h 3911859"/>
                <a:gd name="connsiteX221" fmla="*/ 2376097 w 7123922"/>
                <a:gd name="connsiteY221" fmla="*/ 872427 h 3911859"/>
                <a:gd name="connsiteX222" fmla="*/ 2370499 w 7123922"/>
                <a:gd name="connsiteY222" fmla="*/ 885723 h 3911859"/>
                <a:gd name="connsiteX223" fmla="*/ 2367700 w 7123922"/>
                <a:gd name="connsiteY223" fmla="*/ 894820 h 3911859"/>
                <a:gd name="connsiteX224" fmla="*/ 2371199 w 7123922"/>
                <a:gd name="connsiteY224" fmla="*/ 903218 h 3911859"/>
                <a:gd name="connsiteX225" fmla="*/ 2376797 w 7123922"/>
                <a:gd name="connsiteY225" fmla="*/ 906717 h 3911859"/>
                <a:gd name="connsiteX226" fmla="*/ 2376797 w 7123922"/>
                <a:gd name="connsiteY226" fmla="*/ 906717 h 3911859"/>
                <a:gd name="connsiteX227" fmla="*/ 2378897 w 7123922"/>
                <a:gd name="connsiteY227" fmla="*/ 906017 h 3911859"/>
                <a:gd name="connsiteX228" fmla="*/ 2380296 w 7123922"/>
                <a:gd name="connsiteY228" fmla="*/ 904617 h 3911859"/>
                <a:gd name="connsiteX229" fmla="*/ 2382396 w 7123922"/>
                <a:gd name="connsiteY229" fmla="*/ 905317 h 3911859"/>
                <a:gd name="connsiteX230" fmla="*/ 2378897 w 7123922"/>
                <a:gd name="connsiteY230" fmla="*/ 906717 h 3911859"/>
                <a:gd name="connsiteX231" fmla="*/ 2377497 w 7123922"/>
                <a:gd name="connsiteY231" fmla="*/ 908116 h 3911859"/>
                <a:gd name="connsiteX232" fmla="*/ 2376797 w 7123922"/>
                <a:gd name="connsiteY232" fmla="*/ 907417 h 3911859"/>
                <a:gd name="connsiteX233" fmla="*/ 2365600 w 7123922"/>
                <a:gd name="connsiteY233" fmla="*/ 917914 h 3911859"/>
                <a:gd name="connsiteX234" fmla="*/ 2364201 w 7123922"/>
                <a:gd name="connsiteY234" fmla="*/ 934009 h 3911859"/>
                <a:gd name="connsiteX235" fmla="*/ 2368400 w 7123922"/>
                <a:gd name="connsiteY235" fmla="*/ 945206 h 3911859"/>
                <a:gd name="connsiteX236" fmla="*/ 2369799 w 7123922"/>
                <a:gd name="connsiteY236" fmla="*/ 955003 h 3911859"/>
                <a:gd name="connsiteX237" fmla="*/ 2374698 w 7123922"/>
                <a:gd name="connsiteY237" fmla="*/ 988593 h 3911859"/>
                <a:gd name="connsiteX238" fmla="*/ 2374698 w 7123922"/>
                <a:gd name="connsiteY238" fmla="*/ 993492 h 3911859"/>
                <a:gd name="connsiteX239" fmla="*/ 2380296 w 7123922"/>
                <a:gd name="connsiteY239" fmla="*/ 997690 h 3911859"/>
                <a:gd name="connsiteX240" fmla="*/ 2397091 w 7123922"/>
                <a:gd name="connsiteY240" fmla="*/ 992792 h 3911859"/>
                <a:gd name="connsiteX241" fmla="*/ 2397791 w 7123922"/>
                <a:gd name="connsiteY241" fmla="*/ 992092 h 3911859"/>
                <a:gd name="connsiteX242" fmla="*/ 2399890 w 7123922"/>
                <a:gd name="connsiteY242" fmla="*/ 992092 h 3911859"/>
                <a:gd name="connsiteX243" fmla="*/ 2401990 w 7123922"/>
                <a:gd name="connsiteY243" fmla="*/ 989993 h 3911859"/>
                <a:gd name="connsiteX244" fmla="*/ 2399890 w 7123922"/>
                <a:gd name="connsiteY244" fmla="*/ 992092 h 3911859"/>
                <a:gd name="connsiteX245" fmla="*/ 2398491 w 7123922"/>
                <a:gd name="connsiteY245" fmla="*/ 992792 h 3911859"/>
                <a:gd name="connsiteX246" fmla="*/ 2397091 w 7123922"/>
                <a:gd name="connsiteY246" fmla="*/ 992792 h 3911859"/>
                <a:gd name="connsiteX247" fmla="*/ 2385194 w 7123922"/>
                <a:gd name="connsiteY247" fmla="*/ 1003989 h 3911859"/>
                <a:gd name="connsiteX248" fmla="*/ 2378897 w 7123922"/>
                <a:gd name="connsiteY248" fmla="*/ 1018684 h 3911859"/>
                <a:gd name="connsiteX249" fmla="*/ 2387294 w 7123922"/>
                <a:gd name="connsiteY249" fmla="*/ 1042477 h 3911859"/>
                <a:gd name="connsiteX250" fmla="*/ 2387994 w 7123922"/>
                <a:gd name="connsiteY250" fmla="*/ 1041777 h 3911859"/>
                <a:gd name="connsiteX251" fmla="*/ 2387994 w 7123922"/>
                <a:gd name="connsiteY251" fmla="*/ 1043177 h 3911859"/>
                <a:gd name="connsiteX252" fmla="*/ 2387294 w 7123922"/>
                <a:gd name="connsiteY252" fmla="*/ 1042477 h 3911859"/>
                <a:gd name="connsiteX253" fmla="*/ 2387294 w 7123922"/>
                <a:gd name="connsiteY253" fmla="*/ 1042477 h 3911859"/>
                <a:gd name="connsiteX254" fmla="*/ 2392192 w 7123922"/>
                <a:gd name="connsiteY254" fmla="*/ 1048076 h 3911859"/>
                <a:gd name="connsiteX255" fmla="*/ 2394992 w 7123922"/>
                <a:gd name="connsiteY255" fmla="*/ 1058573 h 3911859"/>
                <a:gd name="connsiteX256" fmla="*/ 2394992 w 7123922"/>
                <a:gd name="connsiteY256" fmla="*/ 1065570 h 3911859"/>
                <a:gd name="connsiteX257" fmla="*/ 2403389 w 7123922"/>
                <a:gd name="connsiteY257" fmla="*/ 1083065 h 3911859"/>
                <a:gd name="connsiteX258" fmla="*/ 2403389 w 7123922"/>
                <a:gd name="connsiteY258" fmla="*/ 1094962 h 3911859"/>
                <a:gd name="connsiteX259" fmla="*/ 2403389 w 7123922"/>
                <a:gd name="connsiteY259" fmla="*/ 1099161 h 3911859"/>
                <a:gd name="connsiteX260" fmla="*/ 2413886 w 7123922"/>
                <a:gd name="connsiteY260" fmla="*/ 1110358 h 3911859"/>
                <a:gd name="connsiteX261" fmla="*/ 2425783 w 7123922"/>
                <a:gd name="connsiteY261" fmla="*/ 1123654 h 3911859"/>
                <a:gd name="connsiteX262" fmla="*/ 2429982 w 7123922"/>
                <a:gd name="connsiteY262" fmla="*/ 1125053 h 3911859"/>
                <a:gd name="connsiteX263" fmla="*/ 2446077 w 7123922"/>
                <a:gd name="connsiteY263" fmla="*/ 1122254 h 3911859"/>
                <a:gd name="connsiteX264" fmla="*/ 2453774 w 7123922"/>
                <a:gd name="connsiteY264" fmla="*/ 1120155 h 3911859"/>
                <a:gd name="connsiteX265" fmla="*/ 2464271 w 7123922"/>
                <a:gd name="connsiteY265" fmla="*/ 1125053 h 3911859"/>
                <a:gd name="connsiteX266" fmla="*/ 2472669 w 7123922"/>
                <a:gd name="connsiteY266" fmla="*/ 1141848 h 3911859"/>
                <a:gd name="connsiteX267" fmla="*/ 2476868 w 7123922"/>
                <a:gd name="connsiteY267" fmla="*/ 1148147 h 3911859"/>
                <a:gd name="connsiteX268" fmla="*/ 2483166 w 7123922"/>
                <a:gd name="connsiteY268" fmla="*/ 1151646 h 3911859"/>
                <a:gd name="connsiteX269" fmla="*/ 2501361 w 7123922"/>
                <a:gd name="connsiteY269" fmla="*/ 1154445 h 3911859"/>
                <a:gd name="connsiteX270" fmla="*/ 2512557 w 7123922"/>
                <a:gd name="connsiteY270" fmla="*/ 1148846 h 3911859"/>
                <a:gd name="connsiteX271" fmla="*/ 2525154 w 7123922"/>
                <a:gd name="connsiteY271" fmla="*/ 1120155 h 3911859"/>
                <a:gd name="connsiteX272" fmla="*/ 2534951 w 7123922"/>
                <a:gd name="connsiteY272" fmla="*/ 1100560 h 3911859"/>
                <a:gd name="connsiteX273" fmla="*/ 2542649 w 7123922"/>
                <a:gd name="connsiteY273" fmla="*/ 1085165 h 3911859"/>
                <a:gd name="connsiteX274" fmla="*/ 2546848 w 7123922"/>
                <a:gd name="connsiteY274" fmla="*/ 1071169 h 3911859"/>
                <a:gd name="connsiteX275" fmla="*/ 2546148 w 7123922"/>
                <a:gd name="connsiteY275" fmla="*/ 1071169 h 3911859"/>
                <a:gd name="connsiteX276" fmla="*/ 2545448 w 7123922"/>
                <a:gd name="connsiteY276" fmla="*/ 1070469 h 3911859"/>
                <a:gd name="connsiteX277" fmla="*/ 2541949 w 7123922"/>
                <a:gd name="connsiteY277" fmla="*/ 1069069 h 3911859"/>
                <a:gd name="connsiteX278" fmla="*/ 2540549 w 7123922"/>
                <a:gd name="connsiteY278" fmla="*/ 1067670 h 3911859"/>
                <a:gd name="connsiteX279" fmla="*/ 2543349 w 7123922"/>
                <a:gd name="connsiteY279" fmla="*/ 1066970 h 3911859"/>
                <a:gd name="connsiteX280" fmla="*/ 2544748 w 7123922"/>
                <a:gd name="connsiteY280" fmla="*/ 1069769 h 3911859"/>
                <a:gd name="connsiteX281" fmla="*/ 2546148 w 7123922"/>
                <a:gd name="connsiteY281" fmla="*/ 1070469 h 3911859"/>
                <a:gd name="connsiteX282" fmla="*/ 2546148 w 7123922"/>
                <a:gd name="connsiteY282" fmla="*/ 1071169 h 3911859"/>
                <a:gd name="connsiteX283" fmla="*/ 2557345 w 7123922"/>
                <a:gd name="connsiteY283" fmla="*/ 1061372 h 3911859"/>
                <a:gd name="connsiteX284" fmla="*/ 2574839 w 7123922"/>
                <a:gd name="connsiteY284" fmla="*/ 1040378 h 3911859"/>
                <a:gd name="connsiteX285" fmla="*/ 2581837 w 7123922"/>
                <a:gd name="connsiteY285" fmla="*/ 1015885 h 3911859"/>
                <a:gd name="connsiteX286" fmla="*/ 2585336 w 7123922"/>
                <a:gd name="connsiteY286" fmla="*/ 1008187 h 3911859"/>
                <a:gd name="connsiteX287" fmla="*/ 2590235 w 7123922"/>
                <a:gd name="connsiteY287" fmla="*/ 1005388 h 3911859"/>
                <a:gd name="connsiteX288" fmla="*/ 2592334 w 7123922"/>
                <a:gd name="connsiteY288" fmla="*/ 999090 h 3911859"/>
                <a:gd name="connsiteX289" fmla="*/ 2590235 w 7123922"/>
                <a:gd name="connsiteY289" fmla="*/ 994891 h 3911859"/>
                <a:gd name="connsiteX290" fmla="*/ 2595133 w 7123922"/>
                <a:gd name="connsiteY290" fmla="*/ 987893 h 3911859"/>
                <a:gd name="connsiteX291" fmla="*/ 2606330 w 7123922"/>
                <a:gd name="connsiteY291" fmla="*/ 982295 h 3911859"/>
                <a:gd name="connsiteX292" fmla="*/ 2620326 w 7123922"/>
                <a:gd name="connsiteY292" fmla="*/ 973198 h 3911859"/>
                <a:gd name="connsiteX293" fmla="*/ 2649717 w 7123922"/>
                <a:gd name="connsiteY293" fmla="*/ 971798 h 3911859"/>
                <a:gd name="connsiteX294" fmla="*/ 2656715 w 7123922"/>
                <a:gd name="connsiteY294" fmla="*/ 968999 h 3911859"/>
                <a:gd name="connsiteX295" fmla="*/ 2663014 w 7123922"/>
                <a:gd name="connsiteY295" fmla="*/ 964800 h 3911859"/>
                <a:gd name="connsiteX296" fmla="*/ 2699403 w 7123922"/>
                <a:gd name="connsiteY296" fmla="*/ 950804 h 3911859"/>
                <a:gd name="connsiteX297" fmla="*/ 2704302 w 7123922"/>
                <a:gd name="connsiteY297" fmla="*/ 949405 h 3911859"/>
                <a:gd name="connsiteX298" fmla="*/ 2723196 w 7123922"/>
                <a:gd name="connsiteY298" fmla="*/ 936108 h 3911859"/>
                <a:gd name="connsiteX299" fmla="*/ 2744190 w 7123922"/>
                <a:gd name="connsiteY299" fmla="*/ 910916 h 3911859"/>
                <a:gd name="connsiteX300" fmla="*/ 2770782 w 7123922"/>
                <a:gd name="connsiteY300" fmla="*/ 889922 h 3911859"/>
                <a:gd name="connsiteX301" fmla="*/ 2789676 w 7123922"/>
                <a:gd name="connsiteY301" fmla="*/ 888522 h 3911859"/>
                <a:gd name="connsiteX302" fmla="*/ 2800173 w 7123922"/>
                <a:gd name="connsiteY302" fmla="*/ 885723 h 3911859"/>
                <a:gd name="connsiteX303" fmla="*/ 2807871 w 7123922"/>
                <a:gd name="connsiteY303" fmla="*/ 884323 h 3911859"/>
                <a:gd name="connsiteX304" fmla="*/ 2823967 w 7123922"/>
                <a:gd name="connsiteY304" fmla="*/ 882924 h 3911859"/>
                <a:gd name="connsiteX305" fmla="*/ 2852658 w 7123922"/>
                <a:gd name="connsiteY305" fmla="*/ 875226 h 3911859"/>
                <a:gd name="connsiteX306" fmla="*/ 2897445 w 7123922"/>
                <a:gd name="connsiteY306" fmla="*/ 858431 h 3911859"/>
                <a:gd name="connsiteX307" fmla="*/ 2949930 w 7123922"/>
                <a:gd name="connsiteY307" fmla="*/ 823441 h 3911859"/>
                <a:gd name="connsiteX308" fmla="*/ 2950629 w 7123922"/>
                <a:gd name="connsiteY308" fmla="*/ 819242 h 3911859"/>
                <a:gd name="connsiteX309" fmla="*/ 2948530 w 7123922"/>
                <a:gd name="connsiteY309" fmla="*/ 817843 h 3911859"/>
                <a:gd name="connsiteX310" fmla="*/ 2917039 w 7123922"/>
                <a:gd name="connsiteY310" fmla="*/ 810845 h 3911859"/>
                <a:gd name="connsiteX311" fmla="*/ 2893946 w 7123922"/>
                <a:gd name="connsiteY311" fmla="*/ 809445 h 3911859"/>
                <a:gd name="connsiteX312" fmla="*/ 2889048 w 7123922"/>
                <a:gd name="connsiteY312" fmla="*/ 808745 h 3911859"/>
                <a:gd name="connsiteX313" fmla="*/ 2886948 w 7123922"/>
                <a:gd name="connsiteY313" fmla="*/ 807346 h 3911859"/>
                <a:gd name="connsiteX314" fmla="*/ 2887648 w 7123922"/>
                <a:gd name="connsiteY314" fmla="*/ 803147 h 3911859"/>
                <a:gd name="connsiteX315" fmla="*/ 2900245 w 7123922"/>
                <a:gd name="connsiteY315" fmla="*/ 798948 h 3911859"/>
                <a:gd name="connsiteX316" fmla="*/ 2907942 w 7123922"/>
                <a:gd name="connsiteY316" fmla="*/ 787052 h 3911859"/>
                <a:gd name="connsiteX317" fmla="*/ 2905843 w 7123922"/>
                <a:gd name="connsiteY317" fmla="*/ 772356 h 3911859"/>
                <a:gd name="connsiteX318" fmla="*/ 2911441 w 7123922"/>
                <a:gd name="connsiteY318" fmla="*/ 767458 h 3911859"/>
                <a:gd name="connsiteX319" fmla="*/ 2915640 w 7123922"/>
                <a:gd name="connsiteY319" fmla="*/ 769557 h 3911859"/>
                <a:gd name="connsiteX320" fmla="*/ 2928936 w 7123922"/>
                <a:gd name="connsiteY320" fmla="*/ 796149 h 3911859"/>
                <a:gd name="connsiteX321" fmla="*/ 2947130 w 7123922"/>
                <a:gd name="connsiteY321" fmla="*/ 804547 h 3911859"/>
                <a:gd name="connsiteX322" fmla="*/ 2958327 w 7123922"/>
                <a:gd name="connsiteY322" fmla="*/ 804547 h 3911859"/>
                <a:gd name="connsiteX323" fmla="*/ 2970224 w 7123922"/>
                <a:gd name="connsiteY323" fmla="*/ 795449 h 3911859"/>
                <a:gd name="connsiteX324" fmla="*/ 2970924 w 7123922"/>
                <a:gd name="connsiteY324" fmla="*/ 773756 h 3911859"/>
                <a:gd name="connsiteX325" fmla="*/ 2966025 w 7123922"/>
                <a:gd name="connsiteY325" fmla="*/ 752762 h 3911859"/>
                <a:gd name="connsiteX326" fmla="*/ 2962526 w 7123922"/>
                <a:gd name="connsiteY326" fmla="*/ 746464 h 3911859"/>
                <a:gd name="connsiteX327" fmla="*/ 2941532 w 7123922"/>
                <a:gd name="connsiteY327" fmla="*/ 724770 h 3911859"/>
                <a:gd name="connsiteX328" fmla="*/ 2931035 w 7123922"/>
                <a:gd name="connsiteY328" fmla="*/ 717072 h 3911859"/>
                <a:gd name="connsiteX329" fmla="*/ 2926837 w 7123922"/>
                <a:gd name="connsiteY329" fmla="*/ 710774 h 3911859"/>
                <a:gd name="connsiteX330" fmla="*/ 2923338 w 7123922"/>
                <a:gd name="connsiteY330" fmla="*/ 693979 h 3911859"/>
                <a:gd name="connsiteX331" fmla="*/ 2926137 w 7123922"/>
                <a:gd name="connsiteY331" fmla="*/ 689780 h 3911859"/>
                <a:gd name="connsiteX332" fmla="*/ 2930336 w 7123922"/>
                <a:gd name="connsiteY332" fmla="*/ 690480 h 3911859"/>
                <a:gd name="connsiteX333" fmla="*/ 2932435 w 7123922"/>
                <a:gd name="connsiteY333" fmla="*/ 697478 h 3911859"/>
                <a:gd name="connsiteX334" fmla="*/ 2945031 w 7123922"/>
                <a:gd name="connsiteY334" fmla="*/ 717772 h 3911859"/>
                <a:gd name="connsiteX335" fmla="*/ 2961126 w 7123922"/>
                <a:gd name="connsiteY335" fmla="*/ 726869 h 3911859"/>
                <a:gd name="connsiteX336" fmla="*/ 2967425 w 7123922"/>
                <a:gd name="connsiteY336" fmla="*/ 724070 h 3911859"/>
                <a:gd name="connsiteX337" fmla="*/ 2970924 w 7123922"/>
                <a:gd name="connsiteY337" fmla="*/ 712873 h 3911859"/>
                <a:gd name="connsiteX338" fmla="*/ 2974423 w 7123922"/>
                <a:gd name="connsiteY338" fmla="*/ 701677 h 3911859"/>
                <a:gd name="connsiteX339" fmla="*/ 2972323 w 7123922"/>
                <a:gd name="connsiteY339" fmla="*/ 692579 h 3911859"/>
                <a:gd name="connsiteX340" fmla="*/ 2954829 w 7123922"/>
                <a:gd name="connsiteY340" fmla="*/ 681383 h 3911859"/>
                <a:gd name="connsiteX341" fmla="*/ 2952729 w 7123922"/>
                <a:gd name="connsiteY341" fmla="*/ 675784 h 3911859"/>
                <a:gd name="connsiteX342" fmla="*/ 2952029 w 7123922"/>
                <a:gd name="connsiteY342" fmla="*/ 675084 h 3911859"/>
                <a:gd name="connsiteX343" fmla="*/ 2951330 w 7123922"/>
                <a:gd name="connsiteY343" fmla="*/ 674385 h 3911859"/>
                <a:gd name="connsiteX344" fmla="*/ 2935934 w 7123922"/>
                <a:gd name="connsiteY344" fmla="*/ 668086 h 3911859"/>
                <a:gd name="connsiteX345" fmla="*/ 2935934 w 7123922"/>
                <a:gd name="connsiteY345" fmla="*/ 666687 h 3911859"/>
                <a:gd name="connsiteX346" fmla="*/ 2938033 w 7123922"/>
                <a:gd name="connsiteY346" fmla="*/ 665987 h 3911859"/>
                <a:gd name="connsiteX347" fmla="*/ 2942932 w 7123922"/>
                <a:gd name="connsiteY347" fmla="*/ 666687 h 3911859"/>
                <a:gd name="connsiteX348" fmla="*/ 2950629 w 7123922"/>
                <a:gd name="connsiteY348" fmla="*/ 675084 h 3911859"/>
                <a:gd name="connsiteX349" fmla="*/ 2952029 w 7123922"/>
                <a:gd name="connsiteY349" fmla="*/ 675084 h 3911859"/>
                <a:gd name="connsiteX350" fmla="*/ 2952029 w 7123922"/>
                <a:gd name="connsiteY350" fmla="*/ 675784 h 3911859"/>
                <a:gd name="connsiteX351" fmla="*/ 2958327 w 7123922"/>
                <a:gd name="connsiteY351" fmla="*/ 678583 h 3911859"/>
                <a:gd name="connsiteX352" fmla="*/ 2975822 w 7123922"/>
                <a:gd name="connsiteY352" fmla="*/ 678583 h 3911859"/>
                <a:gd name="connsiteX353" fmla="*/ 2996116 w 7123922"/>
                <a:gd name="connsiteY353" fmla="*/ 672285 h 3911859"/>
                <a:gd name="connsiteX354" fmla="*/ 3001715 w 7123922"/>
                <a:gd name="connsiteY354" fmla="*/ 667387 h 3911859"/>
                <a:gd name="connsiteX355" fmla="*/ 3005214 w 7123922"/>
                <a:gd name="connsiteY355" fmla="*/ 658289 h 3911859"/>
                <a:gd name="connsiteX356" fmla="*/ 3001015 w 7123922"/>
                <a:gd name="connsiteY356" fmla="*/ 650592 h 3911859"/>
                <a:gd name="connsiteX357" fmla="*/ 2981421 w 7123922"/>
                <a:gd name="connsiteY357" fmla="*/ 642894 h 3911859"/>
                <a:gd name="connsiteX358" fmla="*/ 2980721 w 7123922"/>
                <a:gd name="connsiteY358" fmla="*/ 640794 h 3911859"/>
                <a:gd name="connsiteX359" fmla="*/ 2984920 w 7123922"/>
                <a:gd name="connsiteY359" fmla="*/ 639395 h 3911859"/>
                <a:gd name="connsiteX360" fmla="*/ 3010112 w 7123922"/>
                <a:gd name="connsiteY360" fmla="*/ 638695 h 3911859"/>
                <a:gd name="connsiteX361" fmla="*/ 3017810 w 7123922"/>
                <a:gd name="connsiteY361" fmla="*/ 637995 h 3911859"/>
                <a:gd name="connsiteX362" fmla="*/ 3024808 w 7123922"/>
                <a:gd name="connsiteY362" fmla="*/ 619101 h 3911859"/>
                <a:gd name="connsiteX363" fmla="*/ 3017110 w 7123922"/>
                <a:gd name="connsiteY363" fmla="*/ 607204 h 3911859"/>
                <a:gd name="connsiteX364" fmla="*/ 3012911 w 7123922"/>
                <a:gd name="connsiteY364" fmla="*/ 601606 h 3911859"/>
                <a:gd name="connsiteX365" fmla="*/ 3010812 w 7123922"/>
                <a:gd name="connsiteY365" fmla="*/ 597407 h 3911859"/>
                <a:gd name="connsiteX366" fmla="*/ 3015711 w 7123922"/>
                <a:gd name="connsiteY366" fmla="*/ 595308 h 3911859"/>
                <a:gd name="connsiteX367" fmla="*/ 3023408 w 7123922"/>
                <a:gd name="connsiteY367" fmla="*/ 595308 h 3911859"/>
                <a:gd name="connsiteX368" fmla="*/ 3029007 w 7123922"/>
                <a:gd name="connsiteY368" fmla="*/ 587610 h 3911859"/>
                <a:gd name="connsiteX369" fmla="*/ 3030406 w 7123922"/>
                <a:gd name="connsiteY369" fmla="*/ 570815 h 3911859"/>
                <a:gd name="connsiteX370" fmla="*/ 3025508 w 7123922"/>
                <a:gd name="connsiteY370" fmla="*/ 559618 h 3911859"/>
                <a:gd name="connsiteX371" fmla="*/ 3026907 w 7123922"/>
                <a:gd name="connsiteY371" fmla="*/ 550521 h 3911859"/>
                <a:gd name="connsiteX372" fmla="*/ 3025508 w 7123922"/>
                <a:gd name="connsiteY372" fmla="*/ 544223 h 3911859"/>
                <a:gd name="connsiteX373" fmla="*/ 3011512 w 7123922"/>
                <a:gd name="connsiteY373" fmla="*/ 537924 h 3911859"/>
                <a:gd name="connsiteX374" fmla="*/ 3006613 w 7123922"/>
                <a:gd name="connsiteY374" fmla="*/ 537225 h 3911859"/>
                <a:gd name="connsiteX375" fmla="*/ 3001015 w 7123922"/>
                <a:gd name="connsiteY375" fmla="*/ 530227 h 3911859"/>
                <a:gd name="connsiteX376" fmla="*/ 3005214 w 7123922"/>
                <a:gd name="connsiteY376" fmla="*/ 523229 h 3911859"/>
                <a:gd name="connsiteX377" fmla="*/ 3011512 w 7123922"/>
                <a:gd name="connsiteY377" fmla="*/ 528827 h 3911859"/>
                <a:gd name="connsiteX378" fmla="*/ 3012212 w 7123922"/>
                <a:gd name="connsiteY378" fmla="*/ 528827 h 3911859"/>
                <a:gd name="connsiteX379" fmla="*/ 3012212 w 7123922"/>
                <a:gd name="connsiteY379" fmla="*/ 528127 h 3911859"/>
                <a:gd name="connsiteX380" fmla="*/ 3006613 w 7123922"/>
                <a:gd name="connsiteY380" fmla="*/ 522529 h 3911859"/>
                <a:gd name="connsiteX381" fmla="*/ 3005914 w 7123922"/>
                <a:gd name="connsiteY381" fmla="*/ 523229 h 3911859"/>
                <a:gd name="connsiteX382" fmla="*/ 3019210 w 7123922"/>
                <a:gd name="connsiteY382" fmla="*/ 510632 h 3911859"/>
                <a:gd name="connsiteX383" fmla="*/ 3029707 w 7123922"/>
                <a:gd name="connsiteY383" fmla="*/ 509933 h 3911859"/>
                <a:gd name="connsiteX384" fmla="*/ 3031806 w 7123922"/>
                <a:gd name="connsiteY384" fmla="*/ 511332 h 3911859"/>
                <a:gd name="connsiteX385" fmla="*/ 3043003 w 7123922"/>
                <a:gd name="connsiteY385" fmla="*/ 529527 h 3911859"/>
                <a:gd name="connsiteX386" fmla="*/ 3046502 w 7123922"/>
                <a:gd name="connsiteY386" fmla="*/ 551220 h 3911859"/>
                <a:gd name="connsiteX387" fmla="*/ 3048601 w 7123922"/>
                <a:gd name="connsiteY387" fmla="*/ 551220 h 3911859"/>
                <a:gd name="connsiteX388" fmla="*/ 3050001 w 7123922"/>
                <a:gd name="connsiteY388" fmla="*/ 544223 h 3911859"/>
                <a:gd name="connsiteX389" fmla="*/ 3055599 w 7123922"/>
                <a:gd name="connsiteY389" fmla="*/ 518330 h 3911859"/>
                <a:gd name="connsiteX390" fmla="*/ 3061198 w 7123922"/>
                <a:gd name="connsiteY390" fmla="*/ 496636 h 3911859"/>
                <a:gd name="connsiteX391" fmla="*/ 3053500 w 7123922"/>
                <a:gd name="connsiteY391" fmla="*/ 487539 h 3911859"/>
                <a:gd name="connsiteX392" fmla="*/ 3043003 w 7123922"/>
                <a:gd name="connsiteY392" fmla="*/ 486140 h 3911859"/>
                <a:gd name="connsiteX393" fmla="*/ 3036705 w 7123922"/>
                <a:gd name="connsiteY393" fmla="*/ 481941 h 3911859"/>
                <a:gd name="connsiteX394" fmla="*/ 3036005 w 7123922"/>
                <a:gd name="connsiteY394" fmla="*/ 479841 h 3911859"/>
                <a:gd name="connsiteX395" fmla="*/ 3038804 w 7123922"/>
                <a:gd name="connsiteY395" fmla="*/ 477042 h 3911859"/>
                <a:gd name="connsiteX396" fmla="*/ 3045802 w 7123922"/>
                <a:gd name="connsiteY396" fmla="*/ 467245 h 3911859"/>
                <a:gd name="connsiteX397" fmla="*/ 3037404 w 7123922"/>
                <a:gd name="connsiteY397" fmla="*/ 457448 h 3911859"/>
                <a:gd name="connsiteX398" fmla="*/ 3030406 w 7123922"/>
                <a:gd name="connsiteY398" fmla="*/ 450450 h 3911859"/>
                <a:gd name="connsiteX399" fmla="*/ 3031106 w 7123922"/>
                <a:gd name="connsiteY399" fmla="*/ 448351 h 3911859"/>
                <a:gd name="connsiteX400" fmla="*/ 3033206 w 7123922"/>
                <a:gd name="connsiteY400" fmla="*/ 446951 h 3911859"/>
                <a:gd name="connsiteX401" fmla="*/ 3047202 w 7123922"/>
                <a:gd name="connsiteY401" fmla="*/ 440653 h 3911859"/>
                <a:gd name="connsiteX402" fmla="*/ 3114382 w 7123922"/>
                <a:gd name="connsiteY402" fmla="*/ 306292 h 3911859"/>
                <a:gd name="connsiteX403" fmla="*/ 3106684 w 7123922"/>
                <a:gd name="connsiteY403" fmla="*/ 304193 h 3911859"/>
                <a:gd name="connsiteX404" fmla="*/ 3096187 w 7123922"/>
                <a:gd name="connsiteY404" fmla="*/ 302793 h 3911859"/>
                <a:gd name="connsiteX405" fmla="*/ 3094788 w 7123922"/>
                <a:gd name="connsiteY405" fmla="*/ 301393 h 3911859"/>
                <a:gd name="connsiteX406" fmla="*/ 3097587 w 7123922"/>
                <a:gd name="connsiteY406" fmla="*/ 297894 h 3911859"/>
                <a:gd name="connsiteX407" fmla="*/ 3110883 w 7123922"/>
                <a:gd name="connsiteY407" fmla="*/ 299294 h 3911859"/>
                <a:gd name="connsiteX408" fmla="*/ 3131877 w 7123922"/>
                <a:gd name="connsiteY408" fmla="*/ 297195 h 3911859"/>
                <a:gd name="connsiteX409" fmla="*/ 3138875 w 7123922"/>
                <a:gd name="connsiteY409" fmla="*/ 293696 h 3911859"/>
                <a:gd name="connsiteX410" fmla="*/ 3141674 w 7123922"/>
                <a:gd name="connsiteY410" fmla="*/ 287398 h 3911859"/>
                <a:gd name="connsiteX411" fmla="*/ 3140974 w 7123922"/>
                <a:gd name="connsiteY411" fmla="*/ 282499 h 3911859"/>
                <a:gd name="connsiteX412" fmla="*/ 3145873 w 7123922"/>
                <a:gd name="connsiteY412" fmla="*/ 277600 h 3911859"/>
                <a:gd name="connsiteX413" fmla="*/ 3162668 w 7123922"/>
                <a:gd name="connsiteY413" fmla="*/ 272702 h 3911859"/>
                <a:gd name="connsiteX414" fmla="*/ 3171065 w 7123922"/>
                <a:gd name="connsiteY414" fmla="*/ 266404 h 3911859"/>
                <a:gd name="connsiteX415" fmla="*/ 3173865 w 7123922"/>
                <a:gd name="connsiteY415" fmla="*/ 240511 h 3911859"/>
                <a:gd name="connsiteX416" fmla="*/ 3170366 w 7123922"/>
                <a:gd name="connsiteY416" fmla="*/ 237012 h 3911859"/>
                <a:gd name="connsiteX417" fmla="*/ 3129077 w 7123922"/>
                <a:gd name="connsiteY417" fmla="*/ 220917 h 3911859"/>
                <a:gd name="connsiteX418" fmla="*/ 3102485 w 7123922"/>
                <a:gd name="connsiteY418" fmla="*/ 225815 h 3911859"/>
                <a:gd name="connsiteX419" fmla="*/ 3098986 w 7123922"/>
                <a:gd name="connsiteY419" fmla="*/ 229314 h 3911859"/>
                <a:gd name="connsiteX420" fmla="*/ 3096187 w 7123922"/>
                <a:gd name="connsiteY420" fmla="*/ 236312 h 3911859"/>
                <a:gd name="connsiteX421" fmla="*/ 3087090 w 7123922"/>
                <a:gd name="connsiteY421" fmla="*/ 239811 h 3911859"/>
                <a:gd name="connsiteX422" fmla="*/ 3077293 w 7123922"/>
                <a:gd name="connsiteY422" fmla="*/ 235613 h 3911859"/>
                <a:gd name="connsiteX423" fmla="*/ 3070994 w 7123922"/>
                <a:gd name="connsiteY423" fmla="*/ 236312 h 3911859"/>
                <a:gd name="connsiteX424" fmla="*/ 3032506 w 7123922"/>
                <a:gd name="connsiteY424" fmla="*/ 261505 h 3911859"/>
                <a:gd name="connsiteX425" fmla="*/ 3008713 w 7123922"/>
                <a:gd name="connsiteY425" fmla="*/ 270602 h 3911859"/>
                <a:gd name="connsiteX426" fmla="*/ 3008713 w 7123922"/>
                <a:gd name="connsiteY426" fmla="*/ 271302 h 3911859"/>
                <a:gd name="connsiteX427" fmla="*/ 3003114 w 7123922"/>
                <a:gd name="connsiteY427" fmla="*/ 276201 h 3911859"/>
                <a:gd name="connsiteX428" fmla="*/ 2997516 w 7123922"/>
                <a:gd name="connsiteY428" fmla="*/ 281099 h 3911859"/>
                <a:gd name="connsiteX429" fmla="*/ 2996116 w 7123922"/>
                <a:gd name="connsiteY429" fmla="*/ 281799 h 3911859"/>
                <a:gd name="connsiteX430" fmla="*/ 2997516 w 7123922"/>
                <a:gd name="connsiteY430" fmla="*/ 280400 h 3911859"/>
                <a:gd name="connsiteX431" fmla="*/ 3003114 w 7123922"/>
                <a:gd name="connsiteY431" fmla="*/ 275501 h 3911859"/>
                <a:gd name="connsiteX432" fmla="*/ 3008713 w 7123922"/>
                <a:gd name="connsiteY432" fmla="*/ 270602 h 3911859"/>
                <a:gd name="connsiteX433" fmla="*/ 3009413 w 7123922"/>
                <a:gd name="connsiteY433" fmla="*/ 269903 h 3911859"/>
                <a:gd name="connsiteX434" fmla="*/ 3010812 w 7123922"/>
                <a:gd name="connsiteY434" fmla="*/ 263604 h 3911859"/>
                <a:gd name="connsiteX435" fmla="*/ 3031806 w 7123922"/>
                <a:gd name="connsiteY435" fmla="*/ 248209 h 3911859"/>
                <a:gd name="connsiteX436" fmla="*/ 3052100 w 7123922"/>
                <a:gd name="connsiteY436" fmla="*/ 229314 h 3911859"/>
                <a:gd name="connsiteX437" fmla="*/ 3055599 w 7123922"/>
                <a:gd name="connsiteY437" fmla="*/ 222316 h 3911859"/>
                <a:gd name="connsiteX438" fmla="*/ 3037404 w 7123922"/>
                <a:gd name="connsiteY438" fmla="*/ 200623 h 3911859"/>
                <a:gd name="connsiteX439" fmla="*/ 3034605 w 7123922"/>
                <a:gd name="connsiteY439" fmla="*/ 201323 h 3911859"/>
                <a:gd name="connsiteX440" fmla="*/ 3030406 w 7123922"/>
                <a:gd name="connsiteY440" fmla="*/ 204122 h 3911859"/>
                <a:gd name="connsiteX441" fmla="*/ 3025508 w 7123922"/>
                <a:gd name="connsiteY441" fmla="*/ 216018 h 3911859"/>
                <a:gd name="connsiteX442" fmla="*/ 3012911 w 7123922"/>
                <a:gd name="connsiteY442" fmla="*/ 223716 h 3911859"/>
                <a:gd name="connsiteX443" fmla="*/ 3010112 w 7123922"/>
                <a:gd name="connsiteY443" fmla="*/ 223716 h 3911859"/>
                <a:gd name="connsiteX444" fmla="*/ 2980721 w 7123922"/>
                <a:gd name="connsiteY444" fmla="*/ 223016 h 3911859"/>
                <a:gd name="connsiteX445" fmla="*/ 2979321 w 7123922"/>
                <a:gd name="connsiteY445" fmla="*/ 221617 h 3911859"/>
                <a:gd name="connsiteX446" fmla="*/ 2980021 w 7123922"/>
                <a:gd name="connsiteY446" fmla="*/ 219517 h 3911859"/>
                <a:gd name="connsiteX447" fmla="*/ 2995417 w 7123922"/>
                <a:gd name="connsiteY447" fmla="*/ 214619 h 3911859"/>
                <a:gd name="connsiteX448" fmla="*/ 3003814 w 7123922"/>
                <a:gd name="connsiteY448" fmla="*/ 205521 h 3911859"/>
                <a:gd name="connsiteX449" fmla="*/ 2999615 w 7123922"/>
                <a:gd name="connsiteY449" fmla="*/ 197124 h 3911859"/>
                <a:gd name="connsiteX450" fmla="*/ 2980721 w 7123922"/>
                <a:gd name="connsiteY450" fmla="*/ 193625 h 3911859"/>
                <a:gd name="connsiteX451" fmla="*/ 2917039 w 7123922"/>
                <a:gd name="connsiteY451" fmla="*/ 199223 h 3911859"/>
                <a:gd name="connsiteX452" fmla="*/ 2907242 w 7123922"/>
                <a:gd name="connsiteY452" fmla="*/ 203422 h 3911859"/>
                <a:gd name="connsiteX453" fmla="*/ 2891847 w 7123922"/>
                <a:gd name="connsiteY453" fmla="*/ 207621 h 3911859"/>
                <a:gd name="connsiteX454" fmla="*/ 2888348 w 7123922"/>
                <a:gd name="connsiteY454" fmla="*/ 204822 h 3911859"/>
                <a:gd name="connsiteX455" fmla="*/ 2889048 w 7123922"/>
                <a:gd name="connsiteY455" fmla="*/ 202722 h 3911859"/>
                <a:gd name="connsiteX456" fmla="*/ 2898145 w 7123922"/>
                <a:gd name="connsiteY456" fmla="*/ 197824 h 3911859"/>
                <a:gd name="connsiteX457" fmla="*/ 2926137 w 7123922"/>
                <a:gd name="connsiteY457" fmla="*/ 188026 h 3911859"/>
                <a:gd name="connsiteX458" fmla="*/ 2976522 w 7123922"/>
                <a:gd name="connsiteY458" fmla="*/ 184527 h 3911859"/>
                <a:gd name="connsiteX459" fmla="*/ 3011512 w 7123922"/>
                <a:gd name="connsiteY459" fmla="*/ 186627 h 3911859"/>
                <a:gd name="connsiteX460" fmla="*/ 3043703 w 7123922"/>
                <a:gd name="connsiteY460" fmla="*/ 183128 h 3911859"/>
                <a:gd name="connsiteX461" fmla="*/ 3075193 w 7123922"/>
                <a:gd name="connsiteY461" fmla="*/ 169132 h 3911859"/>
                <a:gd name="connsiteX462" fmla="*/ 3075893 w 7123922"/>
                <a:gd name="connsiteY462" fmla="*/ 153736 h 3911859"/>
                <a:gd name="connsiteX463" fmla="*/ 3056299 w 7123922"/>
                <a:gd name="connsiteY463" fmla="*/ 140440 h 3911859"/>
                <a:gd name="connsiteX464" fmla="*/ 3020609 w 7123922"/>
                <a:gd name="connsiteY464" fmla="*/ 136242 h 3911859"/>
                <a:gd name="connsiteX465" fmla="*/ 3015011 w 7123922"/>
                <a:gd name="connsiteY465" fmla="*/ 136242 h 3911859"/>
                <a:gd name="connsiteX466" fmla="*/ 3012911 w 7123922"/>
                <a:gd name="connsiteY466" fmla="*/ 134842 h 3911859"/>
                <a:gd name="connsiteX467" fmla="*/ 3014311 w 7123922"/>
                <a:gd name="connsiteY467" fmla="*/ 133442 h 3911859"/>
                <a:gd name="connsiteX468" fmla="*/ 3022009 w 7123922"/>
                <a:gd name="connsiteY468" fmla="*/ 130643 h 3911859"/>
                <a:gd name="connsiteX469" fmla="*/ 3026208 w 7123922"/>
                <a:gd name="connsiteY469" fmla="*/ 113848 h 3911859"/>
                <a:gd name="connsiteX470" fmla="*/ 3017110 w 7123922"/>
                <a:gd name="connsiteY470" fmla="*/ 109649 h 3911859"/>
                <a:gd name="connsiteX471" fmla="*/ 2966725 w 7123922"/>
                <a:gd name="connsiteY471" fmla="*/ 108250 h 3911859"/>
                <a:gd name="connsiteX472" fmla="*/ 2950629 w 7123922"/>
                <a:gd name="connsiteY472" fmla="*/ 106850 h 3911859"/>
                <a:gd name="connsiteX473" fmla="*/ 2931735 w 7123922"/>
                <a:gd name="connsiteY473" fmla="*/ 109649 h 3911859"/>
                <a:gd name="connsiteX474" fmla="*/ 2905143 w 7123922"/>
                <a:gd name="connsiteY474" fmla="*/ 111749 h 3911859"/>
                <a:gd name="connsiteX475" fmla="*/ 2886948 w 7123922"/>
                <a:gd name="connsiteY475" fmla="*/ 115248 h 3911859"/>
                <a:gd name="connsiteX476" fmla="*/ 2879251 w 7123922"/>
                <a:gd name="connsiteY476" fmla="*/ 116647 h 3911859"/>
                <a:gd name="connsiteX477" fmla="*/ 2877151 w 7123922"/>
                <a:gd name="connsiteY477" fmla="*/ 115248 h 3911859"/>
                <a:gd name="connsiteX478" fmla="*/ 2877151 w 7123922"/>
                <a:gd name="connsiteY478" fmla="*/ 113148 h 3911859"/>
                <a:gd name="connsiteX479" fmla="*/ 2886948 w 7123922"/>
                <a:gd name="connsiteY479" fmla="*/ 108950 h 3911859"/>
                <a:gd name="connsiteX480" fmla="*/ 2908642 w 7123922"/>
                <a:gd name="connsiteY480" fmla="*/ 107550 h 3911859"/>
                <a:gd name="connsiteX481" fmla="*/ 2949230 w 7123922"/>
                <a:gd name="connsiteY481" fmla="*/ 102651 h 3911859"/>
                <a:gd name="connsiteX482" fmla="*/ 2981421 w 7123922"/>
                <a:gd name="connsiteY482" fmla="*/ 105451 h 3911859"/>
                <a:gd name="connsiteX483" fmla="*/ 3009413 w 7123922"/>
                <a:gd name="connsiteY483" fmla="*/ 99852 h 3911859"/>
                <a:gd name="connsiteX484" fmla="*/ 3010112 w 7123922"/>
                <a:gd name="connsiteY484" fmla="*/ 95653 h 3911859"/>
                <a:gd name="connsiteX485" fmla="*/ 2984920 w 7123922"/>
                <a:gd name="connsiteY485" fmla="*/ 78858 h 3911859"/>
                <a:gd name="connsiteX486" fmla="*/ 2928236 w 7123922"/>
                <a:gd name="connsiteY486" fmla="*/ 62763 h 3911859"/>
                <a:gd name="connsiteX487" fmla="*/ 2901644 w 7123922"/>
                <a:gd name="connsiteY487" fmla="*/ 58564 h 3911859"/>
                <a:gd name="connsiteX488" fmla="*/ 2872253 w 7123922"/>
                <a:gd name="connsiteY488" fmla="*/ 61363 h 3911859"/>
                <a:gd name="connsiteX489" fmla="*/ 2855457 w 7123922"/>
                <a:gd name="connsiteY489" fmla="*/ 77459 h 3911859"/>
                <a:gd name="connsiteX490" fmla="*/ 2854058 w 7123922"/>
                <a:gd name="connsiteY490" fmla="*/ 78858 h 3911859"/>
                <a:gd name="connsiteX491" fmla="*/ 2853358 w 7123922"/>
                <a:gd name="connsiteY491" fmla="*/ 78858 h 3911859"/>
                <a:gd name="connsiteX492" fmla="*/ 2853358 w 7123922"/>
                <a:gd name="connsiteY492" fmla="*/ 79558 h 3911859"/>
                <a:gd name="connsiteX493" fmla="*/ 2854058 w 7123922"/>
                <a:gd name="connsiteY493" fmla="*/ 78858 h 3911859"/>
                <a:gd name="connsiteX494" fmla="*/ 2853358 w 7123922"/>
                <a:gd name="connsiteY494" fmla="*/ 83757 h 3911859"/>
                <a:gd name="connsiteX495" fmla="*/ 2854058 w 7123922"/>
                <a:gd name="connsiteY495" fmla="*/ 83757 h 3911859"/>
                <a:gd name="connsiteX496" fmla="*/ 2854758 w 7123922"/>
                <a:gd name="connsiteY496" fmla="*/ 85156 h 3911859"/>
                <a:gd name="connsiteX497" fmla="*/ 2853358 w 7123922"/>
                <a:gd name="connsiteY497" fmla="*/ 84457 h 3911859"/>
                <a:gd name="connsiteX498" fmla="*/ 2853358 w 7123922"/>
                <a:gd name="connsiteY498" fmla="*/ 83757 h 3911859"/>
                <a:gd name="connsiteX499" fmla="*/ 2836563 w 7123922"/>
                <a:gd name="connsiteY499" fmla="*/ 77459 h 3911859"/>
                <a:gd name="connsiteX500" fmla="*/ 2832364 w 7123922"/>
                <a:gd name="connsiteY500" fmla="*/ 78158 h 3911859"/>
                <a:gd name="connsiteX501" fmla="*/ 2831664 w 7123922"/>
                <a:gd name="connsiteY501" fmla="*/ 80258 h 3911859"/>
                <a:gd name="connsiteX502" fmla="*/ 2833764 w 7123922"/>
                <a:gd name="connsiteY502" fmla="*/ 87256 h 3911859"/>
                <a:gd name="connsiteX503" fmla="*/ 2832364 w 7123922"/>
                <a:gd name="connsiteY503" fmla="*/ 91455 h 3911859"/>
                <a:gd name="connsiteX504" fmla="*/ 2827466 w 7123922"/>
                <a:gd name="connsiteY504" fmla="*/ 92154 h 3911859"/>
                <a:gd name="connsiteX505" fmla="*/ 2805772 w 7123922"/>
                <a:gd name="connsiteY505" fmla="*/ 81657 h 3911859"/>
                <a:gd name="connsiteX506" fmla="*/ 2790376 w 7123922"/>
                <a:gd name="connsiteY506" fmla="*/ 81657 h 3911859"/>
                <a:gd name="connsiteX507" fmla="*/ 2775680 w 7123922"/>
                <a:gd name="connsiteY507" fmla="*/ 87256 h 3911859"/>
                <a:gd name="connsiteX508" fmla="*/ 2770782 w 7123922"/>
                <a:gd name="connsiteY508" fmla="*/ 92154 h 3911859"/>
                <a:gd name="connsiteX509" fmla="*/ 2770082 w 7123922"/>
                <a:gd name="connsiteY509" fmla="*/ 109649 h 3911859"/>
                <a:gd name="connsiteX510" fmla="*/ 2765184 w 7123922"/>
                <a:gd name="connsiteY510" fmla="*/ 117347 h 3911859"/>
                <a:gd name="connsiteX511" fmla="*/ 2757486 w 7123922"/>
                <a:gd name="connsiteY511" fmla="*/ 124345 h 3911859"/>
                <a:gd name="connsiteX512" fmla="*/ 2752587 w 7123922"/>
                <a:gd name="connsiteY512" fmla="*/ 125045 h 3911859"/>
                <a:gd name="connsiteX513" fmla="*/ 2735092 w 7123922"/>
                <a:gd name="connsiteY513" fmla="*/ 119446 h 3911859"/>
                <a:gd name="connsiteX514" fmla="*/ 2728795 w 7123922"/>
                <a:gd name="connsiteY514" fmla="*/ 123645 h 3911859"/>
                <a:gd name="connsiteX515" fmla="*/ 2728094 w 7123922"/>
                <a:gd name="connsiteY515" fmla="*/ 130643 h 3911859"/>
                <a:gd name="connsiteX516" fmla="*/ 2733693 w 7123922"/>
                <a:gd name="connsiteY516" fmla="*/ 157235 h 3911859"/>
                <a:gd name="connsiteX517" fmla="*/ 2742790 w 7123922"/>
                <a:gd name="connsiteY517" fmla="*/ 190126 h 3911859"/>
                <a:gd name="connsiteX518" fmla="*/ 2738591 w 7123922"/>
                <a:gd name="connsiteY518" fmla="*/ 194325 h 3911859"/>
                <a:gd name="connsiteX519" fmla="*/ 2728094 w 7123922"/>
                <a:gd name="connsiteY519" fmla="*/ 189426 h 3911859"/>
                <a:gd name="connsiteX520" fmla="*/ 2718997 w 7123922"/>
                <a:gd name="connsiteY520" fmla="*/ 181028 h 3911859"/>
                <a:gd name="connsiteX521" fmla="*/ 2720397 w 7123922"/>
                <a:gd name="connsiteY521" fmla="*/ 178229 h 3911859"/>
                <a:gd name="connsiteX522" fmla="*/ 2721797 w 7123922"/>
                <a:gd name="connsiteY522" fmla="*/ 168432 h 3911859"/>
                <a:gd name="connsiteX523" fmla="*/ 2711300 w 7123922"/>
                <a:gd name="connsiteY523" fmla="*/ 157935 h 3911859"/>
                <a:gd name="connsiteX524" fmla="*/ 2700803 w 7123922"/>
                <a:gd name="connsiteY524" fmla="*/ 135542 h 3911859"/>
                <a:gd name="connsiteX525" fmla="*/ 2689606 w 7123922"/>
                <a:gd name="connsiteY525" fmla="*/ 125745 h 3911859"/>
                <a:gd name="connsiteX526" fmla="*/ 2678409 w 7123922"/>
                <a:gd name="connsiteY526" fmla="*/ 128544 h 3911859"/>
                <a:gd name="connsiteX527" fmla="*/ 2676310 w 7123922"/>
                <a:gd name="connsiteY527" fmla="*/ 133442 h 3911859"/>
                <a:gd name="connsiteX528" fmla="*/ 2673510 w 7123922"/>
                <a:gd name="connsiteY528" fmla="*/ 162834 h 3911859"/>
                <a:gd name="connsiteX529" fmla="*/ 2670711 w 7123922"/>
                <a:gd name="connsiteY529" fmla="*/ 174730 h 3911859"/>
                <a:gd name="connsiteX530" fmla="*/ 2658115 w 7123922"/>
                <a:gd name="connsiteY530" fmla="*/ 176130 h 3911859"/>
                <a:gd name="connsiteX531" fmla="*/ 2655316 w 7123922"/>
                <a:gd name="connsiteY531" fmla="*/ 176130 h 3911859"/>
                <a:gd name="connsiteX532" fmla="*/ 2651117 w 7123922"/>
                <a:gd name="connsiteY532" fmla="*/ 178929 h 3911859"/>
                <a:gd name="connsiteX533" fmla="*/ 2646218 w 7123922"/>
                <a:gd name="connsiteY533" fmla="*/ 175430 h 3911859"/>
                <a:gd name="connsiteX534" fmla="*/ 2649717 w 7123922"/>
                <a:gd name="connsiteY534" fmla="*/ 164233 h 3911859"/>
                <a:gd name="connsiteX535" fmla="*/ 2647618 w 7123922"/>
                <a:gd name="connsiteY535" fmla="*/ 139741 h 3911859"/>
                <a:gd name="connsiteX536" fmla="*/ 2645519 w 7123922"/>
                <a:gd name="connsiteY536" fmla="*/ 132743 h 3911859"/>
                <a:gd name="connsiteX537" fmla="*/ 2644119 w 7123922"/>
                <a:gd name="connsiteY537" fmla="*/ 131343 h 3911859"/>
                <a:gd name="connsiteX538" fmla="*/ 2639220 w 7123922"/>
                <a:gd name="connsiteY538" fmla="*/ 132743 h 3911859"/>
                <a:gd name="connsiteX539" fmla="*/ 2636421 w 7123922"/>
                <a:gd name="connsiteY539" fmla="*/ 144639 h 3911859"/>
                <a:gd name="connsiteX540" fmla="*/ 2636421 w 7123922"/>
                <a:gd name="connsiteY540" fmla="*/ 156536 h 3911859"/>
                <a:gd name="connsiteX541" fmla="*/ 2628024 w 7123922"/>
                <a:gd name="connsiteY541" fmla="*/ 166333 h 3911859"/>
                <a:gd name="connsiteX542" fmla="*/ 2626624 w 7123922"/>
                <a:gd name="connsiteY542" fmla="*/ 167732 h 3911859"/>
                <a:gd name="connsiteX543" fmla="*/ 2627324 w 7123922"/>
                <a:gd name="connsiteY543" fmla="*/ 168432 h 3911859"/>
                <a:gd name="connsiteX544" fmla="*/ 2621026 w 7123922"/>
                <a:gd name="connsiteY544" fmla="*/ 172631 h 3911859"/>
                <a:gd name="connsiteX545" fmla="*/ 2614727 w 7123922"/>
                <a:gd name="connsiteY545" fmla="*/ 178229 h 3911859"/>
                <a:gd name="connsiteX546" fmla="*/ 2614028 w 7123922"/>
                <a:gd name="connsiteY546" fmla="*/ 179629 h 3911859"/>
                <a:gd name="connsiteX547" fmla="*/ 2614028 w 7123922"/>
                <a:gd name="connsiteY547" fmla="*/ 181728 h 3911859"/>
                <a:gd name="connsiteX548" fmla="*/ 2614028 w 7123922"/>
                <a:gd name="connsiteY548" fmla="*/ 179629 h 3911859"/>
                <a:gd name="connsiteX549" fmla="*/ 2614028 w 7123922"/>
                <a:gd name="connsiteY549" fmla="*/ 178229 h 3911859"/>
                <a:gd name="connsiteX550" fmla="*/ 2620326 w 7123922"/>
                <a:gd name="connsiteY550" fmla="*/ 172631 h 3911859"/>
                <a:gd name="connsiteX551" fmla="*/ 2626624 w 7123922"/>
                <a:gd name="connsiteY551" fmla="*/ 168432 h 3911859"/>
                <a:gd name="connsiteX552" fmla="*/ 2626624 w 7123922"/>
                <a:gd name="connsiteY552" fmla="*/ 168432 h 3911859"/>
                <a:gd name="connsiteX553" fmla="*/ 2624525 w 7123922"/>
                <a:gd name="connsiteY553" fmla="*/ 160035 h 3911859"/>
                <a:gd name="connsiteX554" fmla="*/ 2630823 w 7123922"/>
                <a:gd name="connsiteY554" fmla="*/ 143939 h 3911859"/>
                <a:gd name="connsiteX555" fmla="*/ 2631523 w 7123922"/>
                <a:gd name="connsiteY555" fmla="*/ 127144 h 3911859"/>
                <a:gd name="connsiteX556" fmla="*/ 2623125 w 7123922"/>
                <a:gd name="connsiteY556" fmla="*/ 121546 h 3911859"/>
                <a:gd name="connsiteX557" fmla="*/ 2609829 w 7123922"/>
                <a:gd name="connsiteY557" fmla="*/ 124345 h 3911859"/>
                <a:gd name="connsiteX558" fmla="*/ 2583937 w 7123922"/>
                <a:gd name="connsiteY558" fmla="*/ 129943 h 3911859"/>
                <a:gd name="connsiteX559" fmla="*/ 2546148 w 7123922"/>
                <a:gd name="connsiteY559" fmla="*/ 133442 h 3911859"/>
                <a:gd name="connsiteX560" fmla="*/ 2537750 w 7123922"/>
                <a:gd name="connsiteY560" fmla="*/ 141840 h 3911859"/>
                <a:gd name="connsiteX561" fmla="*/ 2537750 w 7123922"/>
                <a:gd name="connsiteY561" fmla="*/ 148838 h 3911859"/>
                <a:gd name="connsiteX562" fmla="*/ 2536351 w 7123922"/>
                <a:gd name="connsiteY562" fmla="*/ 150237 h 3911859"/>
                <a:gd name="connsiteX563" fmla="*/ 2534251 w 7123922"/>
                <a:gd name="connsiteY563" fmla="*/ 149538 h 3911859"/>
                <a:gd name="connsiteX564" fmla="*/ 2527253 w 7123922"/>
                <a:gd name="connsiteY564" fmla="*/ 142540 h 3911859"/>
                <a:gd name="connsiteX565" fmla="*/ 2514657 w 7123922"/>
                <a:gd name="connsiteY565" fmla="*/ 143939 h 3911859"/>
                <a:gd name="connsiteX566" fmla="*/ 2506259 w 7123922"/>
                <a:gd name="connsiteY566" fmla="*/ 153037 h 3911859"/>
                <a:gd name="connsiteX567" fmla="*/ 2504860 w 7123922"/>
                <a:gd name="connsiteY567" fmla="*/ 160035 h 3911859"/>
                <a:gd name="connsiteX568" fmla="*/ 2502060 w 7123922"/>
                <a:gd name="connsiteY568" fmla="*/ 174030 h 3911859"/>
                <a:gd name="connsiteX569" fmla="*/ 2491564 w 7123922"/>
                <a:gd name="connsiteY569" fmla="*/ 184527 h 3911859"/>
                <a:gd name="connsiteX570" fmla="*/ 2488065 w 7123922"/>
                <a:gd name="connsiteY570" fmla="*/ 188726 h 3911859"/>
                <a:gd name="connsiteX571" fmla="*/ 2478267 w 7123922"/>
                <a:gd name="connsiteY571" fmla="*/ 190126 h 3911859"/>
                <a:gd name="connsiteX572" fmla="*/ 2458673 w 7123922"/>
                <a:gd name="connsiteY572" fmla="*/ 185927 h 3911859"/>
                <a:gd name="connsiteX573" fmla="*/ 2435580 w 7123922"/>
                <a:gd name="connsiteY573" fmla="*/ 197124 h 3911859"/>
                <a:gd name="connsiteX574" fmla="*/ 2411787 w 7123922"/>
                <a:gd name="connsiteY574" fmla="*/ 208321 h 3911859"/>
                <a:gd name="connsiteX575" fmla="*/ 2412487 w 7123922"/>
                <a:gd name="connsiteY575" fmla="*/ 207621 h 3911859"/>
                <a:gd name="connsiteX576" fmla="*/ 2408288 w 7123922"/>
                <a:gd name="connsiteY576" fmla="*/ 205521 h 3911859"/>
                <a:gd name="connsiteX577" fmla="*/ 2408288 w 7123922"/>
                <a:gd name="connsiteY577" fmla="*/ 205521 h 3911859"/>
                <a:gd name="connsiteX578" fmla="*/ 6347439 w 7123922"/>
                <a:gd name="connsiteY578" fmla="*/ 1300702 h 3911859"/>
                <a:gd name="connsiteX579" fmla="*/ 6295654 w 7123922"/>
                <a:gd name="connsiteY579" fmla="*/ 1225824 h 3911859"/>
                <a:gd name="connsiteX580" fmla="*/ 6285157 w 7123922"/>
                <a:gd name="connsiteY580" fmla="*/ 1201331 h 3911859"/>
                <a:gd name="connsiteX581" fmla="*/ 6282358 w 7123922"/>
                <a:gd name="connsiteY581" fmla="*/ 1189434 h 3911859"/>
                <a:gd name="connsiteX582" fmla="*/ 6259265 w 7123922"/>
                <a:gd name="connsiteY582" fmla="*/ 1156544 h 3911859"/>
                <a:gd name="connsiteX583" fmla="*/ 6251568 w 7123922"/>
                <a:gd name="connsiteY583" fmla="*/ 1143948 h 3911859"/>
                <a:gd name="connsiteX584" fmla="*/ 6238271 w 7123922"/>
                <a:gd name="connsiteY584" fmla="*/ 1136950 h 3911859"/>
                <a:gd name="connsiteX585" fmla="*/ 6234073 w 7123922"/>
                <a:gd name="connsiteY585" fmla="*/ 1139749 h 3911859"/>
                <a:gd name="connsiteX586" fmla="*/ 6233372 w 7123922"/>
                <a:gd name="connsiteY586" fmla="*/ 1141848 h 3911859"/>
                <a:gd name="connsiteX587" fmla="*/ 6236171 w 7123922"/>
                <a:gd name="connsiteY587" fmla="*/ 1146047 h 3911859"/>
                <a:gd name="connsiteX588" fmla="*/ 6236871 w 7123922"/>
                <a:gd name="connsiteY588" fmla="*/ 1168441 h 3911859"/>
                <a:gd name="connsiteX589" fmla="*/ 6235472 w 7123922"/>
                <a:gd name="connsiteY589" fmla="*/ 1173339 h 3911859"/>
                <a:gd name="connsiteX590" fmla="*/ 6239670 w 7123922"/>
                <a:gd name="connsiteY590" fmla="*/ 1182437 h 3911859"/>
                <a:gd name="connsiteX591" fmla="*/ 6248768 w 7123922"/>
                <a:gd name="connsiteY591" fmla="*/ 1207629 h 3911859"/>
                <a:gd name="connsiteX592" fmla="*/ 6246668 w 7123922"/>
                <a:gd name="connsiteY592" fmla="*/ 1211828 h 3911859"/>
                <a:gd name="connsiteX593" fmla="*/ 6241071 w 7123922"/>
                <a:gd name="connsiteY593" fmla="*/ 1208329 h 3911859"/>
                <a:gd name="connsiteX594" fmla="*/ 6234772 w 7123922"/>
                <a:gd name="connsiteY594" fmla="*/ 1195033 h 3911859"/>
                <a:gd name="connsiteX595" fmla="*/ 6230574 w 7123922"/>
                <a:gd name="connsiteY595" fmla="*/ 1185935 h 3911859"/>
                <a:gd name="connsiteX596" fmla="*/ 6220077 w 7123922"/>
                <a:gd name="connsiteY596" fmla="*/ 1169840 h 3911859"/>
                <a:gd name="connsiteX597" fmla="*/ 6187885 w 7123922"/>
                <a:gd name="connsiteY597" fmla="*/ 1151646 h 3911859"/>
                <a:gd name="connsiteX598" fmla="*/ 6180188 w 7123922"/>
                <a:gd name="connsiteY598" fmla="*/ 1149546 h 3911859"/>
                <a:gd name="connsiteX599" fmla="*/ 6166892 w 7123922"/>
                <a:gd name="connsiteY599" fmla="*/ 1150946 h 3911859"/>
                <a:gd name="connsiteX600" fmla="*/ 6157795 w 7123922"/>
                <a:gd name="connsiteY600" fmla="*/ 1157944 h 3911859"/>
                <a:gd name="connsiteX601" fmla="*/ 6149397 w 7123922"/>
                <a:gd name="connsiteY601" fmla="*/ 1172639 h 3911859"/>
                <a:gd name="connsiteX602" fmla="*/ 6146598 w 7123922"/>
                <a:gd name="connsiteY602" fmla="*/ 1172639 h 3911859"/>
                <a:gd name="connsiteX603" fmla="*/ 6136101 w 7123922"/>
                <a:gd name="connsiteY603" fmla="*/ 1153045 h 3911859"/>
                <a:gd name="connsiteX604" fmla="*/ 6134001 w 7123922"/>
                <a:gd name="connsiteY604" fmla="*/ 1151646 h 3911859"/>
                <a:gd name="connsiteX605" fmla="*/ 6129803 w 7123922"/>
                <a:gd name="connsiteY605" fmla="*/ 1154445 h 3911859"/>
                <a:gd name="connsiteX606" fmla="*/ 6128403 w 7123922"/>
                <a:gd name="connsiteY606" fmla="*/ 1163542 h 3911859"/>
                <a:gd name="connsiteX607" fmla="*/ 6126304 w 7123922"/>
                <a:gd name="connsiteY607" fmla="*/ 1167741 h 3911859"/>
                <a:gd name="connsiteX608" fmla="*/ 6122105 w 7123922"/>
                <a:gd name="connsiteY608" fmla="*/ 1166341 h 3911859"/>
                <a:gd name="connsiteX609" fmla="*/ 6114407 w 7123922"/>
                <a:gd name="connsiteY609" fmla="*/ 1148147 h 3911859"/>
                <a:gd name="connsiteX610" fmla="*/ 6101811 w 7123922"/>
                <a:gd name="connsiteY610" fmla="*/ 1143248 h 3911859"/>
                <a:gd name="connsiteX611" fmla="*/ 6094113 w 7123922"/>
                <a:gd name="connsiteY611" fmla="*/ 1145347 h 3911859"/>
                <a:gd name="connsiteX612" fmla="*/ 6085715 w 7123922"/>
                <a:gd name="connsiteY612" fmla="*/ 1145347 h 3911859"/>
                <a:gd name="connsiteX613" fmla="*/ 6078717 w 7123922"/>
                <a:gd name="connsiteY613" fmla="*/ 1136950 h 3911859"/>
                <a:gd name="connsiteX614" fmla="*/ 6081517 w 7123922"/>
                <a:gd name="connsiteY614" fmla="*/ 1129952 h 3911859"/>
                <a:gd name="connsiteX615" fmla="*/ 6094813 w 7123922"/>
                <a:gd name="connsiteY615" fmla="*/ 1108258 h 3911859"/>
                <a:gd name="connsiteX616" fmla="*/ 6105310 w 7123922"/>
                <a:gd name="connsiteY616" fmla="*/ 1083065 h 3911859"/>
                <a:gd name="connsiteX617" fmla="*/ 6120705 w 7123922"/>
                <a:gd name="connsiteY617" fmla="*/ 1036179 h 3911859"/>
                <a:gd name="connsiteX618" fmla="*/ 6127703 w 7123922"/>
                <a:gd name="connsiteY618" fmla="*/ 1003289 h 3911859"/>
                <a:gd name="connsiteX619" fmla="*/ 6131202 w 7123922"/>
                <a:gd name="connsiteY619" fmla="*/ 989293 h 3911859"/>
                <a:gd name="connsiteX620" fmla="*/ 6134701 w 7123922"/>
                <a:gd name="connsiteY620" fmla="*/ 968299 h 3911859"/>
                <a:gd name="connsiteX621" fmla="*/ 6136801 w 7123922"/>
                <a:gd name="connsiteY621" fmla="*/ 959202 h 3911859"/>
                <a:gd name="connsiteX622" fmla="*/ 6155695 w 7123922"/>
                <a:gd name="connsiteY622" fmla="*/ 946605 h 3911859"/>
                <a:gd name="connsiteX623" fmla="*/ 6186486 w 7123922"/>
                <a:gd name="connsiteY623" fmla="*/ 936808 h 3911859"/>
                <a:gd name="connsiteX624" fmla="*/ 6199782 w 7123922"/>
                <a:gd name="connsiteY624" fmla="*/ 937508 h 3911859"/>
                <a:gd name="connsiteX625" fmla="*/ 6210979 w 7123922"/>
                <a:gd name="connsiteY625" fmla="*/ 934709 h 3911859"/>
                <a:gd name="connsiteX626" fmla="*/ 6227075 w 7123922"/>
                <a:gd name="connsiteY626" fmla="*/ 927011 h 3911859"/>
                <a:gd name="connsiteX627" fmla="*/ 6256466 w 7123922"/>
                <a:gd name="connsiteY627" fmla="*/ 922812 h 3911859"/>
                <a:gd name="connsiteX628" fmla="*/ 6259965 w 7123922"/>
                <a:gd name="connsiteY628" fmla="*/ 919313 h 3911859"/>
                <a:gd name="connsiteX629" fmla="*/ 6263464 w 7123922"/>
                <a:gd name="connsiteY629" fmla="*/ 907417 h 3911859"/>
                <a:gd name="connsiteX630" fmla="*/ 6273961 w 7123922"/>
                <a:gd name="connsiteY630" fmla="*/ 901118 h 3911859"/>
                <a:gd name="connsiteX631" fmla="*/ 6311750 w 7123922"/>
                <a:gd name="connsiteY631" fmla="*/ 904617 h 3911859"/>
                <a:gd name="connsiteX632" fmla="*/ 6318748 w 7123922"/>
                <a:gd name="connsiteY632" fmla="*/ 908116 h 3911859"/>
                <a:gd name="connsiteX633" fmla="*/ 6320147 w 7123922"/>
                <a:gd name="connsiteY633" fmla="*/ 912315 h 3911859"/>
                <a:gd name="connsiteX634" fmla="*/ 6317348 w 7123922"/>
                <a:gd name="connsiteY634" fmla="*/ 916514 h 3911859"/>
                <a:gd name="connsiteX635" fmla="*/ 6319447 w 7123922"/>
                <a:gd name="connsiteY635" fmla="*/ 925611 h 3911859"/>
                <a:gd name="connsiteX636" fmla="*/ 6329245 w 7123922"/>
                <a:gd name="connsiteY636" fmla="*/ 928411 h 3911859"/>
                <a:gd name="connsiteX637" fmla="*/ 6355137 w 7123922"/>
                <a:gd name="connsiteY637" fmla="*/ 911615 h 3911859"/>
                <a:gd name="connsiteX638" fmla="*/ 6364934 w 7123922"/>
                <a:gd name="connsiteY638" fmla="*/ 909516 h 3911859"/>
                <a:gd name="connsiteX639" fmla="*/ 6374731 w 7123922"/>
                <a:gd name="connsiteY639" fmla="*/ 906717 h 3911859"/>
                <a:gd name="connsiteX640" fmla="*/ 6383129 w 7123922"/>
                <a:gd name="connsiteY640" fmla="*/ 895520 h 3911859"/>
                <a:gd name="connsiteX641" fmla="*/ 6369832 w 7123922"/>
                <a:gd name="connsiteY641" fmla="*/ 889222 h 3911859"/>
                <a:gd name="connsiteX642" fmla="*/ 6367034 w 7123922"/>
                <a:gd name="connsiteY642" fmla="*/ 888522 h 3911859"/>
                <a:gd name="connsiteX643" fmla="*/ 6360735 w 7123922"/>
                <a:gd name="connsiteY643" fmla="*/ 884323 h 3911859"/>
                <a:gd name="connsiteX644" fmla="*/ 6360036 w 7123922"/>
                <a:gd name="connsiteY644" fmla="*/ 857731 h 3911859"/>
                <a:gd name="connsiteX645" fmla="*/ 6361435 w 7123922"/>
                <a:gd name="connsiteY645" fmla="*/ 852833 h 3911859"/>
                <a:gd name="connsiteX646" fmla="*/ 6365634 w 7123922"/>
                <a:gd name="connsiteY646" fmla="*/ 831139 h 3911859"/>
                <a:gd name="connsiteX647" fmla="*/ 6364934 w 7123922"/>
                <a:gd name="connsiteY647" fmla="*/ 801748 h 3911859"/>
                <a:gd name="connsiteX648" fmla="*/ 6376131 w 7123922"/>
                <a:gd name="connsiteY648" fmla="*/ 786352 h 3911859"/>
                <a:gd name="connsiteX649" fmla="*/ 6393626 w 7123922"/>
                <a:gd name="connsiteY649" fmla="*/ 780054 h 3911859"/>
                <a:gd name="connsiteX650" fmla="*/ 6411820 w 7123922"/>
                <a:gd name="connsiteY650" fmla="*/ 777955 h 3911859"/>
                <a:gd name="connsiteX651" fmla="*/ 6421617 w 7123922"/>
                <a:gd name="connsiteY651" fmla="*/ 774456 h 3911859"/>
                <a:gd name="connsiteX652" fmla="*/ 6427916 w 7123922"/>
                <a:gd name="connsiteY652" fmla="*/ 776555 h 3911859"/>
                <a:gd name="connsiteX653" fmla="*/ 6430015 w 7123922"/>
                <a:gd name="connsiteY653" fmla="*/ 793350 h 3911859"/>
                <a:gd name="connsiteX654" fmla="*/ 6438413 w 7123922"/>
                <a:gd name="connsiteY654" fmla="*/ 805247 h 3911859"/>
                <a:gd name="connsiteX655" fmla="*/ 6454508 w 7123922"/>
                <a:gd name="connsiteY655" fmla="*/ 813644 h 3911859"/>
                <a:gd name="connsiteX656" fmla="*/ 6459407 w 7123922"/>
                <a:gd name="connsiteY656" fmla="*/ 812244 h 3911859"/>
                <a:gd name="connsiteX657" fmla="*/ 6463605 w 7123922"/>
                <a:gd name="connsiteY657" fmla="*/ 805946 h 3911859"/>
                <a:gd name="connsiteX658" fmla="*/ 6469204 w 7123922"/>
                <a:gd name="connsiteY658" fmla="*/ 776555 h 3911859"/>
                <a:gd name="connsiteX659" fmla="*/ 6480400 w 7123922"/>
                <a:gd name="connsiteY659" fmla="*/ 764658 h 3911859"/>
                <a:gd name="connsiteX660" fmla="*/ 6484599 w 7123922"/>
                <a:gd name="connsiteY660" fmla="*/ 756261 h 3911859"/>
                <a:gd name="connsiteX661" fmla="*/ 6485299 w 7123922"/>
                <a:gd name="connsiteY661" fmla="*/ 756261 h 3911859"/>
                <a:gd name="connsiteX662" fmla="*/ 6485999 w 7123922"/>
                <a:gd name="connsiteY662" fmla="*/ 754861 h 3911859"/>
                <a:gd name="connsiteX663" fmla="*/ 6486699 w 7123922"/>
                <a:gd name="connsiteY663" fmla="*/ 754861 h 3911859"/>
                <a:gd name="connsiteX664" fmla="*/ 6487398 w 7123922"/>
                <a:gd name="connsiteY664" fmla="*/ 753462 h 3911859"/>
                <a:gd name="connsiteX665" fmla="*/ 6486699 w 7123922"/>
                <a:gd name="connsiteY665" fmla="*/ 754861 h 3911859"/>
                <a:gd name="connsiteX666" fmla="*/ 6485299 w 7123922"/>
                <a:gd name="connsiteY666" fmla="*/ 755561 h 3911859"/>
                <a:gd name="connsiteX667" fmla="*/ 6485299 w 7123922"/>
                <a:gd name="connsiteY667" fmla="*/ 755561 h 3911859"/>
                <a:gd name="connsiteX668" fmla="*/ 6483899 w 7123922"/>
                <a:gd name="connsiteY668" fmla="*/ 754861 h 3911859"/>
                <a:gd name="connsiteX669" fmla="*/ 6465705 w 7123922"/>
                <a:gd name="connsiteY669" fmla="*/ 720571 h 3911859"/>
                <a:gd name="connsiteX670" fmla="*/ 6466405 w 7123922"/>
                <a:gd name="connsiteY670" fmla="*/ 718472 h 3911859"/>
                <a:gd name="connsiteX671" fmla="*/ 6485299 w 7123922"/>
                <a:gd name="connsiteY671" fmla="*/ 713573 h 3911859"/>
                <a:gd name="connsiteX672" fmla="*/ 6488098 w 7123922"/>
                <a:gd name="connsiteY672" fmla="*/ 719871 h 3911859"/>
                <a:gd name="connsiteX673" fmla="*/ 6488798 w 7123922"/>
                <a:gd name="connsiteY673" fmla="*/ 740865 h 3911859"/>
                <a:gd name="connsiteX674" fmla="*/ 6499295 w 7123922"/>
                <a:gd name="connsiteY674" fmla="*/ 768157 h 3911859"/>
                <a:gd name="connsiteX675" fmla="*/ 6502094 w 7123922"/>
                <a:gd name="connsiteY675" fmla="*/ 772356 h 3911859"/>
                <a:gd name="connsiteX676" fmla="*/ 6508392 w 7123922"/>
                <a:gd name="connsiteY676" fmla="*/ 796149 h 3911859"/>
                <a:gd name="connsiteX677" fmla="*/ 6497895 w 7123922"/>
                <a:gd name="connsiteY677" fmla="*/ 810145 h 3911859"/>
                <a:gd name="connsiteX678" fmla="*/ 6495796 w 7123922"/>
                <a:gd name="connsiteY678" fmla="*/ 812244 h 3911859"/>
                <a:gd name="connsiteX679" fmla="*/ 6490897 w 7123922"/>
                <a:gd name="connsiteY679" fmla="*/ 825541 h 3911859"/>
                <a:gd name="connsiteX680" fmla="*/ 6485999 w 7123922"/>
                <a:gd name="connsiteY680" fmla="*/ 864029 h 3911859"/>
                <a:gd name="connsiteX681" fmla="*/ 6484599 w 7123922"/>
                <a:gd name="connsiteY681" fmla="*/ 873826 h 3911859"/>
                <a:gd name="connsiteX682" fmla="*/ 6483899 w 7123922"/>
                <a:gd name="connsiteY682" fmla="*/ 910916 h 3911859"/>
                <a:gd name="connsiteX683" fmla="*/ 6474802 w 7123922"/>
                <a:gd name="connsiteY683" fmla="*/ 938208 h 3911859"/>
                <a:gd name="connsiteX684" fmla="*/ 6471303 w 7123922"/>
                <a:gd name="connsiteY684" fmla="*/ 944506 h 3911859"/>
                <a:gd name="connsiteX685" fmla="*/ 6465705 w 7123922"/>
                <a:gd name="connsiteY685" fmla="*/ 949405 h 3911859"/>
                <a:gd name="connsiteX686" fmla="*/ 6462206 w 7123922"/>
                <a:gd name="connsiteY686" fmla="*/ 959901 h 3911859"/>
                <a:gd name="connsiteX687" fmla="*/ 6467104 w 7123922"/>
                <a:gd name="connsiteY687" fmla="*/ 980895 h 3911859"/>
                <a:gd name="connsiteX688" fmla="*/ 6462906 w 7123922"/>
                <a:gd name="connsiteY688" fmla="*/ 992792 h 3911859"/>
                <a:gd name="connsiteX689" fmla="*/ 6461506 w 7123922"/>
                <a:gd name="connsiteY689" fmla="*/ 1009587 h 3911859"/>
                <a:gd name="connsiteX690" fmla="*/ 6470603 w 7123922"/>
                <a:gd name="connsiteY690" fmla="*/ 1037579 h 3911859"/>
                <a:gd name="connsiteX691" fmla="*/ 6519589 w 7123922"/>
                <a:gd name="connsiteY691" fmla="*/ 1122254 h 3911859"/>
                <a:gd name="connsiteX692" fmla="*/ 6535684 w 7123922"/>
                <a:gd name="connsiteY692" fmla="*/ 1144648 h 3911859"/>
                <a:gd name="connsiteX693" fmla="*/ 6546181 w 7123922"/>
                <a:gd name="connsiteY693" fmla="*/ 1158643 h 3911859"/>
                <a:gd name="connsiteX694" fmla="*/ 6560177 w 7123922"/>
                <a:gd name="connsiteY694" fmla="*/ 1176838 h 3911859"/>
                <a:gd name="connsiteX695" fmla="*/ 6569274 w 7123922"/>
                <a:gd name="connsiteY695" fmla="*/ 1197132 h 3911859"/>
                <a:gd name="connsiteX696" fmla="*/ 6586769 w 7123922"/>
                <a:gd name="connsiteY696" fmla="*/ 1211128 h 3911859"/>
                <a:gd name="connsiteX697" fmla="*/ 6589568 w 7123922"/>
                <a:gd name="connsiteY697" fmla="*/ 1210428 h 3911859"/>
                <a:gd name="connsiteX698" fmla="*/ 6597966 w 7123922"/>
                <a:gd name="connsiteY698" fmla="*/ 1195033 h 3911859"/>
                <a:gd name="connsiteX699" fmla="*/ 6600065 w 7123922"/>
                <a:gd name="connsiteY699" fmla="*/ 1154445 h 3911859"/>
                <a:gd name="connsiteX700" fmla="*/ 6610562 w 7123922"/>
                <a:gd name="connsiteY700" fmla="*/ 1127153 h 3911859"/>
                <a:gd name="connsiteX701" fmla="*/ 6612662 w 7123922"/>
                <a:gd name="connsiteY701" fmla="*/ 1125753 h 3911859"/>
                <a:gd name="connsiteX702" fmla="*/ 6614061 w 7123922"/>
                <a:gd name="connsiteY702" fmla="*/ 1119455 h 3911859"/>
                <a:gd name="connsiteX703" fmla="*/ 6607063 w 7123922"/>
                <a:gd name="connsiteY703" fmla="*/ 1108958 h 3911859"/>
                <a:gd name="connsiteX704" fmla="*/ 6603564 w 7123922"/>
                <a:gd name="connsiteY704" fmla="*/ 1099861 h 3911859"/>
                <a:gd name="connsiteX705" fmla="*/ 6604964 w 7123922"/>
                <a:gd name="connsiteY705" fmla="*/ 1078167 h 3911859"/>
                <a:gd name="connsiteX706" fmla="*/ 6614761 w 7123922"/>
                <a:gd name="connsiteY706" fmla="*/ 1067670 h 3911859"/>
                <a:gd name="connsiteX707" fmla="*/ 6626658 w 7123922"/>
                <a:gd name="connsiteY707" fmla="*/ 1062072 h 3911859"/>
                <a:gd name="connsiteX708" fmla="*/ 6628757 w 7123922"/>
                <a:gd name="connsiteY708" fmla="*/ 1050875 h 3911859"/>
                <a:gd name="connsiteX709" fmla="*/ 6616861 w 7123922"/>
                <a:gd name="connsiteY709" fmla="*/ 1037579 h 3911859"/>
                <a:gd name="connsiteX710" fmla="*/ 6604264 w 7123922"/>
                <a:gd name="connsiteY710" fmla="*/ 999090 h 3911859"/>
                <a:gd name="connsiteX711" fmla="*/ 6609863 w 7123922"/>
                <a:gd name="connsiteY711" fmla="*/ 994891 h 3911859"/>
                <a:gd name="connsiteX712" fmla="*/ 6615461 w 7123922"/>
                <a:gd name="connsiteY712" fmla="*/ 995591 h 3911859"/>
                <a:gd name="connsiteX713" fmla="*/ 6623859 w 7123922"/>
                <a:gd name="connsiteY713" fmla="*/ 985794 h 3911859"/>
                <a:gd name="connsiteX714" fmla="*/ 6612662 w 7123922"/>
                <a:gd name="connsiteY714" fmla="*/ 968999 h 3911859"/>
                <a:gd name="connsiteX715" fmla="*/ 6600065 w 7123922"/>
                <a:gd name="connsiteY715" fmla="*/ 962701 h 3911859"/>
                <a:gd name="connsiteX716" fmla="*/ 6595867 w 7123922"/>
                <a:gd name="connsiteY716" fmla="*/ 960601 h 3911859"/>
                <a:gd name="connsiteX717" fmla="*/ 6592368 w 7123922"/>
                <a:gd name="connsiteY717" fmla="*/ 939607 h 3911859"/>
                <a:gd name="connsiteX718" fmla="*/ 6593067 w 7123922"/>
                <a:gd name="connsiteY718" fmla="*/ 932609 h 3911859"/>
                <a:gd name="connsiteX719" fmla="*/ 6589568 w 7123922"/>
                <a:gd name="connsiteY719" fmla="*/ 926311 h 3911859"/>
                <a:gd name="connsiteX720" fmla="*/ 6575573 w 7123922"/>
                <a:gd name="connsiteY720" fmla="*/ 920013 h 3911859"/>
                <a:gd name="connsiteX721" fmla="*/ 6570674 w 7123922"/>
                <a:gd name="connsiteY721" fmla="*/ 922112 h 3911859"/>
                <a:gd name="connsiteX722" fmla="*/ 6566476 w 7123922"/>
                <a:gd name="connsiteY722" fmla="*/ 927711 h 3911859"/>
                <a:gd name="connsiteX723" fmla="*/ 6566476 w 7123922"/>
                <a:gd name="connsiteY723" fmla="*/ 927711 h 3911859"/>
                <a:gd name="connsiteX724" fmla="*/ 6567175 w 7123922"/>
                <a:gd name="connsiteY724" fmla="*/ 928411 h 3911859"/>
                <a:gd name="connsiteX725" fmla="*/ 6568575 w 7123922"/>
                <a:gd name="connsiteY725" fmla="*/ 928411 h 3911859"/>
                <a:gd name="connsiteX726" fmla="*/ 6567175 w 7123922"/>
                <a:gd name="connsiteY726" fmla="*/ 928411 h 3911859"/>
                <a:gd name="connsiteX727" fmla="*/ 6565775 w 7123922"/>
                <a:gd name="connsiteY727" fmla="*/ 928411 h 3911859"/>
                <a:gd name="connsiteX728" fmla="*/ 6566476 w 7123922"/>
                <a:gd name="connsiteY728" fmla="*/ 927711 h 3911859"/>
                <a:gd name="connsiteX729" fmla="*/ 6555979 w 7123922"/>
                <a:gd name="connsiteY729" fmla="*/ 917214 h 3911859"/>
                <a:gd name="connsiteX730" fmla="*/ 6551779 w 7123922"/>
                <a:gd name="connsiteY730" fmla="*/ 890621 h 3911859"/>
                <a:gd name="connsiteX731" fmla="*/ 6542682 w 7123922"/>
                <a:gd name="connsiteY731" fmla="*/ 850033 h 3911859"/>
                <a:gd name="connsiteX732" fmla="*/ 6541282 w 7123922"/>
                <a:gd name="connsiteY732" fmla="*/ 845135 h 3911859"/>
                <a:gd name="connsiteX733" fmla="*/ 6553879 w 7123922"/>
                <a:gd name="connsiteY733" fmla="*/ 826940 h 3911859"/>
                <a:gd name="connsiteX734" fmla="*/ 6559478 w 7123922"/>
                <a:gd name="connsiteY734" fmla="*/ 826940 h 3911859"/>
                <a:gd name="connsiteX735" fmla="*/ 6567175 w 7123922"/>
                <a:gd name="connsiteY735" fmla="*/ 821342 h 3911859"/>
                <a:gd name="connsiteX736" fmla="*/ 6571374 w 7123922"/>
                <a:gd name="connsiteY736" fmla="*/ 810145 h 3911859"/>
                <a:gd name="connsiteX737" fmla="*/ 6577672 w 7123922"/>
                <a:gd name="connsiteY737" fmla="*/ 810145 h 3911859"/>
                <a:gd name="connsiteX738" fmla="*/ 6584670 w 7123922"/>
                <a:gd name="connsiteY738" fmla="*/ 820642 h 3911859"/>
                <a:gd name="connsiteX739" fmla="*/ 6589568 w 7123922"/>
                <a:gd name="connsiteY739" fmla="*/ 822042 h 3911859"/>
                <a:gd name="connsiteX740" fmla="*/ 6593067 w 7123922"/>
                <a:gd name="connsiteY740" fmla="*/ 819242 h 3911859"/>
                <a:gd name="connsiteX741" fmla="*/ 6595867 w 7123922"/>
                <a:gd name="connsiteY741" fmla="*/ 807346 h 3911859"/>
                <a:gd name="connsiteX742" fmla="*/ 6604964 w 7123922"/>
                <a:gd name="connsiteY742" fmla="*/ 792650 h 3911859"/>
                <a:gd name="connsiteX743" fmla="*/ 6626658 w 7123922"/>
                <a:gd name="connsiteY743" fmla="*/ 783553 h 3911859"/>
                <a:gd name="connsiteX744" fmla="*/ 6641353 w 7123922"/>
                <a:gd name="connsiteY744" fmla="*/ 789151 h 3911859"/>
                <a:gd name="connsiteX745" fmla="*/ 6654650 w 7123922"/>
                <a:gd name="connsiteY745" fmla="*/ 797549 h 3911859"/>
                <a:gd name="connsiteX746" fmla="*/ 6659548 w 7123922"/>
                <a:gd name="connsiteY746" fmla="*/ 800348 h 3911859"/>
                <a:gd name="connsiteX747" fmla="*/ 6667246 w 7123922"/>
                <a:gd name="connsiteY747" fmla="*/ 801748 h 3911859"/>
                <a:gd name="connsiteX748" fmla="*/ 6672145 w 7123922"/>
                <a:gd name="connsiteY748" fmla="*/ 796849 h 3911859"/>
                <a:gd name="connsiteX749" fmla="*/ 6668646 w 7123922"/>
                <a:gd name="connsiteY749" fmla="*/ 780054 h 3911859"/>
                <a:gd name="connsiteX750" fmla="*/ 6672844 w 7123922"/>
                <a:gd name="connsiteY750" fmla="*/ 763259 h 3911859"/>
                <a:gd name="connsiteX751" fmla="*/ 6677043 w 7123922"/>
                <a:gd name="connsiteY751" fmla="*/ 738766 h 3911859"/>
                <a:gd name="connsiteX752" fmla="*/ 6689640 w 7123922"/>
                <a:gd name="connsiteY752" fmla="*/ 703776 h 3911859"/>
                <a:gd name="connsiteX753" fmla="*/ 6700137 w 7123922"/>
                <a:gd name="connsiteY753" fmla="*/ 684182 h 3911859"/>
                <a:gd name="connsiteX754" fmla="*/ 6721830 w 7123922"/>
                <a:gd name="connsiteY754" fmla="*/ 656190 h 3911859"/>
                <a:gd name="connsiteX755" fmla="*/ 6734427 w 7123922"/>
                <a:gd name="connsiteY755" fmla="*/ 651991 h 3911859"/>
                <a:gd name="connsiteX756" fmla="*/ 6753321 w 7123922"/>
                <a:gd name="connsiteY756" fmla="*/ 652691 h 3911859"/>
                <a:gd name="connsiteX757" fmla="*/ 6761018 w 7123922"/>
                <a:gd name="connsiteY757" fmla="*/ 651991 h 3911859"/>
                <a:gd name="connsiteX758" fmla="*/ 6764517 w 7123922"/>
                <a:gd name="connsiteY758" fmla="*/ 648492 h 3911859"/>
                <a:gd name="connsiteX759" fmla="*/ 6754720 w 7123922"/>
                <a:gd name="connsiteY759" fmla="*/ 619101 h 3911859"/>
                <a:gd name="connsiteX760" fmla="*/ 6749122 w 7123922"/>
                <a:gd name="connsiteY760" fmla="*/ 610703 h 3911859"/>
                <a:gd name="connsiteX761" fmla="*/ 6744223 w 7123922"/>
                <a:gd name="connsiteY761" fmla="*/ 605105 h 3911859"/>
                <a:gd name="connsiteX762" fmla="*/ 6715532 w 7123922"/>
                <a:gd name="connsiteY762" fmla="*/ 591809 h 3911859"/>
                <a:gd name="connsiteX763" fmla="*/ 6715532 w 7123922"/>
                <a:gd name="connsiteY763" fmla="*/ 592509 h 3911859"/>
                <a:gd name="connsiteX764" fmla="*/ 6713433 w 7123922"/>
                <a:gd name="connsiteY764" fmla="*/ 593208 h 3911859"/>
                <a:gd name="connsiteX765" fmla="*/ 6714832 w 7123922"/>
                <a:gd name="connsiteY765" fmla="*/ 591809 h 3911859"/>
                <a:gd name="connsiteX766" fmla="*/ 6715532 w 7123922"/>
                <a:gd name="connsiteY766" fmla="*/ 591809 h 3911859"/>
                <a:gd name="connsiteX767" fmla="*/ 6712732 w 7123922"/>
                <a:gd name="connsiteY767" fmla="*/ 582711 h 3911859"/>
                <a:gd name="connsiteX768" fmla="*/ 6698736 w 7123922"/>
                <a:gd name="connsiteY768" fmla="*/ 572914 h 3911859"/>
                <a:gd name="connsiteX769" fmla="*/ 6694538 w 7123922"/>
                <a:gd name="connsiteY769" fmla="*/ 570815 h 3911859"/>
                <a:gd name="connsiteX770" fmla="*/ 6692439 w 7123922"/>
                <a:gd name="connsiteY770" fmla="*/ 565916 h 3911859"/>
                <a:gd name="connsiteX771" fmla="*/ 6677743 w 7123922"/>
                <a:gd name="connsiteY771" fmla="*/ 558218 h 3911859"/>
                <a:gd name="connsiteX772" fmla="*/ 6659548 w 7123922"/>
                <a:gd name="connsiteY772" fmla="*/ 550521 h 3911859"/>
                <a:gd name="connsiteX773" fmla="*/ 6660948 w 7123922"/>
                <a:gd name="connsiteY773" fmla="*/ 544223 h 3911859"/>
                <a:gd name="connsiteX774" fmla="*/ 6671445 w 7123922"/>
                <a:gd name="connsiteY774" fmla="*/ 541423 h 3911859"/>
                <a:gd name="connsiteX775" fmla="*/ 6686840 w 7123922"/>
                <a:gd name="connsiteY775" fmla="*/ 523229 h 3911859"/>
                <a:gd name="connsiteX776" fmla="*/ 6687540 w 7123922"/>
                <a:gd name="connsiteY776" fmla="*/ 493837 h 3911859"/>
                <a:gd name="connsiteX777" fmla="*/ 6684741 w 7123922"/>
                <a:gd name="connsiteY777" fmla="*/ 484740 h 3911859"/>
                <a:gd name="connsiteX778" fmla="*/ 6678443 w 7123922"/>
                <a:gd name="connsiteY778" fmla="*/ 473543 h 3911859"/>
                <a:gd name="connsiteX779" fmla="*/ 6664447 w 7123922"/>
                <a:gd name="connsiteY779" fmla="*/ 463046 h 3911859"/>
                <a:gd name="connsiteX780" fmla="*/ 6649051 w 7123922"/>
                <a:gd name="connsiteY780" fmla="*/ 453249 h 3911859"/>
                <a:gd name="connsiteX781" fmla="*/ 6647652 w 7123922"/>
                <a:gd name="connsiteY781" fmla="*/ 446251 h 3911859"/>
                <a:gd name="connsiteX782" fmla="*/ 6651151 w 7123922"/>
                <a:gd name="connsiteY782" fmla="*/ 439253 h 3911859"/>
                <a:gd name="connsiteX783" fmla="*/ 6658848 w 7123922"/>
                <a:gd name="connsiteY783" fmla="*/ 437854 h 3911859"/>
                <a:gd name="connsiteX784" fmla="*/ 6671445 w 7123922"/>
                <a:gd name="connsiteY784" fmla="*/ 450450 h 3911859"/>
                <a:gd name="connsiteX785" fmla="*/ 6697337 w 7123922"/>
                <a:gd name="connsiteY785" fmla="*/ 442052 h 3911859"/>
                <a:gd name="connsiteX786" fmla="*/ 6699437 w 7123922"/>
                <a:gd name="connsiteY786" fmla="*/ 437854 h 3911859"/>
                <a:gd name="connsiteX787" fmla="*/ 6712732 w 7123922"/>
                <a:gd name="connsiteY787" fmla="*/ 430156 h 3911859"/>
                <a:gd name="connsiteX788" fmla="*/ 6721830 w 7123922"/>
                <a:gd name="connsiteY788" fmla="*/ 434355 h 3911859"/>
                <a:gd name="connsiteX789" fmla="*/ 6730928 w 7123922"/>
                <a:gd name="connsiteY789" fmla="*/ 443452 h 3911859"/>
                <a:gd name="connsiteX790" fmla="*/ 6748423 w 7123922"/>
                <a:gd name="connsiteY790" fmla="*/ 446251 h 3911859"/>
                <a:gd name="connsiteX791" fmla="*/ 6765918 w 7123922"/>
                <a:gd name="connsiteY791" fmla="*/ 442052 h 3911859"/>
                <a:gd name="connsiteX792" fmla="*/ 6779913 w 7123922"/>
                <a:gd name="connsiteY792" fmla="*/ 442752 h 3911859"/>
                <a:gd name="connsiteX793" fmla="*/ 6790410 w 7123922"/>
                <a:gd name="connsiteY793" fmla="*/ 440653 h 3911859"/>
                <a:gd name="connsiteX794" fmla="*/ 6795309 w 7123922"/>
                <a:gd name="connsiteY794" fmla="*/ 437854 h 3911859"/>
                <a:gd name="connsiteX795" fmla="*/ 6798108 w 7123922"/>
                <a:gd name="connsiteY795" fmla="*/ 433655 h 3911859"/>
                <a:gd name="connsiteX796" fmla="*/ 6784812 w 7123922"/>
                <a:gd name="connsiteY796" fmla="*/ 415460 h 3911859"/>
                <a:gd name="connsiteX797" fmla="*/ 6778513 w 7123922"/>
                <a:gd name="connsiteY797" fmla="*/ 408462 h 3911859"/>
                <a:gd name="connsiteX798" fmla="*/ 6778513 w 7123922"/>
                <a:gd name="connsiteY798" fmla="*/ 403564 h 3911859"/>
                <a:gd name="connsiteX799" fmla="*/ 6768716 w 7123922"/>
                <a:gd name="connsiteY799" fmla="*/ 384669 h 3911859"/>
                <a:gd name="connsiteX800" fmla="*/ 6759619 w 7123922"/>
                <a:gd name="connsiteY800" fmla="*/ 375572 h 3911859"/>
                <a:gd name="connsiteX801" fmla="*/ 6759619 w 7123922"/>
                <a:gd name="connsiteY801" fmla="*/ 367174 h 3911859"/>
                <a:gd name="connsiteX802" fmla="*/ 6771515 w 7123922"/>
                <a:gd name="connsiteY802" fmla="*/ 348280 h 3911859"/>
                <a:gd name="connsiteX803" fmla="*/ 6770116 w 7123922"/>
                <a:gd name="connsiteY803" fmla="*/ 341282 h 3911859"/>
                <a:gd name="connsiteX804" fmla="*/ 6759619 w 7123922"/>
                <a:gd name="connsiteY804" fmla="*/ 313990 h 3911859"/>
                <a:gd name="connsiteX805" fmla="*/ 6754720 w 7123922"/>
                <a:gd name="connsiteY805" fmla="*/ 309791 h 3911859"/>
                <a:gd name="connsiteX806" fmla="*/ 6749122 w 7123922"/>
                <a:gd name="connsiteY806" fmla="*/ 310491 h 3911859"/>
                <a:gd name="connsiteX807" fmla="*/ 6720431 w 7123922"/>
                <a:gd name="connsiteY807" fmla="*/ 304193 h 3911859"/>
                <a:gd name="connsiteX808" fmla="*/ 6710633 w 7123922"/>
                <a:gd name="connsiteY808" fmla="*/ 299994 h 3911859"/>
                <a:gd name="connsiteX809" fmla="*/ 6695938 w 7123922"/>
                <a:gd name="connsiteY809" fmla="*/ 302093 h 3911859"/>
                <a:gd name="connsiteX810" fmla="*/ 6676343 w 7123922"/>
                <a:gd name="connsiteY810" fmla="*/ 314690 h 3911859"/>
                <a:gd name="connsiteX811" fmla="*/ 6672844 w 7123922"/>
                <a:gd name="connsiteY811" fmla="*/ 318188 h 3911859"/>
                <a:gd name="connsiteX812" fmla="*/ 6672145 w 7123922"/>
                <a:gd name="connsiteY812" fmla="*/ 327286 h 3911859"/>
                <a:gd name="connsiteX813" fmla="*/ 6684741 w 7123922"/>
                <a:gd name="connsiteY813" fmla="*/ 340582 h 3911859"/>
                <a:gd name="connsiteX814" fmla="*/ 6685441 w 7123922"/>
                <a:gd name="connsiteY814" fmla="*/ 349679 h 3911859"/>
                <a:gd name="connsiteX815" fmla="*/ 6681242 w 7123922"/>
                <a:gd name="connsiteY815" fmla="*/ 352478 h 3911859"/>
                <a:gd name="connsiteX816" fmla="*/ 6679143 w 7123922"/>
                <a:gd name="connsiteY816" fmla="*/ 352478 h 3911859"/>
                <a:gd name="connsiteX817" fmla="*/ 6652550 w 7123922"/>
                <a:gd name="connsiteY817" fmla="*/ 321687 h 3911859"/>
                <a:gd name="connsiteX818" fmla="*/ 6618960 w 7123922"/>
                <a:gd name="connsiteY818" fmla="*/ 309791 h 3911859"/>
                <a:gd name="connsiteX819" fmla="*/ 6602865 w 7123922"/>
                <a:gd name="connsiteY819" fmla="*/ 309091 h 3911859"/>
                <a:gd name="connsiteX820" fmla="*/ 6579071 w 7123922"/>
                <a:gd name="connsiteY820" fmla="*/ 306992 h 3911859"/>
                <a:gd name="connsiteX821" fmla="*/ 6549680 w 7123922"/>
                <a:gd name="connsiteY821" fmla="*/ 303493 h 3911859"/>
                <a:gd name="connsiteX822" fmla="*/ 6523088 w 7123922"/>
                <a:gd name="connsiteY822" fmla="*/ 303493 h 3911859"/>
                <a:gd name="connsiteX823" fmla="*/ 6505593 w 7123922"/>
                <a:gd name="connsiteY823" fmla="*/ 299994 h 3911859"/>
                <a:gd name="connsiteX824" fmla="*/ 6488098 w 7123922"/>
                <a:gd name="connsiteY824" fmla="*/ 293696 h 3911859"/>
                <a:gd name="connsiteX825" fmla="*/ 6428615 w 7123922"/>
                <a:gd name="connsiteY825" fmla="*/ 287398 h 3911859"/>
                <a:gd name="connsiteX826" fmla="*/ 6420218 w 7123922"/>
                <a:gd name="connsiteY826" fmla="*/ 286698 h 3911859"/>
                <a:gd name="connsiteX827" fmla="*/ 6383129 w 7123922"/>
                <a:gd name="connsiteY827" fmla="*/ 291596 h 3911859"/>
                <a:gd name="connsiteX828" fmla="*/ 6357936 w 7123922"/>
                <a:gd name="connsiteY828" fmla="*/ 299994 h 3911859"/>
                <a:gd name="connsiteX829" fmla="*/ 6328545 w 7123922"/>
                <a:gd name="connsiteY829" fmla="*/ 303493 h 3911859"/>
                <a:gd name="connsiteX830" fmla="*/ 6315249 w 7123922"/>
                <a:gd name="connsiteY830" fmla="*/ 304892 h 3911859"/>
                <a:gd name="connsiteX831" fmla="*/ 6312449 w 7123922"/>
                <a:gd name="connsiteY831" fmla="*/ 308391 h 3911859"/>
                <a:gd name="connsiteX832" fmla="*/ 6320147 w 7123922"/>
                <a:gd name="connsiteY832" fmla="*/ 331485 h 3911859"/>
                <a:gd name="connsiteX833" fmla="*/ 6325746 w 7123922"/>
                <a:gd name="connsiteY833" fmla="*/ 336383 h 3911859"/>
                <a:gd name="connsiteX834" fmla="*/ 6344640 w 7123922"/>
                <a:gd name="connsiteY834" fmla="*/ 345480 h 3911859"/>
                <a:gd name="connsiteX835" fmla="*/ 6360036 w 7123922"/>
                <a:gd name="connsiteY835" fmla="*/ 362276 h 3911859"/>
                <a:gd name="connsiteX836" fmla="*/ 6359335 w 7123922"/>
                <a:gd name="connsiteY836" fmla="*/ 371373 h 3911859"/>
                <a:gd name="connsiteX837" fmla="*/ 6350938 w 7123922"/>
                <a:gd name="connsiteY837" fmla="*/ 377671 h 3911859"/>
                <a:gd name="connsiteX838" fmla="*/ 6339042 w 7123922"/>
                <a:gd name="connsiteY838" fmla="*/ 376971 h 3911859"/>
                <a:gd name="connsiteX839" fmla="*/ 6312449 w 7123922"/>
                <a:gd name="connsiteY839" fmla="*/ 362276 h 3911859"/>
                <a:gd name="connsiteX840" fmla="*/ 6306851 w 7123922"/>
                <a:gd name="connsiteY840" fmla="*/ 361576 h 3911859"/>
                <a:gd name="connsiteX841" fmla="*/ 6300553 w 7123922"/>
                <a:gd name="connsiteY841" fmla="*/ 357377 h 3911859"/>
                <a:gd name="connsiteX842" fmla="*/ 6294955 w 7123922"/>
                <a:gd name="connsiteY842" fmla="*/ 348979 h 3911859"/>
                <a:gd name="connsiteX843" fmla="*/ 6295654 w 7123922"/>
                <a:gd name="connsiteY843" fmla="*/ 344781 h 3911859"/>
                <a:gd name="connsiteX844" fmla="*/ 6296354 w 7123922"/>
                <a:gd name="connsiteY844" fmla="*/ 329385 h 3911859"/>
                <a:gd name="connsiteX845" fmla="*/ 6279559 w 7123922"/>
                <a:gd name="connsiteY845" fmla="*/ 323787 h 3911859"/>
                <a:gd name="connsiteX846" fmla="*/ 6270462 w 7123922"/>
                <a:gd name="connsiteY846" fmla="*/ 332184 h 3911859"/>
                <a:gd name="connsiteX847" fmla="*/ 6270462 w 7123922"/>
                <a:gd name="connsiteY847" fmla="*/ 351779 h 3911859"/>
                <a:gd name="connsiteX848" fmla="*/ 6262064 w 7123922"/>
                <a:gd name="connsiteY848" fmla="*/ 360176 h 3911859"/>
                <a:gd name="connsiteX849" fmla="*/ 6235472 w 7123922"/>
                <a:gd name="connsiteY849" fmla="*/ 364375 h 3911859"/>
                <a:gd name="connsiteX850" fmla="*/ 6216578 w 7123922"/>
                <a:gd name="connsiteY850" fmla="*/ 365775 h 3911859"/>
                <a:gd name="connsiteX851" fmla="*/ 6211679 w 7123922"/>
                <a:gd name="connsiteY851" fmla="*/ 366474 h 3911859"/>
                <a:gd name="connsiteX852" fmla="*/ 6180887 w 7123922"/>
                <a:gd name="connsiteY852" fmla="*/ 381870 h 3911859"/>
                <a:gd name="connsiteX853" fmla="*/ 6134001 w 7123922"/>
                <a:gd name="connsiteY853" fmla="*/ 392367 h 3911859"/>
                <a:gd name="connsiteX854" fmla="*/ 6125604 w 7123922"/>
                <a:gd name="connsiteY854" fmla="*/ 386769 h 3911859"/>
                <a:gd name="connsiteX855" fmla="*/ 6124204 w 7123922"/>
                <a:gd name="connsiteY855" fmla="*/ 384669 h 3911859"/>
                <a:gd name="connsiteX856" fmla="*/ 6096212 w 7123922"/>
                <a:gd name="connsiteY856" fmla="*/ 349679 h 3911859"/>
                <a:gd name="connsiteX857" fmla="*/ 6092014 w 7123922"/>
                <a:gd name="connsiteY857" fmla="*/ 346180 h 3911859"/>
                <a:gd name="connsiteX858" fmla="*/ 6040928 w 7123922"/>
                <a:gd name="connsiteY858" fmla="*/ 340582 h 3911859"/>
                <a:gd name="connsiteX859" fmla="*/ 6030431 w 7123922"/>
                <a:gd name="connsiteY859" fmla="*/ 344081 h 3911859"/>
                <a:gd name="connsiteX860" fmla="*/ 5989844 w 7123922"/>
                <a:gd name="connsiteY860" fmla="*/ 363675 h 3911859"/>
                <a:gd name="connsiteX861" fmla="*/ 5969549 w 7123922"/>
                <a:gd name="connsiteY861" fmla="*/ 375572 h 3911859"/>
                <a:gd name="connsiteX862" fmla="*/ 5955553 w 7123922"/>
                <a:gd name="connsiteY862" fmla="*/ 372073 h 3911859"/>
                <a:gd name="connsiteX863" fmla="*/ 5942257 w 7123922"/>
                <a:gd name="connsiteY863" fmla="*/ 360176 h 3911859"/>
                <a:gd name="connsiteX864" fmla="*/ 5929661 w 7123922"/>
                <a:gd name="connsiteY864" fmla="*/ 355278 h 3911859"/>
                <a:gd name="connsiteX865" fmla="*/ 5917065 w 7123922"/>
                <a:gd name="connsiteY865" fmla="*/ 357377 h 3911859"/>
                <a:gd name="connsiteX866" fmla="*/ 5908667 w 7123922"/>
                <a:gd name="connsiteY866" fmla="*/ 357377 h 3911859"/>
                <a:gd name="connsiteX867" fmla="*/ 5898870 w 7123922"/>
                <a:gd name="connsiteY867" fmla="*/ 354578 h 3911859"/>
                <a:gd name="connsiteX868" fmla="*/ 5891173 w 7123922"/>
                <a:gd name="connsiteY868" fmla="*/ 353878 h 3911859"/>
                <a:gd name="connsiteX869" fmla="*/ 5876476 w 7123922"/>
                <a:gd name="connsiteY869" fmla="*/ 348280 h 3911859"/>
                <a:gd name="connsiteX870" fmla="*/ 5875777 w 7123922"/>
                <a:gd name="connsiteY870" fmla="*/ 344081 h 3911859"/>
                <a:gd name="connsiteX871" fmla="*/ 5875777 w 7123922"/>
                <a:gd name="connsiteY871" fmla="*/ 329385 h 3911859"/>
                <a:gd name="connsiteX872" fmla="*/ 5873678 w 7123922"/>
                <a:gd name="connsiteY872" fmla="*/ 327986 h 3911859"/>
                <a:gd name="connsiteX873" fmla="*/ 5840087 w 7123922"/>
                <a:gd name="connsiteY873" fmla="*/ 320988 h 3911859"/>
                <a:gd name="connsiteX874" fmla="*/ 5823992 w 7123922"/>
                <a:gd name="connsiteY874" fmla="*/ 324487 h 3911859"/>
                <a:gd name="connsiteX875" fmla="*/ 5814895 w 7123922"/>
                <a:gd name="connsiteY875" fmla="*/ 329385 h 3911859"/>
                <a:gd name="connsiteX876" fmla="*/ 5793901 w 7123922"/>
                <a:gd name="connsiteY876" fmla="*/ 334984 h 3911859"/>
                <a:gd name="connsiteX877" fmla="*/ 5764509 w 7123922"/>
                <a:gd name="connsiteY877" fmla="*/ 333584 h 3911859"/>
                <a:gd name="connsiteX878" fmla="*/ 5728819 w 7123922"/>
                <a:gd name="connsiteY878" fmla="*/ 336383 h 3911859"/>
                <a:gd name="connsiteX879" fmla="*/ 5693830 w 7123922"/>
                <a:gd name="connsiteY879" fmla="*/ 335683 h 3911859"/>
                <a:gd name="connsiteX880" fmla="*/ 5686832 w 7123922"/>
                <a:gd name="connsiteY880" fmla="*/ 337783 h 3911859"/>
                <a:gd name="connsiteX881" fmla="*/ 5684732 w 7123922"/>
                <a:gd name="connsiteY881" fmla="*/ 341982 h 3911859"/>
                <a:gd name="connsiteX882" fmla="*/ 5686132 w 7123922"/>
                <a:gd name="connsiteY882" fmla="*/ 344081 h 3911859"/>
                <a:gd name="connsiteX883" fmla="*/ 5698728 w 7123922"/>
                <a:gd name="connsiteY883" fmla="*/ 348280 h 3911859"/>
                <a:gd name="connsiteX884" fmla="*/ 5702227 w 7123922"/>
                <a:gd name="connsiteY884" fmla="*/ 351779 h 3911859"/>
                <a:gd name="connsiteX885" fmla="*/ 5698029 w 7123922"/>
                <a:gd name="connsiteY885" fmla="*/ 357377 h 3911859"/>
                <a:gd name="connsiteX886" fmla="*/ 5690331 w 7123922"/>
                <a:gd name="connsiteY886" fmla="*/ 360176 h 3911859"/>
                <a:gd name="connsiteX887" fmla="*/ 5683333 w 7123922"/>
                <a:gd name="connsiteY887" fmla="*/ 372773 h 3911859"/>
                <a:gd name="connsiteX888" fmla="*/ 5691730 w 7123922"/>
                <a:gd name="connsiteY888" fmla="*/ 381170 h 3911859"/>
                <a:gd name="connsiteX889" fmla="*/ 5702227 w 7123922"/>
                <a:gd name="connsiteY889" fmla="*/ 381170 h 3911859"/>
                <a:gd name="connsiteX890" fmla="*/ 5702227 w 7123922"/>
                <a:gd name="connsiteY890" fmla="*/ 380470 h 3911859"/>
                <a:gd name="connsiteX891" fmla="*/ 5702227 w 7123922"/>
                <a:gd name="connsiteY891" fmla="*/ 379071 h 3911859"/>
                <a:gd name="connsiteX892" fmla="*/ 5701528 w 7123922"/>
                <a:gd name="connsiteY892" fmla="*/ 381170 h 3911859"/>
                <a:gd name="connsiteX893" fmla="*/ 5701528 w 7123922"/>
                <a:gd name="connsiteY893" fmla="*/ 381170 h 3911859"/>
                <a:gd name="connsiteX894" fmla="*/ 5703627 w 7123922"/>
                <a:gd name="connsiteY894" fmla="*/ 392367 h 3911859"/>
                <a:gd name="connsiteX895" fmla="*/ 5718322 w 7123922"/>
                <a:gd name="connsiteY895" fmla="*/ 407063 h 3911859"/>
                <a:gd name="connsiteX896" fmla="*/ 5719023 w 7123922"/>
                <a:gd name="connsiteY896" fmla="*/ 413361 h 3911859"/>
                <a:gd name="connsiteX897" fmla="*/ 5712025 w 7123922"/>
                <a:gd name="connsiteY897" fmla="*/ 415460 h 3911859"/>
                <a:gd name="connsiteX898" fmla="*/ 5694530 w 7123922"/>
                <a:gd name="connsiteY898" fmla="*/ 414760 h 3911859"/>
                <a:gd name="connsiteX899" fmla="*/ 5683333 w 7123922"/>
                <a:gd name="connsiteY899" fmla="*/ 421758 h 3911859"/>
                <a:gd name="connsiteX900" fmla="*/ 5667938 w 7123922"/>
                <a:gd name="connsiteY900" fmla="*/ 425257 h 3911859"/>
                <a:gd name="connsiteX901" fmla="*/ 5654641 w 7123922"/>
                <a:gd name="connsiteY901" fmla="*/ 424558 h 3911859"/>
                <a:gd name="connsiteX902" fmla="*/ 5639946 w 7123922"/>
                <a:gd name="connsiteY902" fmla="*/ 434355 h 3911859"/>
                <a:gd name="connsiteX903" fmla="*/ 5626649 w 7123922"/>
                <a:gd name="connsiteY903" fmla="*/ 444152 h 3911859"/>
                <a:gd name="connsiteX904" fmla="*/ 5591660 w 7123922"/>
                <a:gd name="connsiteY904" fmla="*/ 434355 h 3911859"/>
                <a:gd name="connsiteX905" fmla="*/ 5589560 w 7123922"/>
                <a:gd name="connsiteY905" fmla="*/ 432955 h 3911859"/>
                <a:gd name="connsiteX906" fmla="*/ 5587461 w 7123922"/>
                <a:gd name="connsiteY906" fmla="*/ 433655 h 3911859"/>
                <a:gd name="connsiteX907" fmla="*/ 5586061 w 7123922"/>
                <a:gd name="connsiteY907" fmla="*/ 435754 h 3911859"/>
                <a:gd name="connsiteX908" fmla="*/ 5591660 w 7123922"/>
                <a:gd name="connsiteY908" fmla="*/ 457448 h 3911859"/>
                <a:gd name="connsiteX909" fmla="*/ 5601457 w 7123922"/>
                <a:gd name="connsiteY909" fmla="*/ 485440 h 3911859"/>
                <a:gd name="connsiteX910" fmla="*/ 5596558 w 7123922"/>
                <a:gd name="connsiteY910" fmla="*/ 489638 h 3911859"/>
                <a:gd name="connsiteX911" fmla="*/ 5580463 w 7123922"/>
                <a:gd name="connsiteY911" fmla="*/ 486839 h 3911859"/>
                <a:gd name="connsiteX912" fmla="*/ 5540575 w 7123922"/>
                <a:gd name="connsiteY912" fmla="*/ 462346 h 3911859"/>
                <a:gd name="connsiteX913" fmla="*/ 5540575 w 7123922"/>
                <a:gd name="connsiteY913" fmla="*/ 460247 h 3911859"/>
                <a:gd name="connsiteX914" fmla="*/ 5532177 w 7123922"/>
                <a:gd name="connsiteY914" fmla="*/ 456748 h 3911859"/>
                <a:gd name="connsiteX915" fmla="*/ 5520280 w 7123922"/>
                <a:gd name="connsiteY915" fmla="*/ 456048 h 3911859"/>
                <a:gd name="connsiteX916" fmla="*/ 5516781 w 7123922"/>
                <a:gd name="connsiteY916" fmla="*/ 449750 h 3911859"/>
                <a:gd name="connsiteX917" fmla="*/ 5516082 w 7123922"/>
                <a:gd name="connsiteY917" fmla="*/ 449750 h 3911859"/>
                <a:gd name="connsiteX918" fmla="*/ 5515382 w 7123922"/>
                <a:gd name="connsiteY918" fmla="*/ 449050 h 3911859"/>
                <a:gd name="connsiteX919" fmla="*/ 5509783 w 7123922"/>
                <a:gd name="connsiteY919" fmla="*/ 446951 h 3911859"/>
                <a:gd name="connsiteX920" fmla="*/ 5511883 w 7123922"/>
                <a:gd name="connsiteY920" fmla="*/ 446251 h 3911859"/>
                <a:gd name="connsiteX921" fmla="*/ 5515382 w 7123922"/>
                <a:gd name="connsiteY921" fmla="*/ 449050 h 3911859"/>
                <a:gd name="connsiteX922" fmla="*/ 5516781 w 7123922"/>
                <a:gd name="connsiteY922" fmla="*/ 449050 h 3911859"/>
                <a:gd name="connsiteX923" fmla="*/ 5516781 w 7123922"/>
                <a:gd name="connsiteY923" fmla="*/ 449050 h 3911859"/>
                <a:gd name="connsiteX924" fmla="*/ 5525179 w 7123922"/>
                <a:gd name="connsiteY924" fmla="*/ 444852 h 3911859"/>
                <a:gd name="connsiteX925" fmla="*/ 5527278 w 7123922"/>
                <a:gd name="connsiteY925" fmla="*/ 440653 h 3911859"/>
                <a:gd name="connsiteX926" fmla="*/ 5518181 w 7123922"/>
                <a:gd name="connsiteY926" fmla="*/ 425957 h 3911859"/>
                <a:gd name="connsiteX927" fmla="*/ 5505585 w 7123922"/>
                <a:gd name="connsiteY927" fmla="*/ 422458 h 3911859"/>
                <a:gd name="connsiteX928" fmla="*/ 5502086 w 7123922"/>
                <a:gd name="connsiteY928" fmla="*/ 417560 h 3911859"/>
                <a:gd name="connsiteX929" fmla="*/ 5501386 w 7123922"/>
                <a:gd name="connsiteY929" fmla="*/ 408462 h 3911859"/>
                <a:gd name="connsiteX930" fmla="*/ 5480392 w 7123922"/>
                <a:gd name="connsiteY930" fmla="*/ 389568 h 3911859"/>
                <a:gd name="connsiteX931" fmla="*/ 5441903 w 7123922"/>
                <a:gd name="connsiteY931" fmla="*/ 379071 h 3911859"/>
                <a:gd name="connsiteX932" fmla="*/ 5437005 w 7123922"/>
                <a:gd name="connsiteY932" fmla="*/ 380470 h 3911859"/>
                <a:gd name="connsiteX933" fmla="*/ 5425108 w 7123922"/>
                <a:gd name="connsiteY933" fmla="*/ 382570 h 3911859"/>
                <a:gd name="connsiteX934" fmla="*/ 5390118 w 7123922"/>
                <a:gd name="connsiteY934" fmla="*/ 381170 h 3911859"/>
                <a:gd name="connsiteX935" fmla="*/ 5381021 w 7123922"/>
                <a:gd name="connsiteY935" fmla="*/ 385369 h 3911859"/>
                <a:gd name="connsiteX936" fmla="*/ 5376822 w 7123922"/>
                <a:gd name="connsiteY936" fmla="*/ 397965 h 3911859"/>
                <a:gd name="connsiteX937" fmla="*/ 5388019 w 7123922"/>
                <a:gd name="connsiteY937" fmla="*/ 414760 h 3911859"/>
                <a:gd name="connsiteX938" fmla="*/ 5386619 w 7123922"/>
                <a:gd name="connsiteY938" fmla="*/ 421059 h 3911859"/>
                <a:gd name="connsiteX939" fmla="*/ 5354429 w 7123922"/>
                <a:gd name="connsiteY939" fmla="*/ 432955 h 3911859"/>
                <a:gd name="connsiteX940" fmla="*/ 5334135 w 7123922"/>
                <a:gd name="connsiteY940" fmla="*/ 429456 h 3911859"/>
                <a:gd name="connsiteX941" fmla="*/ 5325038 w 7123922"/>
                <a:gd name="connsiteY941" fmla="*/ 429456 h 3911859"/>
                <a:gd name="connsiteX942" fmla="*/ 5299145 w 7123922"/>
                <a:gd name="connsiteY942" fmla="*/ 421758 h 3911859"/>
                <a:gd name="connsiteX943" fmla="*/ 5298445 w 7123922"/>
                <a:gd name="connsiteY943" fmla="*/ 416860 h 3911859"/>
                <a:gd name="connsiteX944" fmla="*/ 5287948 w 7123922"/>
                <a:gd name="connsiteY944" fmla="*/ 411261 h 3911859"/>
                <a:gd name="connsiteX945" fmla="*/ 5245261 w 7123922"/>
                <a:gd name="connsiteY945" fmla="*/ 418959 h 3911859"/>
                <a:gd name="connsiteX946" fmla="*/ 5229865 w 7123922"/>
                <a:gd name="connsiteY946" fmla="*/ 423158 h 3911859"/>
                <a:gd name="connsiteX947" fmla="*/ 5213770 w 7123922"/>
                <a:gd name="connsiteY947" fmla="*/ 432255 h 3911859"/>
                <a:gd name="connsiteX948" fmla="*/ 5196975 w 7123922"/>
                <a:gd name="connsiteY948" fmla="*/ 425257 h 3911859"/>
                <a:gd name="connsiteX949" fmla="*/ 5194875 w 7123922"/>
                <a:gd name="connsiteY949" fmla="*/ 425257 h 3911859"/>
                <a:gd name="connsiteX950" fmla="*/ 5193476 w 7123922"/>
                <a:gd name="connsiteY950" fmla="*/ 429456 h 3911859"/>
                <a:gd name="connsiteX951" fmla="*/ 5172482 w 7123922"/>
                <a:gd name="connsiteY951" fmla="*/ 435055 h 3911859"/>
                <a:gd name="connsiteX952" fmla="*/ 5166184 w 7123922"/>
                <a:gd name="connsiteY952" fmla="*/ 427357 h 3911859"/>
                <a:gd name="connsiteX953" fmla="*/ 5159885 w 7123922"/>
                <a:gd name="connsiteY953" fmla="*/ 424558 h 3911859"/>
                <a:gd name="connsiteX954" fmla="*/ 5147289 w 7123922"/>
                <a:gd name="connsiteY954" fmla="*/ 426657 h 3911859"/>
                <a:gd name="connsiteX955" fmla="*/ 5137492 w 7123922"/>
                <a:gd name="connsiteY955" fmla="*/ 432955 h 3911859"/>
                <a:gd name="connsiteX956" fmla="*/ 5136093 w 7123922"/>
                <a:gd name="connsiteY956" fmla="*/ 439953 h 3911859"/>
                <a:gd name="connsiteX957" fmla="*/ 5140991 w 7123922"/>
                <a:gd name="connsiteY957" fmla="*/ 447651 h 3911859"/>
                <a:gd name="connsiteX958" fmla="*/ 5150788 w 7123922"/>
                <a:gd name="connsiteY958" fmla="*/ 449750 h 3911859"/>
                <a:gd name="connsiteX959" fmla="*/ 5150788 w 7123922"/>
                <a:gd name="connsiteY959" fmla="*/ 449050 h 3911859"/>
                <a:gd name="connsiteX960" fmla="*/ 5151488 w 7123922"/>
                <a:gd name="connsiteY960" fmla="*/ 448351 h 3911859"/>
                <a:gd name="connsiteX961" fmla="*/ 5152188 w 7123922"/>
                <a:gd name="connsiteY961" fmla="*/ 444852 h 3911859"/>
                <a:gd name="connsiteX962" fmla="*/ 5155687 w 7123922"/>
                <a:gd name="connsiteY962" fmla="*/ 442052 h 3911859"/>
                <a:gd name="connsiteX963" fmla="*/ 5156386 w 7123922"/>
                <a:gd name="connsiteY963" fmla="*/ 444152 h 3911859"/>
                <a:gd name="connsiteX964" fmla="*/ 5154987 w 7123922"/>
                <a:gd name="connsiteY964" fmla="*/ 446251 h 3911859"/>
                <a:gd name="connsiteX965" fmla="*/ 5151488 w 7123922"/>
                <a:gd name="connsiteY965" fmla="*/ 448351 h 3911859"/>
                <a:gd name="connsiteX966" fmla="*/ 5151488 w 7123922"/>
                <a:gd name="connsiteY966" fmla="*/ 449750 h 3911859"/>
                <a:gd name="connsiteX967" fmla="*/ 5150788 w 7123922"/>
                <a:gd name="connsiteY967" fmla="*/ 449750 h 3911859"/>
                <a:gd name="connsiteX968" fmla="*/ 5147989 w 7123922"/>
                <a:gd name="connsiteY968" fmla="*/ 456048 h 3911859"/>
                <a:gd name="connsiteX969" fmla="*/ 5136093 w 7123922"/>
                <a:gd name="connsiteY969" fmla="*/ 469344 h 3911859"/>
                <a:gd name="connsiteX970" fmla="*/ 5109500 w 7123922"/>
                <a:gd name="connsiteY970" fmla="*/ 483340 h 3911859"/>
                <a:gd name="connsiteX971" fmla="*/ 5105301 w 7123922"/>
                <a:gd name="connsiteY971" fmla="*/ 479142 h 3911859"/>
                <a:gd name="connsiteX972" fmla="*/ 5109500 w 7123922"/>
                <a:gd name="connsiteY972" fmla="*/ 465146 h 3911859"/>
                <a:gd name="connsiteX973" fmla="*/ 5119997 w 7123922"/>
                <a:gd name="connsiteY973" fmla="*/ 453949 h 3911859"/>
                <a:gd name="connsiteX974" fmla="*/ 5122097 w 7123922"/>
                <a:gd name="connsiteY974" fmla="*/ 446951 h 3911859"/>
                <a:gd name="connsiteX975" fmla="*/ 5126295 w 7123922"/>
                <a:gd name="connsiteY975" fmla="*/ 425957 h 3911859"/>
                <a:gd name="connsiteX976" fmla="*/ 5128395 w 7123922"/>
                <a:gd name="connsiteY976" fmla="*/ 416160 h 3911859"/>
                <a:gd name="connsiteX977" fmla="*/ 5129794 w 7123922"/>
                <a:gd name="connsiteY977" fmla="*/ 406363 h 3911859"/>
                <a:gd name="connsiteX978" fmla="*/ 5140291 w 7123922"/>
                <a:gd name="connsiteY978" fmla="*/ 383969 h 3911859"/>
                <a:gd name="connsiteX979" fmla="*/ 5146590 w 7123922"/>
                <a:gd name="connsiteY979" fmla="*/ 360176 h 3911859"/>
                <a:gd name="connsiteX980" fmla="*/ 5145190 w 7123922"/>
                <a:gd name="connsiteY980" fmla="*/ 338483 h 3911859"/>
                <a:gd name="connsiteX981" fmla="*/ 5133993 w 7123922"/>
                <a:gd name="connsiteY981" fmla="*/ 316089 h 3911859"/>
                <a:gd name="connsiteX982" fmla="*/ 5131194 w 7123922"/>
                <a:gd name="connsiteY982" fmla="*/ 311890 h 3911859"/>
                <a:gd name="connsiteX983" fmla="*/ 5110200 w 7123922"/>
                <a:gd name="connsiteY983" fmla="*/ 292996 h 3911859"/>
                <a:gd name="connsiteX984" fmla="*/ 5103202 w 7123922"/>
                <a:gd name="connsiteY984" fmla="*/ 292996 h 3911859"/>
                <a:gd name="connsiteX985" fmla="*/ 5096904 w 7123922"/>
                <a:gd name="connsiteY985" fmla="*/ 295795 h 3911859"/>
                <a:gd name="connsiteX986" fmla="*/ 5077310 w 7123922"/>
                <a:gd name="connsiteY986" fmla="*/ 282499 h 3911859"/>
                <a:gd name="connsiteX987" fmla="*/ 5057715 w 7123922"/>
                <a:gd name="connsiteY987" fmla="*/ 273402 h 3911859"/>
                <a:gd name="connsiteX988" fmla="*/ 5040220 w 7123922"/>
                <a:gd name="connsiteY988" fmla="*/ 272702 h 3911859"/>
                <a:gd name="connsiteX989" fmla="*/ 5005930 w 7123922"/>
                <a:gd name="connsiteY989" fmla="*/ 286698 h 3911859"/>
                <a:gd name="connsiteX990" fmla="*/ 5003131 w 7123922"/>
                <a:gd name="connsiteY990" fmla="*/ 292996 h 3911859"/>
                <a:gd name="connsiteX991" fmla="*/ 5006630 w 7123922"/>
                <a:gd name="connsiteY991" fmla="*/ 299294 h 3911859"/>
                <a:gd name="connsiteX992" fmla="*/ 5002431 w 7123922"/>
                <a:gd name="connsiteY992" fmla="*/ 309791 h 3911859"/>
                <a:gd name="connsiteX993" fmla="*/ 4990535 w 7123922"/>
                <a:gd name="connsiteY993" fmla="*/ 304892 h 3911859"/>
                <a:gd name="connsiteX994" fmla="*/ 4989835 w 7123922"/>
                <a:gd name="connsiteY994" fmla="*/ 292996 h 3911859"/>
                <a:gd name="connsiteX995" fmla="*/ 4987736 w 7123922"/>
                <a:gd name="connsiteY995" fmla="*/ 281099 h 3911859"/>
                <a:gd name="connsiteX996" fmla="*/ 4977239 w 7123922"/>
                <a:gd name="connsiteY996" fmla="*/ 274801 h 3911859"/>
                <a:gd name="connsiteX997" fmla="*/ 4966742 w 7123922"/>
                <a:gd name="connsiteY997" fmla="*/ 277600 h 3911859"/>
                <a:gd name="connsiteX998" fmla="*/ 4950647 w 7123922"/>
                <a:gd name="connsiteY998" fmla="*/ 275501 h 3911859"/>
                <a:gd name="connsiteX999" fmla="*/ 4945748 w 7123922"/>
                <a:gd name="connsiteY999" fmla="*/ 267803 h 3911859"/>
                <a:gd name="connsiteX1000" fmla="*/ 4935951 w 7123922"/>
                <a:gd name="connsiteY1000" fmla="*/ 251708 h 3911859"/>
                <a:gd name="connsiteX1001" fmla="*/ 4906559 w 7123922"/>
                <a:gd name="connsiteY1001" fmla="*/ 246809 h 3911859"/>
                <a:gd name="connsiteX1002" fmla="*/ 4899561 w 7123922"/>
                <a:gd name="connsiteY1002" fmla="*/ 249608 h 3911859"/>
                <a:gd name="connsiteX1003" fmla="*/ 4896062 w 7123922"/>
                <a:gd name="connsiteY1003" fmla="*/ 253107 h 3911859"/>
                <a:gd name="connsiteX1004" fmla="*/ 4886965 w 7123922"/>
                <a:gd name="connsiteY1004" fmla="*/ 295795 h 3911859"/>
                <a:gd name="connsiteX1005" fmla="*/ 4898862 w 7123922"/>
                <a:gd name="connsiteY1005" fmla="*/ 321687 h 3911859"/>
                <a:gd name="connsiteX1006" fmla="*/ 4904460 w 7123922"/>
                <a:gd name="connsiteY1006" fmla="*/ 334984 h 3911859"/>
                <a:gd name="connsiteX1007" fmla="*/ 4901661 w 7123922"/>
                <a:gd name="connsiteY1007" fmla="*/ 341282 h 3911859"/>
                <a:gd name="connsiteX1008" fmla="*/ 4883466 w 7123922"/>
                <a:gd name="connsiteY1008" fmla="*/ 344781 h 3911859"/>
                <a:gd name="connsiteX1009" fmla="*/ 4879967 w 7123922"/>
                <a:gd name="connsiteY1009" fmla="*/ 351079 h 3911859"/>
                <a:gd name="connsiteX1010" fmla="*/ 4880667 w 7123922"/>
                <a:gd name="connsiteY1010" fmla="*/ 358077 h 3911859"/>
                <a:gd name="connsiteX1011" fmla="*/ 4871569 w 7123922"/>
                <a:gd name="connsiteY1011" fmla="*/ 372773 h 3911859"/>
                <a:gd name="connsiteX1012" fmla="*/ 4867371 w 7123922"/>
                <a:gd name="connsiteY1012" fmla="*/ 375572 h 3911859"/>
                <a:gd name="connsiteX1013" fmla="*/ 4849876 w 7123922"/>
                <a:gd name="connsiteY1013" fmla="*/ 381170 h 3911859"/>
                <a:gd name="connsiteX1014" fmla="*/ 4847777 w 7123922"/>
                <a:gd name="connsiteY1014" fmla="*/ 377671 h 3911859"/>
                <a:gd name="connsiteX1015" fmla="*/ 4850576 w 7123922"/>
                <a:gd name="connsiteY1015" fmla="*/ 368574 h 3911859"/>
                <a:gd name="connsiteX1016" fmla="*/ 4844278 w 7123922"/>
                <a:gd name="connsiteY1016" fmla="*/ 362975 h 3911859"/>
                <a:gd name="connsiteX1017" fmla="*/ 4831681 w 7123922"/>
                <a:gd name="connsiteY1017" fmla="*/ 369973 h 3911859"/>
                <a:gd name="connsiteX1018" fmla="*/ 4825383 w 7123922"/>
                <a:gd name="connsiteY1018" fmla="*/ 376272 h 3911859"/>
                <a:gd name="connsiteX1019" fmla="*/ 4814886 w 7123922"/>
                <a:gd name="connsiteY1019" fmla="*/ 377671 h 3911859"/>
                <a:gd name="connsiteX1020" fmla="*/ 4801590 w 7123922"/>
                <a:gd name="connsiteY1020" fmla="*/ 385369 h 3911859"/>
                <a:gd name="connsiteX1021" fmla="*/ 4801590 w 7123922"/>
                <a:gd name="connsiteY1021" fmla="*/ 397965 h 3911859"/>
                <a:gd name="connsiteX1022" fmla="*/ 4801590 w 7123922"/>
                <a:gd name="connsiteY1022" fmla="*/ 404263 h 3911859"/>
                <a:gd name="connsiteX1023" fmla="*/ 4780596 w 7123922"/>
                <a:gd name="connsiteY1023" fmla="*/ 415460 h 3911859"/>
                <a:gd name="connsiteX1024" fmla="*/ 4763101 w 7123922"/>
                <a:gd name="connsiteY1024" fmla="*/ 426657 h 3911859"/>
                <a:gd name="connsiteX1025" fmla="*/ 4749805 w 7123922"/>
                <a:gd name="connsiteY1025" fmla="*/ 442052 h 3911859"/>
                <a:gd name="connsiteX1026" fmla="*/ 4739308 w 7123922"/>
                <a:gd name="connsiteY1026" fmla="*/ 452549 h 3911859"/>
                <a:gd name="connsiteX1027" fmla="*/ 4728111 w 7123922"/>
                <a:gd name="connsiteY1027" fmla="*/ 465146 h 3911859"/>
                <a:gd name="connsiteX1028" fmla="*/ 4721813 w 7123922"/>
                <a:gd name="connsiteY1028" fmla="*/ 472843 h 3911859"/>
                <a:gd name="connsiteX1029" fmla="*/ 4722513 w 7123922"/>
                <a:gd name="connsiteY1029" fmla="*/ 489638 h 3911859"/>
                <a:gd name="connsiteX1030" fmla="*/ 4728811 w 7123922"/>
                <a:gd name="connsiteY1030" fmla="*/ 496636 h 3911859"/>
                <a:gd name="connsiteX1031" fmla="*/ 4749105 w 7123922"/>
                <a:gd name="connsiteY1031" fmla="*/ 507833 h 3911859"/>
                <a:gd name="connsiteX1032" fmla="*/ 4772199 w 7123922"/>
                <a:gd name="connsiteY1032" fmla="*/ 520429 h 3911859"/>
                <a:gd name="connsiteX1033" fmla="*/ 4773598 w 7123922"/>
                <a:gd name="connsiteY1033" fmla="*/ 524628 h 3911859"/>
                <a:gd name="connsiteX1034" fmla="*/ 4770799 w 7123922"/>
                <a:gd name="connsiteY1034" fmla="*/ 528827 h 3911859"/>
                <a:gd name="connsiteX1035" fmla="*/ 4765900 w 7123922"/>
                <a:gd name="connsiteY1035" fmla="*/ 525328 h 3911859"/>
                <a:gd name="connsiteX1036" fmla="*/ 4760302 w 7123922"/>
                <a:gd name="connsiteY1036" fmla="*/ 521129 h 3911859"/>
                <a:gd name="connsiteX1037" fmla="*/ 4749805 w 7123922"/>
                <a:gd name="connsiteY1037" fmla="*/ 523229 h 3911859"/>
                <a:gd name="connsiteX1038" fmla="*/ 4721113 w 7123922"/>
                <a:gd name="connsiteY1038" fmla="*/ 536525 h 3911859"/>
                <a:gd name="connsiteX1039" fmla="*/ 4690323 w 7123922"/>
                <a:gd name="connsiteY1039" fmla="*/ 547022 h 3911859"/>
                <a:gd name="connsiteX1040" fmla="*/ 4679826 w 7123922"/>
                <a:gd name="connsiteY1040" fmla="*/ 549821 h 3911859"/>
                <a:gd name="connsiteX1041" fmla="*/ 4672128 w 7123922"/>
                <a:gd name="connsiteY1041" fmla="*/ 569415 h 3911859"/>
                <a:gd name="connsiteX1042" fmla="*/ 4679826 w 7123922"/>
                <a:gd name="connsiteY1042" fmla="*/ 579912 h 3911859"/>
                <a:gd name="connsiteX1043" fmla="*/ 4688223 w 7123922"/>
                <a:gd name="connsiteY1043" fmla="*/ 594608 h 3911859"/>
                <a:gd name="connsiteX1044" fmla="*/ 4692422 w 7123922"/>
                <a:gd name="connsiteY1044" fmla="*/ 603705 h 3911859"/>
                <a:gd name="connsiteX1045" fmla="*/ 4700119 w 7123922"/>
                <a:gd name="connsiteY1045" fmla="*/ 610003 h 3911859"/>
                <a:gd name="connsiteX1046" fmla="*/ 4721813 w 7123922"/>
                <a:gd name="connsiteY1046" fmla="*/ 612103 h 3911859"/>
                <a:gd name="connsiteX1047" fmla="*/ 4739308 w 7123922"/>
                <a:gd name="connsiteY1047" fmla="*/ 626799 h 3911859"/>
                <a:gd name="connsiteX1048" fmla="*/ 4744207 w 7123922"/>
                <a:gd name="connsiteY1048" fmla="*/ 628198 h 3911859"/>
                <a:gd name="connsiteX1049" fmla="*/ 4756803 w 7123922"/>
                <a:gd name="connsiteY1049" fmla="*/ 633097 h 3911859"/>
                <a:gd name="connsiteX1050" fmla="*/ 4763801 w 7123922"/>
                <a:gd name="connsiteY1050" fmla="*/ 640095 h 3911859"/>
                <a:gd name="connsiteX1051" fmla="*/ 4776397 w 7123922"/>
                <a:gd name="connsiteY1051" fmla="*/ 669486 h 3911859"/>
                <a:gd name="connsiteX1052" fmla="*/ 4773598 w 7123922"/>
                <a:gd name="connsiteY1052" fmla="*/ 675084 h 3911859"/>
                <a:gd name="connsiteX1053" fmla="*/ 4764501 w 7123922"/>
                <a:gd name="connsiteY1053" fmla="*/ 679983 h 3911859"/>
                <a:gd name="connsiteX1054" fmla="*/ 4765201 w 7123922"/>
                <a:gd name="connsiteY1054" fmla="*/ 680683 h 3911859"/>
                <a:gd name="connsiteX1055" fmla="*/ 4763801 w 7123922"/>
                <a:gd name="connsiteY1055" fmla="*/ 682782 h 3911859"/>
                <a:gd name="connsiteX1056" fmla="*/ 4763101 w 7123922"/>
                <a:gd name="connsiteY1056" fmla="*/ 684182 h 3911859"/>
                <a:gd name="connsiteX1057" fmla="*/ 4764501 w 7123922"/>
                <a:gd name="connsiteY1057" fmla="*/ 679983 h 3911859"/>
                <a:gd name="connsiteX1058" fmla="*/ 4764501 w 7123922"/>
                <a:gd name="connsiteY1058" fmla="*/ 679983 h 3911859"/>
                <a:gd name="connsiteX1059" fmla="*/ 4762401 w 7123922"/>
                <a:gd name="connsiteY1059" fmla="*/ 676484 h 3911859"/>
                <a:gd name="connsiteX1060" fmla="*/ 4758902 w 7123922"/>
                <a:gd name="connsiteY1060" fmla="*/ 649192 h 3911859"/>
                <a:gd name="connsiteX1061" fmla="*/ 4759602 w 7123922"/>
                <a:gd name="connsiteY1061" fmla="*/ 644293 h 3911859"/>
                <a:gd name="connsiteX1062" fmla="*/ 4749805 w 7123922"/>
                <a:gd name="connsiteY1062" fmla="*/ 634496 h 3911859"/>
                <a:gd name="connsiteX1063" fmla="*/ 4736509 w 7123922"/>
                <a:gd name="connsiteY1063" fmla="*/ 635896 h 3911859"/>
                <a:gd name="connsiteX1064" fmla="*/ 4713416 w 7123922"/>
                <a:gd name="connsiteY1064" fmla="*/ 630997 h 3911859"/>
                <a:gd name="connsiteX1065" fmla="*/ 4700119 w 7123922"/>
                <a:gd name="connsiteY1065" fmla="*/ 622600 h 3911859"/>
                <a:gd name="connsiteX1066" fmla="*/ 4674927 w 7123922"/>
                <a:gd name="connsiteY1066" fmla="*/ 613502 h 3911859"/>
                <a:gd name="connsiteX1067" fmla="*/ 4649034 w 7123922"/>
                <a:gd name="connsiteY1067" fmla="*/ 606505 h 3911859"/>
                <a:gd name="connsiteX1068" fmla="*/ 4642036 w 7123922"/>
                <a:gd name="connsiteY1068" fmla="*/ 608604 h 3911859"/>
                <a:gd name="connsiteX1069" fmla="*/ 4635038 w 7123922"/>
                <a:gd name="connsiteY1069" fmla="*/ 621200 h 3911859"/>
                <a:gd name="connsiteX1070" fmla="*/ 4637838 w 7123922"/>
                <a:gd name="connsiteY1070" fmla="*/ 624699 h 3911859"/>
                <a:gd name="connsiteX1071" fmla="*/ 4645535 w 7123922"/>
                <a:gd name="connsiteY1071" fmla="*/ 626799 h 3911859"/>
                <a:gd name="connsiteX1072" fmla="*/ 4644836 w 7123922"/>
                <a:gd name="connsiteY1072" fmla="*/ 626099 h 3911859"/>
                <a:gd name="connsiteX1073" fmla="*/ 4646235 w 7123922"/>
                <a:gd name="connsiteY1073" fmla="*/ 624699 h 3911859"/>
                <a:gd name="connsiteX1074" fmla="*/ 4645535 w 7123922"/>
                <a:gd name="connsiteY1074" fmla="*/ 626799 h 3911859"/>
                <a:gd name="connsiteX1075" fmla="*/ 4651134 w 7123922"/>
                <a:gd name="connsiteY1075" fmla="*/ 630997 h 3911859"/>
                <a:gd name="connsiteX1076" fmla="*/ 4658832 w 7123922"/>
                <a:gd name="connsiteY1076" fmla="*/ 633097 h 3911859"/>
                <a:gd name="connsiteX1077" fmla="*/ 4661631 w 7123922"/>
                <a:gd name="connsiteY1077" fmla="*/ 641494 h 3911859"/>
                <a:gd name="connsiteX1078" fmla="*/ 4654633 w 7123922"/>
                <a:gd name="connsiteY1078" fmla="*/ 644293 h 3911859"/>
                <a:gd name="connsiteX1079" fmla="*/ 4644836 w 7123922"/>
                <a:gd name="connsiteY1079" fmla="*/ 640794 h 3911859"/>
                <a:gd name="connsiteX1080" fmla="*/ 4637838 w 7123922"/>
                <a:gd name="connsiteY1080" fmla="*/ 637995 h 3911859"/>
                <a:gd name="connsiteX1081" fmla="*/ 4628741 w 7123922"/>
                <a:gd name="connsiteY1081" fmla="*/ 642194 h 3911859"/>
                <a:gd name="connsiteX1082" fmla="*/ 4627341 w 7123922"/>
                <a:gd name="connsiteY1082" fmla="*/ 649192 h 3911859"/>
                <a:gd name="connsiteX1083" fmla="*/ 4650434 w 7123922"/>
                <a:gd name="connsiteY1083" fmla="*/ 668786 h 3911859"/>
                <a:gd name="connsiteX1084" fmla="*/ 4669329 w 7123922"/>
                <a:gd name="connsiteY1084" fmla="*/ 672285 h 3911859"/>
                <a:gd name="connsiteX1085" fmla="*/ 4677026 w 7123922"/>
                <a:gd name="connsiteY1085" fmla="*/ 674385 h 3911859"/>
                <a:gd name="connsiteX1086" fmla="*/ 4678426 w 7123922"/>
                <a:gd name="connsiteY1086" fmla="*/ 676484 h 3911859"/>
                <a:gd name="connsiteX1087" fmla="*/ 4676327 w 7123922"/>
                <a:gd name="connsiteY1087" fmla="*/ 678583 h 3911859"/>
                <a:gd name="connsiteX1088" fmla="*/ 4663030 w 7123922"/>
                <a:gd name="connsiteY1088" fmla="*/ 675784 h 3911859"/>
                <a:gd name="connsiteX1089" fmla="*/ 4638537 w 7123922"/>
                <a:gd name="connsiteY1089" fmla="*/ 675784 h 3911859"/>
                <a:gd name="connsiteX1090" fmla="*/ 4627341 w 7123922"/>
                <a:gd name="connsiteY1090" fmla="*/ 669486 h 3911859"/>
                <a:gd name="connsiteX1091" fmla="*/ 4625242 w 7123922"/>
                <a:gd name="connsiteY1091" fmla="*/ 665287 h 3911859"/>
                <a:gd name="connsiteX1092" fmla="*/ 4613345 w 7123922"/>
                <a:gd name="connsiteY1092" fmla="*/ 637995 h 3911859"/>
                <a:gd name="connsiteX1093" fmla="*/ 4602848 w 7123922"/>
                <a:gd name="connsiteY1093" fmla="*/ 615602 h 3911859"/>
                <a:gd name="connsiteX1094" fmla="*/ 4596550 w 7123922"/>
                <a:gd name="connsiteY1094" fmla="*/ 610703 h 3911859"/>
                <a:gd name="connsiteX1095" fmla="*/ 4594450 w 7123922"/>
                <a:gd name="connsiteY1095" fmla="*/ 610703 h 3911859"/>
                <a:gd name="connsiteX1096" fmla="*/ 4593051 w 7123922"/>
                <a:gd name="connsiteY1096" fmla="*/ 612803 h 3911859"/>
                <a:gd name="connsiteX1097" fmla="*/ 4599349 w 7123922"/>
                <a:gd name="connsiteY1097" fmla="*/ 631697 h 3911859"/>
                <a:gd name="connsiteX1098" fmla="*/ 4597250 w 7123922"/>
                <a:gd name="connsiteY1098" fmla="*/ 645693 h 3911859"/>
                <a:gd name="connsiteX1099" fmla="*/ 4594450 w 7123922"/>
                <a:gd name="connsiteY1099" fmla="*/ 649892 h 3911859"/>
                <a:gd name="connsiteX1100" fmla="*/ 4589552 w 7123922"/>
                <a:gd name="connsiteY1100" fmla="*/ 665987 h 3911859"/>
                <a:gd name="connsiteX1101" fmla="*/ 4591651 w 7123922"/>
                <a:gd name="connsiteY1101" fmla="*/ 682782 h 3911859"/>
                <a:gd name="connsiteX1102" fmla="*/ 4604947 w 7123922"/>
                <a:gd name="connsiteY1102" fmla="*/ 694679 h 3911859"/>
                <a:gd name="connsiteX1103" fmla="*/ 4614745 w 7123922"/>
                <a:gd name="connsiteY1103" fmla="*/ 703076 h 3911859"/>
                <a:gd name="connsiteX1104" fmla="*/ 4623142 w 7123922"/>
                <a:gd name="connsiteY1104" fmla="*/ 717772 h 3911859"/>
                <a:gd name="connsiteX1105" fmla="*/ 4624542 w 7123922"/>
                <a:gd name="connsiteY1105" fmla="*/ 737366 h 3911859"/>
                <a:gd name="connsiteX1106" fmla="*/ 4640637 w 7123922"/>
                <a:gd name="connsiteY1106" fmla="*/ 770957 h 3911859"/>
                <a:gd name="connsiteX1107" fmla="*/ 4649734 w 7123922"/>
                <a:gd name="connsiteY1107" fmla="*/ 775155 h 3911859"/>
                <a:gd name="connsiteX1108" fmla="*/ 4669329 w 7123922"/>
                <a:gd name="connsiteY1108" fmla="*/ 767458 h 3911859"/>
                <a:gd name="connsiteX1109" fmla="*/ 4688923 w 7123922"/>
                <a:gd name="connsiteY1109" fmla="*/ 766058 h 3911859"/>
                <a:gd name="connsiteX1110" fmla="*/ 4690323 w 7123922"/>
                <a:gd name="connsiteY1110" fmla="*/ 768157 h 3911859"/>
                <a:gd name="connsiteX1111" fmla="*/ 4688923 w 7123922"/>
                <a:gd name="connsiteY1111" fmla="*/ 769557 h 3911859"/>
                <a:gd name="connsiteX1112" fmla="*/ 4667229 w 7123922"/>
                <a:gd name="connsiteY1112" fmla="*/ 784253 h 3911859"/>
                <a:gd name="connsiteX1113" fmla="*/ 4665130 w 7123922"/>
                <a:gd name="connsiteY1113" fmla="*/ 804547 h 3911859"/>
                <a:gd name="connsiteX1114" fmla="*/ 4674227 w 7123922"/>
                <a:gd name="connsiteY1114" fmla="*/ 813644 h 3911859"/>
                <a:gd name="connsiteX1115" fmla="*/ 4677726 w 7123922"/>
                <a:gd name="connsiteY1115" fmla="*/ 829739 h 3911859"/>
                <a:gd name="connsiteX1116" fmla="*/ 4672828 w 7123922"/>
                <a:gd name="connsiteY1116" fmla="*/ 853532 h 3911859"/>
                <a:gd name="connsiteX1117" fmla="*/ 4669329 w 7123922"/>
                <a:gd name="connsiteY1117" fmla="*/ 865429 h 3911859"/>
                <a:gd name="connsiteX1118" fmla="*/ 4656032 w 7123922"/>
                <a:gd name="connsiteY1118" fmla="*/ 889222 h 3911859"/>
                <a:gd name="connsiteX1119" fmla="*/ 4651834 w 7123922"/>
                <a:gd name="connsiteY1119" fmla="*/ 891321 h 3911859"/>
                <a:gd name="connsiteX1120" fmla="*/ 4619643 w 7123922"/>
                <a:gd name="connsiteY1120" fmla="*/ 887822 h 3911859"/>
                <a:gd name="connsiteX1121" fmla="*/ 4615444 w 7123922"/>
                <a:gd name="connsiteY1121" fmla="*/ 885723 h 3911859"/>
                <a:gd name="connsiteX1122" fmla="*/ 4615444 w 7123922"/>
                <a:gd name="connsiteY1122" fmla="*/ 878725 h 3911859"/>
                <a:gd name="connsiteX1123" fmla="*/ 4614745 w 7123922"/>
                <a:gd name="connsiteY1123" fmla="*/ 878725 h 3911859"/>
                <a:gd name="connsiteX1124" fmla="*/ 4614045 w 7123922"/>
                <a:gd name="connsiteY1124" fmla="*/ 877325 h 3911859"/>
                <a:gd name="connsiteX1125" fmla="*/ 4614745 w 7123922"/>
                <a:gd name="connsiteY1125" fmla="*/ 878725 h 3911859"/>
                <a:gd name="connsiteX1126" fmla="*/ 4614745 w 7123922"/>
                <a:gd name="connsiteY1126" fmla="*/ 878725 h 3911859"/>
                <a:gd name="connsiteX1127" fmla="*/ 4621743 w 7123922"/>
                <a:gd name="connsiteY1127" fmla="*/ 881524 h 3911859"/>
                <a:gd name="connsiteX1128" fmla="*/ 4641337 w 7123922"/>
                <a:gd name="connsiteY1128" fmla="*/ 874526 h 3911859"/>
                <a:gd name="connsiteX1129" fmla="*/ 4653933 w 7123922"/>
                <a:gd name="connsiteY1129" fmla="*/ 829040 h 3911859"/>
                <a:gd name="connsiteX1130" fmla="*/ 4652533 w 7123922"/>
                <a:gd name="connsiteY1130" fmla="*/ 822042 h 3911859"/>
                <a:gd name="connsiteX1131" fmla="*/ 4648335 w 7123922"/>
                <a:gd name="connsiteY1131" fmla="*/ 803147 h 3911859"/>
                <a:gd name="connsiteX1132" fmla="*/ 4642736 w 7123922"/>
                <a:gd name="connsiteY1132" fmla="*/ 792650 h 3911859"/>
                <a:gd name="connsiteX1133" fmla="*/ 4631540 w 7123922"/>
                <a:gd name="connsiteY1133" fmla="*/ 785652 h 3911859"/>
                <a:gd name="connsiteX1134" fmla="*/ 4620343 w 7123922"/>
                <a:gd name="connsiteY1134" fmla="*/ 771656 h 3911859"/>
                <a:gd name="connsiteX1135" fmla="*/ 4599349 w 7123922"/>
                <a:gd name="connsiteY1135" fmla="*/ 715673 h 3911859"/>
                <a:gd name="connsiteX1136" fmla="*/ 4578355 w 7123922"/>
                <a:gd name="connsiteY1136" fmla="*/ 687681 h 3911859"/>
                <a:gd name="connsiteX1137" fmla="*/ 4569958 w 7123922"/>
                <a:gd name="connsiteY1137" fmla="*/ 672985 h 3911859"/>
                <a:gd name="connsiteX1138" fmla="*/ 4562260 w 7123922"/>
                <a:gd name="connsiteY1138" fmla="*/ 624699 h 3911859"/>
                <a:gd name="connsiteX1139" fmla="*/ 4555262 w 7123922"/>
                <a:gd name="connsiteY1139" fmla="*/ 617701 h 3911859"/>
                <a:gd name="connsiteX1140" fmla="*/ 4512574 w 7123922"/>
                <a:gd name="connsiteY1140" fmla="*/ 614202 h 3911859"/>
                <a:gd name="connsiteX1141" fmla="*/ 4502077 w 7123922"/>
                <a:gd name="connsiteY1141" fmla="*/ 614202 h 3911859"/>
                <a:gd name="connsiteX1142" fmla="*/ 4497179 w 7123922"/>
                <a:gd name="connsiteY1142" fmla="*/ 619101 h 3911859"/>
                <a:gd name="connsiteX1143" fmla="*/ 4496479 w 7123922"/>
                <a:gd name="connsiteY1143" fmla="*/ 630997 h 3911859"/>
                <a:gd name="connsiteX1144" fmla="*/ 4498578 w 7123922"/>
                <a:gd name="connsiteY1144" fmla="*/ 670186 h 3911859"/>
                <a:gd name="connsiteX1145" fmla="*/ 4492280 w 7123922"/>
                <a:gd name="connsiteY1145" fmla="*/ 688381 h 3911859"/>
                <a:gd name="connsiteX1146" fmla="*/ 4485282 w 7123922"/>
                <a:gd name="connsiteY1146" fmla="*/ 708675 h 3911859"/>
                <a:gd name="connsiteX1147" fmla="*/ 4491580 w 7123922"/>
                <a:gd name="connsiteY1147" fmla="*/ 721271 h 3911859"/>
                <a:gd name="connsiteX1148" fmla="*/ 4501378 w 7123922"/>
                <a:gd name="connsiteY1148" fmla="*/ 732468 h 3911859"/>
                <a:gd name="connsiteX1149" fmla="*/ 4504177 w 7123922"/>
                <a:gd name="connsiteY1149" fmla="*/ 753462 h 3911859"/>
                <a:gd name="connsiteX1150" fmla="*/ 4504177 w 7123922"/>
                <a:gd name="connsiteY1150" fmla="*/ 758360 h 3911859"/>
                <a:gd name="connsiteX1151" fmla="*/ 4516773 w 7123922"/>
                <a:gd name="connsiteY1151" fmla="*/ 777255 h 3911859"/>
                <a:gd name="connsiteX1152" fmla="*/ 4521671 w 7123922"/>
                <a:gd name="connsiteY1152" fmla="*/ 776555 h 3911859"/>
                <a:gd name="connsiteX1153" fmla="*/ 4533568 w 7123922"/>
                <a:gd name="connsiteY1153" fmla="*/ 777255 h 3911859"/>
                <a:gd name="connsiteX1154" fmla="*/ 4558761 w 7123922"/>
                <a:gd name="connsiteY1154" fmla="*/ 794750 h 3911859"/>
                <a:gd name="connsiteX1155" fmla="*/ 4561560 w 7123922"/>
                <a:gd name="connsiteY1155" fmla="*/ 798948 h 3911859"/>
                <a:gd name="connsiteX1156" fmla="*/ 4560860 w 7123922"/>
                <a:gd name="connsiteY1156" fmla="*/ 810845 h 3911859"/>
                <a:gd name="connsiteX1157" fmla="*/ 4554562 w 7123922"/>
                <a:gd name="connsiteY1157" fmla="*/ 813644 h 3911859"/>
                <a:gd name="connsiteX1158" fmla="*/ 4538467 w 7123922"/>
                <a:gd name="connsiteY1158" fmla="*/ 803847 h 3911859"/>
                <a:gd name="connsiteX1159" fmla="*/ 4527270 w 7123922"/>
                <a:gd name="connsiteY1159" fmla="*/ 797549 h 3911859"/>
                <a:gd name="connsiteX1160" fmla="*/ 4506976 w 7123922"/>
                <a:gd name="connsiteY1160" fmla="*/ 790551 h 3911859"/>
                <a:gd name="connsiteX1161" fmla="*/ 4489481 w 7123922"/>
                <a:gd name="connsiteY1161" fmla="*/ 783553 h 3911859"/>
                <a:gd name="connsiteX1162" fmla="*/ 4470586 w 7123922"/>
                <a:gd name="connsiteY1162" fmla="*/ 775155 h 3911859"/>
                <a:gd name="connsiteX1163" fmla="*/ 4430698 w 7123922"/>
                <a:gd name="connsiteY1163" fmla="*/ 768857 h 3911859"/>
                <a:gd name="connsiteX1164" fmla="*/ 4425100 w 7123922"/>
                <a:gd name="connsiteY1164" fmla="*/ 769557 h 3911859"/>
                <a:gd name="connsiteX1165" fmla="*/ 4381712 w 7123922"/>
                <a:gd name="connsiteY1165" fmla="*/ 758360 h 3911859"/>
                <a:gd name="connsiteX1166" fmla="*/ 4361418 w 7123922"/>
                <a:gd name="connsiteY1166" fmla="*/ 745764 h 3911859"/>
                <a:gd name="connsiteX1167" fmla="*/ 4354420 w 7123922"/>
                <a:gd name="connsiteY1167" fmla="*/ 747863 h 3911859"/>
                <a:gd name="connsiteX1168" fmla="*/ 4353021 w 7123922"/>
                <a:gd name="connsiteY1168" fmla="*/ 749963 h 3911859"/>
                <a:gd name="connsiteX1169" fmla="*/ 4359319 w 7123922"/>
                <a:gd name="connsiteY1169" fmla="*/ 767458 h 3911859"/>
                <a:gd name="connsiteX1170" fmla="*/ 4382412 w 7123922"/>
                <a:gd name="connsiteY1170" fmla="*/ 780054 h 3911859"/>
                <a:gd name="connsiteX1171" fmla="*/ 4387311 w 7123922"/>
                <a:gd name="connsiteY1171" fmla="*/ 781453 h 3911859"/>
                <a:gd name="connsiteX1172" fmla="*/ 4396408 w 7123922"/>
                <a:gd name="connsiteY1172" fmla="*/ 786352 h 3911859"/>
                <a:gd name="connsiteX1173" fmla="*/ 4411104 w 7123922"/>
                <a:gd name="connsiteY1173" fmla="*/ 803847 h 3911859"/>
                <a:gd name="connsiteX1174" fmla="*/ 4410404 w 7123922"/>
                <a:gd name="connsiteY1174" fmla="*/ 812944 h 3911859"/>
                <a:gd name="connsiteX1175" fmla="*/ 4396408 w 7123922"/>
                <a:gd name="connsiteY1175" fmla="*/ 826940 h 3911859"/>
                <a:gd name="connsiteX1176" fmla="*/ 4394309 w 7123922"/>
                <a:gd name="connsiteY1176" fmla="*/ 827640 h 3911859"/>
                <a:gd name="connsiteX1177" fmla="*/ 4390810 w 7123922"/>
                <a:gd name="connsiteY1177" fmla="*/ 824841 h 3911859"/>
                <a:gd name="connsiteX1178" fmla="*/ 4388011 w 7123922"/>
                <a:gd name="connsiteY1178" fmla="*/ 815743 h 3911859"/>
                <a:gd name="connsiteX1179" fmla="*/ 4376814 w 7123922"/>
                <a:gd name="connsiteY1179" fmla="*/ 810845 h 3911859"/>
                <a:gd name="connsiteX1180" fmla="*/ 4356520 w 7123922"/>
                <a:gd name="connsiteY1180" fmla="*/ 817143 h 3911859"/>
                <a:gd name="connsiteX1181" fmla="*/ 4354420 w 7123922"/>
                <a:gd name="connsiteY1181" fmla="*/ 818543 h 3911859"/>
                <a:gd name="connsiteX1182" fmla="*/ 4339025 w 7123922"/>
                <a:gd name="connsiteY1182" fmla="*/ 826240 h 3911859"/>
                <a:gd name="connsiteX1183" fmla="*/ 4321530 w 7123922"/>
                <a:gd name="connsiteY1183" fmla="*/ 831839 h 3911859"/>
                <a:gd name="connsiteX1184" fmla="*/ 4303335 w 7123922"/>
                <a:gd name="connsiteY1184" fmla="*/ 842336 h 3911859"/>
                <a:gd name="connsiteX1185" fmla="*/ 4295637 w 7123922"/>
                <a:gd name="connsiteY1185" fmla="*/ 843035 h 3911859"/>
                <a:gd name="connsiteX1186" fmla="*/ 4295637 w 7123922"/>
                <a:gd name="connsiteY1186" fmla="*/ 838137 h 3911859"/>
                <a:gd name="connsiteX1187" fmla="*/ 4289340 w 7123922"/>
                <a:gd name="connsiteY1187" fmla="*/ 820642 h 3911859"/>
                <a:gd name="connsiteX1188" fmla="*/ 4276743 w 7123922"/>
                <a:gd name="connsiteY1188" fmla="*/ 827640 h 3911859"/>
                <a:gd name="connsiteX1189" fmla="*/ 4273244 w 7123922"/>
                <a:gd name="connsiteY1189" fmla="*/ 830439 h 3911859"/>
                <a:gd name="connsiteX1190" fmla="*/ 4262747 w 7123922"/>
                <a:gd name="connsiteY1190" fmla="*/ 836737 h 3911859"/>
                <a:gd name="connsiteX1191" fmla="*/ 4249451 w 7123922"/>
                <a:gd name="connsiteY1191" fmla="*/ 840236 h 3911859"/>
                <a:gd name="connsiteX1192" fmla="*/ 4234056 w 7123922"/>
                <a:gd name="connsiteY1192" fmla="*/ 849334 h 3911859"/>
                <a:gd name="connsiteX1193" fmla="*/ 4200465 w 7123922"/>
                <a:gd name="connsiteY1193" fmla="*/ 878025 h 3911859"/>
                <a:gd name="connsiteX1194" fmla="*/ 4194867 w 7123922"/>
                <a:gd name="connsiteY1194" fmla="*/ 885723 h 3911859"/>
                <a:gd name="connsiteX1195" fmla="*/ 4192767 w 7123922"/>
                <a:gd name="connsiteY1195" fmla="*/ 897619 h 3911859"/>
                <a:gd name="connsiteX1196" fmla="*/ 4189968 w 7123922"/>
                <a:gd name="connsiteY1196" fmla="*/ 901818 h 3911859"/>
                <a:gd name="connsiteX1197" fmla="*/ 4162676 w 7123922"/>
                <a:gd name="connsiteY1197" fmla="*/ 903218 h 3911859"/>
                <a:gd name="connsiteX1198" fmla="*/ 4151480 w 7123922"/>
                <a:gd name="connsiteY1198" fmla="*/ 892721 h 3911859"/>
                <a:gd name="connsiteX1199" fmla="*/ 4151480 w 7123922"/>
                <a:gd name="connsiteY1199" fmla="*/ 881524 h 3911859"/>
                <a:gd name="connsiteX1200" fmla="*/ 4164775 w 7123922"/>
                <a:gd name="connsiteY1200" fmla="*/ 873127 h 3911859"/>
                <a:gd name="connsiteX1201" fmla="*/ 4165475 w 7123922"/>
                <a:gd name="connsiteY1201" fmla="*/ 864029 h 3911859"/>
                <a:gd name="connsiteX1202" fmla="*/ 4154979 w 7123922"/>
                <a:gd name="connsiteY1202" fmla="*/ 852833 h 3911859"/>
                <a:gd name="connsiteX1203" fmla="*/ 4131185 w 7123922"/>
                <a:gd name="connsiteY1203" fmla="*/ 843735 h 3911859"/>
                <a:gd name="connsiteX1204" fmla="*/ 4109492 w 7123922"/>
                <a:gd name="connsiteY1204" fmla="*/ 843735 h 3911859"/>
                <a:gd name="connsiteX1205" fmla="*/ 4107392 w 7123922"/>
                <a:gd name="connsiteY1205" fmla="*/ 844435 h 3911859"/>
                <a:gd name="connsiteX1206" fmla="*/ 4108092 w 7123922"/>
                <a:gd name="connsiteY1206" fmla="*/ 848634 h 3911859"/>
                <a:gd name="connsiteX1207" fmla="*/ 4122788 w 7123922"/>
                <a:gd name="connsiteY1207" fmla="*/ 883624 h 3911859"/>
                <a:gd name="connsiteX1208" fmla="*/ 4122088 w 7123922"/>
                <a:gd name="connsiteY1208" fmla="*/ 893421 h 3911859"/>
                <a:gd name="connsiteX1209" fmla="*/ 4126987 w 7123922"/>
                <a:gd name="connsiteY1209" fmla="*/ 901818 h 3911859"/>
                <a:gd name="connsiteX1210" fmla="*/ 4136084 w 7123922"/>
                <a:gd name="connsiteY1210" fmla="*/ 915814 h 3911859"/>
                <a:gd name="connsiteX1211" fmla="*/ 4135384 w 7123922"/>
                <a:gd name="connsiteY1211" fmla="*/ 925611 h 3911859"/>
                <a:gd name="connsiteX1212" fmla="*/ 4127686 w 7123922"/>
                <a:gd name="connsiteY1212" fmla="*/ 931210 h 3911859"/>
                <a:gd name="connsiteX1213" fmla="*/ 4111591 w 7123922"/>
                <a:gd name="connsiteY1213" fmla="*/ 928411 h 3911859"/>
                <a:gd name="connsiteX1214" fmla="*/ 4092697 w 7123922"/>
                <a:gd name="connsiteY1214" fmla="*/ 934009 h 3911859"/>
                <a:gd name="connsiteX1215" fmla="*/ 4083599 w 7123922"/>
                <a:gd name="connsiteY1215" fmla="*/ 942407 h 3911859"/>
                <a:gd name="connsiteX1216" fmla="*/ 4071003 w 7123922"/>
                <a:gd name="connsiteY1216" fmla="*/ 955003 h 3911859"/>
                <a:gd name="connsiteX1217" fmla="*/ 4071703 w 7123922"/>
                <a:gd name="connsiteY1217" fmla="*/ 982295 h 3911859"/>
                <a:gd name="connsiteX1218" fmla="*/ 4074502 w 7123922"/>
                <a:gd name="connsiteY1218" fmla="*/ 986494 h 3911859"/>
                <a:gd name="connsiteX1219" fmla="*/ 4073102 w 7123922"/>
                <a:gd name="connsiteY1219" fmla="*/ 995591 h 3911859"/>
                <a:gd name="connsiteX1220" fmla="*/ 4064005 w 7123922"/>
                <a:gd name="connsiteY1220" fmla="*/ 999090 h 3911859"/>
                <a:gd name="connsiteX1221" fmla="*/ 4024816 w 7123922"/>
                <a:gd name="connsiteY1221" fmla="*/ 982295 h 3911859"/>
                <a:gd name="connsiteX1222" fmla="*/ 4017119 w 7123922"/>
                <a:gd name="connsiteY1222" fmla="*/ 980195 h 3911859"/>
                <a:gd name="connsiteX1223" fmla="*/ 4010121 w 7123922"/>
                <a:gd name="connsiteY1223" fmla="*/ 982995 h 3911859"/>
                <a:gd name="connsiteX1224" fmla="*/ 4005922 w 7123922"/>
                <a:gd name="connsiteY1224" fmla="*/ 992092 h 3911859"/>
                <a:gd name="connsiteX1225" fmla="*/ 4008021 w 7123922"/>
                <a:gd name="connsiteY1225" fmla="*/ 1001189 h 3911859"/>
                <a:gd name="connsiteX1226" fmla="*/ 4028315 w 7123922"/>
                <a:gd name="connsiteY1226" fmla="*/ 1011686 h 3911859"/>
                <a:gd name="connsiteX1227" fmla="*/ 4033214 w 7123922"/>
                <a:gd name="connsiteY1227" fmla="*/ 1013086 h 3911859"/>
                <a:gd name="connsiteX1228" fmla="*/ 4036713 w 7123922"/>
                <a:gd name="connsiteY1228" fmla="*/ 1019384 h 3911859"/>
                <a:gd name="connsiteX1229" fmla="*/ 4027616 w 7123922"/>
                <a:gd name="connsiteY1229" fmla="*/ 1026382 h 3911859"/>
                <a:gd name="connsiteX1230" fmla="*/ 4003123 w 7123922"/>
                <a:gd name="connsiteY1230" fmla="*/ 1016585 h 3911859"/>
                <a:gd name="connsiteX1231" fmla="*/ 3988427 w 7123922"/>
                <a:gd name="connsiteY1231" fmla="*/ 1010287 h 3911859"/>
                <a:gd name="connsiteX1232" fmla="*/ 3980729 w 7123922"/>
                <a:gd name="connsiteY1232" fmla="*/ 1003989 h 3911859"/>
                <a:gd name="connsiteX1233" fmla="*/ 3971632 w 7123922"/>
                <a:gd name="connsiteY1233" fmla="*/ 983694 h 3911859"/>
                <a:gd name="connsiteX1234" fmla="*/ 3969533 w 7123922"/>
                <a:gd name="connsiteY1234" fmla="*/ 969699 h 3911859"/>
                <a:gd name="connsiteX1235" fmla="*/ 3954837 w 7123922"/>
                <a:gd name="connsiteY1235" fmla="*/ 946605 h 3911859"/>
                <a:gd name="connsiteX1236" fmla="*/ 3941541 w 7123922"/>
                <a:gd name="connsiteY1236" fmla="*/ 938908 h 3911859"/>
                <a:gd name="connsiteX1237" fmla="*/ 3951338 w 7123922"/>
                <a:gd name="connsiteY1237" fmla="*/ 932609 h 3911859"/>
                <a:gd name="connsiteX1238" fmla="*/ 4011520 w 7123922"/>
                <a:gd name="connsiteY1238" fmla="*/ 947305 h 3911859"/>
                <a:gd name="connsiteX1239" fmla="*/ 4057007 w 7123922"/>
                <a:gd name="connsiteY1239" fmla="*/ 941707 h 3911859"/>
                <a:gd name="connsiteX1240" fmla="*/ 4064005 w 7123922"/>
                <a:gd name="connsiteY1240" fmla="*/ 937508 h 3911859"/>
                <a:gd name="connsiteX1241" fmla="*/ 4080800 w 7123922"/>
                <a:gd name="connsiteY1241" fmla="*/ 907417 h 3911859"/>
                <a:gd name="connsiteX1242" fmla="*/ 4078701 w 7123922"/>
                <a:gd name="connsiteY1242" fmla="*/ 898319 h 3911859"/>
                <a:gd name="connsiteX1243" fmla="*/ 4059106 w 7123922"/>
                <a:gd name="connsiteY1243" fmla="*/ 878725 h 3911859"/>
                <a:gd name="connsiteX1244" fmla="*/ 4048609 w 7123922"/>
                <a:gd name="connsiteY1244" fmla="*/ 871027 h 3911859"/>
                <a:gd name="connsiteX1245" fmla="*/ 4034614 w 7123922"/>
                <a:gd name="connsiteY1245" fmla="*/ 864729 h 3911859"/>
                <a:gd name="connsiteX1246" fmla="*/ 4010121 w 7123922"/>
                <a:gd name="connsiteY1246" fmla="*/ 854232 h 3911859"/>
                <a:gd name="connsiteX1247" fmla="*/ 3987727 w 7123922"/>
                <a:gd name="connsiteY1247" fmla="*/ 840236 h 3911859"/>
                <a:gd name="connsiteX1248" fmla="*/ 3933843 w 7123922"/>
                <a:gd name="connsiteY1248" fmla="*/ 826940 h 3911859"/>
                <a:gd name="connsiteX1249" fmla="*/ 3923346 w 7123922"/>
                <a:gd name="connsiteY1249" fmla="*/ 828340 h 3911859"/>
                <a:gd name="connsiteX1250" fmla="*/ 3910050 w 7123922"/>
                <a:gd name="connsiteY1250" fmla="*/ 826940 h 3911859"/>
                <a:gd name="connsiteX1251" fmla="*/ 3908650 w 7123922"/>
                <a:gd name="connsiteY1251" fmla="*/ 821342 h 3911859"/>
                <a:gd name="connsiteX1252" fmla="*/ 3906551 w 7123922"/>
                <a:gd name="connsiteY1252" fmla="*/ 814344 h 3911859"/>
                <a:gd name="connsiteX1253" fmla="*/ 3897454 w 7123922"/>
                <a:gd name="connsiteY1253" fmla="*/ 809445 h 3911859"/>
                <a:gd name="connsiteX1254" fmla="*/ 3887656 w 7123922"/>
                <a:gd name="connsiteY1254" fmla="*/ 810845 h 3911859"/>
                <a:gd name="connsiteX1255" fmla="*/ 3872961 w 7123922"/>
                <a:gd name="connsiteY1255" fmla="*/ 815044 h 3911859"/>
                <a:gd name="connsiteX1256" fmla="*/ 3856865 w 7123922"/>
                <a:gd name="connsiteY1256" fmla="*/ 814344 h 3911859"/>
                <a:gd name="connsiteX1257" fmla="*/ 3849867 w 7123922"/>
                <a:gd name="connsiteY1257" fmla="*/ 811545 h 3911859"/>
                <a:gd name="connsiteX1258" fmla="*/ 3847768 w 7123922"/>
                <a:gd name="connsiteY1258" fmla="*/ 807346 h 3911859"/>
                <a:gd name="connsiteX1259" fmla="*/ 3851267 w 7123922"/>
                <a:gd name="connsiteY1259" fmla="*/ 804547 h 3911859"/>
                <a:gd name="connsiteX1260" fmla="*/ 3863863 w 7123922"/>
                <a:gd name="connsiteY1260" fmla="*/ 800348 h 3911859"/>
                <a:gd name="connsiteX1261" fmla="*/ 3874360 w 7123922"/>
                <a:gd name="connsiteY1261" fmla="*/ 792650 h 3911859"/>
                <a:gd name="connsiteX1262" fmla="*/ 3872961 w 7123922"/>
                <a:gd name="connsiteY1262" fmla="*/ 786352 h 3911859"/>
                <a:gd name="connsiteX1263" fmla="*/ 3835172 w 7123922"/>
                <a:gd name="connsiteY1263" fmla="*/ 773056 h 3911859"/>
                <a:gd name="connsiteX1264" fmla="*/ 3828174 w 7123922"/>
                <a:gd name="connsiteY1264" fmla="*/ 775855 h 3911859"/>
                <a:gd name="connsiteX1265" fmla="*/ 3824675 w 7123922"/>
                <a:gd name="connsiteY1265" fmla="*/ 780054 h 3911859"/>
                <a:gd name="connsiteX1266" fmla="*/ 3821176 w 7123922"/>
                <a:gd name="connsiteY1266" fmla="*/ 781453 h 3911859"/>
                <a:gd name="connsiteX1267" fmla="*/ 3819776 w 7123922"/>
                <a:gd name="connsiteY1267" fmla="*/ 779354 h 3911859"/>
                <a:gd name="connsiteX1268" fmla="*/ 3819776 w 7123922"/>
                <a:gd name="connsiteY1268" fmla="*/ 772356 h 3911859"/>
                <a:gd name="connsiteX1269" fmla="*/ 3812079 w 7123922"/>
                <a:gd name="connsiteY1269" fmla="*/ 763259 h 3911859"/>
                <a:gd name="connsiteX1270" fmla="*/ 3802281 w 7123922"/>
                <a:gd name="connsiteY1270" fmla="*/ 766058 h 3911859"/>
                <a:gd name="connsiteX1271" fmla="*/ 3796683 w 7123922"/>
                <a:gd name="connsiteY1271" fmla="*/ 774456 h 3911859"/>
                <a:gd name="connsiteX1272" fmla="*/ 3794584 w 7123922"/>
                <a:gd name="connsiteY1272" fmla="*/ 781453 h 3911859"/>
                <a:gd name="connsiteX1273" fmla="*/ 3790385 w 7123922"/>
                <a:gd name="connsiteY1273" fmla="*/ 783553 h 3911859"/>
                <a:gd name="connsiteX1274" fmla="*/ 3788285 w 7123922"/>
                <a:gd name="connsiteY1274" fmla="*/ 782153 h 3911859"/>
                <a:gd name="connsiteX1275" fmla="*/ 3779888 w 7123922"/>
                <a:gd name="connsiteY1275" fmla="*/ 774456 h 3911859"/>
                <a:gd name="connsiteX1276" fmla="*/ 3775689 w 7123922"/>
                <a:gd name="connsiteY1276" fmla="*/ 769557 h 3911859"/>
                <a:gd name="connsiteX1277" fmla="*/ 3765892 w 7123922"/>
                <a:gd name="connsiteY1277" fmla="*/ 765358 h 3911859"/>
                <a:gd name="connsiteX1278" fmla="*/ 3746998 w 7123922"/>
                <a:gd name="connsiteY1278" fmla="*/ 778654 h 3911859"/>
                <a:gd name="connsiteX1279" fmla="*/ 3728103 w 7123922"/>
                <a:gd name="connsiteY1279" fmla="*/ 787052 h 3911859"/>
                <a:gd name="connsiteX1280" fmla="*/ 3726004 w 7123922"/>
                <a:gd name="connsiteY1280" fmla="*/ 787752 h 3911859"/>
                <a:gd name="connsiteX1281" fmla="*/ 3726004 w 7123922"/>
                <a:gd name="connsiteY1281" fmla="*/ 788451 h 3911859"/>
                <a:gd name="connsiteX1282" fmla="*/ 3724604 w 7123922"/>
                <a:gd name="connsiteY1282" fmla="*/ 789851 h 3911859"/>
                <a:gd name="connsiteX1283" fmla="*/ 3725304 w 7123922"/>
                <a:gd name="connsiteY1283" fmla="*/ 788451 h 3911859"/>
                <a:gd name="connsiteX1284" fmla="*/ 3725304 w 7123922"/>
                <a:gd name="connsiteY1284" fmla="*/ 788451 h 3911859"/>
                <a:gd name="connsiteX1285" fmla="*/ 3724604 w 7123922"/>
                <a:gd name="connsiteY1285" fmla="*/ 784952 h 3911859"/>
                <a:gd name="connsiteX1286" fmla="*/ 3722505 w 7123922"/>
                <a:gd name="connsiteY1286" fmla="*/ 784253 h 3911859"/>
                <a:gd name="connsiteX1287" fmla="*/ 3712707 w 7123922"/>
                <a:gd name="connsiteY1287" fmla="*/ 794750 h 3911859"/>
                <a:gd name="connsiteX1288" fmla="*/ 3713407 w 7123922"/>
                <a:gd name="connsiteY1288" fmla="*/ 798948 h 3911859"/>
                <a:gd name="connsiteX1289" fmla="*/ 3714107 w 7123922"/>
                <a:gd name="connsiteY1289" fmla="*/ 798948 h 3911859"/>
                <a:gd name="connsiteX1290" fmla="*/ 3714807 w 7123922"/>
                <a:gd name="connsiteY1290" fmla="*/ 800348 h 3911859"/>
                <a:gd name="connsiteX1291" fmla="*/ 3713407 w 7123922"/>
                <a:gd name="connsiteY1291" fmla="*/ 799648 h 3911859"/>
                <a:gd name="connsiteX1292" fmla="*/ 3713407 w 7123922"/>
                <a:gd name="connsiteY1292" fmla="*/ 798948 h 3911859"/>
                <a:gd name="connsiteX1293" fmla="*/ 3684016 w 7123922"/>
                <a:gd name="connsiteY1293" fmla="*/ 807346 h 3911859"/>
                <a:gd name="connsiteX1294" fmla="*/ 3683316 w 7123922"/>
                <a:gd name="connsiteY1294" fmla="*/ 811545 h 3911859"/>
                <a:gd name="connsiteX1295" fmla="*/ 3684716 w 7123922"/>
                <a:gd name="connsiteY1295" fmla="*/ 818543 h 3911859"/>
                <a:gd name="connsiteX1296" fmla="*/ 3677718 w 7123922"/>
                <a:gd name="connsiteY1296" fmla="*/ 820642 h 3911859"/>
                <a:gd name="connsiteX1297" fmla="*/ 3665121 w 7123922"/>
                <a:gd name="connsiteY1297" fmla="*/ 824141 h 3911859"/>
                <a:gd name="connsiteX1298" fmla="*/ 3665821 w 7123922"/>
                <a:gd name="connsiteY1298" fmla="*/ 823441 h 3911859"/>
                <a:gd name="connsiteX1299" fmla="*/ 3665121 w 7123922"/>
                <a:gd name="connsiteY1299" fmla="*/ 823441 h 3911859"/>
                <a:gd name="connsiteX1300" fmla="*/ 3665121 w 7123922"/>
                <a:gd name="connsiteY1300" fmla="*/ 823441 h 3911859"/>
                <a:gd name="connsiteX1301" fmla="*/ 3662322 w 7123922"/>
                <a:gd name="connsiteY1301" fmla="*/ 823441 h 3911859"/>
                <a:gd name="connsiteX1302" fmla="*/ 3665121 w 7123922"/>
                <a:gd name="connsiteY1302" fmla="*/ 823441 h 3911859"/>
                <a:gd name="connsiteX1303" fmla="*/ 3665121 w 7123922"/>
                <a:gd name="connsiteY1303" fmla="*/ 816443 h 3911859"/>
                <a:gd name="connsiteX1304" fmla="*/ 3659523 w 7123922"/>
                <a:gd name="connsiteY1304" fmla="*/ 812244 h 3911859"/>
                <a:gd name="connsiteX1305" fmla="*/ 3656024 w 7123922"/>
                <a:gd name="connsiteY1305" fmla="*/ 815044 h 3911859"/>
                <a:gd name="connsiteX1306" fmla="*/ 3659523 w 7123922"/>
                <a:gd name="connsiteY1306" fmla="*/ 823441 h 3911859"/>
                <a:gd name="connsiteX1307" fmla="*/ 3658823 w 7123922"/>
                <a:gd name="connsiteY1307" fmla="*/ 823441 h 3911859"/>
                <a:gd name="connsiteX1308" fmla="*/ 3659523 w 7123922"/>
                <a:gd name="connsiteY1308" fmla="*/ 824141 h 3911859"/>
                <a:gd name="connsiteX1309" fmla="*/ 3643427 w 7123922"/>
                <a:gd name="connsiteY1309" fmla="*/ 832539 h 3911859"/>
                <a:gd name="connsiteX1310" fmla="*/ 3643427 w 7123922"/>
                <a:gd name="connsiteY1310" fmla="*/ 832539 h 3911859"/>
                <a:gd name="connsiteX1311" fmla="*/ 3642728 w 7123922"/>
                <a:gd name="connsiteY1311" fmla="*/ 833238 h 3911859"/>
                <a:gd name="connsiteX1312" fmla="*/ 3643427 w 7123922"/>
                <a:gd name="connsiteY1312" fmla="*/ 832539 h 3911859"/>
                <a:gd name="connsiteX1313" fmla="*/ 3635730 w 7123922"/>
                <a:gd name="connsiteY1313" fmla="*/ 832539 h 3911859"/>
                <a:gd name="connsiteX1314" fmla="*/ 3625233 w 7123922"/>
                <a:gd name="connsiteY1314" fmla="*/ 839536 h 3911859"/>
                <a:gd name="connsiteX1315" fmla="*/ 3628732 w 7123922"/>
                <a:gd name="connsiteY1315" fmla="*/ 852833 h 3911859"/>
                <a:gd name="connsiteX1316" fmla="*/ 3632931 w 7123922"/>
                <a:gd name="connsiteY1316" fmla="*/ 855632 h 3911859"/>
                <a:gd name="connsiteX1317" fmla="*/ 3631531 w 7123922"/>
                <a:gd name="connsiteY1317" fmla="*/ 861930 h 3911859"/>
                <a:gd name="connsiteX1318" fmla="*/ 3621734 w 7123922"/>
                <a:gd name="connsiteY1318" fmla="*/ 864729 h 3911859"/>
                <a:gd name="connsiteX1319" fmla="*/ 3608438 w 7123922"/>
                <a:gd name="connsiteY1319" fmla="*/ 864029 h 3911859"/>
                <a:gd name="connsiteX1320" fmla="*/ 3604239 w 7123922"/>
                <a:gd name="connsiteY1320" fmla="*/ 859131 h 3911859"/>
                <a:gd name="connsiteX1321" fmla="*/ 3609138 w 7123922"/>
                <a:gd name="connsiteY1321" fmla="*/ 847934 h 3911859"/>
                <a:gd name="connsiteX1322" fmla="*/ 3607738 w 7123922"/>
                <a:gd name="connsiteY1322" fmla="*/ 845835 h 3911859"/>
                <a:gd name="connsiteX1323" fmla="*/ 3605639 w 7123922"/>
                <a:gd name="connsiteY1323" fmla="*/ 845835 h 3911859"/>
                <a:gd name="connsiteX1324" fmla="*/ 3586744 w 7123922"/>
                <a:gd name="connsiteY1324" fmla="*/ 863329 h 3911859"/>
                <a:gd name="connsiteX1325" fmla="*/ 3588144 w 7123922"/>
                <a:gd name="connsiteY1325" fmla="*/ 869628 h 3911859"/>
                <a:gd name="connsiteX1326" fmla="*/ 3586744 w 7123922"/>
                <a:gd name="connsiteY1326" fmla="*/ 878025 h 3911859"/>
                <a:gd name="connsiteX1327" fmla="*/ 3584645 w 7123922"/>
                <a:gd name="connsiteY1327" fmla="*/ 881524 h 3911859"/>
                <a:gd name="connsiteX1328" fmla="*/ 3594442 w 7123922"/>
                <a:gd name="connsiteY1328" fmla="*/ 881524 h 3911859"/>
                <a:gd name="connsiteX1329" fmla="*/ 3612637 w 7123922"/>
                <a:gd name="connsiteY1329" fmla="*/ 877325 h 3911859"/>
                <a:gd name="connsiteX1330" fmla="*/ 3623134 w 7123922"/>
                <a:gd name="connsiteY1330" fmla="*/ 878025 h 3911859"/>
                <a:gd name="connsiteX1331" fmla="*/ 3624533 w 7123922"/>
                <a:gd name="connsiteY1331" fmla="*/ 878725 h 3911859"/>
                <a:gd name="connsiteX1332" fmla="*/ 3622434 w 7123922"/>
                <a:gd name="connsiteY1332" fmla="*/ 880125 h 3911859"/>
                <a:gd name="connsiteX1333" fmla="*/ 3612637 w 7123922"/>
                <a:gd name="connsiteY1333" fmla="*/ 884323 h 3911859"/>
                <a:gd name="connsiteX1334" fmla="*/ 3607038 w 7123922"/>
                <a:gd name="connsiteY1334" fmla="*/ 885723 h 3911859"/>
                <a:gd name="connsiteX1335" fmla="*/ 3603539 w 7123922"/>
                <a:gd name="connsiteY1335" fmla="*/ 892721 h 3911859"/>
                <a:gd name="connsiteX1336" fmla="*/ 3595841 w 7123922"/>
                <a:gd name="connsiteY1336" fmla="*/ 898319 h 3911859"/>
                <a:gd name="connsiteX1337" fmla="*/ 3595841 w 7123922"/>
                <a:gd name="connsiteY1337" fmla="*/ 907417 h 3911859"/>
                <a:gd name="connsiteX1338" fmla="*/ 3573448 w 7123922"/>
                <a:gd name="connsiteY1338" fmla="*/ 938208 h 3911859"/>
                <a:gd name="connsiteX1339" fmla="*/ 3567150 w 7123922"/>
                <a:gd name="connsiteY1339" fmla="*/ 951504 h 3911859"/>
                <a:gd name="connsiteX1340" fmla="*/ 3561552 w 7123922"/>
                <a:gd name="connsiteY1340" fmla="*/ 960601 h 3911859"/>
                <a:gd name="connsiteX1341" fmla="*/ 3558053 w 7123922"/>
                <a:gd name="connsiteY1341" fmla="*/ 966200 h 3911859"/>
                <a:gd name="connsiteX1342" fmla="*/ 3558053 w 7123922"/>
                <a:gd name="connsiteY1342" fmla="*/ 980895 h 3911859"/>
                <a:gd name="connsiteX1343" fmla="*/ 3554554 w 7123922"/>
                <a:gd name="connsiteY1343" fmla="*/ 994891 h 3911859"/>
                <a:gd name="connsiteX1344" fmla="*/ 3512566 w 7123922"/>
                <a:gd name="connsiteY1344" fmla="*/ 1041078 h 3911859"/>
                <a:gd name="connsiteX1345" fmla="*/ 3509067 w 7123922"/>
                <a:gd name="connsiteY1345" fmla="*/ 1048076 h 3911859"/>
                <a:gd name="connsiteX1346" fmla="*/ 3499969 w 7123922"/>
                <a:gd name="connsiteY1346" fmla="*/ 1052274 h 3911859"/>
                <a:gd name="connsiteX1347" fmla="*/ 3489472 w 7123922"/>
                <a:gd name="connsiteY1347" fmla="*/ 1050875 h 3911859"/>
                <a:gd name="connsiteX1348" fmla="*/ 3487373 w 7123922"/>
                <a:gd name="connsiteY1348" fmla="*/ 1052274 h 3911859"/>
                <a:gd name="connsiteX1349" fmla="*/ 3487373 w 7123922"/>
                <a:gd name="connsiteY1349" fmla="*/ 1056473 h 3911859"/>
                <a:gd name="connsiteX1350" fmla="*/ 3489472 w 7123922"/>
                <a:gd name="connsiteY1350" fmla="*/ 1058573 h 3911859"/>
                <a:gd name="connsiteX1351" fmla="*/ 3488073 w 7123922"/>
                <a:gd name="connsiteY1351" fmla="*/ 1064871 h 3911859"/>
                <a:gd name="connsiteX1352" fmla="*/ 3466379 w 7123922"/>
                <a:gd name="connsiteY1352" fmla="*/ 1072568 h 3911859"/>
                <a:gd name="connsiteX1353" fmla="*/ 3449584 w 7123922"/>
                <a:gd name="connsiteY1353" fmla="*/ 1084465 h 3911859"/>
                <a:gd name="connsiteX1354" fmla="*/ 3448884 w 7123922"/>
                <a:gd name="connsiteY1354" fmla="*/ 1086564 h 3911859"/>
                <a:gd name="connsiteX1355" fmla="*/ 3441187 w 7123922"/>
                <a:gd name="connsiteY1355" fmla="*/ 1094262 h 3911859"/>
                <a:gd name="connsiteX1356" fmla="*/ 3430690 w 7123922"/>
                <a:gd name="connsiteY1356" fmla="*/ 1097061 h 3911859"/>
                <a:gd name="connsiteX1357" fmla="*/ 3425791 w 7123922"/>
                <a:gd name="connsiteY1357" fmla="*/ 1102660 h 3911859"/>
                <a:gd name="connsiteX1358" fmla="*/ 3425091 w 7123922"/>
                <a:gd name="connsiteY1358" fmla="*/ 1112457 h 3911859"/>
                <a:gd name="connsiteX1359" fmla="*/ 3422992 w 7123922"/>
                <a:gd name="connsiteY1359" fmla="*/ 1139049 h 3911859"/>
                <a:gd name="connsiteX1360" fmla="*/ 3423692 w 7123922"/>
                <a:gd name="connsiteY1360" fmla="*/ 1141149 h 3911859"/>
                <a:gd name="connsiteX1361" fmla="*/ 3434189 w 7123922"/>
                <a:gd name="connsiteY1361" fmla="*/ 1157944 h 3911859"/>
                <a:gd name="connsiteX1362" fmla="*/ 3439787 w 7123922"/>
                <a:gd name="connsiteY1362" fmla="*/ 1169140 h 3911859"/>
                <a:gd name="connsiteX1363" fmla="*/ 3438387 w 7123922"/>
                <a:gd name="connsiteY1363" fmla="*/ 1176138 h 3911859"/>
                <a:gd name="connsiteX1364" fmla="*/ 3431389 w 7123922"/>
                <a:gd name="connsiteY1364" fmla="*/ 1183836 h 3911859"/>
                <a:gd name="connsiteX1365" fmla="*/ 3432789 w 7123922"/>
                <a:gd name="connsiteY1365" fmla="*/ 1190134 h 3911859"/>
                <a:gd name="connsiteX1366" fmla="*/ 3439787 w 7123922"/>
                <a:gd name="connsiteY1366" fmla="*/ 1192933 h 3911859"/>
                <a:gd name="connsiteX1367" fmla="*/ 3442586 w 7123922"/>
                <a:gd name="connsiteY1367" fmla="*/ 1198532 h 3911859"/>
                <a:gd name="connsiteX1368" fmla="*/ 3435588 w 7123922"/>
                <a:gd name="connsiteY1368" fmla="*/ 1206230 h 3911859"/>
                <a:gd name="connsiteX1369" fmla="*/ 3436988 w 7123922"/>
                <a:gd name="connsiteY1369" fmla="*/ 1215327 h 3911859"/>
                <a:gd name="connsiteX1370" fmla="*/ 3469179 w 7123922"/>
                <a:gd name="connsiteY1370" fmla="*/ 1233522 h 3911859"/>
                <a:gd name="connsiteX1371" fmla="*/ 3474077 w 7123922"/>
                <a:gd name="connsiteY1371" fmla="*/ 1234221 h 3911859"/>
                <a:gd name="connsiteX1372" fmla="*/ 3504168 w 7123922"/>
                <a:gd name="connsiteY1372" fmla="*/ 1218826 h 3911859"/>
                <a:gd name="connsiteX1373" fmla="*/ 3514665 w 7123922"/>
                <a:gd name="connsiteY1373" fmla="*/ 1207629 h 3911859"/>
                <a:gd name="connsiteX1374" fmla="*/ 3535659 w 7123922"/>
                <a:gd name="connsiteY1374" fmla="*/ 1192933 h 3911859"/>
                <a:gd name="connsiteX1375" fmla="*/ 3537758 w 7123922"/>
                <a:gd name="connsiteY1375" fmla="*/ 1192933 h 3911859"/>
                <a:gd name="connsiteX1376" fmla="*/ 3545456 w 7123922"/>
                <a:gd name="connsiteY1376" fmla="*/ 1199931 h 3911859"/>
                <a:gd name="connsiteX1377" fmla="*/ 3548255 w 7123922"/>
                <a:gd name="connsiteY1377" fmla="*/ 1213927 h 3911859"/>
                <a:gd name="connsiteX1378" fmla="*/ 3554554 w 7123922"/>
                <a:gd name="connsiteY1378" fmla="*/ 1230023 h 3911859"/>
                <a:gd name="connsiteX1379" fmla="*/ 3565051 w 7123922"/>
                <a:gd name="connsiteY1379" fmla="*/ 1254515 h 3911859"/>
                <a:gd name="connsiteX1380" fmla="*/ 3579746 w 7123922"/>
                <a:gd name="connsiteY1380" fmla="*/ 1275509 h 3911859"/>
                <a:gd name="connsiteX1381" fmla="*/ 3579746 w 7123922"/>
                <a:gd name="connsiteY1381" fmla="*/ 1282507 h 3911859"/>
                <a:gd name="connsiteX1382" fmla="*/ 3577647 w 7123922"/>
                <a:gd name="connsiteY1382" fmla="*/ 1288806 h 3911859"/>
                <a:gd name="connsiteX1383" fmla="*/ 3578347 w 7123922"/>
                <a:gd name="connsiteY1383" fmla="*/ 1288806 h 3911859"/>
                <a:gd name="connsiteX1384" fmla="*/ 3578347 w 7123922"/>
                <a:gd name="connsiteY1384" fmla="*/ 1290205 h 3911859"/>
                <a:gd name="connsiteX1385" fmla="*/ 3582546 w 7123922"/>
                <a:gd name="connsiteY1385" fmla="*/ 1295104 h 3911859"/>
                <a:gd name="connsiteX1386" fmla="*/ 3607038 w 7123922"/>
                <a:gd name="connsiteY1386" fmla="*/ 1305601 h 3911859"/>
                <a:gd name="connsiteX1387" fmla="*/ 3614036 w 7123922"/>
                <a:gd name="connsiteY1387" fmla="*/ 1298603 h 3911859"/>
                <a:gd name="connsiteX1388" fmla="*/ 3625233 w 7123922"/>
                <a:gd name="connsiteY1388" fmla="*/ 1289505 h 3911859"/>
                <a:gd name="connsiteX1389" fmla="*/ 3633631 w 7123922"/>
                <a:gd name="connsiteY1389" fmla="*/ 1288806 h 3911859"/>
                <a:gd name="connsiteX1390" fmla="*/ 3651825 w 7123922"/>
                <a:gd name="connsiteY1390" fmla="*/ 1280408 h 3911859"/>
                <a:gd name="connsiteX1391" fmla="*/ 3665821 w 7123922"/>
                <a:gd name="connsiteY1391" fmla="*/ 1267112 h 3911859"/>
                <a:gd name="connsiteX1392" fmla="*/ 3665821 w 7123922"/>
                <a:gd name="connsiteY1392" fmla="*/ 1262213 h 3911859"/>
                <a:gd name="connsiteX1393" fmla="*/ 3660223 w 7123922"/>
                <a:gd name="connsiteY1393" fmla="*/ 1258714 h 3911859"/>
                <a:gd name="connsiteX1394" fmla="*/ 3657423 w 7123922"/>
                <a:gd name="connsiteY1394" fmla="*/ 1258714 h 3911859"/>
                <a:gd name="connsiteX1395" fmla="*/ 3656024 w 7123922"/>
                <a:gd name="connsiteY1395" fmla="*/ 1256615 h 3911859"/>
                <a:gd name="connsiteX1396" fmla="*/ 3658123 w 7123922"/>
                <a:gd name="connsiteY1396" fmla="*/ 1232122 h 3911859"/>
                <a:gd name="connsiteX1397" fmla="*/ 3660223 w 7123922"/>
                <a:gd name="connsiteY1397" fmla="*/ 1220225 h 3911859"/>
                <a:gd name="connsiteX1398" fmla="*/ 3670720 w 7123922"/>
                <a:gd name="connsiteY1398" fmla="*/ 1204130 h 3911859"/>
                <a:gd name="connsiteX1399" fmla="*/ 3684016 w 7123922"/>
                <a:gd name="connsiteY1399" fmla="*/ 1195733 h 3911859"/>
                <a:gd name="connsiteX1400" fmla="*/ 3691714 w 7123922"/>
                <a:gd name="connsiteY1400" fmla="*/ 1181037 h 3911859"/>
                <a:gd name="connsiteX1401" fmla="*/ 3692413 w 7123922"/>
                <a:gd name="connsiteY1401" fmla="*/ 1171240 h 3911859"/>
                <a:gd name="connsiteX1402" fmla="*/ 3690314 w 7123922"/>
                <a:gd name="connsiteY1402" fmla="*/ 1164242 h 3911859"/>
                <a:gd name="connsiteX1403" fmla="*/ 3667221 w 7123922"/>
                <a:gd name="connsiteY1403" fmla="*/ 1143948 h 3911859"/>
                <a:gd name="connsiteX1404" fmla="*/ 3659523 w 7123922"/>
                <a:gd name="connsiteY1404" fmla="*/ 1132051 h 3911859"/>
                <a:gd name="connsiteX1405" fmla="*/ 3660922 w 7123922"/>
                <a:gd name="connsiteY1405" fmla="*/ 1092863 h 3911859"/>
                <a:gd name="connsiteX1406" fmla="*/ 3663722 w 7123922"/>
                <a:gd name="connsiteY1406" fmla="*/ 1085865 h 3911859"/>
                <a:gd name="connsiteX1407" fmla="*/ 3691714 w 7123922"/>
                <a:gd name="connsiteY1407" fmla="*/ 1056473 h 3911859"/>
                <a:gd name="connsiteX1408" fmla="*/ 3707809 w 7123922"/>
                <a:gd name="connsiteY1408" fmla="*/ 1043877 h 3911859"/>
                <a:gd name="connsiteX1409" fmla="*/ 3723904 w 7123922"/>
                <a:gd name="connsiteY1409" fmla="*/ 1021483 h 3911859"/>
                <a:gd name="connsiteX1410" fmla="*/ 3725304 w 7123922"/>
                <a:gd name="connsiteY1410" fmla="*/ 1009587 h 3911859"/>
                <a:gd name="connsiteX1411" fmla="*/ 3729503 w 7123922"/>
                <a:gd name="connsiteY1411" fmla="*/ 981595 h 3911859"/>
                <a:gd name="connsiteX1412" fmla="*/ 3750497 w 7123922"/>
                <a:gd name="connsiteY1412" fmla="*/ 969699 h 3911859"/>
                <a:gd name="connsiteX1413" fmla="*/ 3787586 w 7123922"/>
                <a:gd name="connsiteY1413" fmla="*/ 975297 h 3911859"/>
                <a:gd name="connsiteX1414" fmla="*/ 3789685 w 7123922"/>
                <a:gd name="connsiteY1414" fmla="*/ 985794 h 3911859"/>
                <a:gd name="connsiteX1415" fmla="*/ 3782687 w 7123922"/>
                <a:gd name="connsiteY1415" fmla="*/ 994891 h 3911859"/>
                <a:gd name="connsiteX1416" fmla="*/ 3779188 w 7123922"/>
                <a:gd name="connsiteY1416" fmla="*/ 1003989 h 3911859"/>
                <a:gd name="connsiteX1417" fmla="*/ 3752596 w 7123922"/>
                <a:gd name="connsiteY1417" fmla="*/ 1038278 h 3911859"/>
                <a:gd name="connsiteX1418" fmla="*/ 3744898 w 7123922"/>
                <a:gd name="connsiteY1418" fmla="*/ 1048076 h 3911859"/>
                <a:gd name="connsiteX1419" fmla="*/ 3732302 w 7123922"/>
                <a:gd name="connsiteY1419" fmla="*/ 1055074 h 3911859"/>
                <a:gd name="connsiteX1420" fmla="*/ 3727403 w 7123922"/>
                <a:gd name="connsiteY1420" fmla="*/ 1059272 h 3911859"/>
                <a:gd name="connsiteX1421" fmla="*/ 3726004 w 7123922"/>
                <a:gd name="connsiteY1421" fmla="*/ 1071169 h 3911859"/>
                <a:gd name="connsiteX1422" fmla="*/ 3726004 w 7123922"/>
                <a:gd name="connsiteY1422" fmla="*/ 1080966 h 3911859"/>
                <a:gd name="connsiteX1423" fmla="*/ 3729503 w 7123922"/>
                <a:gd name="connsiteY1423" fmla="*/ 1090063 h 3911859"/>
                <a:gd name="connsiteX1424" fmla="*/ 3735101 w 7123922"/>
                <a:gd name="connsiteY1424" fmla="*/ 1128552 h 3911859"/>
                <a:gd name="connsiteX1425" fmla="*/ 3735801 w 7123922"/>
                <a:gd name="connsiteY1425" fmla="*/ 1136250 h 3911859"/>
                <a:gd name="connsiteX1426" fmla="*/ 3743499 w 7123922"/>
                <a:gd name="connsiteY1426" fmla="*/ 1145347 h 3911859"/>
                <a:gd name="connsiteX1427" fmla="*/ 3752596 w 7123922"/>
                <a:gd name="connsiteY1427" fmla="*/ 1150246 h 3911859"/>
                <a:gd name="connsiteX1428" fmla="*/ 3752596 w 7123922"/>
                <a:gd name="connsiteY1428" fmla="*/ 1150246 h 3911859"/>
                <a:gd name="connsiteX1429" fmla="*/ 3751896 w 7123922"/>
                <a:gd name="connsiteY1429" fmla="*/ 1149546 h 3911859"/>
                <a:gd name="connsiteX1430" fmla="*/ 3753996 w 7123922"/>
                <a:gd name="connsiteY1430" fmla="*/ 1148846 h 3911859"/>
                <a:gd name="connsiteX1431" fmla="*/ 3752596 w 7123922"/>
                <a:gd name="connsiteY1431" fmla="*/ 1150246 h 3911859"/>
                <a:gd name="connsiteX1432" fmla="*/ 3758894 w 7123922"/>
                <a:gd name="connsiteY1432" fmla="*/ 1153045 h 3911859"/>
                <a:gd name="connsiteX1433" fmla="*/ 3772190 w 7123922"/>
                <a:gd name="connsiteY1433" fmla="*/ 1159343 h 3911859"/>
                <a:gd name="connsiteX1434" fmla="*/ 3786186 w 7123922"/>
                <a:gd name="connsiteY1434" fmla="*/ 1163542 h 3911859"/>
                <a:gd name="connsiteX1435" fmla="*/ 3800882 w 7123922"/>
                <a:gd name="connsiteY1435" fmla="*/ 1157944 h 3911859"/>
                <a:gd name="connsiteX1436" fmla="*/ 3852667 w 7123922"/>
                <a:gd name="connsiteY1436" fmla="*/ 1146047 h 3911859"/>
                <a:gd name="connsiteX1437" fmla="*/ 3871561 w 7123922"/>
                <a:gd name="connsiteY1437" fmla="*/ 1144648 h 3911859"/>
                <a:gd name="connsiteX1438" fmla="*/ 3876460 w 7123922"/>
                <a:gd name="connsiteY1438" fmla="*/ 1146047 h 3911859"/>
                <a:gd name="connsiteX1439" fmla="*/ 3894654 w 7123922"/>
                <a:gd name="connsiteY1439" fmla="*/ 1155145 h 3911859"/>
                <a:gd name="connsiteX1440" fmla="*/ 3896754 w 7123922"/>
                <a:gd name="connsiteY1440" fmla="*/ 1156544 h 3911859"/>
                <a:gd name="connsiteX1441" fmla="*/ 3897454 w 7123922"/>
                <a:gd name="connsiteY1441" fmla="*/ 1157944 h 3911859"/>
                <a:gd name="connsiteX1442" fmla="*/ 3888356 w 7123922"/>
                <a:gd name="connsiteY1442" fmla="*/ 1162842 h 3911859"/>
                <a:gd name="connsiteX1443" fmla="*/ 3875060 w 7123922"/>
                <a:gd name="connsiteY1443" fmla="*/ 1170540 h 3911859"/>
                <a:gd name="connsiteX1444" fmla="*/ 3851967 w 7123922"/>
                <a:gd name="connsiteY1444" fmla="*/ 1176138 h 3911859"/>
                <a:gd name="connsiteX1445" fmla="*/ 3833772 w 7123922"/>
                <a:gd name="connsiteY1445" fmla="*/ 1172639 h 3911859"/>
                <a:gd name="connsiteX1446" fmla="*/ 3826074 w 7123922"/>
                <a:gd name="connsiteY1446" fmla="*/ 1172639 h 3911859"/>
                <a:gd name="connsiteX1447" fmla="*/ 3800182 w 7123922"/>
                <a:gd name="connsiteY1447" fmla="*/ 1180337 h 3911859"/>
                <a:gd name="connsiteX1448" fmla="*/ 3784087 w 7123922"/>
                <a:gd name="connsiteY1448" fmla="*/ 1198532 h 3911859"/>
                <a:gd name="connsiteX1449" fmla="*/ 3775689 w 7123922"/>
                <a:gd name="connsiteY1449" fmla="*/ 1206929 h 3911859"/>
                <a:gd name="connsiteX1450" fmla="*/ 3765192 w 7123922"/>
                <a:gd name="connsiteY1450" fmla="*/ 1209729 h 3911859"/>
                <a:gd name="connsiteX1451" fmla="*/ 3762393 w 7123922"/>
                <a:gd name="connsiteY1451" fmla="*/ 1223025 h 3911859"/>
                <a:gd name="connsiteX1452" fmla="*/ 3763792 w 7123922"/>
                <a:gd name="connsiteY1452" fmla="*/ 1224424 h 3911859"/>
                <a:gd name="connsiteX1453" fmla="*/ 3782687 w 7123922"/>
                <a:gd name="connsiteY1453" fmla="*/ 1215327 h 3911859"/>
                <a:gd name="connsiteX1454" fmla="*/ 3792484 w 7123922"/>
                <a:gd name="connsiteY1454" fmla="*/ 1215327 h 3911859"/>
                <a:gd name="connsiteX1455" fmla="*/ 3801582 w 7123922"/>
                <a:gd name="connsiteY1455" fmla="*/ 1220925 h 3911859"/>
                <a:gd name="connsiteX1456" fmla="*/ 3806480 w 7123922"/>
                <a:gd name="connsiteY1456" fmla="*/ 1226524 h 3911859"/>
                <a:gd name="connsiteX1457" fmla="*/ 3806480 w 7123922"/>
                <a:gd name="connsiteY1457" fmla="*/ 1246118 h 3911859"/>
                <a:gd name="connsiteX1458" fmla="*/ 3799482 w 7123922"/>
                <a:gd name="connsiteY1458" fmla="*/ 1253116 h 3911859"/>
                <a:gd name="connsiteX1459" fmla="*/ 3791784 w 7123922"/>
                <a:gd name="connsiteY1459" fmla="*/ 1251016 h 3911859"/>
                <a:gd name="connsiteX1460" fmla="*/ 3781287 w 7123922"/>
                <a:gd name="connsiteY1460" fmla="*/ 1239820 h 3911859"/>
                <a:gd name="connsiteX1461" fmla="*/ 3769391 w 7123922"/>
                <a:gd name="connsiteY1461" fmla="*/ 1237020 h 3911859"/>
                <a:gd name="connsiteX1462" fmla="*/ 3753996 w 7123922"/>
                <a:gd name="connsiteY1462" fmla="*/ 1249617 h 3911859"/>
                <a:gd name="connsiteX1463" fmla="*/ 3748397 w 7123922"/>
                <a:gd name="connsiteY1463" fmla="*/ 1263613 h 3911859"/>
                <a:gd name="connsiteX1464" fmla="*/ 3746998 w 7123922"/>
                <a:gd name="connsiteY1464" fmla="*/ 1283207 h 3911859"/>
                <a:gd name="connsiteX1465" fmla="*/ 3751196 w 7123922"/>
                <a:gd name="connsiteY1465" fmla="*/ 1307700 h 3911859"/>
                <a:gd name="connsiteX1466" fmla="*/ 3748397 w 7123922"/>
                <a:gd name="connsiteY1466" fmla="*/ 1311899 h 3911859"/>
                <a:gd name="connsiteX1467" fmla="*/ 3735801 w 7123922"/>
                <a:gd name="connsiteY1467" fmla="*/ 1316098 h 3911859"/>
                <a:gd name="connsiteX1468" fmla="*/ 3728103 w 7123922"/>
                <a:gd name="connsiteY1468" fmla="*/ 1325195 h 3911859"/>
                <a:gd name="connsiteX1469" fmla="*/ 3705709 w 7123922"/>
                <a:gd name="connsiteY1469" fmla="*/ 1328694 h 3911859"/>
                <a:gd name="connsiteX1470" fmla="*/ 3702910 w 7123922"/>
                <a:gd name="connsiteY1470" fmla="*/ 1324495 h 3911859"/>
                <a:gd name="connsiteX1471" fmla="*/ 3691714 w 7123922"/>
                <a:gd name="connsiteY1471" fmla="*/ 1319597 h 3911859"/>
                <a:gd name="connsiteX1472" fmla="*/ 3665821 w 7123922"/>
                <a:gd name="connsiteY1472" fmla="*/ 1326595 h 3911859"/>
                <a:gd name="connsiteX1473" fmla="*/ 3632931 w 7123922"/>
                <a:gd name="connsiteY1473" fmla="*/ 1343390 h 3911859"/>
                <a:gd name="connsiteX1474" fmla="*/ 3623134 w 7123922"/>
                <a:gd name="connsiteY1474" fmla="*/ 1351787 h 3911859"/>
                <a:gd name="connsiteX1475" fmla="*/ 3615436 w 7123922"/>
                <a:gd name="connsiteY1475" fmla="*/ 1352487 h 3911859"/>
                <a:gd name="connsiteX1476" fmla="*/ 3602839 w 7123922"/>
                <a:gd name="connsiteY1476" fmla="*/ 1339891 h 3911859"/>
                <a:gd name="connsiteX1477" fmla="*/ 3602140 w 7123922"/>
                <a:gd name="connsiteY1477" fmla="*/ 1332893 h 3911859"/>
                <a:gd name="connsiteX1478" fmla="*/ 3595841 w 7123922"/>
                <a:gd name="connsiteY1478" fmla="*/ 1330093 h 3911859"/>
                <a:gd name="connsiteX1479" fmla="*/ 3581845 w 7123922"/>
                <a:gd name="connsiteY1479" fmla="*/ 1336392 h 3911859"/>
                <a:gd name="connsiteX1480" fmla="*/ 3560152 w 7123922"/>
                <a:gd name="connsiteY1480" fmla="*/ 1345489 h 3911859"/>
                <a:gd name="connsiteX1481" fmla="*/ 3555253 w 7123922"/>
                <a:gd name="connsiteY1481" fmla="*/ 1344789 h 3911859"/>
                <a:gd name="connsiteX1482" fmla="*/ 3544756 w 7123922"/>
                <a:gd name="connsiteY1482" fmla="*/ 1337791 h 3911859"/>
                <a:gd name="connsiteX1483" fmla="*/ 3532160 w 7123922"/>
                <a:gd name="connsiteY1483" fmla="*/ 1334292 h 3911859"/>
                <a:gd name="connsiteX1484" fmla="*/ 3526562 w 7123922"/>
                <a:gd name="connsiteY1484" fmla="*/ 1323096 h 3911859"/>
                <a:gd name="connsiteX1485" fmla="*/ 3527261 w 7123922"/>
                <a:gd name="connsiteY1485" fmla="*/ 1318897 h 3911859"/>
                <a:gd name="connsiteX1486" fmla="*/ 3529361 w 7123922"/>
                <a:gd name="connsiteY1486" fmla="*/ 1318197 h 3911859"/>
                <a:gd name="connsiteX1487" fmla="*/ 3551754 w 7123922"/>
                <a:gd name="connsiteY1487" fmla="*/ 1327294 h 3911859"/>
                <a:gd name="connsiteX1488" fmla="*/ 3572049 w 7123922"/>
                <a:gd name="connsiteY1488" fmla="*/ 1322396 h 3911859"/>
                <a:gd name="connsiteX1489" fmla="*/ 3579746 w 7123922"/>
                <a:gd name="connsiteY1489" fmla="*/ 1290905 h 3911859"/>
                <a:gd name="connsiteX1490" fmla="*/ 3579047 w 7123922"/>
                <a:gd name="connsiteY1490" fmla="*/ 1290205 h 3911859"/>
                <a:gd name="connsiteX1491" fmla="*/ 3579047 w 7123922"/>
                <a:gd name="connsiteY1491" fmla="*/ 1289505 h 3911859"/>
                <a:gd name="connsiteX1492" fmla="*/ 3555253 w 7123922"/>
                <a:gd name="connsiteY1492" fmla="*/ 1298603 h 3911859"/>
                <a:gd name="connsiteX1493" fmla="*/ 3553854 w 7123922"/>
                <a:gd name="connsiteY1493" fmla="*/ 1307700 h 3911859"/>
                <a:gd name="connsiteX1494" fmla="*/ 3560152 w 7123922"/>
                <a:gd name="connsiteY1494" fmla="*/ 1316098 h 3911859"/>
                <a:gd name="connsiteX1495" fmla="*/ 3559452 w 7123922"/>
                <a:gd name="connsiteY1495" fmla="*/ 1320296 h 3911859"/>
                <a:gd name="connsiteX1496" fmla="*/ 3554554 w 7123922"/>
                <a:gd name="connsiteY1496" fmla="*/ 1319597 h 3911859"/>
                <a:gd name="connsiteX1497" fmla="*/ 3552454 w 7123922"/>
                <a:gd name="connsiteY1497" fmla="*/ 1318197 h 3911859"/>
                <a:gd name="connsiteX1498" fmla="*/ 3536359 w 7123922"/>
                <a:gd name="connsiteY1498" fmla="*/ 1302102 h 3911859"/>
                <a:gd name="connsiteX1499" fmla="*/ 3535659 w 7123922"/>
                <a:gd name="connsiteY1499" fmla="*/ 1297903 h 3911859"/>
                <a:gd name="connsiteX1500" fmla="*/ 3546156 w 7123922"/>
                <a:gd name="connsiteY1500" fmla="*/ 1285307 h 3911859"/>
                <a:gd name="connsiteX1501" fmla="*/ 3546856 w 7123922"/>
                <a:gd name="connsiteY1501" fmla="*/ 1281108 h 3911859"/>
                <a:gd name="connsiteX1502" fmla="*/ 3544756 w 7123922"/>
                <a:gd name="connsiteY1502" fmla="*/ 1279708 h 3911859"/>
                <a:gd name="connsiteX1503" fmla="*/ 3537059 w 7123922"/>
                <a:gd name="connsiteY1503" fmla="*/ 1261513 h 3911859"/>
                <a:gd name="connsiteX1504" fmla="*/ 3539158 w 7123922"/>
                <a:gd name="connsiteY1504" fmla="*/ 1249617 h 3911859"/>
                <a:gd name="connsiteX1505" fmla="*/ 3533560 w 7123922"/>
                <a:gd name="connsiteY1505" fmla="*/ 1245418 h 3911859"/>
                <a:gd name="connsiteX1506" fmla="*/ 3528661 w 7123922"/>
                <a:gd name="connsiteY1506" fmla="*/ 1246818 h 3911859"/>
                <a:gd name="connsiteX1507" fmla="*/ 3499969 w 7123922"/>
                <a:gd name="connsiteY1507" fmla="*/ 1264313 h 3911859"/>
                <a:gd name="connsiteX1508" fmla="*/ 3497870 w 7123922"/>
                <a:gd name="connsiteY1508" fmla="*/ 1268511 h 3911859"/>
                <a:gd name="connsiteX1509" fmla="*/ 3495071 w 7123922"/>
                <a:gd name="connsiteY1509" fmla="*/ 1296503 h 3911859"/>
                <a:gd name="connsiteX1510" fmla="*/ 3493671 w 7123922"/>
                <a:gd name="connsiteY1510" fmla="*/ 1301402 h 3911859"/>
                <a:gd name="connsiteX1511" fmla="*/ 3495771 w 7123922"/>
                <a:gd name="connsiteY1511" fmla="*/ 1310499 h 3911859"/>
                <a:gd name="connsiteX1512" fmla="*/ 3500669 w 7123922"/>
                <a:gd name="connsiteY1512" fmla="*/ 1316797 h 3911859"/>
                <a:gd name="connsiteX1513" fmla="*/ 3507667 w 7123922"/>
                <a:gd name="connsiteY1513" fmla="*/ 1347588 h 3911859"/>
                <a:gd name="connsiteX1514" fmla="*/ 3493671 w 7123922"/>
                <a:gd name="connsiteY1514" fmla="*/ 1360185 h 3911859"/>
                <a:gd name="connsiteX1515" fmla="*/ 3472677 w 7123922"/>
                <a:gd name="connsiteY1515" fmla="*/ 1362284 h 3911859"/>
                <a:gd name="connsiteX1516" fmla="*/ 3455183 w 7123922"/>
                <a:gd name="connsiteY1516" fmla="*/ 1368582 h 3911859"/>
                <a:gd name="connsiteX1517" fmla="*/ 3432789 w 7123922"/>
                <a:gd name="connsiteY1517" fmla="*/ 1377680 h 3911859"/>
                <a:gd name="connsiteX1518" fmla="*/ 3419493 w 7123922"/>
                <a:gd name="connsiteY1518" fmla="*/ 1392375 h 3911859"/>
                <a:gd name="connsiteX1519" fmla="*/ 3392901 w 7123922"/>
                <a:gd name="connsiteY1519" fmla="*/ 1428065 h 3911859"/>
                <a:gd name="connsiteX1520" fmla="*/ 3378905 w 7123922"/>
                <a:gd name="connsiteY1520" fmla="*/ 1435763 h 3911859"/>
                <a:gd name="connsiteX1521" fmla="*/ 3374006 w 7123922"/>
                <a:gd name="connsiteY1521" fmla="*/ 1441361 h 3911859"/>
                <a:gd name="connsiteX1522" fmla="*/ 3371207 w 7123922"/>
                <a:gd name="connsiteY1522" fmla="*/ 1451158 h 3911859"/>
                <a:gd name="connsiteX1523" fmla="*/ 3360010 w 7123922"/>
                <a:gd name="connsiteY1523" fmla="*/ 1460955 h 3911859"/>
                <a:gd name="connsiteX1524" fmla="*/ 3352313 w 7123922"/>
                <a:gd name="connsiteY1524" fmla="*/ 1463055 h 3911859"/>
                <a:gd name="connsiteX1525" fmla="*/ 3342515 w 7123922"/>
                <a:gd name="connsiteY1525" fmla="*/ 1470753 h 3911859"/>
                <a:gd name="connsiteX1526" fmla="*/ 3328519 w 7123922"/>
                <a:gd name="connsiteY1526" fmla="*/ 1475651 h 3911859"/>
                <a:gd name="connsiteX1527" fmla="*/ 3316623 w 7123922"/>
                <a:gd name="connsiteY1527" fmla="*/ 1470753 h 3911859"/>
                <a:gd name="connsiteX1528" fmla="*/ 3308925 w 7123922"/>
                <a:gd name="connsiteY1528" fmla="*/ 1469353 h 3911859"/>
                <a:gd name="connsiteX1529" fmla="*/ 3303327 w 7123922"/>
                <a:gd name="connsiteY1529" fmla="*/ 1474251 h 3911859"/>
                <a:gd name="connsiteX1530" fmla="*/ 3306826 w 7123922"/>
                <a:gd name="connsiteY1530" fmla="*/ 1488247 h 3911859"/>
                <a:gd name="connsiteX1531" fmla="*/ 3300527 w 7123922"/>
                <a:gd name="connsiteY1531" fmla="*/ 1494546 h 3911859"/>
                <a:gd name="connsiteX1532" fmla="*/ 3281633 w 7123922"/>
                <a:gd name="connsiteY1532" fmla="*/ 1492446 h 3911859"/>
                <a:gd name="connsiteX1533" fmla="*/ 3271136 w 7123922"/>
                <a:gd name="connsiteY1533" fmla="*/ 1491047 h 3911859"/>
                <a:gd name="connsiteX1534" fmla="*/ 3250142 w 7123922"/>
                <a:gd name="connsiteY1534" fmla="*/ 1496645 h 3911859"/>
                <a:gd name="connsiteX1535" fmla="*/ 3245943 w 7123922"/>
                <a:gd name="connsiteY1535" fmla="*/ 1502243 h 3911859"/>
                <a:gd name="connsiteX1536" fmla="*/ 3260639 w 7123922"/>
                <a:gd name="connsiteY1536" fmla="*/ 1519038 h 3911859"/>
                <a:gd name="connsiteX1537" fmla="*/ 3276035 w 7123922"/>
                <a:gd name="connsiteY1537" fmla="*/ 1523937 h 3911859"/>
                <a:gd name="connsiteX1538" fmla="*/ 3293529 w 7123922"/>
                <a:gd name="connsiteY1538" fmla="*/ 1537933 h 3911859"/>
                <a:gd name="connsiteX1539" fmla="*/ 3308225 w 7123922"/>
                <a:gd name="connsiteY1539" fmla="*/ 1554728 h 3911859"/>
                <a:gd name="connsiteX1540" fmla="*/ 3315223 w 7123922"/>
                <a:gd name="connsiteY1540" fmla="*/ 1567324 h 3911859"/>
                <a:gd name="connsiteX1541" fmla="*/ 3312424 w 7123922"/>
                <a:gd name="connsiteY1541" fmla="*/ 1606513 h 3911859"/>
                <a:gd name="connsiteX1542" fmla="*/ 3308225 w 7123922"/>
                <a:gd name="connsiteY1542" fmla="*/ 1620509 h 3911859"/>
                <a:gd name="connsiteX1543" fmla="*/ 3294929 w 7123922"/>
                <a:gd name="connsiteY1543" fmla="*/ 1627507 h 3911859"/>
                <a:gd name="connsiteX1544" fmla="*/ 3265538 w 7123922"/>
                <a:gd name="connsiteY1544" fmla="*/ 1624708 h 3911859"/>
                <a:gd name="connsiteX1545" fmla="*/ 3257840 w 7123922"/>
                <a:gd name="connsiteY1545" fmla="*/ 1624008 h 3911859"/>
                <a:gd name="connsiteX1546" fmla="*/ 3231248 w 7123922"/>
                <a:gd name="connsiteY1546" fmla="*/ 1623308 h 3911859"/>
                <a:gd name="connsiteX1547" fmla="*/ 3201856 w 7123922"/>
                <a:gd name="connsiteY1547" fmla="*/ 1621209 h 3911859"/>
                <a:gd name="connsiteX1548" fmla="*/ 3193459 w 7123922"/>
                <a:gd name="connsiteY1548" fmla="*/ 1621209 h 3911859"/>
                <a:gd name="connsiteX1549" fmla="*/ 3164067 w 7123922"/>
                <a:gd name="connsiteY1549" fmla="*/ 1626807 h 3911859"/>
                <a:gd name="connsiteX1550" fmla="*/ 3156370 w 7123922"/>
                <a:gd name="connsiteY1550" fmla="*/ 1629606 h 3911859"/>
                <a:gd name="connsiteX1551" fmla="*/ 3151471 w 7123922"/>
                <a:gd name="connsiteY1551" fmla="*/ 1631706 h 3911859"/>
                <a:gd name="connsiteX1552" fmla="*/ 3147272 w 7123922"/>
                <a:gd name="connsiteY1552" fmla="*/ 1640103 h 3911859"/>
                <a:gd name="connsiteX1553" fmla="*/ 3152871 w 7123922"/>
                <a:gd name="connsiteY1553" fmla="*/ 1665996 h 3911859"/>
                <a:gd name="connsiteX1554" fmla="*/ 3153570 w 7123922"/>
                <a:gd name="connsiteY1554" fmla="*/ 1668095 h 3911859"/>
                <a:gd name="connsiteX1555" fmla="*/ 3145173 w 7123922"/>
                <a:gd name="connsiteY1555" fmla="*/ 1720580 h 3911859"/>
                <a:gd name="connsiteX1556" fmla="*/ 3138875 w 7123922"/>
                <a:gd name="connsiteY1556" fmla="*/ 1733876 h 3911859"/>
                <a:gd name="connsiteX1557" fmla="*/ 3140274 w 7123922"/>
                <a:gd name="connsiteY1557" fmla="*/ 1742973 h 3911859"/>
                <a:gd name="connsiteX1558" fmla="*/ 3150771 w 7123922"/>
                <a:gd name="connsiteY1558" fmla="*/ 1772364 h 3911859"/>
                <a:gd name="connsiteX1559" fmla="*/ 3151471 w 7123922"/>
                <a:gd name="connsiteY1559" fmla="*/ 1777263 h 3911859"/>
                <a:gd name="connsiteX1560" fmla="*/ 3154270 w 7123922"/>
                <a:gd name="connsiteY1560" fmla="*/ 1780762 h 3911859"/>
                <a:gd name="connsiteX1561" fmla="*/ 3175264 w 7123922"/>
                <a:gd name="connsiteY1561" fmla="*/ 1784261 h 3911859"/>
                <a:gd name="connsiteX1562" fmla="*/ 3185761 w 7123922"/>
                <a:gd name="connsiteY1562" fmla="*/ 1782861 h 3911859"/>
                <a:gd name="connsiteX1563" fmla="*/ 3197658 w 7123922"/>
                <a:gd name="connsiteY1563" fmla="*/ 1787760 h 3911859"/>
                <a:gd name="connsiteX1564" fmla="*/ 3208155 w 7123922"/>
                <a:gd name="connsiteY1564" fmla="*/ 1802456 h 3911859"/>
                <a:gd name="connsiteX1565" fmla="*/ 3224950 w 7123922"/>
                <a:gd name="connsiteY1565" fmla="*/ 1805955 h 3911859"/>
                <a:gd name="connsiteX1566" fmla="*/ 3236846 w 7123922"/>
                <a:gd name="connsiteY1566" fmla="*/ 1799657 h 3911859"/>
                <a:gd name="connsiteX1567" fmla="*/ 3267637 w 7123922"/>
                <a:gd name="connsiteY1567" fmla="*/ 1791959 h 3911859"/>
                <a:gd name="connsiteX1568" fmla="*/ 3292130 w 7123922"/>
                <a:gd name="connsiteY1568" fmla="*/ 1791259 h 3911859"/>
                <a:gd name="connsiteX1569" fmla="*/ 3303327 w 7123922"/>
                <a:gd name="connsiteY1569" fmla="*/ 1785661 h 3911859"/>
                <a:gd name="connsiteX1570" fmla="*/ 3315923 w 7123922"/>
                <a:gd name="connsiteY1570" fmla="*/ 1777263 h 3911859"/>
                <a:gd name="connsiteX1571" fmla="*/ 3327120 w 7123922"/>
                <a:gd name="connsiteY1571" fmla="*/ 1767466 h 3911859"/>
                <a:gd name="connsiteX1572" fmla="*/ 3339716 w 7123922"/>
                <a:gd name="connsiteY1572" fmla="*/ 1748571 h 3911859"/>
                <a:gd name="connsiteX1573" fmla="*/ 3341116 w 7123922"/>
                <a:gd name="connsiteY1573" fmla="*/ 1739474 h 3911859"/>
                <a:gd name="connsiteX1574" fmla="*/ 3345315 w 7123922"/>
                <a:gd name="connsiteY1574" fmla="*/ 1709383 h 3911859"/>
                <a:gd name="connsiteX1575" fmla="*/ 3352313 w 7123922"/>
                <a:gd name="connsiteY1575" fmla="*/ 1701685 h 3911859"/>
                <a:gd name="connsiteX1576" fmla="*/ 3378205 w 7123922"/>
                <a:gd name="connsiteY1576" fmla="*/ 1685590 h 3911859"/>
                <a:gd name="connsiteX1577" fmla="*/ 3399899 w 7123922"/>
                <a:gd name="connsiteY1577" fmla="*/ 1660397 h 3911859"/>
                <a:gd name="connsiteX1578" fmla="*/ 3401298 w 7123922"/>
                <a:gd name="connsiteY1578" fmla="*/ 1645701 h 3911859"/>
                <a:gd name="connsiteX1579" fmla="*/ 3402698 w 7123922"/>
                <a:gd name="connsiteY1579" fmla="*/ 1638704 h 3911859"/>
                <a:gd name="connsiteX1580" fmla="*/ 3419493 w 7123922"/>
                <a:gd name="connsiteY1580" fmla="*/ 1628906 h 3911859"/>
                <a:gd name="connsiteX1581" fmla="*/ 3455882 w 7123922"/>
                <a:gd name="connsiteY1581" fmla="*/ 1638004 h 3911859"/>
                <a:gd name="connsiteX1582" fmla="*/ 3470578 w 7123922"/>
                <a:gd name="connsiteY1582" fmla="*/ 1635904 h 3911859"/>
                <a:gd name="connsiteX1583" fmla="*/ 3496470 w 7123922"/>
                <a:gd name="connsiteY1583" fmla="*/ 1619109 h 3911859"/>
                <a:gd name="connsiteX1584" fmla="*/ 3504868 w 7123922"/>
                <a:gd name="connsiteY1584" fmla="*/ 1612811 h 3911859"/>
                <a:gd name="connsiteX1585" fmla="*/ 3527261 w 7123922"/>
                <a:gd name="connsiteY1585" fmla="*/ 1608612 h 3911859"/>
                <a:gd name="connsiteX1586" fmla="*/ 3545456 w 7123922"/>
                <a:gd name="connsiteY1586" fmla="*/ 1622608 h 3911859"/>
                <a:gd name="connsiteX1587" fmla="*/ 3555253 w 7123922"/>
                <a:gd name="connsiteY1587" fmla="*/ 1640103 h 3911859"/>
                <a:gd name="connsiteX1588" fmla="*/ 3588144 w 7123922"/>
                <a:gd name="connsiteY1588" fmla="*/ 1668795 h 3911859"/>
                <a:gd name="connsiteX1589" fmla="*/ 3615436 w 7123922"/>
                <a:gd name="connsiteY1589" fmla="*/ 1684890 h 3911859"/>
                <a:gd name="connsiteX1590" fmla="*/ 3647626 w 7123922"/>
                <a:gd name="connsiteY1590" fmla="*/ 1702385 h 3911859"/>
                <a:gd name="connsiteX1591" fmla="*/ 3663722 w 7123922"/>
                <a:gd name="connsiteY1591" fmla="*/ 1714981 h 3911859"/>
                <a:gd name="connsiteX1592" fmla="*/ 3669320 w 7123922"/>
                <a:gd name="connsiteY1592" fmla="*/ 1719880 h 3911859"/>
                <a:gd name="connsiteX1593" fmla="*/ 3677018 w 7123922"/>
                <a:gd name="connsiteY1593" fmla="*/ 1738074 h 3911859"/>
                <a:gd name="connsiteX1594" fmla="*/ 3677018 w 7123922"/>
                <a:gd name="connsiteY1594" fmla="*/ 1742973 h 3911859"/>
                <a:gd name="connsiteX1595" fmla="*/ 3661622 w 7123922"/>
                <a:gd name="connsiteY1595" fmla="*/ 1757669 h 3911859"/>
                <a:gd name="connsiteX1596" fmla="*/ 3613336 w 7123922"/>
                <a:gd name="connsiteY1596" fmla="*/ 1761867 h 3911859"/>
                <a:gd name="connsiteX1597" fmla="*/ 3605639 w 7123922"/>
                <a:gd name="connsiteY1597" fmla="*/ 1763967 h 3911859"/>
                <a:gd name="connsiteX1598" fmla="*/ 3602839 w 7123922"/>
                <a:gd name="connsiteY1598" fmla="*/ 1767466 h 3911859"/>
                <a:gd name="connsiteX1599" fmla="*/ 3603539 w 7123922"/>
                <a:gd name="connsiteY1599" fmla="*/ 1771665 h 3911859"/>
                <a:gd name="connsiteX1600" fmla="*/ 3619635 w 7123922"/>
                <a:gd name="connsiteY1600" fmla="*/ 1780062 h 3911859"/>
                <a:gd name="connsiteX1601" fmla="*/ 3653225 w 7123922"/>
                <a:gd name="connsiteY1601" fmla="*/ 1795458 h 3911859"/>
                <a:gd name="connsiteX1602" fmla="*/ 3660223 w 7123922"/>
                <a:gd name="connsiteY1602" fmla="*/ 1792659 h 3911859"/>
                <a:gd name="connsiteX1603" fmla="*/ 3662322 w 7123922"/>
                <a:gd name="connsiteY1603" fmla="*/ 1785661 h 3911859"/>
                <a:gd name="connsiteX1604" fmla="*/ 3660922 w 7123922"/>
                <a:gd name="connsiteY1604" fmla="*/ 1775863 h 3911859"/>
                <a:gd name="connsiteX1605" fmla="*/ 3671419 w 7123922"/>
                <a:gd name="connsiteY1605" fmla="*/ 1766766 h 3911859"/>
                <a:gd name="connsiteX1606" fmla="*/ 3684716 w 7123922"/>
                <a:gd name="connsiteY1606" fmla="*/ 1760468 h 3911859"/>
                <a:gd name="connsiteX1607" fmla="*/ 3698012 w 7123922"/>
                <a:gd name="connsiteY1607" fmla="*/ 1738774 h 3911859"/>
                <a:gd name="connsiteX1608" fmla="*/ 3697312 w 7123922"/>
                <a:gd name="connsiteY1608" fmla="*/ 1724778 h 3911859"/>
                <a:gd name="connsiteX1609" fmla="*/ 3693113 w 7123922"/>
                <a:gd name="connsiteY1609" fmla="*/ 1718480 h 3911859"/>
                <a:gd name="connsiteX1610" fmla="*/ 3693813 w 7123922"/>
                <a:gd name="connsiteY1610" fmla="*/ 1708683 h 3911859"/>
                <a:gd name="connsiteX1611" fmla="*/ 3707109 w 7123922"/>
                <a:gd name="connsiteY1611" fmla="*/ 1704484 h 3911859"/>
                <a:gd name="connsiteX1612" fmla="*/ 3719705 w 7123922"/>
                <a:gd name="connsiteY1612" fmla="*/ 1713582 h 3911859"/>
                <a:gd name="connsiteX1613" fmla="*/ 3724604 w 7123922"/>
                <a:gd name="connsiteY1613" fmla="*/ 1712182 h 3911859"/>
                <a:gd name="connsiteX1614" fmla="*/ 3723904 w 7123922"/>
                <a:gd name="connsiteY1614" fmla="*/ 1698886 h 3911859"/>
                <a:gd name="connsiteX1615" fmla="*/ 3681916 w 7123922"/>
                <a:gd name="connsiteY1615" fmla="*/ 1676492 h 3911859"/>
                <a:gd name="connsiteX1616" fmla="*/ 3674918 w 7123922"/>
                <a:gd name="connsiteY1616" fmla="*/ 1667395 h 3911859"/>
                <a:gd name="connsiteX1617" fmla="*/ 3672119 w 7123922"/>
                <a:gd name="connsiteY1617" fmla="*/ 1663896 h 3911859"/>
                <a:gd name="connsiteX1618" fmla="*/ 3661622 w 7123922"/>
                <a:gd name="connsiteY1618" fmla="*/ 1661797 h 3911859"/>
                <a:gd name="connsiteX1619" fmla="*/ 3640629 w 7123922"/>
                <a:gd name="connsiteY1619" fmla="*/ 1652000 h 3911859"/>
                <a:gd name="connsiteX1620" fmla="*/ 3629432 w 7123922"/>
                <a:gd name="connsiteY1620" fmla="*/ 1638004 h 3911859"/>
                <a:gd name="connsiteX1621" fmla="*/ 3609138 w 7123922"/>
                <a:gd name="connsiteY1621" fmla="*/ 1615610 h 3911859"/>
                <a:gd name="connsiteX1622" fmla="*/ 3597941 w 7123922"/>
                <a:gd name="connsiteY1622" fmla="*/ 1608612 h 3911859"/>
                <a:gd name="connsiteX1623" fmla="*/ 3591643 w 7123922"/>
                <a:gd name="connsiteY1623" fmla="*/ 1595316 h 3911859"/>
                <a:gd name="connsiteX1624" fmla="*/ 3592342 w 7123922"/>
                <a:gd name="connsiteY1624" fmla="*/ 1583419 h 3911859"/>
                <a:gd name="connsiteX1625" fmla="*/ 3596541 w 7123922"/>
                <a:gd name="connsiteY1625" fmla="*/ 1577821 h 3911859"/>
                <a:gd name="connsiteX1626" fmla="*/ 3609138 w 7123922"/>
                <a:gd name="connsiteY1626" fmla="*/ 1572923 h 3911859"/>
                <a:gd name="connsiteX1627" fmla="*/ 3613336 w 7123922"/>
                <a:gd name="connsiteY1627" fmla="*/ 1575022 h 3911859"/>
                <a:gd name="connsiteX1628" fmla="*/ 3616835 w 7123922"/>
                <a:gd name="connsiteY1628" fmla="*/ 1586918 h 3911859"/>
                <a:gd name="connsiteX1629" fmla="*/ 3624533 w 7123922"/>
                <a:gd name="connsiteY1629" fmla="*/ 1592517 h 3911859"/>
                <a:gd name="connsiteX1630" fmla="*/ 3639928 w 7123922"/>
                <a:gd name="connsiteY1630" fmla="*/ 1596016 h 3911859"/>
                <a:gd name="connsiteX1631" fmla="*/ 3648326 w 7123922"/>
                <a:gd name="connsiteY1631" fmla="*/ 1600914 h 3911859"/>
                <a:gd name="connsiteX1632" fmla="*/ 3670720 w 7123922"/>
                <a:gd name="connsiteY1632" fmla="*/ 1624708 h 3911859"/>
                <a:gd name="connsiteX1633" fmla="*/ 3697312 w 7123922"/>
                <a:gd name="connsiteY1633" fmla="*/ 1635904 h 3911859"/>
                <a:gd name="connsiteX1634" fmla="*/ 3711308 w 7123922"/>
                <a:gd name="connsiteY1634" fmla="*/ 1643602 h 3911859"/>
                <a:gd name="connsiteX1635" fmla="*/ 3727403 w 7123922"/>
                <a:gd name="connsiteY1635" fmla="*/ 1652699 h 3911859"/>
                <a:gd name="connsiteX1636" fmla="*/ 3742099 w 7123922"/>
                <a:gd name="connsiteY1636" fmla="*/ 1667395 h 3911859"/>
                <a:gd name="connsiteX1637" fmla="*/ 3745598 w 7123922"/>
                <a:gd name="connsiteY1637" fmla="*/ 1676492 h 3911859"/>
                <a:gd name="connsiteX1638" fmla="*/ 3745598 w 7123922"/>
                <a:gd name="connsiteY1638" fmla="*/ 1691188 h 3911859"/>
                <a:gd name="connsiteX1639" fmla="*/ 3755395 w 7123922"/>
                <a:gd name="connsiteY1639" fmla="*/ 1712882 h 3911859"/>
                <a:gd name="connsiteX1640" fmla="*/ 3756794 w 7123922"/>
                <a:gd name="connsiteY1640" fmla="*/ 1714981 h 3911859"/>
                <a:gd name="connsiteX1641" fmla="*/ 3765192 w 7123922"/>
                <a:gd name="connsiteY1641" fmla="*/ 1728277 h 3911859"/>
                <a:gd name="connsiteX1642" fmla="*/ 3777089 w 7123922"/>
                <a:gd name="connsiteY1642" fmla="*/ 1738074 h 3911859"/>
                <a:gd name="connsiteX1643" fmla="*/ 3787586 w 7123922"/>
                <a:gd name="connsiteY1643" fmla="*/ 1756969 h 3911859"/>
                <a:gd name="connsiteX1644" fmla="*/ 3787586 w 7123922"/>
                <a:gd name="connsiteY1644" fmla="*/ 1761867 h 3911859"/>
                <a:gd name="connsiteX1645" fmla="*/ 3787586 w 7123922"/>
                <a:gd name="connsiteY1645" fmla="*/ 1767466 h 3911859"/>
                <a:gd name="connsiteX1646" fmla="*/ 3802981 w 7123922"/>
                <a:gd name="connsiteY1646" fmla="*/ 1785661 h 3911859"/>
                <a:gd name="connsiteX1647" fmla="*/ 3808580 w 7123922"/>
                <a:gd name="connsiteY1647" fmla="*/ 1790559 h 3911859"/>
                <a:gd name="connsiteX1648" fmla="*/ 3829573 w 7123922"/>
                <a:gd name="connsiteY1648" fmla="*/ 1794058 h 3911859"/>
                <a:gd name="connsiteX1649" fmla="*/ 3833772 w 7123922"/>
                <a:gd name="connsiteY1649" fmla="*/ 1789859 h 3911859"/>
                <a:gd name="connsiteX1650" fmla="*/ 3838671 w 7123922"/>
                <a:gd name="connsiteY1650" fmla="*/ 1769565 h 3911859"/>
                <a:gd name="connsiteX1651" fmla="*/ 3840770 w 7123922"/>
                <a:gd name="connsiteY1651" fmla="*/ 1768865 h 3911859"/>
                <a:gd name="connsiteX1652" fmla="*/ 3858265 w 7123922"/>
                <a:gd name="connsiteY1652" fmla="*/ 1764667 h 3911859"/>
                <a:gd name="connsiteX1653" fmla="*/ 3860364 w 7123922"/>
                <a:gd name="connsiteY1653" fmla="*/ 1761168 h 3911859"/>
                <a:gd name="connsiteX1654" fmla="*/ 3849168 w 7123922"/>
                <a:gd name="connsiteY1654" fmla="*/ 1745072 h 3911859"/>
                <a:gd name="connsiteX1655" fmla="*/ 3840070 w 7123922"/>
                <a:gd name="connsiteY1655" fmla="*/ 1739474 h 3911859"/>
                <a:gd name="connsiteX1656" fmla="*/ 3820476 w 7123922"/>
                <a:gd name="connsiteY1656" fmla="*/ 1712882 h 3911859"/>
                <a:gd name="connsiteX1657" fmla="*/ 3819776 w 7123922"/>
                <a:gd name="connsiteY1657" fmla="*/ 1707983 h 3911859"/>
                <a:gd name="connsiteX1658" fmla="*/ 3820476 w 7123922"/>
                <a:gd name="connsiteY1658" fmla="*/ 1705884 h 3911859"/>
                <a:gd name="connsiteX1659" fmla="*/ 3824675 w 7123922"/>
                <a:gd name="connsiteY1659" fmla="*/ 1705184 h 3911859"/>
                <a:gd name="connsiteX1660" fmla="*/ 3828873 w 7123922"/>
                <a:gd name="connsiteY1660" fmla="*/ 1708683 h 3911859"/>
                <a:gd name="connsiteX1661" fmla="*/ 3847768 w 7123922"/>
                <a:gd name="connsiteY1661" fmla="*/ 1704484 h 3911859"/>
                <a:gd name="connsiteX1662" fmla="*/ 3851967 w 7123922"/>
                <a:gd name="connsiteY1662" fmla="*/ 1695387 h 3911859"/>
                <a:gd name="connsiteX1663" fmla="*/ 3856166 w 7123922"/>
                <a:gd name="connsiteY1663" fmla="*/ 1693987 h 3911859"/>
                <a:gd name="connsiteX1664" fmla="*/ 3865963 w 7123922"/>
                <a:gd name="connsiteY1664" fmla="*/ 1693288 h 3911859"/>
                <a:gd name="connsiteX1665" fmla="*/ 3881358 w 7123922"/>
                <a:gd name="connsiteY1665" fmla="*/ 1690488 h 3911859"/>
                <a:gd name="connsiteX1666" fmla="*/ 3894654 w 7123922"/>
                <a:gd name="connsiteY1666" fmla="*/ 1703784 h 3911859"/>
                <a:gd name="connsiteX1667" fmla="*/ 3891855 w 7123922"/>
                <a:gd name="connsiteY1667" fmla="*/ 1733176 h 3911859"/>
                <a:gd name="connsiteX1668" fmla="*/ 3896754 w 7123922"/>
                <a:gd name="connsiteY1668" fmla="*/ 1738074 h 3911859"/>
                <a:gd name="connsiteX1669" fmla="*/ 3905151 w 7123922"/>
                <a:gd name="connsiteY1669" fmla="*/ 1738074 h 3911859"/>
                <a:gd name="connsiteX1670" fmla="*/ 3907951 w 7123922"/>
                <a:gd name="connsiteY1670" fmla="*/ 1738074 h 3911859"/>
                <a:gd name="connsiteX1671" fmla="*/ 3910050 w 7123922"/>
                <a:gd name="connsiteY1671" fmla="*/ 1739474 h 3911859"/>
                <a:gd name="connsiteX1672" fmla="*/ 3909350 w 7123922"/>
                <a:gd name="connsiteY1672" fmla="*/ 1744373 h 3911859"/>
                <a:gd name="connsiteX1673" fmla="*/ 3895354 w 7123922"/>
                <a:gd name="connsiteY1673" fmla="*/ 1750671 h 3911859"/>
                <a:gd name="connsiteX1674" fmla="*/ 3893255 w 7123922"/>
                <a:gd name="connsiteY1674" fmla="*/ 1752070 h 3911859"/>
                <a:gd name="connsiteX1675" fmla="*/ 3894654 w 7123922"/>
                <a:gd name="connsiteY1675" fmla="*/ 1756269 h 3911859"/>
                <a:gd name="connsiteX1676" fmla="*/ 3904452 w 7123922"/>
                <a:gd name="connsiteY1676" fmla="*/ 1760468 h 3911859"/>
                <a:gd name="connsiteX1677" fmla="*/ 3911450 w 7123922"/>
                <a:gd name="connsiteY1677" fmla="*/ 1763967 h 3911859"/>
                <a:gd name="connsiteX1678" fmla="*/ 3910750 w 7123922"/>
                <a:gd name="connsiteY1678" fmla="*/ 1771665 h 3911859"/>
                <a:gd name="connsiteX1679" fmla="*/ 3922646 w 7123922"/>
                <a:gd name="connsiteY1679" fmla="*/ 1781462 h 3911859"/>
                <a:gd name="connsiteX1680" fmla="*/ 3933843 w 7123922"/>
                <a:gd name="connsiteY1680" fmla="*/ 1791959 h 3911859"/>
                <a:gd name="connsiteX1681" fmla="*/ 3943640 w 7123922"/>
                <a:gd name="connsiteY1681" fmla="*/ 1794058 h 3911859"/>
                <a:gd name="connsiteX1682" fmla="*/ 3962535 w 7123922"/>
                <a:gd name="connsiteY1682" fmla="*/ 1800356 h 3911859"/>
                <a:gd name="connsiteX1683" fmla="*/ 3968833 w 7123922"/>
                <a:gd name="connsiteY1683" fmla="*/ 1804555 h 3911859"/>
                <a:gd name="connsiteX1684" fmla="*/ 3973731 w 7123922"/>
                <a:gd name="connsiteY1684" fmla="*/ 1805955 h 3911859"/>
                <a:gd name="connsiteX1685" fmla="*/ 3998224 w 7123922"/>
                <a:gd name="connsiteY1685" fmla="*/ 1796857 h 3911859"/>
                <a:gd name="connsiteX1686" fmla="*/ 4015019 w 7123922"/>
                <a:gd name="connsiteY1686" fmla="*/ 1792659 h 3911859"/>
                <a:gd name="connsiteX1687" fmla="*/ 4031814 w 7123922"/>
                <a:gd name="connsiteY1687" fmla="*/ 1801056 h 3911859"/>
                <a:gd name="connsiteX1688" fmla="*/ 4057007 w 7123922"/>
                <a:gd name="connsiteY1688" fmla="*/ 1806655 h 3911859"/>
                <a:gd name="connsiteX1689" fmla="*/ 4082200 w 7123922"/>
                <a:gd name="connsiteY1689" fmla="*/ 1793358 h 3911859"/>
                <a:gd name="connsiteX1690" fmla="*/ 4091997 w 7123922"/>
                <a:gd name="connsiteY1690" fmla="*/ 1791259 h 3911859"/>
                <a:gd name="connsiteX1691" fmla="*/ 4112991 w 7123922"/>
                <a:gd name="connsiteY1691" fmla="*/ 1793358 h 3911859"/>
                <a:gd name="connsiteX1692" fmla="*/ 4112991 w 7123922"/>
                <a:gd name="connsiteY1692" fmla="*/ 1792659 h 3911859"/>
                <a:gd name="connsiteX1693" fmla="*/ 4113690 w 7123922"/>
                <a:gd name="connsiteY1693" fmla="*/ 1791959 h 3911859"/>
                <a:gd name="connsiteX1694" fmla="*/ 4113690 w 7123922"/>
                <a:gd name="connsiteY1694" fmla="*/ 1793358 h 3911859"/>
                <a:gd name="connsiteX1695" fmla="*/ 4112991 w 7123922"/>
                <a:gd name="connsiteY1695" fmla="*/ 1793358 h 3911859"/>
                <a:gd name="connsiteX1696" fmla="*/ 4112291 w 7123922"/>
                <a:gd name="connsiteY1696" fmla="*/ 1819251 h 3911859"/>
                <a:gd name="connsiteX1697" fmla="*/ 4110891 w 7123922"/>
                <a:gd name="connsiteY1697" fmla="*/ 1843744 h 3911859"/>
                <a:gd name="connsiteX1698" fmla="*/ 4103894 w 7123922"/>
                <a:gd name="connsiteY1698" fmla="*/ 1862638 h 3911859"/>
                <a:gd name="connsiteX1699" fmla="*/ 4094096 w 7123922"/>
                <a:gd name="connsiteY1699" fmla="*/ 1887831 h 3911859"/>
                <a:gd name="connsiteX1700" fmla="*/ 4081500 w 7123922"/>
                <a:gd name="connsiteY1700" fmla="*/ 1909524 h 3911859"/>
                <a:gd name="connsiteX1701" fmla="*/ 4072403 w 7123922"/>
                <a:gd name="connsiteY1701" fmla="*/ 1914423 h 3911859"/>
                <a:gd name="connsiteX1702" fmla="*/ 4031814 w 7123922"/>
                <a:gd name="connsiteY1702" fmla="*/ 1911624 h 3911859"/>
                <a:gd name="connsiteX1703" fmla="*/ 4015719 w 7123922"/>
                <a:gd name="connsiteY1703" fmla="*/ 1909524 h 3911859"/>
                <a:gd name="connsiteX1704" fmla="*/ 3982129 w 7123922"/>
                <a:gd name="connsiteY1704" fmla="*/ 1917222 h 3911859"/>
                <a:gd name="connsiteX1705" fmla="*/ 3966733 w 7123922"/>
                <a:gd name="connsiteY1705" fmla="*/ 1919322 h 3911859"/>
                <a:gd name="connsiteX1706" fmla="*/ 3907951 w 7123922"/>
                <a:gd name="connsiteY1706" fmla="*/ 1908825 h 3911859"/>
                <a:gd name="connsiteX1707" fmla="*/ 3886957 w 7123922"/>
                <a:gd name="connsiteY1707" fmla="*/ 1903926 h 3911859"/>
                <a:gd name="connsiteX1708" fmla="*/ 3858265 w 7123922"/>
                <a:gd name="connsiteY1708" fmla="*/ 1896228 h 3911859"/>
                <a:gd name="connsiteX1709" fmla="*/ 3836571 w 7123922"/>
                <a:gd name="connsiteY1709" fmla="*/ 1886431 h 3911859"/>
                <a:gd name="connsiteX1710" fmla="*/ 3826774 w 7123922"/>
                <a:gd name="connsiteY1710" fmla="*/ 1881533 h 3911859"/>
                <a:gd name="connsiteX1711" fmla="*/ 3781287 w 7123922"/>
                <a:gd name="connsiteY1711" fmla="*/ 1885032 h 3911859"/>
                <a:gd name="connsiteX1712" fmla="*/ 3767291 w 7123922"/>
                <a:gd name="connsiteY1712" fmla="*/ 1911624 h 3911859"/>
                <a:gd name="connsiteX1713" fmla="*/ 3770790 w 7123922"/>
                <a:gd name="connsiteY1713" fmla="*/ 1920721 h 3911859"/>
                <a:gd name="connsiteX1714" fmla="*/ 3767991 w 7123922"/>
                <a:gd name="connsiteY1714" fmla="*/ 1929818 h 3911859"/>
                <a:gd name="connsiteX1715" fmla="*/ 3762393 w 7123922"/>
                <a:gd name="connsiteY1715" fmla="*/ 1935417 h 3911859"/>
                <a:gd name="connsiteX1716" fmla="*/ 3744898 w 7123922"/>
                <a:gd name="connsiteY1716" fmla="*/ 1937516 h 3911859"/>
                <a:gd name="connsiteX1717" fmla="*/ 3735801 w 7123922"/>
                <a:gd name="connsiteY1717" fmla="*/ 1931918 h 3911859"/>
                <a:gd name="connsiteX1718" fmla="*/ 3722505 w 7123922"/>
                <a:gd name="connsiteY1718" fmla="*/ 1923520 h 3911859"/>
                <a:gd name="connsiteX1719" fmla="*/ 3686115 w 7123922"/>
                <a:gd name="connsiteY1719" fmla="*/ 1913723 h 3911859"/>
                <a:gd name="connsiteX1720" fmla="*/ 3673519 w 7123922"/>
                <a:gd name="connsiteY1720" fmla="*/ 1906025 h 3911859"/>
                <a:gd name="connsiteX1721" fmla="*/ 3669320 w 7123922"/>
                <a:gd name="connsiteY1721" fmla="*/ 1896928 h 3911859"/>
                <a:gd name="connsiteX1722" fmla="*/ 3658123 w 7123922"/>
                <a:gd name="connsiteY1722" fmla="*/ 1887131 h 3911859"/>
                <a:gd name="connsiteX1723" fmla="*/ 3610537 w 7123922"/>
                <a:gd name="connsiteY1723" fmla="*/ 1879433 h 3911859"/>
                <a:gd name="connsiteX1724" fmla="*/ 3584645 w 7123922"/>
                <a:gd name="connsiteY1724" fmla="*/ 1873835 h 3911859"/>
                <a:gd name="connsiteX1725" fmla="*/ 3582546 w 7123922"/>
                <a:gd name="connsiteY1725" fmla="*/ 1872435 h 3911859"/>
                <a:gd name="connsiteX1726" fmla="*/ 3559452 w 7123922"/>
                <a:gd name="connsiteY1726" fmla="*/ 1860539 h 3911859"/>
                <a:gd name="connsiteX1727" fmla="*/ 3556653 w 7123922"/>
                <a:gd name="connsiteY1727" fmla="*/ 1850042 h 3911859"/>
                <a:gd name="connsiteX1728" fmla="*/ 3567850 w 7123922"/>
                <a:gd name="connsiteY1728" fmla="*/ 1839545 h 3911859"/>
                <a:gd name="connsiteX1729" fmla="*/ 3570649 w 7123922"/>
                <a:gd name="connsiteY1729" fmla="*/ 1821350 h 3911859"/>
                <a:gd name="connsiteX1730" fmla="*/ 3562951 w 7123922"/>
                <a:gd name="connsiteY1730" fmla="*/ 1811553 h 3911859"/>
                <a:gd name="connsiteX1731" fmla="*/ 3562251 w 7123922"/>
                <a:gd name="connsiteY1731" fmla="*/ 1806655 h 3911859"/>
                <a:gd name="connsiteX1732" fmla="*/ 3568550 w 7123922"/>
                <a:gd name="connsiteY1732" fmla="*/ 1793358 h 3911859"/>
                <a:gd name="connsiteX1733" fmla="*/ 3563651 w 7123922"/>
                <a:gd name="connsiteY1733" fmla="*/ 1789160 h 3911859"/>
                <a:gd name="connsiteX1734" fmla="*/ 3551754 w 7123922"/>
                <a:gd name="connsiteY1734" fmla="*/ 1786360 h 3911859"/>
                <a:gd name="connsiteX1735" fmla="*/ 3532160 w 7123922"/>
                <a:gd name="connsiteY1735" fmla="*/ 1782162 h 3911859"/>
                <a:gd name="connsiteX1736" fmla="*/ 3511866 w 7123922"/>
                <a:gd name="connsiteY1736" fmla="*/ 1788460 h 3911859"/>
                <a:gd name="connsiteX1737" fmla="*/ 3498570 w 7123922"/>
                <a:gd name="connsiteY1737" fmla="*/ 1789859 h 3911859"/>
                <a:gd name="connsiteX1738" fmla="*/ 3477576 w 7123922"/>
                <a:gd name="connsiteY1738" fmla="*/ 1788460 h 3911859"/>
                <a:gd name="connsiteX1739" fmla="*/ 3456582 w 7123922"/>
                <a:gd name="connsiteY1739" fmla="*/ 1791259 h 3911859"/>
                <a:gd name="connsiteX1740" fmla="*/ 3440487 w 7123922"/>
                <a:gd name="connsiteY1740" fmla="*/ 1791259 h 3911859"/>
                <a:gd name="connsiteX1741" fmla="*/ 3399899 w 7123922"/>
                <a:gd name="connsiteY1741" fmla="*/ 1794058 h 3911859"/>
                <a:gd name="connsiteX1742" fmla="*/ 3378205 w 7123922"/>
                <a:gd name="connsiteY1742" fmla="*/ 1796158 h 3911859"/>
                <a:gd name="connsiteX1743" fmla="*/ 3360010 w 7123922"/>
                <a:gd name="connsiteY1743" fmla="*/ 1800356 h 3911859"/>
                <a:gd name="connsiteX1744" fmla="*/ 3330619 w 7123922"/>
                <a:gd name="connsiteY1744" fmla="*/ 1813653 h 3911859"/>
                <a:gd name="connsiteX1745" fmla="*/ 3309625 w 7123922"/>
                <a:gd name="connsiteY1745" fmla="*/ 1824849 h 3911859"/>
                <a:gd name="connsiteX1746" fmla="*/ 3284432 w 7123922"/>
                <a:gd name="connsiteY1746" fmla="*/ 1829048 h 3911859"/>
                <a:gd name="connsiteX1747" fmla="*/ 3263438 w 7123922"/>
                <a:gd name="connsiteY1747" fmla="*/ 1826249 h 3911859"/>
                <a:gd name="connsiteX1748" fmla="*/ 3241745 w 7123922"/>
                <a:gd name="connsiteY1748" fmla="*/ 1826949 h 3911859"/>
                <a:gd name="connsiteX1749" fmla="*/ 3231948 w 7123922"/>
                <a:gd name="connsiteY1749" fmla="*/ 1822750 h 3911859"/>
                <a:gd name="connsiteX1750" fmla="*/ 3228449 w 7123922"/>
                <a:gd name="connsiteY1750" fmla="*/ 1819251 h 3911859"/>
                <a:gd name="connsiteX1751" fmla="*/ 3210254 w 7123922"/>
                <a:gd name="connsiteY1751" fmla="*/ 1823450 h 3911859"/>
                <a:gd name="connsiteX1752" fmla="*/ 3205355 w 7123922"/>
                <a:gd name="connsiteY1752" fmla="*/ 1837446 h 3911859"/>
                <a:gd name="connsiteX1753" fmla="*/ 3183662 w 7123922"/>
                <a:gd name="connsiteY1753" fmla="*/ 1861239 h 3911859"/>
                <a:gd name="connsiteX1754" fmla="*/ 3155670 w 7123922"/>
                <a:gd name="connsiteY1754" fmla="*/ 1876634 h 3911859"/>
                <a:gd name="connsiteX1755" fmla="*/ 3138875 w 7123922"/>
                <a:gd name="connsiteY1755" fmla="*/ 1897628 h 3911859"/>
                <a:gd name="connsiteX1756" fmla="*/ 3132576 w 7123922"/>
                <a:gd name="connsiteY1756" fmla="*/ 1908125 h 3911859"/>
                <a:gd name="connsiteX1757" fmla="*/ 3126978 w 7123922"/>
                <a:gd name="connsiteY1757" fmla="*/ 1926319 h 3911859"/>
                <a:gd name="connsiteX1758" fmla="*/ 3127678 w 7123922"/>
                <a:gd name="connsiteY1758" fmla="*/ 1941015 h 3911859"/>
                <a:gd name="connsiteX1759" fmla="*/ 3124179 w 7123922"/>
                <a:gd name="connsiteY1759" fmla="*/ 1952912 h 3911859"/>
                <a:gd name="connsiteX1760" fmla="*/ 3112982 w 7123922"/>
                <a:gd name="connsiteY1760" fmla="*/ 1966908 h 3911859"/>
                <a:gd name="connsiteX1761" fmla="*/ 3105285 w 7123922"/>
                <a:gd name="connsiteY1761" fmla="*/ 1973906 h 3911859"/>
                <a:gd name="connsiteX1762" fmla="*/ 3091988 w 7123922"/>
                <a:gd name="connsiteY1762" fmla="*/ 1981604 h 3911859"/>
                <a:gd name="connsiteX1763" fmla="*/ 3072394 w 7123922"/>
                <a:gd name="connsiteY1763" fmla="*/ 1989301 h 3911859"/>
                <a:gd name="connsiteX1764" fmla="*/ 3056999 w 7123922"/>
                <a:gd name="connsiteY1764" fmla="*/ 1998399 h 3911859"/>
                <a:gd name="connsiteX1765" fmla="*/ 3050701 w 7123922"/>
                <a:gd name="connsiteY1765" fmla="*/ 2006796 h 3911859"/>
                <a:gd name="connsiteX1766" fmla="*/ 3036005 w 7123922"/>
                <a:gd name="connsiteY1766" fmla="*/ 2020792 h 3911859"/>
                <a:gd name="connsiteX1767" fmla="*/ 3020609 w 7123922"/>
                <a:gd name="connsiteY1767" fmla="*/ 2037587 h 3911859"/>
                <a:gd name="connsiteX1768" fmla="*/ 2996816 w 7123922"/>
                <a:gd name="connsiteY1768" fmla="*/ 2070477 h 3911859"/>
                <a:gd name="connsiteX1769" fmla="*/ 2990518 w 7123922"/>
                <a:gd name="connsiteY1769" fmla="*/ 2078875 h 3911859"/>
                <a:gd name="connsiteX1770" fmla="*/ 2968124 w 7123922"/>
                <a:gd name="connsiteY1770" fmla="*/ 2115264 h 3911859"/>
                <a:gd name="connsiteX1771" fmla="*/ 2962526 w 7123922"/>
                <a:gd name="connsiteY1771" fmla="*/ 2131360 h 3911859"/>
                <a:gd name="connsiteX1772" fmla="*/ 2970224 w 7123922"/>
                <a:gd name="connsiteY1772" fmla="*/ 2148155 h 3911859"/>
                <a:gd name="connsiteX1773" fmla="*/ 2976522 w 7123922"/>
                <a:gd name="connsiteY1773" fmla="*/ 2162851 h 3911859"/>
                <a:gd name="connsiteX1774" fmla="*/ 2976522 w 7123922"/>
                <a:gd name="connsiteY1774" fmla="*/ 2179646 h 3911859"/>
                <a:gd name="connsiteX1775" fmla="*/ 2974423 w 7123922"/>
                <a:gd name="connsiteY1775" fmla="*/ 2223033 h 3911859"/>
                <a:gd name="connsiteX1776" fmla="*/ 2973023 w 7123922"/>
                <a:gd name="connsiteY1776" fmla="*/ 2227932 h 3911859"/>
                <a:gd name="connsiteX1777" fmla="*/ 2954128 w 7123922"/>
                <a:gd name="connsiteY1777" fmla="*/ 2267820 h 3911859"/>
                <a:gd name="connsiteX1778" fmla="*/ 2954128 w 7123922"/>
                <a:gd name="connsiteY1778" fmla="*/ 2272719 h 3911859"/>
                <a:gd name="connsiteX1779" fmla="*/ 2963226 w 7123922"/>
                <a:gd name="connsiteY1779" fmla="*/ 2285315 h 3911859"/>
                <a:gd name="connsiteX1780" fmla="*/ 2966025 w 7123922"/>
                <a:gd name="connsiteY1780" fmla="*/ 2299311 h 3911859"/>
                <a:gd name="connsiteX1781" fmla="*/ 2968124 w 7123922"/>
                <a:gd name="connsiteY1781" fmla="*/ 2321005 h 3911859"/>
                <a:gd name="connsiteX1782" fmla="*/ 2981421 w 7123922"/>
                <a:gd name="connsiteY1782" fmla="*/ 2332901 h 3911859"/>
                <a:gd name="connsiteX1783" fmla="*/ 2996816 w 7123922"/>
                <a:gd name="connsiteY1783" fmla="*/ 2337799 h 3911859"/>
                <a:gd name="connsiteX1784" fmla="*/ 2996816 w 7123922"/>
                <a:gd name="connsiteY1784" fmla="*/ 2337100 h 3911859"/>
                <a:gd name="connsiteX1785" fmla="*/ 2997516 w 7123922"/>
                <a:gd name="connsiteY1785" fmla="*/ 2336400 h 3911859"/>
                <a:gd name="connsiteX1786" fmla="*/ 2996816 w 7123922"/>
                <a:gd name="connsiteY1786" fmla="*/ 2337799 h 3911859"/>
                <a:gd name="connsiteX1787" fmla="*/ 2996816 w 7123922"/>
                <a:gd name="connsiteY1787" fmla="*/ 2337799 h 3911859"/>
                <a:gd name="connsiteX1788" fmla="*/ 3003814 w 7123922"/>
                <a:gd name="connsiteY1788" fmla="*/ 2349696 h 3911859"/>
                <a:gd name="connsiteX1789" fmla="*/ 3013611 w 7123922"/>
                <a:gd name="connsiteY1789" fmla="*/ 2360893 h 3911859"/>
                <a:gd name="connsiteX1790" fmla="*/ 3020609 w 7123922"/>
                <a:gd name="connsiteY1790" fmla="*/ 2367891 h 3911859"/>
                <a:gd name="connsiteX1791" fmla="*/ 3039504 w 7123922"/>
                <a:gd name="connsiteY1791" fmla="*/ 2381187 h 3911859"/>
                <a:gd name="connsiteX1792" fmla="*/ 3044402 w 7123922"/>
                <a:gd name="connsiteY1792" fmla="*/ 2389585 h 3911859"/>
                <a:gd name="connsiteX1793" fmla="*/ 3055599 w 7123922"/>
                <a:gd name="connsiteY1793" fmla="*/ 2416877 h 3911859"/>
                <a:gd name="connsiteX1794" fmla="*/ 3079392 w 7123922"/>
                <a:gd name="connsiteY1794" fmla="*/ 2436471 h 3911859"/>
                <a:gd name="connsiteX1795" fmla="*/ 3100386 w 7123922"/>
                <a:gd name="connsiteY1795" fmla="*/ 2447667 h 3911859"/>
                <a:gd name="connsiteX1796" fmla="*/ 3145873 w 7123922"/>
                <a:gd name="connsiteY1796" fmla="*/ 2478459 h 3911859"/>
                <a:gd name="connsiteX1797" fmla="*/ 3171065 w 7123922"/>
                <a:gd name="connsiteY1797" fmla="*/ 2488256 h 3911859"/>
                <a:gd name="connsiteX1798" fmla="*/ 3178763 w 7123922"/>
                <a:gd name="connsiteY1798" fmla="*/ 2487556 h 3911859"/>
                <a:gd name="connsiteX1799" fmla="*/ 3196258 w 7123922"/>
                <a:gd name="connsiteY1799" fmla="*/ 2480558 h 3911859"/>
                <a:gd name="connsiteX1800" fmla="*/ 3227749 w 7123922"/>
                <a:gd name="connsiteY1800" fmla="*/ 2474260 h 3911859"/>
                <a:gd name="connsiteX1801" fmla="*/ 3249442 w 7123922"/>
                <a:gd name="connsiteY1801" fmla="*/ 2472860 h 3911859"/>
                <a:gd name="connsiteX1802" fmla="*/ 3280933 w 7123922"/>
                <a:gd name="connsiteY1802" fmla="*/ 2476359 h 3911859"/>
                <a:gd name="connsiteX1803" fmla="*/ 3288631 w 7123922"/>
                <a:gd name="connsiteY1803" fmla="*/ 2478459 h 3911859"/>
                <a:gd name="connsiteX1804" fmla="*/ 3304726 w 7123922"/>
                <a:gd name="connsiteY1804" fmla="*/ 2477759 h 3911859"/>
                <a:gd name="connsiteX1805" fmla="*/ 3322921 w 7123922"/>
                <a:gd name="connsiteY1805" fmla="*/ 2472160 h 3911859"/>
                <a:gd name="connsiteX1806" fmla="*/ 3337617 w 7123922"/>
                <a:gd name="connsiteY1806" fmla="*/ 2465862 h 3911859"/>
                <a:gd name="connsiteX1807" fmla="*/ 3360010 w 7123922"/>
                <a:gd name="connsiteY1807" fmla="*/ 2456765 h 3911859"/>
                <a:gd name="connsiteX1808" fmla="*/ 3383104 w 7123922"/>
                <a:gd name="connsiteY1808" fmla="*/ 2450467 h 3911859"/>
                <a:gd name="connsiteX1809" fmla="*/ 3418093 w 7123922"/>
                <a:gd name="connsiteY1809" fmla="*/ 2446268 h 3911859"/>
                <a:gd name="connsiteX1810" fmla="*/ 3425791 w 7123922"/>
                <a:gd name="connsiteY1810" fmla="*/ 2447667 h 3911859"/>
                <a:gd name="connsiteX1811" fmla="*/ 3448884 w 7123922"/>
                <a:gd name="connsiteY1811" fmla="*/ 2467262 h 3911859"/>
                <a:gd name="connsiteX1812" fmla="*/ 3455183 w 7123922"/>
                <a:gd name="connsiteY1812" fmla="*/ 2481258 h 3911859"/>
                <a:gd name="connsiteX1813" fmla="*/ 3477576 w 7123922"/>
                <a:gd name="connsiteY1813" fmla="*/ 2493154 h 3911859"/>
                <a:gd name="connsiteX1814" fmla="*/ 3485973 w 7123922"/>
                <a:gd name="connsiteY1814" fmla="*/ 2492455 h 3911859"/>
                <a:gd name="connsiteX1815" fmla="*/ 3520963 w 7123922"/>
                <a:gd name="connsiteY1815" fmla="*/ 2486856 h 3911859"/>
                <a:gd name="connsiteX1816" fmla="*/ 3537059 w 7123922"/>
                <a:gd name="connsiteY1816" fmla="*/ 2491755 h 3911859"/>
                <a:gd name="connsiteX1817" fmla="*/ 3544756 w 7123922"/>
                <a:gd name="connsiteY1817" fmla="*/ 2498753 h 3911859"/>
                <a:gd name="connsiteX1818" fmla="*/ 3555953 w 7123922"/>
                <a:gd name="connsiteY1818" fmla="*/ 2522546 h 3911859"/>
                <a:gd name="connsiteX1819" fmla="*/ 3552454 w 7123922"/>
                <a:gd name="connsiteY1819" fmla="*/ 2539341 h 3911859"/>
                <a:gd name="connsiteX1820" fmla="*/ 3545456 w 7123922"/>
                <a:gd name="connsiteY1820" fmla="*/ 2552637 h 3911859"/>
                <a:gd name="connsiteX1821" fmla="*/ 3544756 w 7123922"/>
                <a:gd name="connsiteY1821" fmla="*/ 2569432 h 3911859"/>
                <a:gd name="connsiteX1822" fmla="*/ 3533560 w 7123922"/>
                <a:gd name="connsiteY1822" fmla="*/ 2593925 h 3911859"/>
                <a:gd name="connsiteX1823" fmla="*/ 3532160 w 7123922"/>
                <a:gd name="connsiteY1823" fmla="*/ 2598124 h 3911859"/>
                <a:gd name="connsiteX1824" fmla="*/ 3532860 w 7123922"/>
                <a:gd name="connsiteY1824" fmla="*/ 2600223 h 3911859"/>
                <a:gd name="connsiteX1825" fmla="*/ 3572748 w 7123922"/>
                <a:gd name="connsiteY1825" fmla="*/ 2652008 h 3911859"/>
                <a:gd name="connsiteX1826" fmla="*/ 3584645 w 7123922"/>
                <a:gd name="connsiteY1826" fmla="*/ 2661805 h 3911859"/>
                <a:gd name="connsiteX1827" fmla="*/ 3600740 w 7123922"/>
                <a:gd name="connsiteY1827" fmla="*/ 2681400 h 3911859"/>
                <a:gd name="connsiteX1828" fmla="*/ 3604939 w 7123922"/>
                <a:gd name="connsiteY1828" fmla="*/ 2692596 h 3911859"/>
                <a:gd name="connsiteX1829" fmla="*/ 3618235 w 7123922"/>
                <a:gd name="connsiteY1829" fmla="*/ 2719188 h 3911859"/>
                <a:gd name="connsiteX1830" fmla="*/ 3628032 w 7123922"/>
                <a:gd name="connsiteY1830" fmla="*/ 2752079 h 3911859"/>
                <a:gd name="connsiteX1831" fmla="*/ 3625933 w 7123922"/>
                <a:gd name="connsiteY1831" fmla="*/ 2759077 h 3911859"/>
                <a:gd name="connsiteX1832" fmla="*/ 3625233 w 7123922"/>
                <a:gd name="connsiteY1832" fmla="*/ 2768874 h 3911859"/>
                <a:gd name="connsiteX1833" fmla="*/ 3632931 w 7123922"/>
                <a:gd name="connsiteY1833" fmla="*/ 2789868 h 3911859"/>
                <a:gd name="connsiteX1834" fmla="*/ 3637130 w 7123922"/>
                <a:gd name="connsiteY1834" fmla="*/ 2798965 h 3911859"/>
                <a:gd name="connsiteX1835" fmla="*/ 3628032 w 7123922"/>
                <a:gd name="connsiteY1835" fmla="*/ 2835355 h 3911859"/>
                <a:gd name="connsiteX1836" fmla="*/ 3614036 w 7123922"/>
                <a:gd name="connsiteY1836" fmla="*/ 2850050 h 3911859"/>
                <a:gd name="connsiteX1837" fmla="*/ 3604939 w 7123922"/>
                <a:gd name="connsiteY1837" fmla="*/ 2867545 h 3911859"/>
                <a:gd name="connsiteX1838" fmla="*/ 3595142 w 7123922"/>
                <a:gd name="connsiteY1838" fmla="*/ 2898336 h 3911859"/>
                <a:gd name="connsiteX1839" fmla="*/ 3590943 w 7123922"/>
                <a:gd name="connsiteY1839" fmla="*/ 2915131 h 3911859"/>
                <a:gd name="connsiteX1840" fmla="*/ 3590943 w 7123922"/>
                <a:gd name="connsiteY1840" fmla="*/ 2944523 h 3911859"/>
                <a:gd name="connsiteX1841" fmla="*/ 3596541 w 7123922"/>
                <a:gd name="connsiteY1841" fmla="*/ 2957819 h 3911859"/>
                <a:gd name="connsiteX1842" fmla="*/ 3618935 w 7123922"/>
                <a:gd name="connsiteY1842" fmla="*/ 2991409 h 3911859"/>
                <a:gd name="connsiteX1843" fmla="*/ 3637829 w 7123922"/>
                <a:gd name="connsiteY1843" fmla="*/ 3029198 h 3911859"/>
                <a:gd name="connsiteX1844" fmla="*/ 3646926 w 7123922"/>
                <a:gd name="connsiteY1844" fmla="*/ 3057190 h 3911859"/>
                <a:gd name="connsiteX1845" fmla="*/ 3652525 w 7123922"/>
                <a:gd name="connsiteY1845" fmla="*/ 3088681 h 3911859"/>
                <a:gd name="connsiteX1846" fmla="*/ 3655324 w 7123922"/>
                <a:gd name="connsiteY1846" fmla="*/ 3100577 h 3911859"/>
                <a:gd name="connsiteX1847" fmla="*/ 3661622 w 7123922"/>
                <a:gd name="connsiteY1847" fmla="*/ 3134168 h 3911859"/>
                <a:gd name="connsiteX1848" fmla="*/ 3679117 w 7123922"/>
                <a:gd name="connsiteY1848" fmla="*/ 3167058 h 3911859"/>
                <a:gd name="connsiteX1849" fmla="*/ 3692413 w 7123922"/>
                <a:gd name="connsiteY1849" fmla="*/ 3182453 h 3911859"/>
                <a:gd name="connsiteX1850" fmla="*/ 3701511 w 7123922"/>
                <a:gd name="connsiteY1850" fmla="*/ 3199948 h 3911859"/>
                <a:gd name="connsiteX1851" fmla="*/ 3716206 w 7123922"/>
                <a:gd name="connsiteY1851" fmla="*/ 3237037 h 3911859"/>
                <a:gd name="connsiteX1852" fmla="*/ 3720405 w 7123922"/>
                <a:gd name="connsiteY1852" fmla="*/ 3246135 h 3911859"/>
                <a:gd name="connsiteX1853" fmla="*/ 3717606 w 7123922"/>
                <a:gd name="connsiteY1853" fmla="*/ 3267129 h 3911859"/>
                <a:gd name="connsiteX1854" fmla="*/ 3716906 w 7123922"/>
                <a:gd name="connsiteY1854" fmla="*/ 3276226 h 3911859"/>
                <a:gd name="connsiteX1855" fmla="*/ 3723204 w 7123922"/>
                <a:gd name="connsiteY1855" fmla="*/ 3297220 h 3911859"/>
                <a:gd name="connsiteX1856" fmla="*/ 3725304 w 7123922"/>
                <a:gd name="connsiteY1856" fmla="*/ 3301419 h 3911859"/>
                <a:gd name="connsiteX1857" fmla="*/ 3753996 w 7123922"/>
                <a:gd name="connsiteY1857" fmla="*/ 3315414 h 3911859"/>
                <a:gd name="connsiteX1858" fmla="*/ 3761693 w 7123922"/>
                <a:gd name="connsiteY1858" fmla="*/ 3315414 h 3911859"/>
                <a:gd name="connsiteX1859" fmla="*/ 3790385 w 7123922"/>
                <a:gd name="connsiteY1859" fmla="*/ 3308416 h 3911859"/>
                <a:gd name="connsiteX1860" fmla="*/ 3803681 w 7123922"/>
                <a:gd name="connsiteY1860" fmla="*/ 3305618 h 3911859"/>
                <a:gd name="connsiteX1861" fmla="*/ 3827474 w 7123922"/>
                <a:gd name="connsiteY1861" fmla="*/ 3301419 h 3911859"/>
                <a:gd name="connsiteX1862" fmla="*/ 3854066 w 7123922"/>
                <a:gd name="connsiteY1862" fmla="*/ 3302119 h 3911859"/>
                <a:gd name="connsiteX1863" fmla="*/ 3861764 w 7123922"/>
                <a:gd name="connsiteY1863" fmla="*/ 3302818 h 3911859"/>
                <a:gd name="connsiteX1864" fmla="*/ 3886957 w 7123922"/>
                <a:gd name="connsiteY1864" fmla="*/ 3295820 h 3911859"/>
                <a:gd name="connsiteX1865" fmla="*/ 3894654 w 7123922"/>
                <a:gd name="connsiteY1865" fmla="*/ 3293721 h 3911859"/>
                <a:gd name="connsiteX1866" fmla="*/ 3929644 w 7123922"/>
                <a:gd name="connsiteY1866" fmla="*/ 3281824 h 3911859"/>
                <a:gd name="connsiteX1867" fmla="*/ 3970932 w 7123922"/>
                <a:gd name="connsiteY1867" fmla="*/ 3249634 h 3911859"/>
                <a:gd name="connsiteX1868" fmla="*/ 3994025 w 7123922"/>
                <a:gd name="connsiteY1868" fmla="*/ 3225841 h 3911859"/>
                <a:gd name="connsiteX1869" fmla="*/ 4014319 w 7123922"/>
                <a:gd name="connsiteY1869" fmla="*/ 3199948 h 3911859"/>
                <a:gd name="connsiteX1870" fmla="*/ 4026916 w 7123922"/>
                <a:gd name="connsiteY1870" fmla="*/ 3187352 h 3911859"/>
                <a:gd name="connsiteX1871" fmla="*/ 4048609 w 7123922"/>
                <a:gd name="connsiteY1871" fmla="*/ 3160060 h 3911859"/>
                <a:gd name="connsiteX1872" fmla="*/ 4055607 w 7123922"/>
                <a:gd name="connsiteY1872" fmla="*/ 3136267 h 3911859"/>
                <a:gd name="connsiteX1873" fmla="*/ 4054208 w 7123922"/>
                <a:gd name="connsiteY1873" fmla="*/ 3124370 h 3911859"/>
                <a:gd name="connsiteX1874" fmla="*/ 4058407 w 7123922"/>
                <a:gd name="connsiteY1874" fmla="*/ 3111074 h 3911859"/>
                <a:gd name="connsiteX1875" fmla="*/ 4079401 w 7123922"/>
                <a:gd name="connsiteY1875" fmla="*/ 3100577 h 3911859"/>
                <a:gd name="connsiteX1876" fmla="*/ 4104593 w 7123922"/>
                <a:gd name="connsiteY1876" fmla="*/ 3091480 h 3911859"/>
                <a:gd name="connsiteX1877" fmla="*/ 4115790 w 7123922"/>
                <a:gd name="connsiteY1877" fmla="*/ 3075385 h 3911859"/>
                <a:gd name="connsiteX1878" fmla="*/ 4119289 w 7123922"/>
                <a:gd name="connsiteY1878" fmla="*/ 3050892 h 3911859"/>
                <a:gd name="connsiteX1879" fmla="*/ 4118589 w 7123922"/>
                <a:gd name="connsiteY1879" fmla="*/ 3038995 h 3911859"/>
                <a:gd name="connsiteX1880" fmla="*/ 4106692 w 7123922"/>
                <a:gd name="connsiteY1880" fmla="*/ 3001206 h 3911859"/>
                <a:gd name="connsiteX1881" fmla="*/ 4109492 w 7123922"/>
                <a:gd name="connsiteY1881" fmla="*/ 2990009 h 3911859"/>
                <a:gd name="connsiteX1882" fmla="*/ 4168274 w 7123922"/>
                <a:gd name="connsiteY1882" fmla="*/ 2945922 h 3911859"/>
                <a:gd name="connsiteX1883" fmla="*/ 4187169 w 7123922"/>
                <a:gd name="connsiteY1883" fmla="*/ 2936825 h 3911859"/>
                <a:gd name="connsiteX1884" fmla="*/ 4208863 w 7123922"/>
                <a:gd name="connsiteY1884" fmla="*/ 2926328 h 3911859"/>
                <a:gd name="connsiteX1885" fmla="*/ 4241753 w 7123922"/>
                <a:gd name="connsiteY1885" fmla="*/ 2891338 h 3911859"/>
                <a:gd name="connsiteX1886" fmla="*/ 4245252 w 7123922"/>
                <a:gd name="connsiteY1886" fmla="*/ 2870344 h 3911859"/>
                <a:gd name="connsiteX1887" fmla="*/ 4245252 w 7123922"/>
                <a:gd name="connsiteY1887" fmla="*/ 2847951 h 3911859"/>
                <a:gd name="connsiteX1888" fmla="*/ 4245252 w 7123922"/>
                <a:gd name="connsiteY1888" fmla="*/ 2830456 h 3911859"/>
                <a:gd name="connsiteX1889" fmla="*/ 4246652 w 7123922"/>
                <a:gd name="connsiteY1889" fmla="*/ 2801064 h 3911859"/>
                <a:gd name="connsiteX1890" fmla="*/ 4241053 w 7123922"/>
                <a:gd name="connsiteY1890" fmla="*/ 2788468 h 3911859"/>
                <a:gd name="connsiteX1891" fmla="*/ 4224958 w 7123922"/>
                <a:gd name="connsiteY1891" fmla="*/ 2766775 h 3911859"/>
                <a:gd name="connsiteX1892" fmla="*/ 4220759 w 7123922"/>
                <a:gd name="connsiteY1892" fmla="*/ 2733184 h 3911859"/>
                <a:gd name="connsiteX1893" fmla="*/ 4222859 w 7123922"/>
                <a:gd name="connsiteY1893" fmla="*/ 2726186 h 3911859"/>
                <a:gd name="connsiteX1894" fmla="*/ 4220759 w 7123922"/>
                <a:gd name="connsiteY1894" fmla="*/ 2712890 h 3911859"/>
                <a:gd name="connsiteX1895" fmla="*/ 4214461 w 7123922"/>
                <a:gd name="connsiteY1895" fmla="*/ 2689097 h 3911859"/>
                <a:gd name="connsiteX1896" fmla="*/ 4227757 w 7123922"/>
                <a:gd name="connsiteY1896" fmla="*/ 2668103 h 3911859"/>
                <a:gd name="connsiteX1897" fmla="*/ 4243153 w 7123922"/>
                <a:gd name="connsiteY1897" fmla="*/ 2642211 h 3911859"/>
                <a:gd name="connsiteX1898" fmla="*/ 4253650 w 7123922"/>
                <a:gd name="connsiteY1898" fmla="*/ 2631714 h 3911859"/>
                <a:gd name="connsiteX1899" fmla="*/ 4276043 w 7123922"/>
                <a:gd name="connsiteY1899" fmla="*/ 2613519 h 3911859"/>
                <a:gd name="connsiteX1900" fmla="*/ 4329928 w 7123922"/>
                <a:gd name="connsiteY1900" fmla="*/ 2561734 h 3911859"/>
                <a:gd name="connsiteX1901" fmla="*/ 4366317 w 7123922"/>
                <a:gd name="connsiteY1901" fmla="*/ 2536542 h 3911859"/>
                <a:gd name="connsiteX1902" fmla="*/ 4370516 w 7123922"/>
                <a:gd name="connsiteY1902" fmla="*/ 2533742 h 3911859"/>
                <a:gd name="connsiteX1903" fmla="*/ 4448893 w 7123922"/>
                <a:gd name="connsiteY1903" fmla="*/ 2444169 h 3911859"/>
                <a:gd name="connsiteX1904" fmla="*/ 4471986 w 7123922"/>
                <a:gd name="connsiteY1904" fmla="*/ 2404980 h 3911859"/>
                <a:gd name="connsiteX1905" fmla="*/ 4485282 w 7123922"/>
                <a:gd name="connsiteY1905" fmla="*/ 2378388 h 3911859"/>
                <a:gd name="connsiteX1906" fmla="*/ 4489481 w 7123922"/>
                <a:gd name="connsiteY1906" fmla="*/ 2339199 h 3911859"/>
                <a:gd name="connsiteX1907" fmla="*/ 4478984 w 7123922"/>
                <a:gd name="connsiteY1907" fmla="*/ 2332901 h 3911859"/>
                <a:gd name="connsiteX1908" fmla="*/ 4476885 w 7123922"/>
                <a:gd name="connsiteY1908" fmla="*/ 2333601 h 3911859"/>
                <a:gd name="connsiteX1909" fmla="*/ 4441195 w 7123922"/>
                <a:gd name="connsiteY1909" fmla="*/ 2344797 h 3911859"/>
                <a:gd name="connsiteX1910" fmla="*/ 4388011 w 7123922"/>
                <a:gd name="connsiteY1910" fmla="*/ 2354595 h 3911859"/>
                <a:gd name="connsiteX1911" fmla="*/ 4379613 w 7123922"/>
                <a:gd name="connsiteY1911" fmla="*/ 2355294 h 3911859"/>
                <a:gd name="connsiteX1912" fmla="*/ 4350922 w 7123922"/>
                <a:gd name="connsiteY1912" fmla="*/ 2361593 h 3911859"/>
                <a:gd name="connsiteX1913" fmla="*/ 4343223 w 7123922"/>
                <a:gd name="connsiteY1913" fmla="*/ 2364392 h 3911859"/>
                <a:gd name="connsiteX1914" fmla="*/ 4332727 w 7123922"/>
                <a:gd name="connsiteY1914" fmla="*/ 2362992 h 3911859"/>
                <a:gd name="connsiteX1915" fmla="*/ 4326429 w 7123922"/>
                <a:gd name="connsiteY1915" fmla="*/ 2358094 h 3911859"/>
                <a:gd name="connsiteX1916" fmla="*/ 4307534 w 7123922"/>
                <a:gd name="connsiteY1916" fmla="*/ 2340599 h 3911859"/>
                <a:gd name="connsiteX1917" fmla="*/ 4306834 w 7123922"/>
                <a:gd name="connsiteY1917" fmla="*/ 2334300 h 3911859"/>
                <a:gd name="connsiteX1918" fmla="*/ 4304035 w 7123922"/>
                <a:gd name="connsiteY1918" fmla="*/ 2317506 h 3911859"/>
                <a:gd name="connsiteX1919" fmla="*/ 4290739 w 7123922"/>
                <a:gd name="connsiteY1919" fmla="*/ 2304909 h 3911859"/>
                <a:gd name="connsiteX1920" fmla="*/ 4262747 w 7123922"/>
                <a:gd name="connsiteY1920" fmla="*/ 2278317 h 3911859"/>
                <a:gd name="connsiteX1921" fmla="*/ 4242453 w 7123922"/>
                <a:gd name="connsiteY1921" fmla="*/ 2266421 h 3911859"/>
                <a:gd name="connsiteX1922" fmla="*/ 4215161 w 7123922"/>
                <a:gd name="connsiteY1922" fmla="*/ 2238429 h 3911859"/>
                <a:gd name="connsiteX1923" fmla="*/ 4208163 w 7123922"/>
                <a:gd name="connsiteY1923" fmla="*/ 2217435 h 3911859"/>
                <a:gd name="connsiteX1924" fmla="*/ 4194167 w 7123922"/>
                <a:gd name="connsiteY1924" fmla="*/ 2199940 h 3911859"/>
                <a:gd name="connsiteX1925" fmla="*/ 4176672 w 7123922"/>
                <a:gd name="connsiteY1925" fmla="*/ 2188043 h 3911859"/>
                <a:gd name="connsiteX1926" fmla="*/ 4169674 w 7123922"/>
                <a:gd name="connsiteY1926" fmla="*/ 2175447 h 3911859"/>
                <a:gd name="connsiteX1927" fmla="*/ 4161276 w 7123922"/>
                <a:gd name="connsiteY1927" fmla="*/ 2134159 h 3911859"/>
                <a:gd name="connsiteX1928" fmla="*/ 4137484 w 7123922"/>
                <a:gd name="connsiteY1928" fmla="*/ 2105467 h 3911859"/>
                <a:gd name="connsiteX1929" fmla="*/ 4130486 w 7123922"/>
                <a:gd name="connsiteY1929" fmla="*/ 2102668 h 3911859"/>
                <a:gd name="connsiteX1930" fmla="*/ 4126287 w 7123922"/>
                <a:gd name="connsiteY1930" fmla="*/ 2096370 h 3911859"/>
                <a:gd name="connsiteX1931" fmla="*/ 4124887 w 7123922"/>
                <a:gd name="connsiteY1931" fmla="*/ 2089372 h 3911859"/>
                <a:gd name="connsiteX1932" fmla="*/ 4117189 w 7123922"/>
                <a:gd name="connsiteY1932" fmla="*/ 2066979 h 3911859"/>
                <a:gd name="connsiteX1933" fmla="*/ 4110191 w 7123922"/>
                <a:gd name="connsiteY1933" fmla="*/ 2056482 h 3911859"/>
                <a:gd name="connsiteX1934" fmla="*/ 4083599 w 7123922"/>
                <a:gd name="connsiteY1934" fmla="*/ 2008196 h 3911859"/>
                <a:gd name="connsiteX1935" fmla="*/ 4078701 w 7123922"/>
                <a:gd name="connsiteY1935" fmla="*/ 1999098 h 3911859"/>
                <a:gd name="connsiteX1936" fmla="*/ 4082200 w 7123922"/>
                <a:gd name="connsiteY1936" fmla="*/ 1994200 h 3911859"/>
                <a:gd name="connsiteX1937" fmla="*/ 4092697 w 7123922"/>
                <a:gd name="connsiteY1937" fmla="*/ 1992800 h 3911859"/>
                <a:gd name="connsiteX1938" fmla="*/ 4101794 w 7123922"/>
                <a:gd name="connsiteY1938" fmla="*/ 1988601 h 3911859"/>
                <a:gd name="connsiteX1939" fmla="*/ 4112991 w 7123922"/>
                <a:gd name="connsiteY1939" fmla="*/ 1994900 h 3911859"/>
                <a:gd name="connsiteX1940" fmla="*/ 4119289 w 7123922"/>
                <a:gd name="connsiteY1940" fmla="*/ 2002597 h 3911859"/>
                <a:gd name="connsiteX1941" fmla="*/ 4146581 w 7123922"/>
                <a:gd name="connsiteY1941" fmla="*/ 2038987 h 3911859"/>
                <a:gd name="connsiteX1942" fmla="*/ 4158478 w 7123922"/>
                <a:gd name="connsiteY1942" fmla="*/ 2060680 h 3911859"/>
                <a:gd name="connsiteX1943" fmla="*/ 4168974 w 7123922"/>
                <a:gd name="connsiteY1943" fmla="*/ 2071177 h 3911859"/>
                <a:gd name="connsiteX1944" fmla="*/ 4191368 w 7123922"/>
                <a:gd name="connsiteY1944" fmla="*/ 2091471 h 3911859"/>
                <a:gd name="connsiteX1945" fmla="*/ 4196266 w 7123922"/>
                <a:gd name="connsiteY1945" fmla="*/ 2100569 h 3911859"/>
                <a:gd name="connsiteX1946" fmla="*/ 4200465 w 7123922"/>
                <a:gd name="connsiteY1946" fmla="*/ 2117364 h 3911859"/>
                <a:gd name="connsiteX1947" fmla="*/ 4200465 w 7123922"/>
                <a:gd name="connsiteY1947" fmla="*/ 2125062 h 3911859"/>
                <a:gd name="connsiteX1948" fmla="*/ 4220060 w 7123922"/>
                <a:gd name="connsiteY1948" fmla="*/ 2155853 h 3911859"/>
                <a:gd name="connsiteX1949" fmla="*/ 4234056 w 7123922"/>
                <a:gd name="connsiteY1949" fmla="*/ 2163551 h 3911859"/>
                <a:gd name="connsiteX1950" fmla="*/ 4250151 w 7123922"/>
                <a:gd name="connsiteY1950" fmla="*/ 2183145 h 3911859"/>
                <a:gd name="connsiteX1951" fmla="*/ 4266946 w 7123922"/>
                <a:gd name="connsiteY1951" fmla="*/ 2208337 h 3911859"/>
                <a:gd name="connsiteX1952" fmla="*/ 4284441 w 7123922"/>
                <a:gd name="connsiteY1952" fmla="*/ 2227232 h 3911859"/>
                <a:gd name="connsiteX1953" fmla="*/ 4292138 w 7123922"/>
                <a:gd name="connsiteY1953" fmla="*/ 2255224 h 3911859"/>
                <a:gd name="connsiteX1954" fmla="*/ 4292839 w 7123922"/>
                <a:gd name="connsiteY1954" fmla="*/ 2265021 h 3911859"/>
                <a:gd name="connsiteX1955" fmla="*/ 4304735 w 7123922"/>
                <a:gd name="connsiteY1955" fmla="*/ 2300011 h 3911859"/>
                <a:gd name="connsiteX1956" fmla="*/ 4311033 w 7123922"/>
                <a:gd name="connsiteY1956" fmla="*/ 2313307 h 3911859"/>
                <a:gd name="connsiteX1957" fmla="*/ 4322230 w 7123922"/>
                <a:gd name="connsiteY1957" fmla="*/ 2318905 h 3911859"/>
                <a:gd name="connsiteX1958" fmla="*/ 4335526 w 7123922"/>
                <a:gd name="connsiteY1958" fmla="*/ 2318205 h 3911859"/>
                <a:gd name="connsiteX1959" fmla="*/ 4352321 w 7123922"/>
                <a:gd name="connsiteY1959" fmla="*/ 2311207 h 3911859"/>
                <a:gd name="connsiteX1960" fmla="*/ 4374015 w 7123922"/>
                <a:gd name="connsiteY1960" fmla="*/ 2304209 h 3911859"/>
                <a:gd name="connsiteX1961" fmla="*/ 4402706 w 7123922"/>
                <a:gd name="connsiteY1961" fmla="*/ 2297911 h 3911859"/>
                <a:gd name="connsiteX1962" fmla="*/ 4420201 w 7123922"/>
                <a:gd name="connsiteY1962" fmla="*/ 2292313 h 3911859"/>
                <a:gd name="connsiteX1963" fmla="*/ 4434197 w 7123922"/>
                <a:gd name="connsiteY1963" fmla="*/ 2286015 h 3911859"/>
                <a:gd name="connsiteX1964" fmla="*/ 4450293 w 7123922"/>
                <a:gd name="connsiteY1964" fmla="*/ 2277617 h 3911859"/>
                <a:gd name="connsiteX1965" fmla="*/ 4478984 w 7123922"/>
                <a:gd name="connsiteY1965" fmla="*/ 2269220 h 3911859"/>
                <a:gd name="connsiteX1966" fmla="*/ 4501378 w 7123922"/>
                <a:gd name="connsiteY1966" fmla="*/ 2260122 h 3911859"/>
                <a:gd name="connsiteX1967" fmla="*/ 4508376 w 7123922"/>
                <a:gd name="connsiteY1967" fmla="*/ 2253124 h 3911859"/>
                <a:gd name="connsiteX1968" fmla="*/ 4524471 w 7123922"/>
                <a:gd name="connsiteY1968" fmla="*/ 2238429 h 3911859"/>
                <a:gd name="connsiteX1969" fmla="*/ 4558761 w 7123922"/>
                <a:gd name="connsiteY1969" fmla="*/ 2230731 h 3911859"/>
                <a:gd name="connsiteX1970" fmla="*/ 4574156 w 7123922"/>
                <a:gd name="connsiteY1970" fmla="*/ 2219534 h 3911859"/>
                <a:gd name="connsiteX1971" fmla="*/ 4583254 w 7123922"/>
                <a:gd name="connsiteY1971" fmla="*/ 2211137 h 3911859"/>
                <a:gd name="connsiteX1972" fmla="*/ 4603548 w 7123922"/>
                <a:gd name="connsiteY1972" fmla="*/ 2196441 h 3911859"/>
                <a:gd name="connsiteX1973" fmla="*/ 4614045 w 7123922"/>
                <a:gd name="connsiteY1973" fmla="*/ 2188743 h 3911859"/>
                <a:gd name="connsiteX1974" fmla="*/ 4624542 w 7123922"/>
                <a:gd name="connsiteY1974" fmla="*/ 2185944 h 3911859"/>
                <a:gd name="connsiteX1975" fmla="*/ 4628741 w 7123922"/>
                <a:gd name="connsiteY1975" fmla="*/ 2180346 h 3911859"/>
                <a:gd name="connsiteX1976" fmla="*/ 4629440 w 7123922"/>
                <a:gd name="connsiteY1976" fmla="*/ 2165650 h 3911859"/>
                <a:gd name="connsiteX1977" fmla="*/ 4635739 w 7123922"/>
                <a:gd name="connsiteY1977" fmla="*/ 2155153 h 3911859"/>
                <a:gd name="connsiteX1978" fmla="*/ 4664430 w 7123922"/>
                <a:gd name="connsiteY1978" fmla="*/ 2122962 h 3911859"/>
                <a:gd name="connsiteX1979" fmla="*/ 4660231 w 7123922"/>
                <a:gd name="connsiteY1979" fmla="*/ 2103368 h 3911859"/>
                <a:gd name="connsiteX1980" fmla="*/ 4646935 w 7123922"/>
                <a:gd name="connsiteY1980" fmla="*/ 2087972 h 3911859"/>
                <a:gd name="connsiteX1981" fmla="*/ 4633639 w 7123922"/>
                <a:gd name="connsiteY1981" fmla="*/ 2080275 h 3911859"/>
                <a:gd name="connsiteX1982" fmla="*/ 4611945 w 7123922"/>
                <a:gd name="connsiteY1982" fmla="*/ 2077475 h 3911859"/>
                <a:gd name="connsiteX1983" fmla="*/ 4600049 w 7123922"/>
                <a:gd name="connsiteY1983" fmla="*/ 2071177 h 3911859"/>
                <a:gd name="connsiteX1984" fmla="*/ 4587452 w 7123922"/>
                <a:gd name="connsiteY1984" fmla="*/ 2049484 h 3911859"/>
                <a:gd name="connsiteX1985" fmla="*/ 4583953 w 7123922"/>
                <a:gd name="connsiteY1985" fmla="*/ 2027790 h 3911859"/>
                <a:gd name="connsiteX1986" fmla="*/ 4582554 w 7123922"/>
                <a:gd name="connsiteY1986" fmla="*/ 2025691 h 3911859"/>
                <a:gd name="connsiteX1987" fmla="*/ 4577655 w 7123922"/>
                <a:gd name="connsiteY1987" fmla="*/ 2026390 h 3911859"/>
                <a:gd name="connsiteX1988" fmla="*/ 4547564 w 7123922"/>
                <a:gd name="connsiteY1988" fmla="*/ 2057881 h 3911859"/>
                <a:gd name="connsiteX1989" fmla="*/ 4520272 w 7123922"/>
                <a:gd name="connsiteY1989" fmla="*/ 2071177 h 3911859"/>
                <a:gd name="connsiteX1990" fmla="*/ 4493680 w 7123922"/>
                <a:gd name="connsiteY1990" fmla="*/ 2073976 h 3911859"/>
                <a:gd name="connsiteX1991" fmla="*/ 4483883 w 7123922"/>
                <a:gd name="connsiteY1991" fmla="*/ 2071177 h 3911859"/>
                <a:gd name="connsiteX1992" fmla="*/ 4477584 w 7123922"/>
                <a:gd name="connsiteY1992" fmla="*/ 2060680 h 3911859"/>
                <a:gd name="connsiteX1993" fmla="*/ 4474785 w 7123922"/>
                <a:gd name="connsiteY1993" fmla="*/ 2036188 h 3911859"/>
                <a:gd name="connsiteX1994" fmla="*/ 4472686 w 7123922"/>
                <a:gd name="connsiteY1994" fmla="*/ 2031989 h 3911859"/>
                <a:gd name="connsiteX1995" fmla="*/ 4468487 w 7123922"/>
                <a:gd name="connsiteY1995" fmla="*/ 2029190 h 3911859"/>
                <a:gd name="connsiteX1996" fmla="*/ 4463588 w 7123922"/>
                <a:gd name="connsiteY1996" fmla="*/ 2031289 h 3911859"/>
                <a:gd name="connsiteX1997" fmla="*/ 4458690 w 7123922"/>
                <a:gd name="connsiteY1997" fmla="*/ 2039687 h 3911859"/>
                <a:gd name="connsiteX1998" fmla="*/ 4450293 w 7123922"/>
                <a:gd name="connsiteY1998" fmla="*/ 2039687 h 3911859"/>
                <a:gd name="connsiteX1999" fmla="*/ 4443295 w 7123922"/>
                <a:gd name="connsiteY1999" fmla="*/ 2026390 h 3911859"/>
                <a:gd name="connsiteX2000" fmla="*/ 4430698 w 7123922"/>
                <a:gd name="connsiteY2000" fmla="*/ 2004697 h 3911859"/>
                <a:gd name="connsiteX2001" fmla="*/ 4417402 w 7123922"/>
                <a:gd name="connsiteY2001" fmla="*/ 1992800 h 3911859"/>
                <a:gd name="connsiteX2002" fmla="*/ 4411104 w 7123922"/>
                <a:gd name="connsiteY2002" fmla="*/ 1987902 h 3911859"/>
                <a:gd name="connsiteX2003" fmla="*/ 4395708 w 7123922"/>
                <a:gd name="connsiteY2003" fmla="*/ 1962009 h 3911859"/>
                <a:gd name="connsiteX2004" fmla="*/ 4395009 w 7123922"/>
                <a:gd name="connsiteY2004" fmla="*/ 1955011 h 3911859"/>
                <a:gd name="connsiteX2005" fmla="*/ 4397108 w 7123922"/>
                <a:gd name="connsiteY2005" fmla="*/ 1945214 h 3911859"/>
                <a:gd name="connsiteX2006" fmla="*/ 4400607 w 7123922"/>
                <a:gd name="connsiteY2006" fmla="*/ 1941715 h 3911859"/>
                <a:gd name="connsiteX2007" fmla="*/ 4416702 w 7123922"/>
                <a:gd name="connsiteY2007" fmla="*/ 1940315 h 3911859"/>
                <a:gd name="connsiteX2008" fmla="*/ 4432098 w 7123922"/>
                <a:gd name="connsiteY2008" fmla="*/ 1943115 h 3911859"/>
                <a:gd name="connsiteX2009" fmla="*/ 4439796 w 7123922"/>
                <a:gd name="connsiteY2009" fmla="*/ 1952912 h 3911859"/>
                <a:gd name="connsiteX2010" fmla="*/ 4460090 w 7123922"/>
                <a:gd name="connsiteY2010" fmla="*/ 1982303 h 3911859"/>
                <a:gd name="connsiteX2011" fmla="*/ 4472686 w 7123922"/>
                <a:gd name="connsiteY2011" fmla="*/ 1990701 h 3911859"/>
                <a:gd name="connsiteX2012" fmla="*/ 4480384 w 7123922"/>
                <a:gd name="connsiteY2012" fmla="*/ 1992800 h 3911859"/>
                <a:gd name="connsiteX2013" fmla="*/ 4496479 w 7123922"/>
                <a:gd name="connsiteY2013" fmla="*/ 2001198 h 3911859"/>
                <a:gd name="connsiteX2014" fmla="*/ 4506976 w 7123922"/>
                <a:gd name="connsiteY2014" fmla="*/ 2008196 h 3911859"/>
                <a:gd name="connsiteX2015" fmla="*/ 4540566 w 7123922"/>
                <a:gd name="connsiteY2015" fmla="*/ 2018693 h 3911859"/>
                <a:gd name="connsiteX2016" fmla="*/ 4553862 w 7123922"/>
                <a:gd name="connsiteY2016" fmla="*/ 2017293 h 3911859"/>
                <a:gd name="connsiteX2017" fmla="*/ 4573457 w 7123922"/>
                <a:gd name="connsiteY2017" fmla="*/ 2008896 h 3911859"/>
                <a:gd name="connsiteX2018" fmla="*/ 4591651 w 7123922"/>
                <a:gd name="connsiteY2018" fmla="*/ 2015194 h 3911859"/>
                <a:gd name="connsiteX2019" fmla="*/ 4599349 w 7123922"/>
                <a:gd name="connsiteY2019" fmla="*/ 2031289 h 3911859"/>
                <a:gd name="connsiteX2020" fmla="*/ 4611945 w 7123922"/>
                <a:gd name="connsiteY2020" fmla="*/ 2038987 h 3911859"/>
                <a:gd name="connsiteX2021" fmla="*/ 4686824 w 7123922"/>
                <a:gd name="connsiteY2021" fmla="*/ 2049484 h 3911859"/>
                <a:gd name="connsiteX2022" fmla="*/ 4713416 w 7123922"/>
                <a:gd name="connsiteY2022" fmla="*/ 2050183 h 3911859"/>
                <a:gd name="connsiteX2023" fmla="*/ 4759602 w 7123922"/>
                <a:gd name="connsiteY2023" fmla="*/ 2047384 h 3911859"/>
                <a:gd name="connsiteX2024" fmla="*/ 4770099 w 7123922"/>
                <a:gd name="connsiteY2024" fmla="*/ 2045985 h 3911859"/>
                <a:gd name="connsiteX2025" fmla="*/ 4802290 w 7123922"/>
                <a:gd name="connsiteY2025" fmla="*/ 2043885 h 3911859"/>
                <a:gd name="connsiteX2026" fmla="*/ 4810688 w 7123922"/>
                <a:gd name="connsiteY2026" fmla="*/ 2048784 h 3911859"/>
                <a:gd name="connsiteX2027" fmla="*/ 4817685 w 7123922"/>
                <a:gd name="connsiteY2027" fmla="*/ 2055782 h 3911859"/>
                <a:gd name="connsiteX2028" fmla="*/ 4826083 w 7123922"/>
                <a:gd name="connsiteY2028" fmla="*/ 2064879 h 3911859"/>
                <a:gd name="connsiteX2029" fmla="*/ 4842178 w 7123922"/>
                <a:gd name="connsiteY2029" fmla="*/ 2078875 h 3911859"/>
                <a:gd name="connsiteX2030" fmla="*/ 4857574 w 7123922"/>
                <a:gd name="connsiteY2030" fmla="*/ 2088672 h 3911859"/>
                <a:gd name="connsiteX2031" fmla="*/ 4885565 w 7123922"/>
                <a:gd name="connsiteY2031" fmla="*/ 2101269 h 3911859"/>
                <a:gd name="connsiteX2032" fmla="*/ 4892563 w 7123922"/>
                <a:gd name="connsiteY2032" fmla="*/ 2101269 h 3911859"/>
                <a:gd name="connsiteX2033" fmla="*/ 4893263 w 7123922"/>
                <a:gd name="connsiteY2033" fmla="*/ 2100569 h 3911859"/>
                <a:gd name="connsiteX2034" fmla="*/ 4894663 w 7123922"/>
                <a:gd name="connsiteY2034" fmla="*/ 2099869 h 3911859"/>
                <a:gd name="connsiteX2035" fmla="*/ 4893963 w 7123922"/>
                <a:gd name="connsiteY2035" fmla="*/ 2101269 h 3911859"/>
                <a:gd name="connsiteX2036" fmla="*/ 4893263 w 7123922"/>
                <a:gd name="connsiteY2036" fmla="*/ 2101269 h 3911859"/>
                <a:gd name="connsiteX2037" fmla="*/ 4875768 w 7123922"/>
                <a:gd name="connsiteY2037" fmla="*/ 2107567 h 3911859"/>
                <a:gd name="connsiteX2038" fmla="*/ 4871569 w 7123922"/>
                <a:gd name="connsiteY2038" fmla="*/ 2108966 h 3911859"/>
                <a:gd name="connsiteX2039" fmla="*/ 4872269 w 7123922"/>
                <a:gd name="connsiteY2039" fmla="*/ 2113165 h 3911859"/>
                <a:gd name="connsiteX2040" fmla="*/ 4896762 w 7123922"/>
                <a:gd name="connsiteY2040" fmla="*/ 2135559 h 3911859"/>
                <a:gd name="connsiteX2041" fmla="*/ 4937350 w 7123922"/>
                <a:gd name="connsiteY2041" fmla="*/ 2138358 h 3911859"/>
                <a:gd name="connsiteX2042" fmla="*/ 4949947 w 7123922"/>
                <a:gd name="connsiteY2042" fmla="*/ 2121563 h 3911859"/>
                <a:gd name="connsiteX2043" fmla="*/ 4949247 w 7123922"/>
                <a:gd name="connsiteY2043" fmla="*/ 2121563 h 3911859"/>
                <a:gd name="connsiteX2044" fmla="*/ 4949247 w 7123922"/>
                <a:gd name="connsiteY2044" fmla="*/ 2120163 h 3911859"/>
                <a:gd name="connsiteX2045" fmla="*/ 4949947 w 7123922"/>
                <a:gd name="connsiteY2045" fmla="*/ 2120863 h 3911859"/>
                <a:gd name="connsiteX2046" fmla="*/ 4949947 w 7123922"/>
                <a:gd name="connsiteY2046" fmla="*/ 2121563 h 3911859"/>
                <a:gd name="connsiteX2047" fmla="*/ 4952046 w 7123922"/>
                <a:gd name="connsiteY2047" fmla="*/ 2122962 h 3911859"/>
                <a:gd name="connsiteX2048" fmla="*/ 4959744 w 7123922"/>
                <a:gd name="connsiteY2048" fmla="*/ 2155853 h 3911859"/>
                <a:gd name="connsiteX2049" fmla="*/ 4961144 w 7123922"/>
                <a:gd name="connsiteY2049" fmla="*/ 2170548 h 3911859"/>
                <a:gd name="connsiteX2050" fmla="*/ 4970941 w 7123922"/>
                <a:gd name="connsiteY2050" fmla="*/ 2206238 h 3911859"/>
                <a:gd name="connsiteX2051" fmla="*/ 4982837 w 7123922"/>
                <a:gd name="connsiteY2051" fmla="*/ 2241228 h 3911859"/>
                <a:gd name="connsiteX2052" fmla="*/ 4985636 w 7123922"/>
                <a:gd name="connsiteY2052" fmla="*/ 2248226 h 3911859"/>
                <a:gd name="connsiteX2053" fmla="*/ 4998932 w 7123922"/>
                <a:gd name="connsiteY2053" fmla="*/ 2269920 h 3911859"/>
                <a:gd name="connsiteX2054" fmla="*/ 5012928 w 7123922"/>
                <a:gd name="connsiteY2054" fmla="*/ 2296512 h 3911859"/>
                <a:gd name="connsiteX2055" fmla="*/ 5018527 w 7123922"/>
                <a:gd name="connsiteY2055" fmla="*/ 2310508 h 3911859"/>
                <a:gd name="connsiteX2056" fmla="*/ 5033922 w 7123922"/>
                <a:gd name="connsiteY2056" fmla="*/ 2336400 h 3911859"/>
                <a:gd name="connsiteX2057" fmla="*/ 5044419 w 7123922"/>
                <a:gd name="connsiteY2057" fmla="*/ 2350396 h 3911859"/>
                <a:gd name="connsiteX2058" fmla="*/ 5058415 w 7123922"/>
                <a:gd name="connsiteY2058" fmla="*/ 2384686 h 3911859"/>
                <a:gd name="connsiteX2059" fmla="*/ 5068212 w 7123922"/>
                <a:gd name="connsiteY2059" fmla="*/ 2404980 h 3911859"/>
                <a:gd name="connsiteX2060" fmla="*/ 5075910 w 7123922"/>
                <a:gd name="connsiteY2060" fmla="*/ 2411978 h 3911859"/>
                <a:gd name="connsiteX2061" fmla="*/ 5097604 w 7123922"/>
                <a:gd name="connsiteY2061" fmla="*/ 2409179 h 3911859"/>
                <a:gd name="connsiteX2062" fmla="*/ 5101103 w 7123922"/>
                <a:gd name="connsiteY2062" fmla="*/ 2402881 h 3911859"/>
                <a:gd name="connsiteX2063" fmla="*/ 5110900 w 7123922"/>
                <a:gd name="connsiteY2063" fmla="*/ 2394483 h 3911859"/>
                <a:gd name="connsiteX2064" fmla="*/ 5120697 w 7123922"/>
                <a:gd name="connsiteY2064" fmla="*/ 2383986 h 3911859"/>
                <a:gd name="connsiteX2065" fmla="*/ 5133993 w 7123922"/>
                <a:gd name="connsiteY2065" fmla="*/ 2369290 h 3911859"/>
                <a:gd name="connsiteX2066" fmla="*/ 5138892 w 7123922"/>
                <a:gd name="connsiteY2066" fmla="*/ 2358793 h 3911859"/>
                <a:gd name="connsiteX2067" fmla="*/ 5136792 w 7123922"/>
                <a:gd name="connsiteY2067" fmla="*/ 2346897 h 3911859"/>
                <a:gd name="connsiteX2068" fmla="*/ 5138192 w 7123922"/>
                <a:gd name="connsiteY2068" fmla="*/ 2332201 h 3911859"/>
                <a:gd name="connsiteX2069" fmla="*/ 5142391 w 7123922"/>
                <a:gd name="connsiteY2069" fmla="*/ 2323104 h 3911859"/>
                <a:gd name="connsiteX2070" fmla="*/ 5143091 w 7123922"/>
                <a:gd name="connsiteY2070" fmla="*/ 2301410 h 3911859"/>
                <a:gd name="connsiteX2071" fmla="*/ 5140991 w 7123922"/>
                <a:gd name="connsiteY2071" fmla="*/ 2289514 h 3911859"/>
                <a:gd name="connsiteX2072" fmla="*/ 5140991 w 7123922"/>
                <a:gd name="connsiteY2072" fmla="*/ 2262222 h 3911859"/>
                <a:gd name="connsiteX2073" fmla="*/ 5150788 w 7123922"/>
                <a:gd name="connsiteY2073" fmla="*/ 2251725 h 3911859"/>
                <a:gd name="connsiteX2074" fmla="*/ 5157786 w 7123922"/>
                <a:gd name="connsiteY2074" fmla="*/ 2248926 h 3911859"/>
                <a:gd name="connsiteX2075" fmla="*/ 5177380 w 7123922"/>
                <a:gd name="connsiteY2075" fmla="*/ 2237029 h 3911859"/>
                <a:gd name="connsiteX2076" fmla="*/ 5184378 w 7123922"/>
                <a:gd name="connsiteY2076" fmla="*/ 2230031 h 3911859"/>
                <a:gd name="connsiteX2077" fmla="*/ 5190677 w 7123922"/>
                <a:gd name="connsiteY2077" fmla="*/ 2219534 h 3911859"/>
                <a:gd name="connsiteX2078" fmla="*/ 5219368 w 7123922"/>
                <a:gd name="connsiteY2078" fmla="*/ 2197141 h 3911859"/>
                <a:gd name="connsiteX2079" fmla="*/ 5229865 w 7123922"/>
                <a:gd name="connsiteY2079" fmla="*/ 2185944 h 3911859"/>
                <a:gd name="connsiteX2080" fmla="*/ 5241762 w 7123922"/>
                <a:gd name="connsiteY2080" fmla="*/ 2172648 h 3911859"/>
                <a:gd name="connsiteX2081" fmla="*/ 5252259 w 7123922"/>
                <a:gd name="connsiteY2081" fmla="*/ 2165650 h 3911859"/>
                <a:gd name="connsiteX2082" fmla="*/ 5278151 w 7123922"/>
                <a:gd name="connsiteY2082" fmla="*/ 2134159 h 3911859"/>
                <a:gd name="connsiteX2083" fmla="*/ 5285849 w 7123922"/>
                <a:gd name="connsiteY2083" fmla="*/ 2125062 h 3911859"/>
                <a:gd name="connsiteX2084" fmla="*/ 5306843 w 7123922"/>
                <a:gd name="connsiteY2084" fmla="*/ 2121563 h 3911859"/>
                <a:gd name="connsiteX2085" fmla="*/ 5353029 w 7123922"/>
                <a:gd name="connsiteY2085" fmla="*/ 2109666 h 3911859"/>
                <a:gd name="connsiteX2086" fmla="*/ 5372624 w 7123922"/>
                <a:gd name="connsiteY2086" fmla="*/ 2101269 h 3911859"/>
                <a:gd name="connsiteX2087" fmla="*/ 5376822 w 7123922"/>
                <a:gd name="connsiteY2087" fmla="*/ 2103368 h 3911859"/>
                <a:gd name="connsiteX2088" fmla="*/ 5381721 w 7123922"/>
                <a:gd name="connsiteY2088" fmla="*/ 2117364 h 3911859"/>
                <a:gd name="connsiteX2089" fmla="*/ 5414611 w 7123922"/>
                <a:gd name="connsiteY2089" fmla="*/ 2154453 h 3911859"/>
                <a:gd name="connsiteX2090" fmla="*/ 5421609 w 7123922"/>
                <a:gd name="connsiteY2090" fmla="*/ 2157952 h 3911859"/>
                <a:gd name="connsiteX2091" fmla="*/ 5425108 w 7123922"/>
                <a:gd name="connsiteY2091" fmla="*/ 2168449 h 3911859"/>
                <a:gd name="connsiteX2092" fmla="*/ 5432806 w 7123922"/>
                <a:gd name="connsiteY2092" fmla="*/ 2181745 h 3911859"/>
                <a:gd name="connsiteX2093" fmla="*/ 5444702 w 7123922"/>
                <a:gd name="connsiteY2093" fmla="*/ 2190843 h 3911859"/>
                <a:gd name="connsiteX2094" fmla="*/ 5446102 w 7123922"/>
                <a:gd name="connsiteY2094" fmla="*/ 2192942 h 3911859"/>
                <a:gd name="connsiteX2095" fmla="*/ 5450301 w 7123922"/>
                <a:gd name="connsiteY2095" fmla="*/ 2225832 h 3911859"/>
                <a:gd name="connsiteX2096" fmla="*/ 5449601 w 7123922"/>
                <a:gd name="connsiteY2096" fmla="*/ 2237729 h 3911859"/>
                <a:gd name="connsiteX2097" fmla="*/ 5458698 w 7123922"/>
                <a:gd name="connsiteY2097" fmla="*/ 2246126 h 3911859"/>
                <a:gd name="connsiteX2098" fmla="*/ 5487390 w 7123922"/>
                <a:gd name="connsiteY2098" fmla="*/ 2239828 h 3911859"/>
                <a:gd name="connsiteX2099" fmla="*/ 5507684 w 7123922"/>
                <a:gd name="connsiteY2099" fmla="*/ 2227932 h 3911859"/>
                <a:gd name="connsiteX2100" fmla="*/ 5512583 w 7123922"/>
                <a:gd name="connsiteY2100" fmla="*/ 2227232 h 3911859"/>
                <a:gd name="connsiteX2101" fmla="*/ 5525879 w 7123922"/>
                <a:gd name="connsiteY2101" fmla="*/ 2241928 h 3911859"/>
                <a:gd name="connsiteX2102" fmla="*/ 5530777 w 7123922"/>
                <a:gd name="connsiteY2102" fmla="*/ 2258723 h 3911859"/>
                <a:gd name="connsiteX2103" fmla="*/ 5548272 w 7123922"/>
                <a:gd name="connsiteY2103" fmla="*/ 2300011 h 3911859"/>
                <a:gd name="connsiteX2104" fmla="*/ 5552471 w 7123922"/>
                <a:gd name="connsiteY2104" fmla="*/ 2309108 h 3911859"/>
                <a:gd name="connsiteX2105" fmla="*/ 5554571 w 7123922"/>
                <a:gd name="connsiteY2105" fmla="*/ 2318905 h 3911859"/>
                <a:gd name="connsiteX2106" fmla="*/ 5555270 w 7123922"/>
                <a:gd name="connsiteY2106" fmla="*/ 2355294 h 3911859"/>
                <a:gd name="connsiteX2107" fmla="*/ 5554571 w 7123922"/>
                <a:gd name="connsiteY2107" fmla="*/ 2365092 h 3911859"/>
                <a:gd name="connsiteX2108" fmla="*/ 5553171 w 7123922"/>
                <a:gd name="connsiteY2108" fmla="*/ 2391684 h 3911859"/>
                <a:gd name="connsiteX2109" fmla="*/ 5562968 w 7123922"/>
                <a:gd name="connsiteY2109" fmla="*/ 2413378 h 3911859"/>
                <a:gd name="connsiteX2110" fmla="*/ 5565067 w 7123922"/>
                <a:gd name="connsiteY2110" fmla="*/ 2414777 h 3911859"/>
                <a:gd name="connsiteX2111" fmla="*/ 5597258 w 7123922"/>
                <a:gd name="connsiteY2111" fmla="*/ 2451166 h 3911859"/>
                <a:gd name="connsiteX2112" fmla="*/ 5602856 w 7123922"/>
                <a:gd name="connsiteY2112" fmla="*/ 2472160 h 3911859"/>
                <a:gd name="connsiteX2113" fmla="*/ 5604956 w 7123922"/>
                <a:gd name="connsiteY2113" fmla="*/ 2477059 h 3911859"/>
                <a:gd name="connsiteX2114" fmla="*/ 5608455 w 7123922"/>
                <a:gd name="connsiteY2114" fmla="*/ 2491055 h 3911859"/>
                <a:gd name="connsiteX2115" fmla="*/ 5614053 w 7123922"/>
                <a:gd name="connsiteY2115" fmla="*/ 2504351 h 3911859"/>
                <a:gd name="connsiteX2116" fmla="*/ 5627349 w 7123922"/>
                <a:gd name="connsiteY2116" fmla="*/ 2522546 h 3911859"/>
                <a:gd name="connsiteX2117" fmla="*/ 5632248 w 7123922"/>
                <a:gd name="connsiteY2117" fmla="*/ 2528144 h 3911859"/>
                <a:gd name="connsiteX2118" fmla="*/ 5640645 w 7123922"/>
                <a:gd name="connsiteY2118" fmla="*/ 2534442 h 3911859"/>
                <a:gd name="connsiteX2119" fmla="*/ 5659540 w 7123922"/>
                <a:gd name="connsiteY2119" fmla="*/ 2547738 h 3911859"/>
                <a:gd name="connsiteX2120" fmla="*/ 5686132 w 7123922"/>
                <a:gd name="connsiteY2120" fmla="*/ 2560335 h 3911859"/>
                <a:gd name="connsiteX2121" fmla="*/ 5685432 w 7123922"/>
                <a:gd name="connsiteY2121" fmla="*/ 2561035 h 3911859"/>
                <a:gd name="connsiteX2122" fmla="*/ 5687532 w 7123922"/>
                <a:gd name="connsiteY2122" fmla="*/ 2561035 h 3911859"/>
                <a:gd name="connsiteX2123" fmla="*/ 5686832 w 7123922"/>
                <a:gd name="connsiteY2123" fmla="*/ 2560335 h 3911859"/>
                <a:gd name="connsiteX2124" fmla="*/ 5691730 w 7123922"/>
                <a:gd name="connsiteY2124" fmla="*/ 2556136 h 3911859"/>
                <a:gd name="connsiteX2125" fmla="*/ 5694530 w 7123922"/>
                <a:gd name="connsiteY2125" fmla="*/ 2547738 h 3911859"/>
                <a:gd name="connsiteX2126" fmla="*/ 5684033 w 7123922"/>
                <a:gd name="connsiteY2126" fmla="*/ 2528144 h 3911859"/>
                <a:gd name="connsiteX2127" fmla="*/ 5675635 w 7123922"/>
                <a:gd name="connsiteY2127" fmla="*/ 2505750 h 3911859"/>
                <a:gd name="connsiteX2128" fmla="*/ 5675635 w 7123922"/>
                <a:gd name="connsiteY2128" fmla="*/ 2491055 h 3911859"/>
                <a:gd name="connsiteX2129" fmla="*/ 5670037 w 7123922"/>
                <a:gd name="connsiteY2129" fmla="*/ 2474960 h 3911859"/>
                <a:gd name="connsiteX2130" fmla="*/ 5647643 w 7123922"/>
                <a:gd name="connsiteY2130" fmla="*/ 2453966 h 3911859"/>
                <a:gd name="connsiteX2131" fmla="*/ 5618952 w 7123922"/>
                <a:gd name="connsiteY2131" fmla="*/ 2437171 h 3911859"/>
                <a:gd name="connsiteX2132" fmla="*/ 5606355 w 7123922"/>
                <a:gd name="connsiteY2132" fmla="*/ 2419676 h 3911859"/>
                <a:gd name="connsiteX2133" fmla="*/ 5600057 w 7123922"/>
                <a:gd name="connsiteY2133" fmla="*/ 2406380 h 3911859"/>
                <a:gd name="connsiteX2134" fmla="*/ 5588161 w 7123922"/>
                <a:gd name="connsiteY2134" fmla="*/ 2388185 h 3911859"/>
                <a:gd name="connsiteX2135" fmla="*/ 5574864 w 7123922"/>
                <a:gd name="connsiteY2135" fmla="*/ 2374889 h 3911859"/>
                <a:gd name="connsiteX2136" fmla="*/ 5576264 w 7123922"/>
                <a:gd name="connsiteY2136" fmla="*/ 2360193 h 3911859"/>
                <a:gd name="connsiteX2137" fmla="*/ 5590960 w 7123922"/>
                <a:gd name="connsiteY2137" fmla="*/ 2305609 h 3911859"/>
                <a:gd name="connsiteX2138" fmla="*/ 5592359 w 7123922"/>
                <a:gd name="connsiteY2138" fmla="*/ 2303510 h 3911859"/>
                <a:gd name="connsiteX2139" fmla="*/ 5596558 w 7123922"/>
                <a:gd name="connsiteY2139" fmla="*/ 2301410 h 3911859"/>
                <a:gd name="connsiteX2140" fmla="*/ 5601457 w 7123922"/>
                <a:gd name="connsiteY2140" fmla="*/ 2302810 h 3911859"/>
                <a:gd name="connsiteX2141" fmla="*/ 5604256 w 7123922"/>
                <a:gd name="connsiteY2141" fmla="*/ 2307009 h 3911859"/>
                <a:gd name="connsiteX2142" fmla="*/ 5621051 w 7123922"/>
                <a:gd name="connsiteY2142" fmla="*/ 2319605 h 3911859"/>
                <a:gd name="connsiteX2143" fmla="*/ 5628749 w 7123922"/>
                <a:gd name="connsiteY2143" fmla="*/ 2321005 h 3911859"/>
                <a:gd name="connsiteX2144" fmla="*/ 5654641 w 7123922"/>
                <a:gd name="connsiteY2144" fmla="*/ 2341998 h 3911859"/>
                <a:gd name="connsiteX2145" fmla="*/ 5684033 w 7123922"/>
                <a:gd name="connsiteY2145" fmla="*/ 2369990 h 3911859"/>
                <a:gd name="connsiteX2146" fmla="*/ 5691031 w 7123922"/>
                <a:gd name="connsiteY2146" fmla="*/ 2367891 h 3911859"/>
                <a:gd name="connsiteX2147" fmla="*/ 5701528 w 7123922"/>
                <a:gd name="connsiteY2147" fmla="*/ 2380487 h 3911859"/>
                <a:gd name="connsiteX2148" fmla="*/ 5702227 w 7123922"/>
                <a:gd name="connsiteY2148" fmla="*/ 2400081 h 3911859"/>
                <a:gd name="connsiteX2149" fmla="*/ 5709225 w 7123922"/>
                <a:gd name="connsiteY2149" fmla="*/ 2402181 h 3911859"/>
                <a:gd name="connsiteX2150" fmla="*/ 5712025 w 7123922"/>
                <a:gd name="connsiteY2150" fmla="*/ 2401481 h 3911859"/>
                <a:gd name="connsiteX2151" fmla="*/ 5743515 w 7123922"/>
                <a:gd name="connsiteY2151" fmla="*/ 2374189 h 3911859"/>
                <a:gd name="connsiteX2152" fmla="*/ 5751913 w 7123922"/>
                <a:gd name="connsiteY2152" fmla="*/ 2368591 h 3911859"/>
                <a:gd name="connsiteX2153" fmla="*/ 5786203 w 7123922"/>
                <a:gd name="connsiteY2153" fmla="*/ 2348996 h 3911859"/>
                <a:gd name="connsiteX2154" fmla="*/ 5798099 w 7123922"/>
                <a:gd name="connsiteY2154" fmla="*/ 2330102 h 3911859"/>
                <a:gd name="connsiteX2155" fmla="*/ 5798099 w 7123922"/>
                <a:gd name="connsiteY2155" fmla="*/ 2296512 h 3911859"/>
                <a:gd name="connsiteX2156" fmla="*/ 5798099 w 7123922"/>
                <a:gd name="connsiteY2156" fmla="*/ 2294412 h 3911859"/>
                <a:gd name="connsiteX2157" fmla="*/ 5782004 w 7123922"/>
                <a:gd name="connsiteY2157" fmla="*/ 2252425 h 3911859"/>
                <a:gd name="connsiteX2158" fmla="*/ 5770807 w 7123922"/>
                <a:gd name="connsiteY2158" fmla="*/ 2238429 h 3911859"/>
                <a:gd name="connsiteX2159" fmla="*/ 5740716 w 7123922"/>
                <a:gd name="connsiteY2159" fmla="*/ 2217435 h 3911859"/>
                <a:gd name="connsiteX2160" fmla="*/ 5726021 w 7123922"/>
                <a:gd name="connsiteY2160" fmla="*/ 2200640 h 3911859"/>
                <a:gd name="connsiteX2161" fmla="*/ 5718322 w 7123922"/>
                <a:gd name="connsiteY2161" fmla="*/ 2190843 h 3911859"/>
                <a:gd name="connsiteX2162" fmla="*/ 5709925 w 7123922"/>
                <a:gd name="connsiteY2162" fmla="*/ 2184544 h 3911859"/>
                <a:gd name="connsiteX2163" fmla="*/ 5707126 w 7123922"/>
                <a:gd name="connsiteY2163" fmla="*/ 2180346 h 3911859"/>
                <a:gd name="connsiteX2164" fmla="*/ 5713424 w 7123922"/>
                <a:gd name="connsiteY2164" fmla="*/ 2155153 h 3911859"/>
                <a:gd name="connsiteX2165" fmla="*/ 5721122 w 7123922"/>
                <a:gd name="connsiteY2165" fmla="*/ 2142557 h 3911859"/>
                <a:gd name="connsiteX2166" fmla="*/ 5726720 w 7123922"/>
                <a:gd name="connsiteY2166" fmla="*/ 2134859 h 3911859"/>
                <a:gd name="connsiteX2167" fmla="*/ 5757511 w 7123922"/>
                <a:gd name="connsiteY2167" fmla="*/ 2119463 h 3911859"/>
                <a:gd name="connsiteX2168" fmla="*/ 5765209 w 7123922"/>
                <a:gd name="connsiteY2168" fmla="*/ 2118763 h 3911859"/>
                <a:gd name="connsiteX2169" fmla="*/ 5772907 w 7123922"/>
                <a:gd name="connsiteY2169" fmla="*/ 2120863 h 3911859"/>
                <a:gd name="connsiteX2170" fmla="*/ 5785503 w 7123922"/>
                <a:gd name="connsiteY2170" fmla="*/ 2131360 h 3911859"/>
                <a:gd name="connsiteX2171" fmla="*/ 5794600 w 7123922"/>
                <a:gd name="connsiteY2171" fmla="*/ 2143256 h 3911859"/>
                <a:gd name="connsiteX2172" fmla="*/ 5807197 w 7123922"/>
                <a:gd name="connsiteY2172" fmla="*/ 2139058 h 3911859"/>
                <a:gd name="connsiteX2173" fmla="*/ 5807197 w 7123922"/>
                <a:gd name="connsiteY2173" fmla="*/ 2132060 h 3911859"/>
                <a:gd name="connsiteX2174" fmla="*/ 5807897 w 7123922"/>
                <a:gd name="connsiteY2174" fmla="*/ 2132759 h 3911859"/>
                <a:gd name="connsiteX2175" fmla="*/ 5808596 w 7123922"/>
                <a:gd name="connsiteY2175" fmla="*/ 2131360 h 3911859"/>
                <a:gd name="connsiteX2176" fmla="*/ 5807897 w 7123922"/>
                <a:gd name="connsiteY2176" fmla="*/ 2132060 h 3911859"/>
                <a:gd name="connsiteX2177" fmla="*/ 5805797 w 7123922"/>
                <a:gd name="connsiteY2177" fmla="*/ 2128561 h 3911859"/>
                <a:gd name="connsiteX2178" fmla="*/ 5808596 w 7123922"/>
                <a:gd name="connsiteY2178" fmla="*/ 2125062 h 3911859"/>
                <a:gd name="connsiteX2179" fmla="*/ 5844286 w 7123922"/>
                <a:gd name="connsiteY2179" fmla="*/ 2113865 h 3911859"/>
                <a:gd name="connsiteX2180" fmla="*/ 5868779 w 7123922"/>
                <a:gd name="connsiteY2180" fmla="*/ 2095670 h 3911859"/>
                <a:gd name="connsiteX2181" fmla="*/ 5875077 w 7123922"/>
                <a:gd name="connsiteY2181" fmla="*/ 2094270 h 3911859"/>
                <a:gd name="connsiteX2182" fmla="*/ 5884874 w 7123922"/>
                <a:gd name="connsiteY2182" fmla="*/ 2096370 h 3911859"/>
                <a:gd name="connsiteX2183" fmla="*/ 5907967 w 7123922"/>
                <a:gd name="connsiteY2183" fmla="*/ 2090072 h 3911859"/>
                <a:gd name="connsiteX2184" fmla="*/ 5926162 w 7123922"/>
                <a:gd name="connsiteY2184" fmla="*/ 2085173 h 3911859"/>
                <a:gd name="connsiteX2185" fmla="*/ 5939458 w 7123922"/>
                <a:gd name="connsiteY2185" fmla="*/ 2073976 h 3911859"/>
                <a:gd name="connsiteX2186" fmla="*/ 5945057 w 7123922"/>
                <a:gd name="connsiteY2186" fmla="*/ 2069778 h 3911859"/>
                <a:gd name="connsiteX2187" fmla="*/ 5992643 w 7123922"/>
                <a:gd name="connsiteY2187" fmla="*/ 1999798 h 3911859"/>
                <a:gd name="connsiteX2188" fmla="*/ 5996142 w 7123922"/>
                <a:gd name="connsiteY2188" fmla="*/ 1989301 h 3911859"/>
                <a:gd name="connsiteX2189" fmla="*/ 6010138 w 7123922"/>
                <a:gd name="connsiteY2189" fmla="*/ 1969007 h 3911859"/>
                <a:gd name="connsiteX2190" fmla="*/ 6017136 w 7123922"/>
                <a:gd name="connsiteY2190" fmla="*/ 1956411 h 3911859"/>
                <a:gd name="connsiteX2191" fmla="*/ 6025533 w 7123922"/>
                <a:gd name="connsiteY2191" fmla="*/ 1939616 h 3911859"/>
                <a:gd name="connsiteX2192" fmla="*/ 6028332 w 7123922"/>
                <a:gd name="connsiteY2192" fmla="*/ 1927719 h 3911859"/>
                <a:gd name="connsiteX2193" fmla="*/ 6024833 w 7123922"/>
                <a:gd name="connsiteY2193" fmla="*/ 1909524 h 3911859"/>
                <a:gd name="connsiteX2194" fmla="*/ 6015036 w 7123922"/>
                <a:gd name="connsiteY2194" fmla="*/ 1901127 h 3911859"/>
                <a:gd name="connsiteX2195" fmla="*/ 6005239 w 7123922"/>
                <a:gd name="connsiteY2195" fmla="*/ 1899727 h 3911859"/>
                <a:gd name="connsiteX2196" fmla="*/ 6005239 w 7123922"/>
                <a:gd name="connsiteY2196" fmla="*/ 1900427 h 3911859"/>
                <a:gd name="connsiteX2197" fmla="*/ 6003840 w 7123922"/>
                <a:gd name="connsiteY2197" fmla="*/ 1900427 h 3911859"/>
                <a:gd name="connsiteX2198" fmla="*/ 6004539 w 7123922"/>
                <a:gd name="connsiteY2198" fmla="*/ 1899727 h 3911859"/>
                <a:gd name="connsiteX2199" fmla="*/ 6005239 w 7123922"/>
                <a:gd name="connsiteY2199" fmla="*/ 1899727 h 3911859"/>
                <a:gd name="connsiteX2200" fmla="*/ 6007339 w 7123922"/>
                <a:gd name="connsiteY2200" fmla="*/ 1893429 h 3911859"/>
                <a:gd name="connsiteX2201" fmla="*/ 6017136 w 7123922"/>
                <a:gd name="connsiteY2201" fmla="*/ 1885032 h 3911859"/>
                <a:gd name="connsiteX2202" fmla="*/ 6017835 w 7123922"/>
                <a:gd name="connsiteY2202" fmla="*/ 1876634 h 3911859"/>
                <a:gd name="connsiteX2203" fmla="*/ 6005239 w 7123922"/>
                <a:gd name="connsiteY2203" fmla="*/ 1865437 h 3911859"/>
                <a:gd name="connsiteX2204" fmla="*/ 6004539 w 7123922"/>
                <a:gd name="connsiteY2204" fmla="*/ 1865437 h 3911859"/>
                <a:gd name="connsiteX2205" fmla="*/ 6003140 w 7123922"/>
                <a:gd name="connsiteY2205" fmla="*/ 1864738 h 3911859"/>
                <a:gd name="connsiteX2206" fmla="*/ 6004539 w 7123922"/>
                <a:gd name="connsiteY2206" fmla="*/ 1865437 h 3911859"/>
                <a:gd name="connsiteX2207" fmla="*/ 6004539 w 7123922"/>
                <a:gd name="connsiteY2207" fmla="*/ 1865437 h 3911859"/>
                <a:gd name="connsiteX2208" fmla="*/ 6009437 w 7123922"/>
                <a:gd name="connsiteY2208" fmla="*/ 1864738 h 3911859"/>
                <a:gd name="connsiteX2209" fmla="*/ 6012237 w 7123922"/>
                <a:gd name="connsiteY2209" fmla="*/ 1852841 h 3911859"/>
                <a:gd name="connsiteX2210" fmla="*/ 6002439 w 7123922"/>
                <a:gd name="connsiteY2210" fmla="*/ 1844443 h 3911859"/>
                <a:gd name="connsiteX2211" fmla="*/ 5974448 w 7123922"/>
                <a:gd name="connsiteY2211" fmla="*/ 1805955 h 3911859"/>
                <a:gd name="connsiteX2212" fmla="*/ 5961852 w 7123922"/>
                <a:gd name="connsiteY2212" fmla="*/ 1794058 h 3911859"/>
                <a:gd name="connsiteX2213" fmla="*/ 5952055 w 7123922"/>
                <a:gd name="connsiteY2213" fmla="*/ 1789160 h 3911859"/>
                <a:gd name="connsiteX2214" fmla="*/ 5942957 w 7123922"/>
                <a:gd name="connsiteY2214" fmla="*/ 1772364 h 3911859"/>
                <a:gd name="connsiteX2215" fmla="*/ 5947856 w 7123922"/>
                <a:gd name="connsiteY2215" fmla="*/ 1758368 h 3911859"/>
                <a:gd name="connsiteX2216" fmla="*/ 5955553 w 7123922"/>
                <a:gd name="connsiteY2216" fmla="*/ 1747872 h 3911859"/>
                <a:gd name="connsiteX2217" fmla="*/ 5971649 w 7123922"/>
                <a:gd name="connsiteY2217" fmla="*/ 1731776 h 3911859"/>
                <a:gd name="connsiteX2218" fmla="*/ 5994742 w 7123922"/>
                <a:gd name="connsiteY2218" fmla="*/ 1724778 h 3911859"/>
                <a:gd name="connsiteX2219" fmla="*/ 5999641 w 7123922"/>
                <a:gd name="connsiteY2219" fmla="*/ 1719880 h 3911859"/>
                <a:gd name="connsiteX2220" fmla="*/ 6000341 w 7123922"/>
                <a:gd name="connsiteY2220" fmla="*/ 1712882 h 3911859"/>
                <a:gd name="connsiteX2221" fmla="*/ 5992643 w 7123922"/>
                <a:gd name="connsiteY2221" fmla="*/ 1704484 h 3911859"/>
                <a:gd name="connsiteX2222" fmla="*/ 5979347 w 7123922"/>
                <a:gd name="connsiteY2222" fmla="*/ 1704484 h 3911859"/>
                <a:gd name="connsiteX2223" fmla="*/ 5968850 w 7123922"/>
                <a:gd name="connsiteY2223" fmla="*/ 1703085 h 3911859"/>
                <a:gd name="connsiteX2224" fmla="*/ 5959052 w 7123922"/>
                <a:gd name="connsiteY2224" fmla="*/ 1698186 h 3911859"/>
                <a:gd name="connsiteX2225" fmla="*/ 5948556 w 7123922"/>
                <a:gd name="connsiteY2225" fmla="*/ 1698886 h 3911859"/>
                <a:gd name="connsiteX2226" fmla="*/ 5933160 w 7123922"/>
                <a:gd name="connsiteY2226" fmla="*/ 1712182 h 3911859"/>
                <a:gd name="connsiteX2227" fmla="*/ 5926162 w 7123922"/>
                <a:gd name="connsiteY2227" fmla="*/ 1715681 h 3911859"/>
                <a:gd name="connsiteX2228" fmla="*/ 5914965 w 7123922"/>
                <a:gd name="connsiteY2228" fmla="*/ 1710083 h 3911859"/>
                <a:gd name="connsiteX2229" fmla="*/ 5900269 w 7123922"/>
                <a:gd name="connsiteY2229" fmla="*/ 1696787 h 3911859"/>
                <a:gd name="connsiteX2230" fmla="*/ 5881375 w 7123922"/>
                <a:gd name="connsiteY2230" fmla="*/ 1683490 h 3911859"/>
                <a:gd name="connsiteX2231" fmla="*/ 5887674 w 7123922"/>
                <a:gd name="connsiteY2231" fmla="*/ 1667395 h 3911859"/>
                <a:gd name="connsiteX2232" fmla="*/ 5896071 w 7123922"/>
                <a:gd name="connsiteY2232" fmla="*/ 1666695 h 3911859"/>
                <a:gd name="connsiteX2233" fmla="*/ 5907967 w 7123922"/>
                <a:gd name="connsiteY2233" fmla="*/ 1658298 h 3911859"/>
                <a:gd name="connsiteX2234" fmla="*/ 5924762 w 7123922"/>
                <a:gd name="connsiteY2234" fmla="*/ 1634505 h 3911859"/>
                <a:gd name="connsiteX2235" fmla="*/ 5931061 w 7123922"/>
                <a:gd name="connsiteY2235" fmla="*/ 1626807 h 3911859"/>
                <a:gd name="connsiteX2236" fmla="*/ 5938758 w 7123922"/>
                <a:gd name="connsiteY2236" fmla="*/ 1614211 h 3911859"/>
                <a:gd name="connsiteX2237" fmla="*/ 5945057 w 7123922"/>
                <a:gd name="connsiteY2237" fmla="*/ 1610712 h 3911859"/>
                <a:gd name="connsiteX2238" fmla="*/ 5961852 w 7123922"/>
                <a:gd name="connsiteY2238" fmla="*/ 1617010 h 3911859"/>
                <a:gd name="connsiteX2239" fmla="*/ 5961852 w 7123922"/>
                <a:gd name="connsiteY2239" fmla="*/ 1628207 h 3911859"/>
                <a:gd name="connsiteX2240" fmla="*/ 5959052 w 7123922"/>
                <a:gd name="connsiteY2240" fmla="*/ 1632405 h 3911859"/>
                <a:gd name="connsiteX2241" fmla="*/ 5957653 w 7123922"/>
                <a:gd name="connsiteY2241" fmla="*/ 1648501 h 3911859"/>
                <a:gd name="connsiteX2242" fmla="*/ 5960452 w 7123922"/>
                <a:gd name="connsiteY2242" fmla="*/ 1655499 h 3911859"/>
                <a:gd name="connsiteX2243" fmla="*/ 5956953 w 7123922"/>
                <a:gd name="connsiteY2243" fmla="*/ 1663896 h 3911859"/>
                <a:gd name="connsiteX2244" fmla="*/ 5955553 w 7123922"/>
                <a:gd name="connsiteY2244" fmla="*/ 1665996 h 3911859"/>
                <a:gd name="connsiteX2245" fmla="*/ 5956953 w 7123922"/>
                <a:gd name="connsiteY2245" fmla="*/ 1670194 h 3911859"/>
                <a:gd name="connsiteX2246" fmla="*/ 5961852 w 7123922"/>
                <a:gd name="connsiteY2246" fmla="*/ 1670894 h 3911859"/>
                <a:gd name="connsiteX2247" fmla="*/ 5975848 w 7123922"/>
                <a:gd name="connsiteY2247" fmla="*/ 1659697 h 3911859"/>
                <a:gd name="connsiteX2248" fmla="*/ 6015036 w 7123922"/>
                <a:gd name="connsiteY2248" fmla="*/ 1640103 h 3911859"/>
                <a:gd name="connsiteX2249" fmla="*/ 6022734 w 7123922"/>
                <a:gd name="connsiteY2249" fmla="*/ 1641503 h 3911859"/>
                <a:gd name="connsiteX2250" fmla="*/ 6030431 w 7123922"/>
                <a:gd name="connsiteY2250" fmla="*/ 1643602 h 3911859"/>
                <a:gd name="connsiteX2251" fmla="*/ 6040928 w 7123922"/>
                <a:gd name="connsiteY2251" fmla="*/ 1656898 h 3911859"/>
                <a:gd name="connsiteX2252" fmla="*/ 6040928 w 7123922"/>
                <a:gd name="connsiteY2252" fmla="*/ 1681391 h 3911859"/>
                <a:gd name="connsiteX2253" fmla="*/ 6046527 w 7123922"/>
                <a:gd name="connsiteY2253" fmla="*/ 1692588 h 3911859"/>
                <a:gd name="connsiteX2254" fmla="*/ 6056324 w 7123922"/>
                <a:gd name="connsiteY2254" fmla="*/ 1696087 h 3911859"/>
                <a:gd name="connsiteX2255" fmla="*/ 6064022 w 7123922"/>
                <a:gd name="connsiteY2255" fmla="*/ 1693987 h 3911859"/>
                <a:gd name="connsiteX2256" fmla="*/ 6076619 w 7123922"/>
                <a:gd name="connsiteY2256" fmla="*/ 1696787 h 3911859"/>
                <a:gd name="connsiteX2257" fmla="*/ 6085715 w 7123922"/>
                <a:gd name="connsiteY2257" fmla="*/ 1705884 h 3911859"/>
                <a:gd name="connsiteX2258" fmla="*/ 6083616 w 7123922"/>
                <a:gd name="connsiteY2258" fmla="*/ 1716381 h 3911859"/>
                <a:gd name="connsiteX2259" fmla="*/ 6082916 w 7123922"/>
                <a:gd name="connsiteY2259" fmla="*/ 1724778 h 3911859"/>
                <a:gd name="connsiteX2260" fmla="*/ 6094113 w 7123922"/>
                <a:gd name="connsiteY2260" fmla="*/ 1756269 h 3911859"/>
                <a:gd name="connsiteX2261" fmla="*/ 6093413 w 7123922"/>
                <a:gd name="connsiteY2261" fmla="*/ 1766066 h 3911859"/>
                <a:gd name="connsiteX2262" fmla="*/ 6101111 w 7123922"/>
                <a:gd name="connsiteY2262" fmla="*/ 1783561 h 3911859"/>
                <a:gd name="connsiteX2263" fmla="*/ 6103910 w 7123922"/>
                <a:gd name="connsiteY2263" fmla="*/ 1784261 h 3911859"/>
                <a:gd name="connsiteX2264" fmla="*/ 6115107 w 7123922"/>
                <a:gd name="connsiteY2264" fmla="*/ 1777963 h 3911859"/>
                <a:gd name="connsiteX2265" fmla="*/ 6132602 w 7123922"/>
                <a:gd name="connsiteY2265" fmla="*/ 1771665 h 3911859"/>
                <a:gd name="connsiteX2266" fmla="*/ 6140999 w 7123922"/>
                <a:gd name="connsiteY2266" fmla="*/ 1771665 h 3911859"/>
                <a:gd name="connsiteX2267" fmla="*/ 6154296 w 7123922"/>
                <a:gd name="connsiteY2267" fmla="*/ 1764667 h 3911859"/>
                <a:gd name="connsiteX2268" fmla="*/ 6159894 w 7123922"/>
                <a:gd name="connsiteY2268" fmla="*/ 1737375 h 3911859"/>
                <a:gd name="connsiteX2269" fmla="*/ 6155695 w 7123922"/>
                <a:gd name="connsiteY2269" fmla="*/ 1723379 h 3911859"/>
                <a:gd name="connsiteX2270" fmla="*/ 6135401 w 7123922"/>
                <a:gd name="connsiteY2270" fmla="*/ 1689089 h 3911859"/>
                <a:gd name="connsiteX2271" fmla="*/ 6120705 w 7123922"/>
                <a:gd name="connsiteY2271" fmla="*/ 1671594 h 3911859"/>
                <a:gd name="connsiteX2272" fmla="*/ 6106010 w 7123922"/>
                <a:gd name="connsiteY2272" fmla="*/ 1657598 h 3911859"/>
                <a:gd name="connsiteX2273" fmla="*/ 6092713 w 7123922"/>
                <a:gd name="connsiteY2273" fmla="*/ 1649200 h 3911859"/>
                <a:gd name="connsiteX2274" fmla="*/ 6089914 w 7123922"/>
                <a:gd name="connsiteY2274" fmla="*/ 1633805 h 3911859"/>
                <a:gd name="connsiteX2275" fmla="*/ 6096912 w 7123922"/>
                <a:gd name="connsiteY2275" fmla="*/ 1626107 h 3911859"/>
                <a:gd name="connsiteX2276" fmla="*/ 6110208 w 7123922"/>
                <a:gd name="connsiteY2276" fmla="*/ 1614211 h 3911859"/>
                <a:gd name="connsiteX2277" fmla="*/ 6119306 w 7123922"/>
                <a:gd name="connsiteY2277" fmla="*/ 1578521 h 3911859"/>
                <a:gd name="connsiteX2278" fmla="*/ 6128403 w 7123922"/>
                <a:gd name="connsiteY2278" fmla="*/ 1551929 h 3911859"/>
                <a:gd name="connsiteX2279" fmla="*/ 6136101 w 7123922"/>
                <a:gd name="connsiteY2279" fmla="*/ 1544931 h 3911859"/>
                <a:gd name="connsiteX2280" fmla="*/ 6143099 w 7123922"/>
                <a:gd name="connsiteY2280" fmla="*/ 1537933 h 3911859"/>
                <a:gd name="connsiteX2281" fmla="*/ 6152196 w 7123922"/>
                <a:gd name="connsiteY2281" fmla="*/ 1526036 h 3911859"/>
                <a:gd name="connsiteX2282" fmla="*/ 6168991 w 7123922"/>
                <a:gd name="connsiteY2282" fmla="*/ 1533034 h 3911859"/>
                <a:gd name="connsiteX2283" fmla="*/ 6187186 w 7123922"/>
                <a:gd name="connsiteY2283" fmla="*/ 1533034 h 3911859"/>
                <a:gd name="connsiteX2284" fmla="*/ 6201881 w 7123922"/>
                <a:gd name="connsiteY2284" fmla="*/ 1522537 h 3911859"/>
                <a:gd name="connsiteX2285" fmla="*/ 6217977 w 7123922"/>
                <a:gd name="connsiteY2285" fmla="*/ 1496645 h 3911859"/>
                <a:gd name="connsiteX2286" fmla="*/ 6236171 w 7123922"/>
                <a:gd name="connsiteY2286" fmla="*/ 1453258 h 3911859"/>
                <a:gd name="connsiteX2287" fmla="*/ 6240370 w 7123922"/>
                <a:gd name="connsiteY2287" fmla="*/ 1444160 h 3911859"/>
                <a:gd name="connsiteX2288" fmla="*/ 6254366 w 7123922"/>
                <a:gd name="connsiteY2288" fmla="*/ 1400073 h 3911859"/>
                <a:gd name="connsiteX2289" fmla="*/ 6261364 w 7123922"/>
                <a:gd name="connsiteY2289" fmla="*/ 1361584 h 3911859"/>
                <a:gd name="connsiteX2290" fmla="*/ 6263464 w 7123922"/>
                <a:gd name="connsiteY2290" fmla="*/ 1354586 h 3911859"/>
                <a:gd name="connsiteX2291" fmla="*/ 6266963 w 7123922"/>
                <a:gd name="connsiteY2291" fmla="*/ 1328694 h 3911859"/>
                <a:gd name="connsiteX2292" fmla="*/ 6250867 w 7123922"/>
                <a:gd name="connsiteY2292" fmla="*/ 1282507 h 3911859"/>
                <a:gd name="connsiteX2293" fmla="*/ 6244570 w 7123922"/>
                <a:gd name="connsiteY2293" fmla="*/ 1263613 h 3911859"/>
                <a:gd name="connsiteX2294" fmla="*/ 6243169 w 7123922"/>
                <a:gd name="connsiteY2294" fmla="*/ 1221625 h 3911859"/>
                <a:gd name="connsiteX2295" fmla="*/ 6245269 w 7123922"/>
                <a:gd name="connsiteY2295" fmla="*/ 1218126 h 3911859"/>
                <a:gd name="connsiteX2296" fmla="*/ 6247368 w 7123922"/>
                <a:gd name="connsiteY2296" fmla="*/ 1219526 h 3911859"/>
                <a:gd name="connsiteX2297" fmla="*/ 6266263 w 7123922"/>
                <a:gd name="connsiteY2297" fmla="*/ 1240519 h 3911859"/>
                <a:gd name="connsiteX2298" fmla="*/ 6276760 w 7123922"/>
                <a:gd name="connsiteY2298" fmla="*/ 1265712 h 3911859"/>
                <a:gd name="connsiteX2299" fmla="*/ 6283058 w 7123922"/>
                <a:gd name="connsiteY2299" fmla="*/ 1276909 h 3911859"/>
                <a:gd name="connsiteX2300" fmla="*/ 6292155 w 7123922"/>
                <a:gd name="connsiteY2300" fmla="*/ 1304901 h 3911859"/>
                <a:gd name="connsiteX2301" fmla="*/ 6292855 w 7123922"/>
                <a:gd name="connsiteY2301" fmla="*/ 1309799 h 3911859"/>
                <a:gd name="connsiteX2302" fmla="*/ 6306151 w 7123922"/>
                <a:gd name="connsiteY2302" fmla="*/ 1341990 h 3911859"/>
                <a:gd name="connsiteX2303" fmla="*/ 6312449 w 7123922"/>
                <a:gd name="connsiteY2303" fmla="*/ 1358085 h 3911859"/>
                <a:gd name="connsiteX2304" fmla="*/ 6320147 w 7123922"/>
                <a:gd name="connsiteY2304" fmla="*/ 1381179 h 3911859"/>
                <a:gd name="connsiteX2305" fmla="*/ 6324346 w 7123922"/>
                <a:gd name="connsiteY2305" fmla="*/ 1397974 h 3911859"/>
                <a:gd name="connsiteX2306" fmla="*/ 6325046 w 7123922"/>
                <a:gd name="connsiteY2306" fmla="*/ 1404972 h 3911859"/>
                <a:gd name="connsiteX2307" fmla="*/ 6336243 w 7123922"/>
                <a:gd name="connsiteY2307" fmla="*/ 1418268 h 3911859"/>
                <a:gd name="connsiteX2308" fmla="*/ 6340441 w 7123922"/>
                <a:gd name="connsiteY2308" fmla="*/ 1416868 h 3911859"/>
                <a:gd name="connsiteX2309" fmla="*/ 6340441 w 7123922"/>
                <a:gd name="connsiteY2309" fmla="*/ 1407071 h 3911859"/>
                <a:gd name="connsiteX2310" fmla="*/ 6348838 w 7123922"/>
                <a:gd name="connsiteY2310" fmla="*/ 1400773 h 3911859"/>
                <a:gd name="connsiteX2311" fmla="*/ 6362834 w 7123922"/>
                <a:gd name="connsiteY2311" fmla="*/ 1407771 h 3911859"/>
                <a:gd name="connsiteX2312" fmla="*/ 6365634 w 7123922"/>
                <a:gd name="connsiteY2312" fmla="*/ 1407771 h 3911859"/>
                <a:gd name="connsiteX2313" fmla="*/ 6367733 w 7123922"/>
                <a:gd name="connsiteY2313" fmla="*/ 1403572 h 3911859"/>
                <a:gd name="connsiteX2314" fmla="*/ 6358636 w 7123922"/>
                <a:gd name="connsiteY2314" fmla="*/ 1388876 h 3911859"/>
                <a:gd name="connsiteX2315" fmla="*/ 6334143 w 7123922"/>
                <a:gd name="connsiteY2315" fmla="*/ 1366483 h 3911859"/>
                <a:gd name="connsiteX2316" fmla="*/ 6326445 w 7123922"/>
                <a:gd name="connsiteY2316" fmla="*/ 1348288 h 3911859"/>
                <a:gd name="connsiteX2317" fmla="*/ 6322247 w 7123922"/>
                <a:gd name="connsiteY2317" fmla="*/ 1323795 h 3911859"/>
                <a:gd name="connsiteX2318" fmla="*/ 6321547 w 7123922"/>
                <a:gd name="connsiteY2318" fmla="*/ 1316098 h 3911859"/>
                <a:gd name="connsiteX2319" fmla="*/ 6347439 w 7123922"/>
                <a:gd name="connsiteY2319" fmla="*/ 1300702 h 3911859"/>
                <a:gd name="connsiteX2320" fmla="*/ 6347439 w 7123922"/>
                <a:gd name="connsiteY2320" fmla="*/ 1300702 h 3911859"/>
                <a:gd name="connsiteX2321" fmla="*/ 2399190 w 7123922"/>
                <a:gd name="connsiteY2321" fmla="*/ 684882 h 3911859"/>
                <a:gd name="connsiteX2322" fmla="*/ 2399190 w 7123922"/>
                <a:gd name="connsiteY2322" fmla="*/ 680683 h 3911859"/>
                <a:gd name="connsiteX2323" fmla="*/ 2399890 w 7123922"/>
                <a:gd name="connsiteY2323" fmla="*/ 679983 h 3911859"/>
                <a:gd name="connsiteX2324" fmla="*/ 2399890 w 7123922"/>
                <a:gd name="connsiteY2324" fmla="*/ 679983 h 3911859"/>
                <a:gd name="connsiteX2325" fmla="*/ 2405489 w 7123922"/>
                <a:gd name="connsiteY2325" fmla="*/ 680683 h 3911859"/>
                <a:gd name="connsiteX2326" fmla="*/ 2406188 w 7123922"/>
                <a:gd name="connsiteY2326" fmla="*/ 679983 h 3911859"/>
                <a:gd name="connsiteX2327" fmla="*/ 2406888 w 7123922"/>
                <a:gd name="connsiteY2327" fmla="*/ 679283 h 3911859"/>
                <a:gd name="connsiteX2328" fmla="*/ 2406188 w 7123922"/>
                <a:gd name="connsiteY2328" fmla="*/ 680683 h 3911859"/>
                <a:gd name="connsiteX2329" fmla="*/ 2404789 w 7123922"/>
                <a:gd name="connsiteY2329" fmla="*/ 680683 h 3911859"/>
                <a:gd name="connsiteX2330" fmla="*/ 2399190 w 7123922"/>
                <a:gd name="connsiteY2330" fmla="*/ 684882 h 3911859"/>
                <a:gd name="connsiteX2331" fmla="*/ 2399190 w 7123922"/>
                <a:gd name="connsiteY2331" fmla="*/ 684882 h 3911859"/>
                <a:gd name="connsiteX2332" fmla="*/ 2399190 w 7123922"/>
                <a:gd name="connsiteY2332" fmla="*/ 684882 h 3911859"/>
                <a:gd name="connsiteX2333" fmla="*/ 7124912 w 7123922"/>
                <a:gd name="connsiteY2333" fmla="*/ 2983711 h 3911859"/>
                <a:gd name="connsiteX2334" fmla="*/ 7129111 w 7123922"/>
                <a:gd name="connsiteY2334" fmla="*/ 2982312 h 3911859"/>
                <a:gd name="connsiteX2335" fmla="*/ 7127712 w 7123922"/>
                <a:gd name="connsiteY2335" fmla="*/ 2980912 h 3911859"/>
                <a:gd name="connsiteX2336" fmla="*/ 7124213 w 7123922"/>
                <a:gd name="connsiteY2336" fmla="*/ 2982312 h 3911859"/>
                <a:gd name="connsiteX2337" fmla="*/ 7124912 w 7123922"/>
                <a:gd name="connsiteY2337" fmla="*/ 2983711 h 3911859"/>
                <a:gd name="connsiteX2338" fmla="*/ 7124912 w 7123922"/>
                <a:gd name="connsiteY2338" fmla="*/ 2983711 h 3911859"/>
                <a:gd name="connsiteX2339" fmla="*/ 4356520 w 7123922"/>
                <a:gd name="connsiteY2339" fmla="*/ 2850050 h 3911859"/>
                <a:gd name="connsiteX2340" fmla="*/ 4357219 w 7123922"/>
                <a:gd name="connsiteY2340" fmla="*/ 2851450 h 3911859"/>
                <a:gd name="connsiteX2341" fmla="*/ 4355820 w 7123922"/>
                <a:gd name="connsiteY2341" fmla="*/ 2852149 h 3911859"/>
                <a:gd name="connsiteX2342" fmla="*/ 4355120 w 7123922"/>
                <a:gd name="connsiteY2342" fmla="*/ 2850050 h 3911859"/>
                <a:gd name="connsiteX2343" fmla="*/ 4356520 w 7123922"/>
                <a:gd name="connsiteY2343" fmla="*/ 2850050 h 3911859"/>
                <a:gd name="connsiteX2344" fmla="*/ 4356520 w 7123922"/>
                <a:gd name="connsiteY2344" fmla="*/ 2850050 h 3911859"/>
                <a:gd name="connsiteX2345" fmla="*/ 6685441 w 7123922"/>
                <a:gd name="connsiteY2345" fmla="*/ 2707292 h 3911859"/>
                <a:gd name="connsiteX2346" fmla="*/ 6686840 w 7123922"/>
                <a:gd name="connsiteY2346" fmla="*/ 2707992 h 3911859"/>
                <a:gd name="connsiteX2347" fmla="*/ 6686141 w 7123922"/>
                <a:gd name="connsiteY2347" fmla="*/ 2710091 h 3911859"/>
                <a:gd name="connsiteX2348" fmla="*/ 6684741 w 7123922"/>
                <a:gd name="connsiteY2348" fmla="*/ 2709391 h 3911859"/>
                <a:gd name="connsiteX2349" fmla="*/ 6685441 w 7123922"/>
                <a:gd name="connsiteY2349" fmla="*/ 2707292 h 3911859"/>
                <a:gd name="connsiteX2350" fmla="*/ 6685441 w 7123922"/>
                <a:gd name="connsiteY2350" fmla="*/ 2707292 h 3911859"/>
                <a:gd name="connsiteX2351" fmla="*/ 5983545 w 7123922"/>
                <a:gd name="connsiteY2351" fmla="*/ 2419676 h 3911859"/>
                <a:gd name="connsiteX2352" fmla="*/ 5985645 w 7123922"/>
                <a:gd name="connsiteY2352" fmla="*/ 2418976 h 3911859"/>
                <a:gd name="connsiteX2353" fmla="*/ 5985645 w 7123922"/>
                <a:gd name="connsiteY2353" fmla="*/ 2420376 h 3911859"/>
                <a:gd name="connsiteX2354" fmla="*/ 5983545 w 7123922"/>
                <a:gd name="connsiteY2354" fmla="*/ 2419676 h 3911859"/>
                <a:gd name="connsiteX2355" fmla="*/ 5983545 w 7123922"/>
                <a:gd name="connsiteY2355" fmla="*/ 2419676 h 3911859"/>
                <a:gd name="connsiteX2356" fmla="*/ 6602165 w 7123922"/>
                <a:gd name="connsiteY2356" fmla="*/ 2300011 h 3911859"/>
                <a:gd name="connsiteX2357" fmla="*/ 6603564 w 7123922"/>
                <a:gd name="connsiteY2357" fmla="*/ 2301410 h 3911859"/>
                <a:gd name="connsiteX2358" fmla="*/ 6601465 w 7123922"/>
                <a:gd name="connsiteY2358" fmla="*/ 2302810 h 3911859"/>
                <a:gd name="connsiteX2359" fmla="*/ 6599366 w 7123922"/>
                <a:gd name="connsiteY2359" fmla="*/ 2302110 h 3911859"/>
                <a:gd name="connsiteX2360" fmla="*/ 6602165 w 7123922"/>
                <a:gd name="connsiteY2360" fmla="*/ 2300011 h 3911859"/>
                <a:gd name="connsiteX2361" fmla="*/ 6602165 w 7123922"/>
                <a:gd name="connsiteY2361" fmla="*/ 2300011 h 3911859"/>
                <a:gd name="connsiteX2362" fmla="*/ 3726004 w 7123922"/>
                <a:gd name="connsiteY2362" fmla="*/ 407063 h 3911859"/>
                <a:gd name="connsiteX2363" fmla="*/ 3728103 w 7123922"/>
                <a:gd name="connsiteY2363" fmla="*/ 405663 h 3911859"/>
                <a:gd name="connsiteX2364" fmla="*/ 3729503 w 7123922"/>
                <a:gd name="connsiteY2364" fmla="*/ 409862 h 3911859"/>
                <a:gd name="connsiteX2365" fmla="*/ 3727403 w 7123922"/>
                <a:gd name="connsiteY2365" fmla="*/ 411261 h 3911859"/>
                <a:gd name="connsiteX2366" fmla="*/ 3726004 w 7123922"/>
                <a:gd name="connsiteY2366" fmla="*/ 407063 h 3911859"/>
                <a:gd name="connsiteX2367" fmla="*/ 3726004 w 7123922"/>
                <a:gd name="connsiteY2367" fmla="*/ 407063 h 3911859"/>
                <a:gd name="connsiteX2368" fmla="*/ 2436980 w 7123922"/>
                <a:gd name="connsiteY2368" fmla="*/ 714273 h 3911859"/>
                <a:gd name="connsiteX2369" fmla="*/ 2436980 w 7123922"/>
                <a:gd name="connsiteY2369" fmla="*/ 710074 h 3911859"/>
                <a:gd name="connsiteX2370" fmla="*/ 2437679 w 7123922"/>
                <a:gd name="connsiteY2370" fmla="*/ 710074 h 3911859"/>
                <a:gd name="connsiteX2371" fmla="*/ 2436980 w 7123922"/>
                <a:gd name="connsiteY2371" fmla="*/ 709374 h 3911859"/>
                <a:gd name="connsiteX2372" fmla="*/ 2441178 w 7123922"/>
                <a:gd name="connsiteY2372" fmla="*/ 711474 h 3911859"/>
                <a:gd name="connsiteX2373" fmla="*/ 2436980 w 7123922"/>
                <a:gd name="connsiteY2373" fmla="*/ 714273 h 3911859"/>
                <a:gd name="connsiteX2374" fmla="*/ 2436980 w 7123922"/>
                <a:gd name="connsiteY2374" fmla="*/ 714273 h 3911859"/>
                <a:gd name="connsiteX2375" fmla="*/ 2436980 w 7123922"/>
                <a:gd name="connsiteY2375" fmla="*/ 714273 h 3911859"/>
                <a:gd name="connsiteX2376" fmla="*/ 2436980 w 7123922"/>
                <a:gd name="connsiteY2376" fmla="*/ 714273 h 3911859"/>
                <a:gd name="connsiteX2377" fmla="*/ 3276035 w 7123922"/>
                <a:gd name="connsiteY2377" fmla="*/ 1217426 h 3911859"/>
                <a:gd name="connsiteX2378" fmla="*/ 3274635 w 7123922"/>
                <a:gd name="connsiteY2378" fmla="*/ 1218826 h 3911859"/>
                <a:gd name="connsiteX2379" fmla="*/ 3273935 w 7123922"/>
                <a:gd name="connsiteY2379" fmla="*/ 1216726 h 3911859"/>
                <a:gd name="connsiteX2380" fmla="*/ 3276035 w 7123922"/>
                <a:gd name="connsiteY2380" fmla="*/ 1217426 h 3911859"/>
                <a:gd name="connsiteX2381" fmla="*/ 3276035 w 7123922"/>
                <a:gd name="connsiteY2381" fmla="*/ 1217426 h 3911859"/>
                <a:gd name="connsiteX2382" fmla="*/ 3622434 w 7123922"/>
                <a:gd name="connsiteY2382" fmla="*/ 290896 h 3911859"/>
                <a:gd name="connsiteX2383" fmla="*/ 3622434 w 7123922"/>
                <a:gd name="connsiteY2383" fmla="*/ 290896 h 3911859"/>
                <a:gd name="connsiteX2384" fmla="*/ 3626633 w 7123922"/>
                <a:gd name="connsiteY2384" fmla="*/ 290896 h 3911859"/>
                <a:gd name="connsiteX2385" fmla="*/ 3628732 w 7123922"/>
                <a:gd name="connsiteY2385" fmla="*/ 292296 h 3911859"/>
                <a:gd name="connsiteX2386" fmla="*/ 3625233 w 7123922"/>
                <a:gd name="connsiteY2386" fmla="*/ 294395 h 3911859"/>
                <a:gd name="connsiteX2387" fmla="*/ 3622434 w 7123922"/>
                <a:gd name="connsiteY2387" fmla="*/ 290896 h 3911859"/>
                <a:gd name="connsiteX2388" fmla="*/ 3622434 w 7123922"/>
                <a:gd name="connsiteY2388" fmla="*/ 290896 h 3911859"/>
                <a:gd name="connsiteX2389" fmla="*/ 3621734 w 7123922"/>
                <a:gd name="connsiteY2389" fmla="*/ 290896 h 3911859"/>
                <a:gd name="connsiteX2390" fmla="*/ 3621034 w 7123922"/>
                <a:gd name="connsiteY2390" fmla="*/ 289497 h 3911859"/>
                <a:gd name="connsiteX2391" fmla="*/ 3622434 w 7123922"/>
                <a:gd name="connsiteY2391" fmla="*/ 290896 h 3911859"/>
                <a:gd name="connsiteX2392" fmla="*/ 3622434 w 7123922"/>
                <a:gd name="connsiteY2392" fmla="*/ 290896 h 3911859"/>
                <a:gd name="connsiteX2393" fmla="*/ 3622434 w 7123922"/>
                <a:gd name="connsiteY2393" fmla="*/ 290896 h 3911859"/>
                <a:gd name="connsiteX2394" fmla="*/ 889031 w 7123922"/>
                <a:gd name="connsiteY2394" fmla="*/ 506434 h 3911859"/>
                <a:gd name="connsiteX2395" fmla="*/ 886931 w 7123922"/>
                <a:gd name="connsiteY2395" fmla="*/ 507133 h 3911859"/>
                <a:gd name="connsiteX2396" fmla="*/ 882733 w 7123922"/>
                <a:gd name="connsiteY2396" fmla="*/ 507133 h 3911859"/>
                <a:gd name="connsiteX2397" fmla="*/ 882733 w 7123922"/>
                <a:gd name="connsiteY2397" fmla="*/ 507833 h 3911859"/>
                <a:gd name="connsiteX2398" fmla="*/ 882733 w 7123922"/>
                <a:gd name="connsiteY2398" fmla="*/ 507833 h 3911859"/>
                <a:gd name="connsiteX2399" fmla="*/ 888331 w 7123922"/>
                <a:gd name="connsiteY2399" fmla="*/ 518330 h 3911859"/>
                <a:gd name="connsiteX2400" fmla="*/ 893929 w 7123922"/>
                <a:gd name="connsiteY2400" fmla="*/ 534425 h 3911859"/>
                <a:gd name="connsiteX2401" fmla="*/ 905126 w 7123922"/>
                <a:gd name="connsiteY2401" fmla="*/ 547721 h 3911859"/>
                <a:gd name="connsiteX2402" fmla="*/ 916323 w 7123922"/>
                <a:gd name="connsiteY2402" fmla="*/ 554719 h 3911859"/>
                <a:gd name="connsiteX2403" fmla="*/ 921921 w 7123922"/>
                <a:gd name="connsiteY2403" fmla="*/ 551920 h 3911859"/>
                <a:gd name="connsiteX2404" fmla="*/ 935917 w 7123922"/>
                <a:gd name="connsiteY2404" fmla="*/ 537924 h 3911859"/>
                <a:gd name="connsiteX2405" fmla="*/ 954112 w 7123922"/>
                <a:gd name="connsiteY2405" fmla="*/ 533726 h 3911859"/>
                <a:gd name="connsiteX2406" fmla="*/ 963909 w 7123922"/>
                <a:gd name="connsiteY2406" fmla="*/ 529527 h 3911859"/>
                <a:gd name="connsiteX2407" fmla="*/ 973006 w 7123922"/>
                <a:gd name="connsiteY2407" fmla="*/ 530227 h 3911859"/>
                <a:gd name="connsiteX2408" fmla="*/ 972306 w 7123922"/>
                <a:gd name="connsiteY2408" fmla="*/ 539324 h 3911859"/>
                <a:gd name="connsiteX2409" fmla="*/ 970907 w 7123922"/>
                <a:gd name="connsiteY2409" fmla="*/ 540724 h 3911859"/>
                <a:gd name="connsiteX2410" fmla="*/ 970207 w 7123922"/>
                <a:gd name="connsiteY2410" fmla="*/ 540724 h 3911859"/>
                <a:gd name="connsiteX2411" fmla="*/ 969507 w 7123922"/>
                <a:gd name="connsiteY2411" fmla="*/ 542823 h 3911859"/>
                <a:gd name="connsiteX2412" fmla="*/ 970207 w 7123922"/>
                <a:gd name="connsiteY2412" fmla="*/ 541423 h 3911859"/>
                <a:gd name="connsiteX2413" fmla="*/ 970907 w 7123922"/>
                <a:gd name="connsiteY2413" fmla="*/ 540724 h 3911859"/>
                <a:gd name="connsiteX2414" fmla="*/ 996099 w 7123922"/>
                <a:gd name="connsiteY2414" fmla="*/ 536525 h 3911859"/>
                <a:gd name="connsiteX2415" fmla="*/ 1008696 w 7123922"/>
                <a:gd name="connsiteY2415" fmla="*/ 533026 h 3911859"/>
                <a:gd name="connsiteX2416" fmla="*/ 1049984 w 7123922"/>
                <a:gd name="connsiteY2416" fmla="*/ 523928 h 3911859"/>
                <a:gd name="connsiteX2417" fmla="*/ 1068179 w 7123922"/>
                <a:gd name="connsiteY2417" fmla="*/ 524628 h 3911859"/>
                <a:gd name="connsiteX2418" fmla="*/ 1071678 w 7123922"/>
                <a:gd name="connsiteY2418" fmla="*/ 530926 h 3911859"/>
                <a:gd name="connsiteX2419" fmla="*/ 1069578 w 7123922"/>
                <a:gd name="connsiteY2419" fmla="*/ 537924 h 3911859"/>
                <a:gd name="connsiteX2420" fmla="*/ 1068878 w 7123922"/>
                <a:gd name="connsiteY2420" fmla="*/ 537225 h 3911859"/>
                <a:gd name="connsiteX2421" fmla="*/ 1067479 w 7123922"/>
                <a:gd name="connsiteY2421" fmla="*/ 537924 h 3911859"/>
                <a:gd name="connsiteX2422" fmla="*/ 1061880 w 7123922"/>
                <a:gd name="connsiteY2422" fmla="*/ 538624 h 3911859"/>
                <a:gd name="connsiteX2423" fmla="*/ 1060481 w 7123922"/>
                <a:gd name="connsiteY2423" fmla="*/ 540724 h 3911859"/>
                <a:gd name="connsiteX2424" fmla="*/ 1062580 w 7123922"/>
                <a:gd name="connsiteY2424" fmla="*/ 540724 h 3911859"/>
                <a:gd name="connsiteX2425" fmla="*/ 1067479 w 7123922"/>
                <a:gd name="connsiteY2425" fmla="*/ 537924 h 3911859"/>
                <a:gd name="connsiteX2426" fmla="*/ 1069578 w 7123922"/>
                <a:gd name="connsiteY2426" fmla="*/ 537924 h 3911859"/>
                <a:gd name="connsiteX2427" fmla="*/ 1069578 w 7123922"/>
                <a:gd name="connsiteY2427" fmla="*/ 537924 h 3911859"/>
                <a:gd name="connsiteX2428" fmla="*/ 1073077 w 7123922"/>
                <a:gd name="connsiteY2428" fmla="*/ 540724 h 3911859"/>
                <a:gd name="connsiteX2429" fmla="*/ 1082874 w 7123922"/>
                <a:gd name="connsiteY2429" fmla="*/ 542823 h 3911859"/>
                <a:gd name="connsiteX2430" fmla="*/ 1098970 w 7123922"/>
                <a:gd name="connsiteY2430" fmla="*/ 534425 h 3911859"/>
                <a:gd name="connsiteX2431" fmla="*/ 1105268 w 7123922"/>
                <a:gd name="connsiteY2431" fmla="*/ 524628 h 3911859"/>
                <a:gd name="connsiteX2432" fmla="*/ 1110866 w 7123922"/>
                <a:gd name="connsiteY2432" fmla="*/ 514131 h 3911859"/>
                <a:gd name="connsiteX2433" fmla="*/ 1115065 w 7123922"/>
                <a:gd name="connsiteY2433" fmla="*/ 514831 h 3911859"/>
                <a:gd name="connsiteX2434" fmla="*/ 1117164 w 7123922"/>
                <a:gd name="connsiteY2434" fmla="*/ 521829 h 3911859"/>
                <a:gd name="connsiteX2435" fmla="*/ 1114365 w 7123922"/>
                <a:gd name="connsiteY2435" fmla="*/ 556119 h 3911859"/>
                <a:gd name="connsiteX2436" fmla="*/ 1113665 w 7123922"/>
                <a:gd name="connsiteY2436" fmla="*/ 575713 h 3911859"/>
                <a:gd name="connsiteX2437" fmla="*/ 1117164 w 7123922"/>
                <a:gd name="connsiteY2437" fmla="*/ 579212 h 3911859"/>
                <a:gd name="connsiteX2438" fmla="*/ 1122063 w 7123922"/>
                <a:gd name="connsiteY2438" fmla="*/ 578513 h 3911859"/>
                <a:gd name="connsiteX2439" fmla="*/ 1145156 w 7123922"/>
                <a:gd name="connsiteY2439" fmla="*/ 561018 h 3911859"/>
                <a:gd name="connsiteX2440" fmla="*/ 1152154 w 7123922"/>
                <a:gd name="connsiteY2440" fmla="*/ 557519 h 3911859"/>
                <a:gd name="connsiteX2441" fmla="*/ 1154253 w 7123922"/>
                <a:gd name="connsiteY2441" fmla="*/ 558218 h 3911859"/>
                <a:gd name="connsiteX2442" fmla="*/ 1155653 w 7123922"/>
                <a:gd name="connsiteY2442" fmla="*/ 560318 h 3911859"/>
                <a:gd name="connsiteX2443" fmla="*/ 1145156 w 7123922"/>
                <a:gd name="connsiteY2443" fmla="*/ 587610 h 3911859"/>
                <a:gd name="connsiteX2444" fmla="*/ 1149355 w 7123922"/>
                <a:gd name="connsiteY2444" fmla="*/ 592509 h 3911859"/>
                <a:gd name="connsiteX2445" fmla="*/ 1157053 w 7123922"/>
                <a:gd name="connsiteY2445" fmla="*/ 591109 h 3911859"/>
                <a:gd name="connsiteX2446" fmla="*/ 1165450 w 7123922"/>
                <a:gd name="connsiteY2446" fmla="*/ 584811 h 3911859"/>
                <a:gd name="connsiteX2447" fmla="*/ 1187144 w 7123922"/>
                <a:gd name="connsiteY2447" fmla="*/ 580612 h 3911859"/>
                <a:gd name="connsiteX2448" fmla="*/ 1206038 w 7123922"/>
                <a:gd name="connsiteY2448" fmla="*/ 599507 h 3911859"/>
                <a:gd name="connsiteX2449" fmla="*/ 1336900 w 7123922"/>
                <a:gd name="connsiteY2449" fmla="*/ 714273 h 3911859"/>
                <a:gd name="connsiteX2450" fmla="*/ 1347397 w 7123922"/>
                <a:gd name="connsiteY2450" fmla="*/ 711474 h 3911859"/>
                <a:gd name="connsiteX2451" fmla="*/ 1356494 w 7123922"/>
                <a:gd name="connsiteY2451" fmla="*/ 715673 h 3911859"/>
                <a:gd name="connsiteX2452" fmla="*/ 1363492 w 7123922"/>
                <a:gd name="connsiteY2452" fmla="*/ 728969 h 3911859"/>
                <a:gd name="connsiteX2453" fmla="*/ 1371190 w 7123922"/>
                <a:gd name="connsiteY2453" fmla="*/ 744364 h 3911859"/>
                <a:gd name="connsiteX2454" fmla="*/ 1371190 w 7123922"/>
                <a:gd name="connsiteY2454" fmla="*/ 756261 h 3911859"/>
                <a:gd name="connsiteX2455" fmla="*/ 1371190 w 7123922"/>
                <a:gd name="connsiteY2455" fmla="*/ 762559 h 3911859"/>
                <a:gd name="connsiteX2456" fmla="*/ 1378188 w 7123922"/>
                <a:gd name="connsiteY2456" fmla="*/ 759760 h 3911859"/>
                <a:gd name="connsiteX2457" fmla="*/ 1382387 w 7123922"/>
                <a:gd name="connsiteY2457" fmla="*/ 753462 h 3911859"/>
                <a:gd name="connsiteX2458" fmla="*/ 1387985 w 7123922"/>
                <a:gd name="connsiteY2458" fmla="*/ 729668 h 3911859"/>
                <a:gd name="connsiteX2459" fmla="*/ 1399182 w 7123922"/>
                <a:gd name="connsiteY2459" fmla="*/ 719871 h 3911859"/>
                <a:gd name="connsiteX2460" fmla="*/ 1409679 w 7123922"/>
                <a:gd name="connsiteY2460" fmla="*/ 717072 h 3911859"/>
                <a:gd name="connsiteX2461" fmla="*/ 1429273 w 7123922"/>
                <a:gd name="connsiteY2461" fmla="*/ 709374 h 3911859"/>
                <a:gd name="connsiteX2462" fmla="*/ 1443969 w 7123922"/>
                <a:gd name="connsiteY2462" fmla="*/ 703776 h 3911859"/>
                <a:gd name="connsiteX2463" fmla="*/ 1445369 w 7123922"/>
                <a:gd name="connsiteY2463" fmla="*/ 701677 h 3911859"/>
                <a:gd name="connsiteX2464" fmla="*/ 1441870 w 7123922"/>
                <a:gd name="connsiteY2464" fmla="*/ 699577 h 3911859"/>
                <a:gd name="connsiteX2465" fmla="*/ 1426474 w 7123922"/>
                <a:gd name="connsiteY2465" fmla="*/ 703776 h 3911859"/>
                <a:gd name="connsiteX2466" fmla="*/ 1410379 w 7123922"/>
                <a:gd name="connsiteY2466" fmla="*/ 705875 h 3911859"/>
                <a:gd name="connsiteX2467" fmla="*/ 1406180 w 7123922"/>
                <a:gd name="connsiteY2467" fmla="*/ 708675 h 3911859"/>
                <a:gd name="connsiteX2468" fmla="*/ 1398482 w 7123922"/>
                <a:gd name="connsiteY2468" fmla="*/ 707975 h 3911859"/>
                <a:gd name="connsiteX2469" fmla="*/ 1394284 w 7123922"/>
                <a:gd name="connsiteY2469" fmla="*/ 697478 h 3911859"/>
                <a:gd name="connsiteX2470" fmla="*/ 1405480 w 7123922"/>
                <a:gd name="connsiteY2470" fmla="*/ 687681 h 3911859"/>
                <a:gd name="connsiteX2471" fmla="*/ 1443269 w 7123922"/>
                <a:gd name="connsiteY2471" fmla="*/ 683482 h 3911859"/>
                <a:gd name="connsiteX2472" fmla="*/ 1456565 w 7123922"/>
                <a:gd name="connsiteY2472" fmla="*/ 693979 h 3911859"/>
                <a:gd name="connsiteX2473" fmla="*/ 1456565 w 7123922"/>
                <a:gd name="connsiteY2473" fmla="*/ 700977 h 3911859"/>
                <a:gd name="connsiteX2474" fmla="*/ 1462164 w 7123922"/>
                <a:gd name="connsiteY2474" fmla="*/ 724770 h 3911859"/>
                <a:gd name="connsiteX2475" fmla="*/ 1469861 w 7123922"/>
                <a:gd name="connsiteY2475" fmla="*/ 731068 h 3911859"/>
                <a:gd name="connsiteX2476" fmla="*/ 1488756 w 7123922"/>
                <a:gd name="connsiteY2476" fmla="*/ 743664 h 3911859"/>
                <a:gd name="connsiteX2477" fmla="*/ 1502752 w 7123922"/>
                <a:gd name="connsiteY2477" fmla="*/ 754861 h 3911859"/>
                <a:gd name="connsiteX2478" fmla="*/ 1513249 w 7123922"/>
                <a:gd name="connsiteY2478" fmla="*/ 756261 h 3911859"/>
                <a:gd name="connsiteX2479" fmla="*/ 1520946 w 7123922"/>
                <a:gd name="connsiteY2479" fmla="*/ 754161 h 3911859"/>
                <a:gd name="connsiteX2480" fmla="*/ 1539141 w 7123922"/>
                <a:gd name="connsiteY2480" fmla="*/ 754861 h 3911859"/>
                <a:gd name="connsiteX2481" fmla="*/ 1548938 w 7123922"/>
                <a:gd name="connsiteY2481" fmla="*/ 759060 h 3911859"/>
                <a:gd name="connsiteX2482" fmla="*/ 1559435 w 7123922"/>
                <a:gd name="connsiteY2482" fmla="*/ 759060 h 3911859"/>
                <a:gd name="connsiteX2483" fmla="*/ 1562235 w 7123922"/>
                <a:gd name="connsiteY2483" fmla="*/ 752762 h 3911859"/>
                <a:gd name="connsiteX2484" fmla="*/ 1565734 w 7123922"/>
                <a:gd name="connsiteY2484" fmla="*/ 746464 h 3911859"/>
                <a:gd name="connsiteX2485" fmla="*/ 1572731 w 7123922"/>
                <a:gd name="connsiteY2485" fmla="*/ 739466 h 3911859"/>
                <a:gd name="connsiteX2486" fmla="*/ 1583228 w 7123922"/>
                <a:gd name="connsiteY2486" fmla="*/ 734567 h 3911859"/>
                <a:gd name="connsiteX2487" fmla="*/ 1596525 w 7123922"/>
                <a:gd name="connsiteY2487" fmla="*/ 732468 h 3911859"/>
                <a:gd name="connsiteX2488" fmla="*/ 1595825 w 7123922"/>
                <a:gd name="connsiteY2488" fmla="*/ 731768 h 3911859"/>
                <a:gd name="connsiteX2489" fmla="*/ 1596525 w 7123922"/>
                <a:gd name="connsiteY2489" fmla="*/ 732468 h 3911859"/>
                <a:gd name="connsiteX2490" fmla="*/ 1572032 w 7123922"/>
                <a:gd name="connsiteY2490" fmla="*/ 710774 h 3911859"/>
                <a:gd name="connsiteX2491" fmla="*/ 1572032 w 7123922"/>
                <a:gd name="connsiteY2491" fmla="*/ 703776 h 3911859"/>
                <a:gd name="connsiteX2492" fmla="*/ 1574131 w 7123922"/>
                <a:gd name="connsiteY2492" fmla="*/ 702376 h 3911859"/>
                <a:gd name="connsiteX2493" fmla="*/ 1579030 w 7123922"/>
                <a:gd name="connsiteY2493" fmla="*/ 699577 h 3911859"/>
                <a:gd name="connsiteX2494" fmla="*/ 1607021 w 7123922"/>
                <a:gd name="connsiteY2494" fmla="*/ 682082 h 3911859"/>
                <a:gd name="connsiteX2495" fmla="*/ 1616819 w 7123922"/>
                <a:gd name="connsiteY2495" fmla="*/ 673685 h 3911859"/>
                <a:gd name="connsiteX2496" fmla="*/ 1624516 w 7123922"/>
                <a:gd name="connsiteY2496" fmla="*/ 674385 h 3911859"/>
                <a:gd name="connsiteX2497" fmla="*/ 1627315 w 7123922"/>
                <a:gd name="connsiteY2497" fmla="*/ 678583 h 3911859"/>
                <a:gd name="connsiteX2498" fmla="*/ 1652508 w 7123922"/>
                <a:gd name="connsiteY2498" fmla="*/ 692579 h 3911859"/>
                <a:gd name="connsiteX2499" fmla="*/ 1656707 w 7123922"/>
                <a:gd name="connsiteY2499" fmla="*/ 692579 h 3911859"/>
                <a:gd name="connsiteX2500" fmla="*/ 1647610 w 7123922"/>
                <a:gd name="connsiteY2500" fmla="*/ 704476 h 3911859"/>
                <a:gd name="connsiteX2501" fmla="*/ 1642011 w 7123922"/>
                <a:gd name="connsiteY2501" fmla="*/ 710774 h 3911859"/>
                <a:gd name="connsiteX2502" fmla="*/ 1642711 w 7123922"/>
                <a:gd name="connsiteY2502" fmla="*/ 727569 h 3911859"/>
                <a:gd name="connsiteX2503" fmla="*/ 1640612 w 7123922"/>
                <a:gd name="connsiteY2503" fmla="*/ 731768 h 3911859"/>
                <a:gd name="connsiteX2504" fmla="*/ 1623117 w 7123922"/>
                <a:gd name="connsiteY2504" fmla="*/ 738766 h 3911859"/>
                <a:gd name="connsiteX2505" fmla="*/ 1612620 w 7123922"/>
                <a:gd name="connsiteY2505" fmla="*/ 738766 h 3911859"/>
                <a:gd name="connsiteX2506" fmla="*/ 1602123 w 7123922"/>
                <a:gd name="connsiteY2506" fmla="*/ 736666 h 3911859"/>
                <a:gd name="connsiteX2507" fmla="*/ 1602823 w 7123922"/>
                <a:gd name="connsiteY2507" fmla="*/ 737366 h 3911859"/>
                <a:gd name="connsiteX2508" fmla="*/ 1602123 w 7123922"/>
                <a:gd name="connsiteY2508" fmla="*/ 736666 h 3911859"/>
                <a:gd name="connsiteX2509" fmla="*/ 1602123 w 7123922"/>
                <a:gd name="connsiteY2509" fmla="*/ 736666 h 3911859"/>
                <a:gd name="connsiteX2510" fmla="*/ 1600023 w 7123922"/>
                <a:gd name="connsiteY2510" fmla="*/ 734567 h 3911859"/>
                <a:gd name="connsiteX2511" fmla="*/ 1602123 w 7123922"/>
                <a:gd name="connsiteY2511" fmla="*/ 736666 h 3911859"/>
                <a:gd name="connsiteX2512" fmla="*/ 1614719 w 7123922"/>
                <a:gd name="connsiteY2512" fmla="*/ 749963 h 3911859"/>
                <a:gd name="connsiteX2513" fmla="*/ 1617518 w 7123922"/>
                <a:gd name="connsiteY2513" fmla="*/ 755561 h 3911859"/>
                <a:gd name="connsiteX2514" fmla="*/ 1602823 w 7123922"/>
                <a:gd name="connsiteY2514" fmla="*/ 773056 h 3911859"/>
                <a:gd name="connsiteX2515" fmla="*/ 1602123 w 7123922"/>
                <a:gd name="connsiteY2515" fmla="*/ 784253 h 3911859"/>
                <a:gd name="connsiteX2516" fmla="*/ 1608421 w 7123922"/>
                <a:gd name="connsiteY2516" fmla="*/ 792650 h 3911859"/>
                <a:gd name="connsiteX2517" fmla="*/ 1610520 w 7123922"/>
                <a:gd name="connsiteY2517" fmla="*/ 794050 h 3911859"/>
                <a:gd name="connsiteX2518" fmla="*/ 1612620 w 7123922"/>
                <a:gd name="connsiteY2518" fmla="*/ 790551 h 3911859"/>
                <a:gd name="connsiteX2519" fmla="*/ 1616119 w 7123922"/>
                <a:gd name="connsiteY2519" fmla="*/ 773756 h 3911859"/>
                <a:gd name="connsiteX2520" fmla="*/ 1632214 w 7123922"/>
                <a:gd name="connsiteY2520" fmla="*/ 759760 h 3911859"/>
                <a:gd name="connsiteX2521" fmla="*/ 1651808 w 7123922"/>
                <a:gd name="connsiteY2521" fmla="*/ 752062 h 3911859"/>
                <a:gd name="connsiteX2522" fmla="*/ 1665804 w 7123922"/>
                <a:gd name="connsiteY2522" fmla="*/ 740165 h 3911859"/>
                <a:gd name="connsiteX2523" fmla="*/ 1667904 w 7123922"/>
                <a:gd name="connsiteY2523" fmla="*/ 731068 h 3911859"/>
                <a:gd name="connsiteX2524" fmla="*/ 1668603 w 7123922"/>
                <a:gd name="connsiteY2524" fmla="*/ 731068 h 3911859"/>
                <a:gd name="connsiteX2525" fmla="*/ 1670003 w 7123922"/>
                <a:gd name="connsiteY2525" fmla="*/ 729668 h 3911859"/>
                <a:gd name="connsiteX2526" fmla="*/ 1667904 w 7123922"/>
                <a:gd name="connsiteY2526" fmla="*/ 730368 h 3911859"/>
                <a:gd name="connsiteX2527" fmla="*/ 1667904 w 7123922"/>
                <a:gd name="connsiteY2527" fmla="*/ 731068 h 3911859"/>
                <a:gd name="connsiteX2528" fmla="*/ 1663005 w 7123922"/>
                <a:gd name="connsiteY2528" fmla="*/ 729668 h 3911859"/>
                <a:gd name="connsiteX2529" fmla="*/ 1659506 w 7123922"/>
                <a:gd name="connsiteY2529" fmla="*/ 721971 h 3911859"/>
                <a:gd name="connsiteX2530" fmla="*/ 1670703 w 7123922"/>
                <a:gd name="connsiteY2530" fmla="*/ 708675 h 3911859"/>
                <a:gd name="connsiteX2531" fmla="*/ 1677701 w 7123922"/>
                <a:gd name="connsiteY2531" fmla="*/ 706575 h 3911859"/>
                <a:gd name="connsiteX2532" fmla="*/ 1681200 w 7123922"/>
                <a:gd name="connsiteY2532" fmla="*/ 704476 h 3911859"/>
                <a:gd name="connsiteX2533" fmla="*/ 1679800 w 7123922"/>
                <a:gd name="connsiteY2533" fmla="*/ 703076 h 3911859"/>
                <a:gd name="connsiteX2534" fmla="*/ 1664405 w 7123922"/>
                <a:gd name="connsiteY2534" fmla="*/ 693979 h 3911859"/>
                <a:gd name="connsiteX2535" fmla="*/ 1657407 w 7123922"/>
                <a:gd name="connsiteY2535" fmla="*/ 691879 h 3911859"/>
                <a:gd name="connsiteX2536" fmla="*/ 1653208 w 7123922"/>
                <a:gd name="connsiteY2536" fmla="*/ 684182 h 3911859"/>
                <a:gd name="connsiteX2537" fmla="*/ 1647610 w 7123922"/>
                <a:gd name="connsiteY2537" fmla="*/ 668086 h 3911859"/>
                <a:gd name="connsiteX2538" fmla="*/ 1652508 w 7123922"/>
                <a:gd name="connsiteY2538" fmla="*/ 651991 h 3911859"/>
                <a:gd name="connsiteX2539" fmla="*/ 1656007 w 7123922"/>
                <a:gd name="connsiteY2539" fmla="*/ 648492 h 3911859"/>
                <a:gd name="connsiteX2540" fmla="*/ 1662305 w 7123922"/>
                <a:gd name="connsiteY2540" fmla="*/ 635896 h 3911859"/>
                <a:gd name="connsiteX2541" fmla="*/ 1683299 w 7123922"/>
                <a:gd name="connsiteY2541" fmla="*/ 606505 h 3911859"/>
                <a:gd name="connsiteX2542" fmla="*/ 1695196 w 7123922"/>
                <a:gd name="connsiteY2542" fmla="*/ 603006 h 3911859"/>
                <a:gd name="connsiteX2543" fmla="*/ 1695196 w 7123922"/>
                <a:gd name="connsiteY2543" fmla="*/ 603705 h 3911859"/>
                <a:gd name="connsiteX2544" fmla="*/ 1695895 w 7123922"/>
                <a:gd name="connsiteY2544" fmla="*/ 604405 h 3911859"/>
                <a:gd name="connsiteX2545" fmla="*/ 1697295 w 7123922"/>
                <a:gd name="connsiteY2545" fmla="*/ 605105 h 3911859"/>
                <a:gd name="connsiteX2546" fmla="*/ 1695895 w 7123922"/>
                <a:gd name="connsiteY2546" fmla="*/ 604405 h 3911859"/>
                <a:gd name="connsiteX2547" fmla="*/ 1695895 w 7123922"/>
                <a:gd name="connsiteY2547" fmla="*/ 603705 h 3911859"/>
                <a:gd name="connsiteX2548" fmla="*/ 1695196 w 7123922"/>
                <a:gd name="connsiteY2548" fmla="*/ 603705 h 3911859"/>
                <a:gd name="connsiteX2549" fmla="*/ 1698695 w 7123922"/>
                <a:gd name="connsiteY2549" fmla="*/ 593208 h 3911859"/>
                <a:gd name="connsiteX2550" fmla="*/ 1714090 w 7123922"/>
                <a:gd name="connsiteY2550" fmla="*/ 583411 h 3911859"/>
                <a:gd name="connsiteX2551" fmla="*/ 1718989 w 7123922"/>
                <a:gd name="connsiteY2551" fmla="*/ 577813 h 3911859"/>
                <a:gd name="connsiteX2552" fmla="*/ 1802264 w 7123922"/>
                <a:gd name="connsiteY2552" fmla="*/ 480541 h 3911859"/>
                <a:gd name="connsiteX2553" fmla="*/ 1812062 w 7123922"/>
                <a:gd name="connsiteY2553" fmla="*/ 484040 h 3911859"/>
                <a:gd name="connsiteX2554" fmla="*/ 1840753 w 7123922"/>
                <a:gd name="connsiteY2554" fmla="*/ 495937 h 3911859"/>
                <a:gd name="connsiteX2555" fmla="*/ 1842853 w 7123922"/>
                <a:gd name="connsiteY2555" fmla="*/ 496636 h 3911859"/>
                <a:gd name="connsiteX2556" fmla="*/ 1847051 w 7123922"/>
                <a:gd name="connsiteY2556" fmla="*/ 509233 h 3911859"/>
                <a:gd name="connsiteX2557" fmla="*/ 1840753 w 7123922"/>
                <a:gd name="connsiteY2557" fmla="*/ 516930 h 3911859"/>
                <a:gd name="connsiteX2558" fmla="*/ 1803664 w 7123922"/>
                <a:gd name="connsiteY2558" fmla="*/ 549121 h 3911859"/>
                <a:gd name="connsiteX2559" fmla="*/ 1795267 w 7123922"/>
                <a:gd name="connsiteY2559" fmla="*/ 555419 h 3911859"/>
                <a:gd name="connsiteX2560" fmla="*/ 1779871 w 7123922"/>
                <a:gd name="connsiteY2560" fmla="*/ 556819 h 3911859"/>
                <a:gd name="connsiteX2561" fmla="*/ 1767975 w 7123922"/>
                <a:gd name="connsiteY2561" fmla="*/ 551920 h 3911859"/>
                <a:gd name="connsiteX2562" fmla="*/ 1763776 w 7123922"/>
                <a:gd name="connsiteY2562" fmla="*/ 554020 h 3911859"/>
                <a:gd name="connsiteX2563" fmla="*/ 1761676 w 7123922"/>
                <a:gd name="connsiteY2563" fmla="*/ 558218 h 3911859"/>
                <a:gd name="connsiteX2564" fmla="*/ 1753979 w 7123922"/>
                <a:gd name="connsiteY2564" fmla="*/ 570815 h 3911859"/>
                <a:gd name="connsiteX2565" fmla="*/ 1734384 w 7123922"/>
                <a:gd name="connsiteY2565" fmla="*/ 584111 h 3911859"/>
                <a:gd name="connsiteX2566" fmla="*/ 1730885 w 7123922"/>
                <a:gd name="connsiteY2566" fmla="*/ 591809 h 3911859"/>
                <a:gd name="connsiteX2567" fmla="*/ 1737883 w 7123922"/>
                <a:gd name="connsiteY2567" fmla="*/ 620500 h 3911859"/>
                <a:gd name="connsiteX2568" fmla="*/ 1737883 w 7123922"/>
                <a:gd name="connsiteY2568" fmla="*/ 627498 h 3911859"/>
                <a:gd name="connsiteX2569" fmla="*/ 1737883 w 7123922"/>
                <a:gd name="connsiteY2569" fmla="*/ 672985 h 3911859"/>
                <a:gd name="connsiteX2570" fmla="*/ 1730885 w 7123922"/>
                <a:gd name="connsiteY2570" fmla="*/ 680683 h 3911859"/>
                <a:gd name="connsiteX2571" fmla="*/ 1725987 w 7123922"/>
                <a:gd name="connsiteY2571" fmla="*/ 682082 h 3911859"/>
                <a:gd name="connsiteX2572" fmla="*/ 1711291 w 7123922"/>
                <a:gd name="connsiteY2572" fmla="*/ 696078 h 3911859"/>
                <a:gd name="connsiteX2573" fmla="*/ 1712691 w 7123922"/>
                <a:gd name="connsiteY2573" fmla="*/ 700277 h 3911859"/>
                <a:gd name="connsiteX2574" fmla="*/ 1724587 w 7123922"/>
                <a:gd name="connsiteY2574" fmla="*/ 705176 h 3911859"/>
                <a:gd name="connsiteX2575" fmla="*/ 1738583 w 7123922"/>
                <a:gd name="connsiteY2575" fmla="*/ 712174 h 3911859"/>
                <a:gd name="connsiteX2576" fmla="*/ 1737184 w 7123922"/>
                <a:gd name="connsiteY2576" fmla="*/ 721971 h 3911859"/>
                <a:gd name="connsiteX2577" fmla="*/ 1730186 w 7123922"/>
                <a:gd name="connsiteY2577" fmla="*/ 728269 h 3911859"/>
                <a:gd name="connsiteX2578" fmla="*/ 1725287 w 7123922"/>
                <a:gd name="connsiteY2578" fmla="*/ 752062 h 3911859"/>
                <a:gd name="connsiteX2579" fmla="*/ 1728086 w 7123922"/>
                <a:gd name="connsiteY2579" fmla="*/ 754861 h 3911859"/>
                <a:gd name="connsiteX2580" fmla="*/ 1730186 w 7123922"/>
                <a:gd name="connsiteY2580" fmla="*/ 754161 h 3911859"/>
                <a:gd name="connsiteX2581" fmla="*/ 1738583 w 7123922"/>
                <a:gd name="connsiteY2581" fmla="*/ 744364 h 3911859"/>
                <a:gd name="connsiteX2582" fmla="*/ 1751879 w 7123922"/>
                <a:gd name="connsiteY2582" fmla="*/ 726169 h 3911859"/>
                <a:gd name="connsiteX2583" fmla="*/ 1758877 w 7123922"/>
                <a:gd name="connsiteY2583" fmla="*/ 726169 h 3911859"/>
                <a:gd name="connsiteX2584" fmla="*/ 1767275 w 7123922"/>
                <a:gd name="connsiteY2584" fmla="*/ 756261 h 3911859"/>
                <a:gd name="connsiteX2585" fmla="*/ 1763076 w 7123922"/>
                <a:gd name="connsiteY2585" fmla="*/ 764658 h 3911859"/>
                <a:gd name="connsiteX2586" fmla="*/ 1753979 w 7123922"/>
                <a:gd name="connsiteY2586" fmla="*/ 789151 h 3911859"/>
                <a:gd name="connsiteX2587" fmla="*/ 1757478 w 7123922"/>
                <a:gd name="connsiteY2587" fmla="*/ 803847 h 3911859"/>
                <a:gd name="connsiteX2588" fmla="*/ 1763076 w 7123922"/>
                <a:gd name="connsiteY2588" fmla="*/ 808745 h 3911859"/>
                <a:gd name="connsiteX2589" fmla="*/ 1772873 w 7123922"/>
                <a:gd name="connsiteY2589" fmla="*/ 805946 h 3911859"/>
                <a:gd name="connsiteX2590" fmla="*/ 1774972 w 7123922"/>
                <a:gd name="connsiteY2590" fmla="*/ 796849 h 3911859"/>
                <a:gd name="connsiteX2591" fmla="*/ 1774273 w 7123922"/>
                <a:gd name="connsiteY2591" fmla="*/ 787052 h 3911859"/>
                <a:gd name="connsiteX2592" fmla="*/ 1781970 w 7123922"/>
                <a:gd name="connsiteY2592" fmla="*/ 777955 h 3911859"/>
                <a:gd name="connsiteX2593" fmla="*/ 1788269 w 7123922"/>
                <a:gd name="connsiteY2593" fmla="*/ 784253 h 3911859"/>
                <a:gd name="connsiteX2594" fmla="*/ 1788269 w 7123922"/>
                <a:gd name="connsiteY2594" fmla="*/ 784253 h 3911859"/>
                <a:gd name="connsiteX2595" fmla="*/ 1787569 w 7123922"/>
                <a:gd name="connsiteY2595" fmla="*/ 785652 h 3911859"/>
                <a:gd name="connsiteX2596" fmla="*/ 1788968 w 7123922"/>
                <a:gd name="connsiteY2596" fmla="*/ 784253 h 3911859"/>
                <a:gd name="connsiteX2597" fmla="*/ 1788968 w 7123922"/>
                <a:gd name="connsiteY2597" fmla="*/ 783553 h 3911859"/>
                <a:gd name="connsiteX2598" fmla="*/ 1798066 w 7123922"/>
                <a:gd name="connsiteY2598" fmla="*/ 779354 h 3911859"/>
                <a:gd name="connsiteX2599" fmla="*/ 1804364 w 7123922"/>
                <a:gd name="connsiteY2599" fmla="*/ 768857 h 3911859"/>
                <a:gd name="connsiteX2600" fmla="*/ 1819060 w 7123922"/>
                <a:gd name="connsiteY2600" fmla="*/ 756261 h 3911859"/>
                <a:gd name="connsiteX2601" fmla="*/ 1828157 w 7123922"/>
                <a:gd name="connsiteY2601" fmla="*/ 747863 h 3911859"/>
                <a:gd name="connsiteX2602" fmla="*/ 1828857 w 7123922"/>
                <a:gd name="connsiteY2602" fmla="*/ 743664 h 3911859"/>
                <a:gd name="connsiteX2603" fmla="*/ 1833055 w 7123922"/>
                <a:gd name="connsiteY2603" fmla="*/ 722670 h 3911859"/>
                <a:gd name="connsiteX2604" fmla="*/ 1848451 w 7123922"/>
                <a:gd name="connsiteY2604" fmla="*/ 712174 h 3911859"/>
                <a:gd name="connsiteX2605" fmla="*/ 1853349 w 7123922"/>
                <a:gd name="connsiteY2605" fmla="*/ 710774 h 3911859"/>
                <a:gd name="connsiteX2606" fmla="*/ 1852650 w 7123922"/>
                <a:gd name="connsiteY2606" fmla="*/ 710074 h 3911859"/>
                <a:gd name="connsiteX2607" fmla="*/ 1853349 w 7123922"/>
                <a:gd name="connsiteY2607" fmla="*/ 710074 h 3911859"/>
                <a:gd name="connsiteX2608" fmla="*/ 1843552 w 7123922"/>
                <a:gd name="connsiteY2608" fmla="*/ 703076 h 3911859"/>
                <a:gd name="connsiteX2609" fmla="*/ 1826757 w 7123922"/>
                <a:gd name="connsiteY2609" fmla="*/ 696078 h 3911859"/>
                <a:gd name="connsiteX2610" fmla="*/ 1818360 w 7123922"/>
                <a:gd name="connsiteY2610" fmla="*/ 687681 h 3911859"/>
                <a:gd name="connsiteX2611" fmla="*/ 1809962 w 7123922"/>
                <a:gd name="connsiteY2611" fmla="*/ 686281 h 3911859"/>
                <a:gd name="connsiteX2612" fmla="*/ 1797366 w 7123922"/>
                <a:gd name="connsiteY2612" fmla="*/ 682082 h 3911859"/>
                <a:gd name="connsiteX2613" fmla="*/ 1788269 w 7123922"/>
                <a:gd name="connsiteY2613" fmla="*/ 667387 h 3911859"/>
                <a:gd name="connsiteX2614" fmla="*/ 1787569 w 7123922"/>
                <a:gd name="connsiteY2614" fmla="*/ 655490 h 3911859"/>
                <a:gd name="connsiteX2615" fmla="*/ 1803664 w 7123922"/>
                <a:gd name="connsiteY2615" fmla="*/ 647093 h 3911859"/>
                <a:gd name="connsiteX2616" fmla="*/ 1817660 w 7123922"/>
                <a:gd name="connsiteY2616" fmla="*/ 654091 h 3911859"/>
                <a:gd name="connsiteX2617" fmla="*/ 1822559 w 7123922"/>
                <a:gd name="connsiteY2617" fmla="*/ 652691 h 3911859"/>
                <a:gd name="connsiteX2618" fmla="*/ 1822559 w 7123922"/>
                <a:gd name="connsiteY2618" fmla="*/ 648492 h 3911859"/>
                <a:gd name="connsiteX2619" fmla="*/ 1816960 w 7123922"/>
                <a:gd name="connsiteY2619" fmla="*/ 643594 h 3911859"/>
                <a:gd name="connsiteX2620" fmla="*/ 1796666 w 7123922"/>
                <a:gd name="connsiteY2620" fmla="*/ 635896 h 3911859"/>
                <a:gd name="connsiteX2621" fmla="*/ 1789668 w 7123922"/>
                <a:gd name="connsiteY2621" fmla="*/ 621900 h 3911859"/>
                <a:gd name="connsiteX2622" fmla="*/ 1809262 w 7123922"/>
                <a:gd name="connsiteY2622" fmla="*/ 590409 h 3911859"/>
                <a:gd name="connsiteX2623" fmla="*/ 1814161 w 7123922"/>
                <a:gd name="connsiteY2623" fmla="*/ 582012 h 3911859"/>
                <a:gd name="connsiteX2624" fmla="*/ 1819759 w 7123922"/>
                <a:gd name="connsiteY2624" fmla="*/ 573614 h 3911859"/>
                <a:gd name="connsiteX2625" fmla="*/ 1823258 w 7123922"/>
                <a:gd name="connsiteY2625" fmla="*/ 570115 h 3911859"/>
                <a:gd name="connsiteX2626" fmla="*/ 1851250 w 7123922"/>
                <a:gd name="connsiteY2626" fmla="*/ 543523 h 3911859"/>
                <a:gd name="connsiteX2627" fmla="*/ 1872944 w 7123922"/>
                <a:gd name="connsiteY2627" fmla="*/ 528827 h 3911859"/>
                <a:gd name="connsiteX2628" fmla="*/ 1924729 w 7123922"/>
                <a:gd name="connsiteY2628" fmla="*/ 523928 h 3911859"/>
                <a:gd name="connsiteX2629" fmla="*/ 1932427 w 7123922"/>
                <a:gd name="connsiteY2629" fmla="*/ 530227 h 3911859"/>
                <a:gd name="connsiteX2630" fmla="*/ 1932427 w 7123922"/>
                <a:gd name="connsiteY2630" fmla="*/ 534425 h 3911859"/>
                <a:gd name="connsiteX2631" fmla="*/ 1928928 w 7123922"/>
                <a:gd name="connsiteY2631" fmla="*/ 537924 h 3911859"/>
                <a:gd name="connsiteX2632" fmla="*/ 1892538 w 7123922"/>
                <a:gd name="connsiteY2632" fmla="*/ 563117 h 3911859"/>
                <a:gd name="connsiteX2633" fmla="*/ 1884840 w 7123922"/>
                <a:gd name="connsiteY2633" fmla="*/ 570115 h 3911859"/>
                <a:gd name="connsiteX2634" fmla="*/ 1879942 w 7123922"/>
                <a:gd name="connsiteY2634" fmla="*/ 581312 h 3911859"/>
                <a:gd name="connsiteX2635" fmla="*/ 1874343 w 7123922"/>
                <a:gd name="connsiteY2635" fmla="*/ 599507 h 3911859"/>
                <a:gd name="connsiteX2636" fmla="*/ 1869445 w 7123922"/>
                <a:gd name="connsiteY2636" fmla="*/ 607904 h 3911859"/>
                <a:gd name="connsiteX2637" fmla="*/ 1868745 w 7123922"/>
                <a:gd name="connsiteY2637" fmla="*/ 610003 h 3911859"/>
                <a:gd name="connsiteX2638" fmla="*/ 1877143 w 7123922"/>
                <a:gd name="connsiteY2638" fmla="*/ 639395 h 3911859"/>
                <a:gd name="connsiteX2639" fmla="*/ 1882041 w 7123922"/>
                <a:gd name="connsiteY2639" fmla="*/ 638695 h 3911859"/>
                <a:gd name="connsiteX2640" fmla="*/ 1883441 w 7123922"/>
                <a:gd name="connsiteY2640" fmla="*/ 636596 h 3911859"/>
                <a:gd name="connsiteX2641" fmla="*/ 1882741 w 7123922"/>
                <a:gd name="connsiteY2641" fmla="*/ 631697 h 3911859"/>
                <a:gd name="connsiteX2642" fmla="*/ 1877842 w 7123922"/>
                <a:gd name="connsiteY2642" fmla="*/ 617701 h 3911859"/>
                <a:gd name="connsiteX2643" fmla="*/ 1882741 w 7123922"/>
                <a:gd name="connsiteY2643" fmla="*/ 607204 h 3911859"/>
                <a:gd name="connsiteX2644" fmla="*/ 1894638 w 7123922"/>
                <a:gd name="connsiteY2644" fmla="*/ 600906 h 3911859"/>
                <a:gd name="connsiteX2645" fmla="*/ 1896737 w 7123922"/>
                <a:gd name="connsiteY2645" fmla="*/ 595308 h 3911859"/>
                <a:gd name="connsiteX2646" fmla="*/ 1904435 w 7123922"/>
                <a:gd name="connsiteY2646" fmla="*/ 565916 h 3911859"/>
                <a:gd name="connsiteX2647" fmla="*/ 1914932 w 7123922"/>
                <a:gd name="connsiteY2647" fmla="*/ 558218 h 3911859"/>
                <a:gd name="connsiteX2648" fmla="*/ 1938725 w 7123922"/>
                <a:gd name="connsiteY2648" fmla="*/ 548421 h 3911859"/>
                <a:gd name="connsiteX2649" fmla="*/ 1970215 w 7123922"/>
                <a:gd name="connsiteY2649" fmla="*/ 540724 h 3911859"/>
                <a:gd name="connsiteX2650" fmla="*/ 1983512 w 7123922"/>
                <a:gd name="connsiteY2650" fmla="*/ 540724 h 3911859"/>
                <a:gd name="connsiteX2651" fmla="*/ 1996108 w 7123922"/>
                <a:gd name="connsiteY2651" fmla="*/ 554020 h 3911859"/>
                <a:gd name="connsiteX2652" fmla="*/ 1996108 w 7123922"/>
                <a:gd name="connsiteY2652" fmla="*/ 558918 h 3911859"/>
                <a:gd name="connsiteX2653" fmla="*/ 1992609 w 7123922"/>
                <a:gd name="connsiteY2653" fmla="*/ 566616 h 3911859"/>
                <a:gd name="connsiteX2654" fmla="*/ 1984211 w 7123922"/>
                <a:gd name="connsiteY2654" fmla="*/ 598807 h 3911859"/>
                <a:gd name="connsiteX2655" fmla="*/ 1980712 w 7123922"/>
                <a:gd name="connsiteY2655" fmla="*/ 611403 h 3911859"/>
                <a:gd name="connsiteX2656" fmla="*/ 1980013 w 7123922"/>
                <a:gd name="connsiteY2656" fmla="*/ 612103 h 3911859"/>
                <a:gd name="connsiteX2657" fmla="*/ 1977913 w 7123922"/>
                <a:gd name="connsiteY2657" fmla="*/ 614202 h 3911859"/>
                <a:gd name="connsiteX2658" fmla="*/ 1980712 w 7123922"/>
                <a:gd name="connsiteY2658" fmla="*/ 612803 h 3911859"/>
                <a:gd name="connsiteX2659" fmla="*/ 1980712 w 7123922"/>
                <a:gd name="connsiteY2659" fmla="*/ 611403 h 3911859"/>
                <a:gd name="connsiteX2660" fmla="*/ 1996808 w 7123922"/>
                <a:gd name="connsiteY2660" fmla="*/ 610003 h 3911859"/>
                <a:gd name="connsiteX2661" fmla="*/ 2017802 w 7123922"/>
                <a:gd name="connsiteY2661" fmla="*/ 609304 h 3911859"/>
                <a:gd name="connsiteX2662" fmla="*/ 2040895 w 7123922"/>
                <a:gd name="connsiteY2662" fmla="*/ 603006 h 3911859"/>
                <a:gd name="connsiteX2663" fmla="*/ 2040195 w 7123922"/>
                <a:gd name="connsiteY2663" fmla="*/ 602306 h 3911859"/>
                <a:gd name="connsiteX2664" fmla="*/ 2040195 w 7123922"/>
                <a:gd name="connsiteY2664" fmla="*/ 602306 h 3911859"/>
                <a:gd name="connsiteX2665" fmla="*/ 2028998 w 7123922"/>
                <a:gd name="connsiteY2665" fmla="*/ 598107 h 3911859"/>
                <a:gd name="connsiteX2666" fmla="*/ 2012903 w 7123922"/>
                <a:gd name="connsiteY2666" fmla="*/ 600206 h 3911859"/>
                <a:gd name="connsiteX2667" fmla="*/ 1995408 w 7123922"/>
                <a:gd name="connsiteY2667" fmla="*/ 582711 h 3911859"/>
                <a:gd name="connsiteX2668" fmla="*/ 1995408 w 7123922"/>
                <a:gd name="connsiteY2668" fmla="*/ 566616 h 3911859"/>
                <a:gd name="connsiteX2669" fmla="*/ 1996108 w 7123922"/>
                <a:gd name="connsiteY2669" fmla="*/ 557519 h 3911859"/>
                <a:gd name="connsiteX2670" fmla="*/ 2002406 w 7123922"/>
                <a:gd name="connsiteY2670" fmla="*/ 547721 h 3911859"/>
                <a:gd name="connsiteX2671" fmla="*/ 2011503 w 7123922"/>
                <a:gd name="connsiteY2671" fmla="*/ 544922 h 3911859"/>
                <a:gd name="connsiteX2672" fmla="*/ 2039495 w 7123922"/>
                <a:gd name="connsiteY2672" fmla="*/ 554020 h 3911859"/>
                <a:gd name="connsiteX2673" fmla="*/ 2059789 w 7123922"/>
                <a:gd name="connsiteY2673" fmla="*/ 572214 h 3911859"/>
                <a:gd name="connsiteX2674" fmla="*/ 2063988 w 7123922"/>
                <a:gd name="connsiteY2674" fmla="*/ 598807 h 3911859"/>
                <a:gd name="connsiteX2675" fmla="*/ 2058390 w 7123922"/>
                <a:gd name="connsiteY2675" fmla="*/ 603705 h 3911859"/>
                <a:gd name="connsiteX2676" fmla="*/ 2039495 w 7123922"/>
                <a:gd name="connsiteY2676" fmla="*/ 602306 h 3911859"/>
                <a:gd name="connsiteX2677" fmla="*/ 2039495 w 7123922"/>
                <a:gd name="connsiteY2677" fmla="*/ 602306 h 3911859"/>
                <a:gd name="connsiteX2678" fmla="*/ 2065388 w 7123922"/>
                <a:gd name="connsiteY2678" fmla="*/ 619801 h 3911859"/>
                <a:gd name="connsiteX2679" fmla="*/ 2070986 w 7123922"/>
                <a:gd name="connsiteY2679" fmla="*/ 630298 h 3911859"/>
                <a:gd name="connsiteX2680" fmla="*/ 2069587 w 7123922"/>
                <a:gd name="connsiteY2680" fmla="*/ 639395 h 3911859"/>
                <a:gd name="connsiteX2681" fmla="*/ 2075185 w 7123922"/>
                <a:gd name="connsiteY2681" fmla="*/ 644293 h 3911859"/>
                <a:gd name="connsiteX2682" fmla="*/ 2075885 w 7123922"/>
                <a:gd name="connsiteY2682" fmla="*/ 649192 h 3911859"/>
                <a:gd name="connsiteX2683" fmla="*/ 2069587 w 7123922"/>
                <a:gd name="connsiteY2683" fmla="*/ 656890 h 3911859"/>
                <a:gd name="connsiteX2684" fmla="*/ 2068887 w 7123922"/>
                <a:gd name="connsiteY2684" fmla="*/ 660389 h 3911859"/>
                <a:gd name="connsiteX2685" fmla="*/ 2071686 w 7123922"/>
                <a:gd name="connsiteY2685" fmla="*/ 661089 h 3911859"/>
                <a:gd name="connsiteX2686" fmla="*/ 2084982 w 7123922"/>
                <a:gd name="connsiteY2686" fmla="*/ 665987 h 3911859"/>
                <a:gd name="connsiteX2687" fmla="*/ 2094079 w 7123922"/>
                <a:gd name="connsiteY2687" fmla="*/ 667387 h 3911859"/>
                <a:gd name="connsiteX2688" fmla="*/ 2108775 w 7123922"/>
                <a:gd name="connsiteY2688" fmla="*/ 670186 h 3911859"/>
                <a:gd name="connsiteX2689" fmla="*/ 2116473 w 7123922"/>
                <a:gd name="connsiteY2689" fmla="*/ 679983 h 3911859"/>
                <a:gd name="connsiteX2690" fmla="*/ 2117173 w 7123922"/>
                <a:gd name="connsiteY2690" fmla="*/ 696778 h 3911859"/>
                <a:gd name="connsiteX2691" fmla="*/ 2117173 w 7123922"/>
                <a:gd name="connsiteY2691" fmla="*/ 696778 h 3911859"/>
                <a:gd name="connsiteX2692" fmla="*/ 2116473 w 7123922"/>
                <a:gd name="connsiteY2692" fmla="*/ 698178 h 3911859"/>
                <a:gd name="connsiteX2693" fmla="*/ 2117873 w 7123922"/>
                <a:gd name="connsiteY2693" fmla="*/ 696778 h 3911859"/>
                <a:gd name="connsiteX2694" fmla="*/ 2117873 w 7123922"/>
                <a:gd name="connsiteY2694" fmla="*/ 696778 h 3911859"/>
                <a:gd name="connsiteX2695" fmla="*/ 2123471 w 7123922"/>
                <a:gd name="connsiteY2695" fmla="*/ 700977 h 3911859"/>
                <a:gd name="connsiteX2696" fmla="*/ 2134668 w 7123922"/>
                <a:gd name="connsiteY2696" fmla="*/ 710774 h 3911859"/>
                <a:gd name="connsiteX2697" fmla="*/ 2157061 w 7123922"/>
                <a:gd name="connsiteY2697" fmla="*/ 731768 h 3911859"/>
                <a:gd name="connsiteX2698" fmla="*/ 2165459 w 7123922"/>
                <a:gd name="connsiteY2698" fmla="*/ 752062 h 3911859"/>
                <a:gd name="connsiteX2699" fmla="*/ 2162659 w 7123922"/>
                <a:gd name="connsiteY2699" fmla="*/ 765358 h 3911859"/>
                <a:gd name="connsiteX2700" fmla="*/ 2164059 w 7123922"/>
                <a:gd name="connsiteY2700" fmla="*/ 777955 h 3911859"/>
                <a:gd name="connsiteX2701" fmla="*/ 2165459 w 7123922"/>
                <a:gd name="connsiteY2701" fmla="*/ 780054 h 3911859"/>
                <a:gd name="connsiteX2702" fmla="*/ 2165459 w 7123922"/>
                <a:gd name="connsiteY2702" fmla="*/ 787052 h 3911859"/>
                <a:gd name="connsiteX2703" fmla="*/ 2158461 w 7123922"/>
                <a:gd name="connsiteY2703" fmla="*/ 789851 h 3911859"/>
                <a:gd name="connsiteX2704" fmla="*/ 2145165 w 7123922"/>
                <a:gd name="connsiteY2704" fmla="*/ 786352 h 3911859"/>
                <a:gd name="connsiteX2705" fmla="*/ 2141666 w 7123922"/>
                <a:gd name="connsiteY2705" fmla="*/ 788451 h 3911859"/>
                <a:gd name="connsiteX2706" fmla="*/ 2132568 w 7123922"/>
                <a:gd name="connsiteY2706" fmla="*/ 807346 h 3911859"/>
                <a:gd name="connsiteX2707" fmla="*/ 2134668 w 7123922"/>
                <a:gd name="connsiteY2707" fmla="*/ 812944 h 3911859"/>
                <a:gd name="connsiteX2708" fmla="*/ 2151463 w 7123922"/>
                <a:gd name="connsiteY2708" fmla="*/ 826940 h 3911859"/>
                <a:gd name="connsiteX2709" fmla="*/ 2159860 w 7123922"/>
                <a:gd name="connsiteY2709" fmla="*/ 836037 h 3911859"/>
                <a:gd name="connsiteX2710" fmla="*/ 2174556 w 7123922"/>
                <a:gd name="connsiteY2710" fmla="*/ 840936 h 3911859"/>
                <a:gd name="connsiteX2711" fmla="*/ 2182953 w 7123922"/>
                <a:gd name="connsiteY2711" fmla="*/ 851433 h 3911859"/>
                <a:gd name="connsiteX2712" fmla="*/ 2185053 w 7123922"/>
                <a:gd name="connsiteY2712" fmla="*/ 862630 h 3911859"/>
                <a:gd name="connsiteX2713" fmla="*/ 2189252 w 7123922"/>
                <a:gd name="connsiteY2713" fmla="*/ 870327 h 3911859"/>
                <a:gd name="connsiteX2714" fmla="*/ 2194850 w 7123922"/>
                <a:gd name="connsiteY2714" fmla="*/ 870327 h 3911859"/>
                <a:gd name="connsiteX2715" fmla="*/ 2200448 w 7123922"/>
                <a:gd name="connsiteY2715" fmla="*/ 871027 h 3911859"/>
                <a:gd name="connsiteX2716" fmla="*/ 2203947 w 7123922"/>
                <a:gd name="connsiteY2716" fmla="*/ 874526 h 3911859"/>
                <a:gd name="connsiteX2717" fmla="*/ 2204647 w 7123922"/>
                <a:gd name="connsiteY2717" fmla="*/ 873826 h 3911859"/>
                <a:gd name="connsiteX2718" fmla="*/ 2204647 w 7123922"/>
                <a:gd name="connsiteY2718" fmla="*/ 875226 h 3911859"/>
                <a:gd name="connsiteX2719" fmla="*/ 2203947 w 7123922"/>
                <a:gd name="connsiteY2719" fmla="*/ 874526 h 3911859"/>
                <a:gd name="connsiteX2720" fmla="*/ 2203947 w 7123922"/>
                <a:gd name="connsiteY2720" fmla="*/ 879425 h 3911859"/>
                <a:gd name="connsiteX2721" fmla="*/ 2204647 w 7123922"/>
                <a:gd name="connsiteY2721" fmla="*/ 878725 h 3911859"/>
                <a:gd name="connsiteX2722" fmla="*/ 2204647 w 7123922"/>
                <a:gd name="connsiteY2722" fmla="*/ 880125 h 3911859"/>
                <a:gd name="connsiteX2723" fmla="*/ 2203947 w 7123922"/>
                <a:gd name="connsiteY2723" fmla="*/ 879425 h 3911859"/>
                <a:gd name="connsiteX2724" fmla="*/ 2213045 w 7123922"/>
                <a:gd name="connsiteY2724" fmla="*/ 883624 h 3911859"/>
                <a:gd name="connsiteX2725" fmla="*/ 2225641 w 7123922"/>
                <a:gd name="connsiteY2725" fmla="*/ 895520 h 3911859"/>
                <a:gd name="connsiteX2726" fmla="*/ 2224941 w 7123922"/>
                <a:gd name="connsiteY2726" fmla="*/ 902518 h 3911859"/>
                <a:gd name="connsiteX2727" fmla="*/ 2216544 w 7123922"/>
                <a:gd name="connsiteY2727" fmla="*/ 912315 h 3911859"/>
                <a:gd name="connsiteX2728" fmla="*/ 2187852 w 7123922"/>
                <a:gd name="connsiteY2728" fmla="*/ 934009 h 3911859"/>
                <a:gd name="connsiteX2729" fmla="*/ 2180154 w 7123922"/>
                <a:gd name="connsiteY2729" fmla="*/ 936108 h 3911859"/>
                <a:gd name="connsiteX2730" fmla="*/ 2173156 w 7123922"/>
                <a:gd name="connsiteY2730" fmla="*/ 943106 h 3911859"/>
                <a:gd name="connsiteX2731" fmla="*/ 2168958 w 7123922"/>
                <a:gd name="connsiteY2731" fmla="*/ 957102 h 3911859"/>
                <a:gd name="connsiteX2732" fmla="*/ 2164759 w 7123922"/>
                <a:gd name="connsiteY2732" fmla="*/ 959202 h 3911859"/>
                <a:gd name="connsiteX2733" fmla="*/ 2146564 w 7123922"/>
                <a:gd name="connsiteY2733" fmla="*/ 948705 h 3911859"/>
                <a:gd name="connsiteX2734" fmla="*/ 2143765 w 7123922"/>
                <a:gd name="connsiteY2734" fmla="*/ 944506 h 3911859"/>
                <a:gd name="connsiteX2735" fmla="*/ 2141666 w 7123922"/>
                <a:gd name="connsiteY2735" fmla="*/ 934709 h 3911859"/>
                <a:gd name="connsiteX2736" fmla="*/ 2131868 w 7123922"/>
                <a:gd name="connsiteY2736" fmla="*/ 914415 h 3911859"/>
                <a:gd name="connsiteX2737" fmla="*/ 2120672 w 7123922"/>
                <a:gd name="connsiteY2737" fmla="*/ 900419 h 3911859"/>
                <a:gd name="connsiteX2738" fmla="*/ 2113674 w 7123922"/>
                <a:gd name="connsiteY2738" fmla="*/ 901118 h 3911859"/>
                <a:gd name="connsiteX2739" fmla="*/ 2110875 w 7123922"/>
                <a:gd name="connsiteY2739" fmla="*/ 908116 h 3911859"/>
                <a:gd name="connsiteX2740" fmla="*/ 2099678 w 7123922"/>
                <a:gd name="connsiteY2740" fmla="*/ 915814 h 3911859"/>
                <a:gd name="connsiteX2741" fmla="*/ 2094779 w 7123922"/>
                <a:gd name="connsiteY2741" fmla="*/ 915114 h 3911859"/>
                <a:gd name="connsiteX2742" fmla="*/ 2094779 w 7123922"/>
                <a:gd name="connsiteY2742" fmla="*/ 914415 h 3911859"/>
                <a:gd name="connsiteX2743" fmla="*/ 2093380 w 7123922"/>
                <a:gd name="connsiteY2743" fmla="*/ 913715 h 3911859"/>
                <a:gd name="connsiteX2744" fmla="*/ 2094079 w 7123922"/>
                <a:gd name="connsiteY2744" fmla="*/ 914415 h 3911859"/>
                <a:gd name="connsiteX2745" fmla="*/ 2094779 w 7123922"/>
                <a:gd name="connsiteY2745" fmla="*/ 914415 h 3911859"/>
                <a:gd name="connsiteX2746" fmla="*/ 2096179 w 7123922"/>
                <a:gd name="connsiteY2746" fmla="*/ 918613 h 3911859"/>
                <a:gd name="connsiteX2747" fmla="*/ 2103177 w 7123922"/>
                <a:gd name="connsiteY2747" fmla="*/ 938908 h 3911859"/>
                <a:gd name="connsiteX2748" fmla="*/ 2106676 w 7123922"/>
                <a:gd name="connsiteY2748" fmla="*/ 947305 h 3911859"/>
                <a:gd name="connsiteX2749" fmla="*/ 2120672 w 7123922"/>
                <a:gd name="connsiteY2749" fmla="*/ 958502 h 3911859"/>
                <a:gd name="connsiteX2750" fmla="*/ 2127670 w 7123922"/>
                <a:gd name="connsiteY2750" fmla="*/ 970398 h 3911859"/>
                <a:gd name="connsiteX2751" fmla="*/ 2132568 w 7123922"/>
                <a:gd name="connsiteY2751" fmla="*/ 996991 h 3911859"/>
                <a:gd name="connsiteX2752" fmla="*/ 2134668 w 7123922"/>
                <a:gd name="connsiteY2752" fmla="*/ 1003989 h 3911859"/>
                <a:gd name="connsiteX2753" fmla="*/ 2131169 w 7123922"/>
                <a:gd name="connsiteY2753" fmla="*/ 1015185 h 3911859"/>
                <a:gd name="connsiteX2754" fmla="*/ 2120672 w 7123922"/>
                <a:gd name="connsiteY2754" fmla="*/ 1026382 h 3911859"/>
                <a:gd name="connsiteX2755" fmla="*/ 2119272 w 7123922"/>
                <a:gd name="connsiteY2755" fmla="*/ 1044577 h 3911859"/>
                <a:gd name="connsiteX2756" fmla="*/ 2117173 w 7123922"/>
                <a:gd name="connsiteY2756" fmla="*/ 1048775 h 3911859"/>
                <a:gd name="connsiteX2757" fmla="*/ 2112974 w 7123922"/>
                <a:gd name="connsiteY2757" fmla="*/ 1046676 h 3911859"/>
                <a:gd name="connsiteX2758" fmla="*/ 2105276 w 7123922"/>
                <a:gd name="connsiteY2758" fmla="*/ 1034080 h 3911859"/>
                <a:gd name="connsiteX2759" fmla="*/ 2094079 w 7123922"/>
                <a:gd name="connsiteY2759" fmla="*/ 1023583 h 3911859"/>
                <a:gd name="connsiteX2760" fmla="*/ 2077284 w 7123922"/>
                <a:gd name="connsiteY2760" fmla="*/ 1011686 h 3911859"/>
                <a:gd name="connsiteX2761" fmla="*/ 2055591 w 7123922"/>
                <a:gd name="connsiteY2761" fmla="*/ 998390 h 3911859"/>
                <a:gd name="connsiteX2762" fmla="*/ 2055591 w 7123922"/>
                <a:gd name="connsiteY2762" fmla="*/ 997690 h 3911859"/>
                <a:gd name="connsiteX2763" fmla="*/ 2054191 w 7123922"/>
                <a:gd name="connsiteY2763" fmla="*/ 996991 h 3911859"/>
                <a:gd name="connsiteX2764" fmla="*/ 2054191 w 7123922"/>
                <a:gd name="connsiteY2764" fmla="*/ 996291 h 3911859"/>
                <a:gd name="connsiteX2765" fmla="*/ 2052791 w 7123922"/>
                <a:gd name="connsiteY2765" fmla="*/ 996291 h 3911859"/>
                <a:gd name="connsiteX2766" fmla="*/ 2054191 w 7123922"/>
                <a:gd name="connsiteY2766" fmla="*/ 996991 h 3911859"/>
                <a:gd name="connsiteX2767" fmla="*/ 2054891 w 7123922"/>
                <a:gd name="connsiteY2767" fmla="*/ 998390 h 3911859"/>
                <a:gd name="connsiteX2768" fmla="*/ 2055591 w 7123922"/>
                <a:gd name="connsiteY2768" fmla="*/ 998390 h 3911859"/>
                <a:gd name="connsiteX2769" fmla="*/ 2060489 w 7123922"/>
                <a:gd name="connsiteY2769" fmla="*/ 1010986 h 3911859"/>
                <a:gd name="connsiteX2770" fmla="*/ 2086382 w 7123922"/>
                <a:gd name="connsiteY2770" fmla="*/ 1044577 h 3911859"/>
                <a:gd name="connsiteX2771" fmla="*/ 2085682 w 7123922"/>
                <a:gd name="connsiteY2771" fmla="*/ 1058573 h 3911859"/>
                <a:gd name="connsiteX2772" fmla="*/ 2081483 w 7123922"/>
                <a:gd name="connsiteY2772" fmla="*/ 1060672 h 3911859"/>
                <a:gd name="connsiteX2773" fmla="*/ 2066088 w 7123922"/>
                <a:gd name="connsiteY2773" fmla="*/ 1055773 h 3911859"/>
                <a:gd name="connsiteX2774" fmla="*/ 2052092 w 7123922"/>
                <a:gd name="connsiteY2774" fmla="*/ 1048775 h 3911859"/>
                <a:gd name="connsiteX2775" fmla="*/ 2025499 w 7123922"/>
                <a:gd name="connsiteY2775" fmla="*/ 1032680 h 3911859"/>
                <a:gd name="connsiteX2776" fmla="*/ 2010804 w 7123922"/>
                <a:gd name="connsiteY2776" fmla="*/ 1022183 h 3911859"/>
                <a:gd name="connsiteX2777" fmla="*/ 2011503 w 7123922"/>
                <a:gd name="connsiteY2777" fmla="*/ 1022883 h 3911859"/>
                <a:gd name="connsiteX2778" fmla="*/ 2010804 w 7123922"/>
                <a:gd name="connsiteY2778" fmla="*/ 1022883 h 3911859"/>
                <a:gd name="connsiteX2779" fmla="*/ 2010804 w 7123922"/>
                <a:gd name="connsiteY2779" fmla="*/ 1022883 h 3911859"/>
                <a:gd name="connsiteX2780" fmla="*/ 1991209 w 7123922"/>
                <a:gd name="connsiteY2780" fmla="*/ 1006788 h 3911859"/>
                <a:gd name="connsiteX2781" fmla="*/ 1989810 w 7123922"/>
                <a:gd name="connsiteY2781" fmla="*/ 997690 h 3911859"/>
                <a:gd name="connsiteX2782" fmla="*/ 1987011 w 7123922"/>
                <a:gd name="connsiteY2782" fmla="*/ 985094 h 3911859"/>
                <a:gd name="connsiteX2783" fmla="*/ 1974414 w 7123922"/>
                <a:gd name="connsiteY2783" fmla="*/ 963400 h 3911859"/>
                <a:gd name="connsiteX2784" fmla="*/ 1963917 w 7123922"/>
                <a:gd name="connsiteY2784" fmla="*/ 957102 h 3911859"/>
                <a:gd name="connsiteX2785" fmla="*/ 1935226 w 7123922"/>
                <a:gd name="connsiteY2785" fmla="*/ 953603 h 3911859"/>
                <a:gd name="connsiteX2786" fmla="*/ 1930327 w 7123922"/>
                <a:gd name="connsiteY2786" fmla="*/ 953603 h 3911859"/>
                <a:gd name="connsiteX2787" fmla="*/ 1919830 w 7123922"/>
                <a:gd name="connsiteY2787" fmla="*/ 956402 h 3911859"/>
                <a:gd name="connsiteX2788" fmla="*/ 1888339 w 7123922"/>
                <a:gd name="connsiteY2788" fmla="*/ 948705 h 3911859"/>
                <a:gd name="connsiteX2789" fmla="*/ 1886240 w 7123922"/>
                <a:gd name="connsiteY2789" fmla="*/ 934709 h 3911859"/>
                <a:gd name="connsiteX2790" fmla="*/ 1892538 w 7123922"/>
                <a:gd name="connsiteY2790" fmla="*/ 927011 h 3911859"/>
                <a:gd name="connsiteX2791" fmla="*/ 1907934 w 7123922"/>
                <a:gd name="connsiteY2791" fmla="*/ 913715 h 3911859"/>
                <a:gd name="connsiteX2792" fmla="*/ 1912832 w 7123922"/>
                <a:gd name="connsiteY2792" fmla="*/ 913015 h 3911859"/>
                <a:gd name="connsiteX2793" fmla="*/ 1927528 w 7123922"/>
                <a:gd name="connsiteY2793" fmla="*/ 919313 h 3911859"/>
                <a:gd name="connsiteX2794" fmla="*/ 1953420 w 7123922"/>
                <a:gd name="connsiteY2794" fmla="*/ 921413 h 3911859"/>
                <a:gd name="connsiteX2795" fmla="*/ 1979313 w 7123922"/>
                <a:gd name="connsiteY2795" fmla="*/ 916514 h 3911859"/>
                <a:gd name="connsiteX2796" fmla="*/ 1980712 w 7123922"/>
                <a:gd name="connsiteY2796" fmla="*/ 912315 h 3911859"/>
                <a:gd name="connsiteX2797" fmla="*/ 1991209 w 7123922"/>
                <a:gd name="connsiteY2797" fmla="*/ 882224 h 3911859"/>
                <a:gd name="connsiteX2798" fmla="*/ 2011503 w 7123922"/>
                <a:gd name="connsiteY2798" fmla="*/ 866129 h 3911859"/>
                <a:gd name="connsiteX2799" fmla="*/ 2024799 w 7123922"/>
                <a:gd name="connsiteY2799" fmla="*/ 858431 h 3911859"/>
                <a:gd name="connsiteX2800" fmla="*/ 2031098 w 7123922"/>
                <a:gd name="connsiteY2800" fmla="*/ 850733 h 3911859"/>
                <a:gd name="connsiteX2801" fmla="*/ 2033197 w 7123922"/>
                <a:gd name="connsiteY2801" fmla="*/ 826240 h 3911859"/>
                <a:gd name="connsiteX2802" fmla="*/ 2025499 w 7123922"/>
                <a:gd name="connsiteY2802" fmla="*/ 810145 h 3911859"/>
                <a:gd name="connsiteX2803" fmla="*/ 2022700 w 7123922"/>
                <a:gd name="connsiteY2803" fmla="*/ 805946 h 3911859"/>
                <a:gd name="connsiteX2804" fmla="*/ 2008004 w 7123922"/>
                <a:gd name="connsiteY2804" fmla="*/ 798948 h 3911859"/>
                <a:gd name="connsiteX2805" fmla="*/ 2003106 w 7123922"/>
                <a:gd name="connsiteY2805" fmla="*/ 800348 h 3911859"/>
                <a:gd name="connsiteX2806" fmla="*/ 1998207 w 7123922"/>
                <a:gd name="connsiteY2806" fmla="*/ 798249 h 3911859"/>
                <a:gd name="connsiteX2807" fmla="*/ 1998907 w 7123922"/>
                <a:gd name="connsiteY2807" fmla="*/ 791950 h 3911859"/>
                <a:gd name="connsiteX2808" fmla="*/ 2005905 w 7123922"/>
                <a:gd name="connsiteY2808" fmla="*/ 788451 h 3911859"/>
                <a:gd name="connsiteX2809" fmla="*/ 2007305 w 7123922"/>
                <a:gd name="connsiteY2809" fmla="*/ 784253 h 3911859"/>
                <a:gd name="connsiteX2810" fmla="*/ 2005205 w 7123922"/>
                <a:gd name="connsiteY2810" fmla="*/ 782853 h 3911859"/>
                <a:gd name="connsiteX2811" fmla="*/ 1984211 w 7123922"/>
                <a:gd name="connsiteY2811" fmla="*/ 782853 h 3911859"/>
                <a:gd name="connsiteX2812" fmla="*/ 1981412 w 7123922"/>
                <a:gd name="connsiteY2812" fmla="*/ 779354 h 3911859"/>
                <a:gd name="connsiteX2813" fmla="*/ 1984911 w 7123922"/>
                <a:gd name="connsiteY2813" fmla="*/ 773056 h 3911859"/>
                <a:gd name="connsiteX2814" fmla="*/ 1992609 w 7123922"/>
                <a:gd name="connsiteY2814" fmla="*/ 770257 h 3911859"/>
                <a:gd name="connsiteX2815" fmla="*/ 1994708 w 7123922"/>
                <a:gd name="connsiteY2815" fmla="*/ 763959 h 3911859"/>
                <a:gd name="connsiteX2816" fmla="*/ 1982112 w 7123922"/>
                <a:gd name="connsiteY2816" fmla="*/ 742265 h 3911859"/>
                <a:gd name="connsiteX2817" fmla="*/ 1975814 w 7123922"/>
                <a:gd name="connsiteY2817" fmla="*/ 731768 h 3911859"/>
                <a:gd name="connsiteX2818" fmla="*/ 1980013 w 7123922"/>
                <a:gd name="connsiteY2818" fmla="*/ 719871 h 3911859"/>
                <a:gd name="connsiteX2819" fmla="*/ 1980712 w 7123922"/>
                <a:gd name="connsiteY2819" fmla="*/ 717772 h 3911859"/>
                <a:gd name="connsiteX2820" fmla="*/ 1978613 w 7123922"/>
                <a:gd name="connsiteY2820" fmla="*/ 713573 h 3911859"/>
                <a:gd name="connsiteX2821" fmla="*/ 1962518 w 7123922"/>
                <a:gd name="connsiteY2821" fmla="*/ 707275 h 3911859"/>
                <a:gd name="connsiteX2822" fmla="*/ 1962518 w 7123922"/>
                <a:gd name="connsiteY2822" fmla="*/ 706575 h 3911859"/>
                <a:gd name="connsiteX2823" fmla="*/ 1961818 w 7123922"/>
                <a:gd name="connsiteY2823" fmla="*/ 705875 h 3911859"/>
                <a:gd name="connsiteX2824" fmla="*/ 1962518 w 7123922"/>
                <a:gd name="connsiteY2824" fmla="*/ 697478 h 3911859"/>
                <a:gd name="connsiteX2825" fmla="*/ 1962518 w 7123922"/>
                <a:gd name="connsiteY2825" fmla="*/ 697478 h 3911859"/>
                <a:gd name="connsiteX2826" fmla="*/ 1963917 w 7123922"/>
                <a:gd name="connsiteY2826" fmla="*/ 696778 h 3911859"/>
                <a:gd name="connsiteX2827" fmla="*/ 1962518 w 7123922"/>
                <a:gd name="connsiteY2827" fmla="*/ 697478 h 3911859"/>
                <a:gd name="connsiteX2828" fmla="*/ 1962518 w 7123922"/>
                <a:gd name="connsiteY2828" fmla="*/ 698178 h 3911859"/>
                <a:gd name="connsiteX2829" fmla="*/ 1961818 w 7123922"/>
                <a:gd name="connsiteY2829" fmla="*/ 706575 h 3911859"/>
                <a:gd name="connsiteX2830" fmla="*/ 1961818 w 7123922"/>
                <a:gd name="connsiteY2830" fmla="*/ 707975 h 3911859"/>
                <a:gd name="connsiteX2831" fmla="*/ 1962518 w 7123922"/>
                <a:gd name="connsiteY2831" fmla="*/ 707975 h 3911859"/>
                <a:gd name="connsiteX2832" fmla="*/ 1963917 w 7123922"/>
                <a:gd name="connsiteY2832" fmla="*/ 716372 h 3911859"/>
                <a:gd name="connsiteX2833" fmla="*/ 1953420 w 7123922"/>
                <a:gd name="connsiteY2833" fmla="*/ 730368 h 3911859"/>
                <a:gd name="connsiteX2834" fmla="*/ 1940824 w 7123922"/>
                <a:gd name="connsiteY2834" fmla="*/ 732468 h 3911859"/>
                <a:gd name="connsiteX2835" fmla="*/ 1941524 w 7123922"/>
                <a:gd name="connsiteY2835" fmla="*/ 731768 h 3911859"/>
                <a:gd name="connsiteX2836" fmla="*/ 1935926 w 7123922"/>
                <a:gd name="connsiteY2836" fmla="*/ 725470 h 3911859"/>
                <a:gd name="connsiteX2837" fmla="*/ 1935226 w 7123922"/>
                <a:gd name="connsiteY2837" fmla="*/ 725470 h 3911859"/>
                <a:gd name="connsiteX2838" fmla="*/ 1926128 w 7123922"/>
                <a:gd name="connsiteY2838" fmla="*/ 721271 h 3911859"/>
                <a:gd name="connsiteX2839" fmla="*/ 1926128 w 7123922"/>
                <a:gd name="connsiteY2839" fmla="*/ 720571 h 3911859"/>
                <a:gd name="connsiteX2840" fmla="*/ 1924729 w 7123922"/>
                <a:gd name="connsiteY2840" fmla="*/ 719871 h 3911859"/>
                <a:gd name="connsiteX2841" fmla="*/ 1926128 w 7123922"/>
                <a:gd name="connsiteY2841" fmla="*/ 721271 h 3911859"/>
                <a:gd name="connsiteX2842" fmla="*/ 1926828 w 7123922"/>
                <a:gd name="connsiteY2842" fmla="*/ 721271 h 3911859"/>
                <a:gd name="connsiteX2843" fmla="*/ 1935926 w 7123922"/>
                <a:gd name="connsiteY2843" fmla="*/ 725470 h 3911859"/>
                <a:gd name="connsiteX2844" fmla="*/ 1935926 w 7123922"/>
                <a:gd name="connsiteY2844" fmla="*/ 726169 h 3911859"/>
                <a:gd name="connsiteX2845" fmla="*/ 1941524 w 7123922"/>
                <a:gd name="connsiteY2845" fmla="*/ 732468 h 3911859"/>
                <a:gd name="connsiteX2846" fmla="*/ 1936625 w 7123922"/>
                <a:gd name="connsiteY2846" fmla="*/ 736666 h 3911859"/>
                <a:gd name="connsiteX2847" fmla="*/ 1928928 w 7123922"/>
                <a:gd name="connsiteY2847" fmla="*/ 735967 h 3911859"/>
                <a:gd name="connsiteX2848" fmla="*/ 1916331 w 7123922"/>
                <a:gd name="connsiteY2848" fmla="*/ 726869 h 3911859"/>
                <a:gd name="connsiteX2849" fmla="*/ 1912133 w 7123922"/>
                <a:gd name="connsiteY2849" fmla="*/ 724070 h 3911859"/>
                <a:gd name="connsiteX2850" fmla="*/ 1909333 w 7123922"/>
                <a:gd name="connsiteY2850" fmla="*/ 723370 h 3911859"/>
                <a:gd name="connsiteX2851" fmla="*/ 1878542 w 7123922"/>
                <a:gd name="connsiteY2851" fmla="*/ 715673 h 3911859"/>
                <a:gd name="connsiteX2852" fmla="*/ 1870844 w 7123922"/>
                <a:gd name="connsiteY2852" fmla="*/ 716372 h 3911859"/>
                <a:gd name="connsiteX2853" fmla="*/ 1854749 w 7123922"/>
                <a:gd name="connsiteY2853" fmla="*/ 711474 h 3911859"/>
                <a:gd name="connsiteX2854" fmla="*/ 1854749 w 7123922"/>
                <a:gd name="connsiteY2854" fmla="*/ 712174 h 3911859"/>
                <a:gd name="connsiteX2855" fmla="*/ 1870844 w 7123922"/>
                <a:gd name="connsiteY2855" fmla="*/ 717072 h 3911859"/>
                <a:gd name="connsiteX2856" fmla="*/ 1877842 w 7123922"/>
                <a:gd name="connsiteY2856" fmla="*/ 724770 h 3911859"/>
                <a:gd name="connsiteX2857" fmla="*/ 1887640 w 7123922"/>
                <a:gd name="connsiteY2857" fmla="*/ 733167 h 3911859"/>
                <a:gd name="connsiteX2858" fmla="*/ 1898137 w 7123922"/>
                <a:gd name="connsiteY2858" fmla="*/ 747163 h 3911859"/>
                <a:gd name="connsiteX2859" fmla="*/ 1899536 w 7123922"/>
                <a:gd name="connsiteY2859" fmla="*/ 759760 h 3911859"/>
                <a:gd name="connsiteX2860" fmla="*/ 1896737 w 7123922"/>
                <a:gd name="connsiteY2860" fmla="*/ 768857 h 3911859"/>
                <a:gd name="connsiteX2861" fmla="*/ 1882041 w 7123922"/>
                <a:gd name="connsiteY2861" fmla="*/ 782153 h 3911859"/>
                <a:gd name="connsiteX2862" fmla="*/ 1872244 w 7123922"/>
                <a:gd name="connsiteY2862" fmla="*/ 780754 h 3911859"/>
                <a:gd name="connsiteX2863" fmla="*/ 1872244 w 7123922"/>
                <a:gd name="connsiteY2863" fmla="*/ 780754 h 3911859"/>
                <a:gd name="connsiteX2864" fmla="*/ 1870145 w 7123922"/>
                <a:gd name="connsiteY2864" fmla="*/ 780054 h 3911859"/>
                <a:gd name="connsiteX2865" fmla="*/ 1871544 w 7123922"/>
                <a:gd name="connsiteY2865" fmla="*/ 780754 h 3911859"/>
                <a:gd name="connsiteX2866" fmla="*/ 1872244 w 7123922"/>
                <a:gd name="connsiteY2866" fmla="*/ 780754 h 3911859"/>
                <a:gd name="connsiteX2867" fmla="*/ 1868745 w 7123922"/>
                <a:gd name="connsiteY2867" fmla="*/ 794750 h 3911859"/>
                <a:gd name="connsiteX2868" fmla="*/ 1869445 w 7123922"/>
                <a:gd name="connsiteY2868" fmla="*/ 808745 h 3911859"/>
                <a:gd name="connsiteX2869" fmla="*/ 1872944 w 7123922"/>
                <a:gd name="connsiteY2869" fmla="*/ 817843 h 3911859"/>
                <a:gd name="connsiteX2870" fmla="*/ 1870844 w 7123922"/>
                <a:gd name="connsiteY2870" fmla="*/ 829739 h 3911859"/>
                <a:gd name="connsiteX2871" fmla="*/ 1857548 w 7123922"/>
                <a:gd name="connsiteY2871" fmla="*/ 840936 h 3911859"/>
                <a:gd name="connsiteX2872" fmla="*/ 1848451 w 7123922"/>
                <a:gd name="connsiteY2872" fmla="*/ 845835 h 3911859"/>
                <a:gd name="connsiteX2873" fmla="*/ 1823258 w 7123922"/>
                <a:gd name="connsiteY2873" fmla="*/ 860530 h 3911859"/>
                <a:gd name="connsiteX2874" fmla="*/ 1784070 w 7123922"/>
                <a:gd name="connsiteY2874" fmla="*/ 859831 h 3911859"/>
                <a:gd name="connsiteX2875" fmla="*/ 1781970 w 7123922"/>
                <a:gd name="connsiteY2875" fmla="*/ 858431 h 3911859"/>
                <a:gd name="connsiteX2876" fmla="*/ 1762376 w 7123922"/>
                <a:gd name="connsiteY2876" fmla="*/ 850733 h 3911859"/>
                <a:gd name="connsiteX2877" fmla="*/ 1760277 w 7123922"/>
                <a:gd name="connsiteY2877" fmla="*/ 854932 h 3911859"/>
                <a:gd name="connsiteX2878" fmla="*/ 1761676 w 7123922"/>
                <a:gd name="connsiteY2878" fmla="*/ 857031 h 3911859"/>
                <a:gd name="connsiteX2879" fmla="*/ 1759577 w 7123922"/>
                <a:gd name="connsiteY2879" fmla="*/ 871727 h 3911859"/>
                <a:gd name="connsiteX2880" fmla="*/ 1756078 w 7123922"/>
                <a:gd name="connsiteY2880" fmla="*/ 874526 h 3911859"/>
                <a:gd name="connsiteX2881" fmla="*/ 1755378 w 7123922"/>
                <a:gd name="connsiteY2881" fmla="*/ 875226 h 3911859"/>
                <a:gd name="connsiteX2882" fmla="*/ 1750480 w 7123922"/>
                <a:gd name="connsiteY2882" fmla="*/ 879425 h 3911859"/>
                <a:gd name="connsiteX2883" fmla="*/ 1731585 w 7123922"/>
                <a:gd name="connsiteY2883" fmla="*/ 893421 h 3911859"/>
                <a:gd name="connsiteX2884" fmla="*/ 1727386 w 7123922"/>
                <a:gd name="connsiteY2884" fmla="*/ 901818 h 3911859"/>
                <a:gd name="connsiteX2885" fmla="*/ 1725987 w 7123922"/>
                <a:gd name="connsiteY2885" fmla="*/ 906017 h 3911859"/>
                <a:gd name="connsiteX2886" fmla="*/ 1684699 w 7123922"/>
                <a:gd name="connsiteY2886" fmla="*/ 941007 h 3911859"/>
                <a:gd name="connsiteX2887" fmla="*/ 1672102 w 7123922"/>
                <a:gd name="connsiteY2887" fmla="*/ 942407 h 3911859"/>
                <a:gd name="connsiteX2888" fmla="*/ 1659506 w 7123922"/>
                <a:gd name="connsiteY2888" fmla="*/ 938208 h 3911859"/>
                <a:gd name="connsiteX2889" fmla="*/ 1652508 w 7123922"/>
                <a:gd name="connsiteY2889" fmla="*/ 940307 h 3911859"/>
                <a:gd name="connsiteX2890" fmla="*/ 1625216 w 7123922"/>
                <a:gd name="connsiteY2890" fmla="*/ 954303 h 3911859"/>
                <a:gd name="connsiteX2891" fmla="*/ 1625216 w 7123922"/>
                <a:gd name="connsiteY2891" fmla="*/ 953603 h 3911859"/>
                <a:gd name="connsiteX2892" fmla="*/ 1623117 w 7123922"/>
                <a:gd name="connsiteY2892" fmla="*/ 953603 h 3911859"/>
                <a:gd name="connsiteX2893" fmla="*/ 1624516 w 7123922"/>
                <a:gd name="connsiteY2893" fmla="*/ 954303 h 3911859"/>
                <a:gd name="connsiteX2894" fmla="*/ 1625216 w 7123922"/>
                <a:gd name="connsiteY2894" fmla="*/ 954303 h 3911859"/>
                <a:gd name="connsiteX2895" fmla="*/ 1625916 w 7123922"/>
                <a:gd name="connsiteY2895" fmla="*/ 965500 h 3911859"/>
                <a:gd name="connsiteX2896" fmla="*/ 1492255 w 7123922"/>
                <a:gd name="connsiteY2896" fmla="*/ 1113857 h 3911859"/>
                <a:gd name="connsiteX2897" fmla="*/ 1499953 w 7123922"/>
                <a:gd name="connsiteY2897" fmla="*/ 1119455 h 3911859"/>
                <a:gd name="connsiteX2898" fmla="*/ 1510449 w 7123922"/>
                <a:gd name="connsiteY2898" fmla="*/ 1120155 h 3911859"/>
                <a:gd name="connsiteX2899" fmla="*/ 1513948 w 7123922"/>
                <a:gd name="connsiteY2899" fmla="*/ 1122954 h 3911859"/>
                <a:gd name="connsiteX2900" fmla="*/ 1515348 w 7123922"/>
                <a:gd name="connsiteY2900" fmla="*/ 1132751 h 3911859"/>
                <a:gd name="connsiteX2901" fmla="*/ 1516048 w 7123922"/>
                <a:gd name="connsiteY2901" fmla="*/ 1159343 h 3911859"/>
                <a:gd name="connsiteX2902" fmla="*/ 1509750 w 7123922"/>
                <a:gd name="connsiteY2902" fmla="*/ 1179637 h 3911859"/>
                <a:gd name="connsiteX2903" fmla="*/ 1509050 w 7123922"/>
                <a:gd name="connsiteY2903" fmla="*/ 1179637 h 3911859"/>
                <a:gd name="connsiteX2904" fmla="*/ 1509050 w 7123922"/>
                <a:gd name="connsiteY2904" fmla="*/ 1181037 h 3911859"/>
                <a:gd name="connsiteX2905" fmla="*/ 1509750 w 7123922"/>
                <a:gd name="connsiteY2905" fmla="*/ 1180337 h 3911859"/>
                <a:gd name="connsiteX2906" fmla="*/ 1510449 w 7123922"/>
                <a:gd name="connsiteY2906" fmla="*/ 1179637 h 3911859"/>
                <a:gd name="connsiteX2907" fmla="*/ 1533543 w 7123922"/>
                <a:gd name="connsiteY2907" fmla="*/ 1176138 h 3911859"/>
                <a:gd name="connsiteX2908" fmla="*/ 1546839 w 7123922"/>
                <a:gd name="connsiteY2908" fmla="*/ 1177538 h 3911859"/>
                <a:gd name="connsiteX2909" fmla="*/ 1572731 w 7123922"/>
                <a:gd name="connsiteY2909" fmla="*/ 1190834 h 3911859"/>
                <a:gd name="connsiteX2910" fmla="*/ 1595125 w 7123922"/>
                <a:gd name="connsiteY2910" fmla="*/ 1211828 h 3911859"/>
                <a:gd name="connsiteX2911" fmla="*/ 1616119 w 7123922"/>
                <a:gd name="connsiteY2911" fmla="*/ 1230722 h 3911859"/>
                <a:gd name="connsiteX2912" fmla="*/ 1640612 w 7123922"/>
                <a:gd name="connsiteY2912" fmla="*/ 1249617 h 3911859"/>
                <a:gd name="connsiteX2913" fmla="*/ 1650409 w 7123922"/>
                <a:gd name="connsiteY2913" fmla="*/ 1253816 h 3911859"/>
                <a:gd name="connsiteX2914" fmla="*/ 1693096 w 7123922"/>
                <a:gd name="connsiteY2914" fmla="*/ 1260114 h 3911859"/>
                <a:gd name="connsiteX2915" fmla="*/ 1696595 w 7123922"/>
                <a:gd name="connsiteY2915" fmla="*/ 1266412 h 3911859"/>
                <a:gd name="connsiteX2916" fmla="*/ 1692396 w 7123922"/>
                <a:gd name="connsiteY2916" fmla="*/ 1278309 h 3911859"/>
                <a:gd name="connsiteX2917" fmla="*/ 1688897 w 7123922"/>
                <a:gd name="connsiteY2917" fmla="*/ 1290205 h 3911859"/>
                <a:gd name="connsiteX2918" fmla="*/ 1677701 w 7123922"/>
                <a:gd name="connsiteY2918" fmla="*/ 1325195 h 3911859"/>
                <a:gd name="connsiteX2919" fmla="*/ 1677701 w 7123922"/>
                <a:gd name="connsiteY2919" fmla="*/ 1334292 h 3911859"/>
                <a:gd name="connsiteX2920" fmla="*/ 1695895 w 7123922"/>
                <a:gd name="connsiteY2920" fmla="*/ 1361584 h 3911859"/>
                <a:gd name="connsiteX2921" fmla="*/ 1701494 w 7123922"/>
                <a:gd name="connsiteY2921" fmla="*/ 1372781 h 3911859"/>
                <a:gd name="connsiteX2922" fmla="*/ 1704993 w 7123922"/>
                <a:gd name="connsiteY2922" fmla="*/ 1379779 h 3911859"/>
                <a:gd name="connsiteX2923" fmla="*/ 1714790 w 7123922"/>
                <a:gd name="connsiteY2923" fmla="*/ 1381878 h 3911859"/>
                <a:gd name="connsiteX2924" fmla="*/ 1728786 w 7123922"/>
                <a:gd name="connsiteY2924" fmla="*/ 1375580 h 3911859"/>
                <a:gd name="connsiteX2925" fmla="*/ 1732985 w 7123922"/>
                <a:gd name="connsiteY2925" fmla="*/ 1373481 h 3911859"/>
                <a:gd name="connsiteX2926" fmla="*/ 1740683 w 7123922"/>
                <a:gd name="connsiteY2926" fmla="*/ 1360185 h 3911859"/>
                <a:gd name="connsiteX2927" fmla="*/ 1742082 w 7123922"/>
                <a:gd name="connsiteY2927" fmla="*/ 1353187 h 3911859"/>
                <a:gd name="connsiteX2928" fmla="*/ 1740683 w 7123922"/>
                <a:gd name="connsiteY2928" fmla="*/ 1333592 h 3911859"/>
                <a:gd name="connsiteX2929" fmla="*/ 1742782 w 7123922"/>
                <a:gd name="connsiteY2929" fmla="*/ 1313998 h 3911859"/>
                <a:gd name="connsiteX2930" fmla="*/ 1742782 w 7123922"/>
                <a:gd name="connsiteY2930" fmla="*/ 1284607 h 3911859"/>
                <a:gd name="connsiteX2931" fmla="*/ 1749780 w 7123922"/>
                <a:gd name="connsiteY2931" fmla="*/ 1274810 h 3911859"/>
                <a:gd name="connsiteX2932" fmla="*/ 1770074 w 7123922"/>
                <a:gd name="connsiteY2932" fmla="*/ 1267812 h 3911859"/>
                <a:gd name="connsiteX2933" fmla="*/ 1809262 w 7123922"/>
                <a:gd name="connsiteY2933" fmla="*/ 1245418 h 3911859"/>
                <a:gd name="connsiteX2934" fmla="*/ 1820459 w 7123922"/>
                <a:gd name="connsiteY2934" fmla="*/ 1238420 h 3911859"/>
                <a:gd name="connsiteX2935" fmla="*/ 1823258 w 7123922"/>
                <a:gd name="connsiteY2935" fmla="*/ 1234921 h 3911859"/>
                <a:gd name="connsiteX2936" fmla="*/ 1824658 w 7123922"/>
                <a:gd name="connsiteY2936" fmla="*/ 1205530 h 3911859"/>
                <a:gd name="connsiteX2937" fmla="*/ 1820459 w 7123922"/>
                <a:gd name="connsiteY2937" fmla="*/ 1178938 h 3911859"/>
                <a:gd name="connsiteX2938" fmla="*/ 1816260 w 7123922"/>
                <a:gd name="connsiteY2938" fmla="*/ 1169840 h 3911859"/>
                <a:gd name="connsiteX2939" fmla="*/ 1807863 w 7123922"/>
                <a:gd name="connsiteY2939" fmla="*/ 1160043 h 3911859"/>
                <a:gd name="connsiteX2940" fmla="*/ 1807863 w 7123922"/>
                <a:gd name="connsiteY2940" fmla="*/ 1146747 h 3911859"/>
                <a:gd name="connsiteX2941" fmla="*/ 1830956 w 7123922"/>
                <a:gd name="connsiteY2941" fmla="*/ 1122254 h 3911859"/>
                <a:gd name="connsiteX2942" fmla="*/ 1837254 w 7123922"/>
                <a:gd name="connsiteY2942" fmla="*/ 1118055 h 3911859"/>
                <a:gd name="connsiteX2943" fmla="*/ 1843552 w 7123922"/>
                <a:gd name="connsiteY2943" fmla="*/ 1106159 h 3911859"/>
                <a:gd name="connsiteX2944" fmla="*/ 1842153 w 7123922"/>
                <a:gd name="connsiteY2944" fmla="*/ 1096362 h 3911859"/>
                <a:gd name="connsiteX2945" fmla="*/ 1840053 w 7123922"/>
                <a:gd name="connsiteY2945" fmla="*/ 1074668 h 3911859"/>
                <a:gd name="connsiteX2946" fmla="*/ 1852650 w 7123922"/>
                <a:gd name="connsiteY2946" fmla="*/ 1058573 h 3911859"/>
                <a:gd name="connsiteX2947" fmla="*/ 1852650 w 7123922"/>
                <a:gd name="connsiteY2947" fmla="*/ 1047376 h 3911859"/>
                <a:gd name="connsiteX2948" fmla="*/ 1851950 w 7123922"/>
                <a:gd name="connsiteY2948" fmla="*/ 1030581 h 3911859"/>
                <a:gd name="connsiteX2949" fmla="*/ 1877842 w 7123922"/>
                <a:gd name="connsiteY2949" fmla="*/ 1017984 h 3911859"/>
                <a:gd name="connsiteX2950" fmla="*/ 1890439 w 7123922"/>
                <a:gd name="connsiteY2950" fmla="*/ 1022883 h 3911859"/>
                <a:gd name="connsiteX2951" fmla="*/ 1921230 w 7123922"/>
                <a:gd name="connsiteY2951" fmla="*/ 1031281 h 3911859"/>
                <a:gd name="connsiteX2952" fmla="*/ 1931727 w 7123922"/>
                <a:gd name="connsiteY2952" fmla="*/ 1030581 h 3911859"/>
                <a:gd name="connsiteX2953" fmla="*/ 1950621 w 7123922"/>
                <a:gd name="connsiteY2953" fmla="*/ 1036179 h 3911859"/>
                <a:gd name="connsiteX2954" fmla="*/ 1957619 w 7123922"/>
                <a:gd name="connsiteY2954" fmla="*/ 1046676 h 3911859"/>
                <a:gd name="connsiteX2955" fmla="*/ 1968816 w 7123922"/>
                <a:gd name="connsiteY2955" fmla="*/ 1063471 h 3911859"/>
                <a:gd name="connsiteX2956" fmla="*/ 1970215 w 7123922"/>
                <a:gd name="connsiteY2956" fmla="*/ 1070469 h 3911859"/>
                <a:gd name="connsiteX2957" fmla="*/ 1973714 w 7123922"/>
                <a:gd name="connsiteY2957" fmla="*/ 1076767 h 3911859"/>
                <a:gd name="connsiteX2958" fmla="*/ 1983512 w 7123922"/>
                <a:gd name="connsiteY2958" fmla="*/ 1080966 h 3911859"/>
                <a:gd name="connsiteX2959" fmla="*/ 2005205 w 7123922"/>
                <a:gd name="connsiteY2959" fmla="*/ 1089364 h 3911859"/>
                <a:gd name="connsiteX2960" fmla="*/ 2008004 w 7123922"/>
                <a:gd name="connsiteY2960" fmla="*/ 1095662 h 3911859"/>
                <a:gd name="connsiteX2961" fmla="*/ 1996808 w 7123922"/>
                <a:gd name="connsiteY2961" fmla="*/ 1118055 h 3911859"/>
                <a:gd name="connsiteX2962" fmla="*/ 1994009 w 7123922"/>
                <a:gd name="connsiteY2962" fmla="*/ 1125053 h 3911859"/>
                <a:gd name="connsiteX2963" fmla="*/ 1991209 w 7123922"/>
                <a:gd name="connsiteY2963" fmla="*/ 1148846 h 3911859"/>
                <a:gd name="connsiteX2964" fmla="*/ 1997507 w 7123922"/>
                <a:gd name="connsiteY2964" fmla="*/ 1161443 h 3911859"/>
                <a:gd name="connsiteX2965" fmla="*/ 2006605 w 7123922"/>
                <a:gd name="connsiteY2965" fmla="*/ 1169840 h 3911859"/>
                <a:gd name="connsiteX2966" fmla="*/ 2012903 w 7123922"/>
                <a:gd name="connsiteY2966" fmla="*/ 1177538 h 3911859"/>
                <a:gd name="connsiteX2967" fmla="*/ 2025499 w 7123922"/>
                <a:gd name="connsiteY2967" fmla="*/ 1180337 h 3911859"/>
                <a:gd name="connsiteX2968" fmla="*/ 2037396 w 7123922"/>
                <a:gd name="connsiteY2968" fmla="*/ 1174739 h 3911859"/>
                <a:gd name="connsiteX2969" fmla="*/ 2045793 w 7123922"/>
                <a:gd name="connsiteY2969" fmla="*/ 1168441 h 3911859"/>
                <a:gd name="connsiteX2970" fmla="*/ 2070986 w 7123922"/>
                <a:gd name="connsiteY2970" fmla="*/ 1143948 h 3911859"/>
                <a:gd name="connsiteX2971" fmla="*/ 2091980 w 7123922"/>
                <a:gd name="connsiteY2971" fmla="*/ 1115256 h 3911859"/>
                <a:gd name="connsiteX2972" fmla="*/ 2094779 w 7123922"/>
                <a:gd name="connsiteY2972" fmla="*/ 1114556 h 3911859"/>
                <a:gd name="connsiteX2973" fmla="*/ 2098978 w 7123922"/>
                <a:gd name="connsiteY2973" fmla="*/ 1116656 h 3911859"/>
                <a:gd name="connsiteX2974" fmla="*/ 2101077 w 7123922"/>
                <a:gd name="connsiteY2974" fmla="*/ 1126453 h 3911859"/>
                <a:gd name="connsiteX2975" fmla="*/ 2109475 w 7123922"/>
                <a:gd name="connsiteY2975" fmla="*/ 1160043 h 3911859"/>
                <a:gd name="connsiteX2976" fmla="*/ 2113674 w 7123922"/>
                <a:gd name="connsiteY2976" fmla="*/ 1174039 h 3911859"/>
                <a:gd name="connsiteX2977" fmla="*/ 2115073 w 7123922"/>
                <a:gd name="connsiteY2977" fmla="*/ 1185935 h 3911859"/>
                <a:gd name="connsiteX2978" fmla="*/ 2116473 w 7123922"/>
                <a:gd name="connsiteY2978" fmla="*/ 1195033 h 3911859"/>
                <a:gd name="connsiteX2979" fmla="*/ 2122071 w 7123922"/>
                <a:gd name="connsiteY2979" fmla="*/ 1205530 h 3911859"/>
                <a:gd name="connsiteX2980" fmla="*/ 2125570 w 7123922"/>
                <a:gd name="connsiteY2980" fmla="*/ 1211828 h 3911859"/>
                <a:gd name="connsiteX2981" fmla="*/ 2130469 w 7123922"/>
                <a:gd name="connsiteY2981" fmla="*/ 1230023 h 3911859"/>
                <a:gd name="connsiteX2982" fmla="*/ 2129769 w 7123922"/>
                <a:gd name="connsiteY2982" fmla="*/ 1239120 h 3911859"/>
                <a:gd name="connsiteX2983" fmla="*/ 2119972 w 7123922"/>
                <a:gd name="connsiteY2983" fmla="*/ 1248217 h 3911859"/>
                <a:gd name="connsiteX2984" fmla="*/ 2119972 w 7123922"/>
                <a:gd name="connsiteY2984" fmla="*/ 1257315 h 3911859"/>
                <a:gd name="connsiteX2985" fmla="*/ 2129069 w 7123922"/>
                <a:gd name="connsiteY2985" fmla="*/ 1266412 h 3911859"/>
                <a:gd name="connsiteX2986" fmla="*/ 2145165 w 7123922"/>
                <a:gd name="connsiteY2986" fmla="*/ 1286006 h 3911859"/>
                <a:gd name="connsiteX2987" fmla="*/ 2148664 w 7123922"/>
                <a:gd name="connsiteY2987" fmla="*/ 1289505 h 3911859"/>
                <a:gd name="connsiteX2988" fmla="*/ 2173856 w 7123922"/>
                <a:gd name="connsiteY2988" fmla="*/ 1303501 h 3911859"/>
                <a:gd name="connsiteX2989" fmla="*/ 2178755 w 7123922"/>
                <a:gd name="connsiteY2989" fmla="*/ 1303501 h 3911859"/>
                <a:gd name="connsiteX2990" fmla="*/ 2189252 w 7123922"/>
                <a:gd name="connsiteY2990" fmla="*/ 1309799 h 3911859"/>
                <a:gd name="connsiteX2991" fmla="*/ 2187852 w 7123922"/>
                <a:gd name="connsiteY2991" fmla="*/ 1318197 h 3911859"/>
                <a:gd name="connsiteX2992" fmla="*/ 2180154 w 7123922"/>
                <a:gd name="connsiteY2992" fmla="*/ 1320996 h 3911859"/>
                <a:gd name="connsiteX2993" fmla="*/ 2176655 w 7123922"/>
                <a:gd name="connsiteY2993" fmla="*/ 1323096 h 3911859"/>
                <a:gd name="connsiteX2994" fmla="*/ 2179454 w 7123922"/>
                <a:gd name="connsiteY2994" fmla="*/ 1323795 h 3911859"/>
                <a:gd name="connsiteX2995" fmla="*/ 2187852 w 7123922"/>
                <a:gd name="connsiteY2995" fmla="*/ 1324495 h 3911859"/>
                <a:gd name="connsiteX2996" fmla="*/ 2196949 w 7123922"/>
                <a:gd name="connsiteY2996" fmla="*/ 1332893 h 3911859"/>
                <a:gd name="connsiteX2997" fmla="*/ 2198349 w 7123922"/>
                <a:gd name="connsiteY2997" fmla="*/ 1339891 h 3911859"/>
                <a:gd name="connsiteX2998" fmla="*/ 2197649 w 7123922"/>
                <a:gd name="connsiteY2998" fmla="*/ 1339891 h 3911859"/>
                <a:gd name="connsiteX2999" fmla="*/ 2196250 w 7123922"/>
                <a:gd name="connsiteY2999" fmla="*/ 1340590 h 3911859"/>
                <a:gd name="connsiteX3000" fmla="*/ 2197649 w 7123922"/>
                <a:gd name="connsiteY3000" fmla="*/ 1339891 h 3911859"/>
                <a:gd name="connsiteX3001" fmla="*/ 2197649 w 7123922"/>
                <a:gd name="connsiteY3001" fmla="*/ 1339891 h 3911859"/>
                <a:gd name="connsiteX3002" fmla="*/ 2216544 w 7123922"/>
                <a:gd name="connsiteY3002" fmla="*/ 1349688 h 3911859"/>
                <a:gd name="connsiteX3003" fmla="*/ 2217943 w 7123922"/>
                <a:gd name="connsiteY3003" fmla="*/ 1356686 h 3911859"/>
                <a:gd name="connsiteX3004" fmla="*/ 2214444 w 7123922"/>
                <a:gd name="connsiteY3004" fmla="*/ 1365783 h 3911859"/>
                <a:gd name="connsiteX3005" fmla="*/ 2215144 w 7123922"/>
                <a:gd name="connsiteY3005" fmla="*/ 1377680 h 3911859"/>
                <a:gd name="connsiteX3006" fmla="*/ 2209546 w 7123922"/>
                <a:gd name="connsiteY3006" fmla="*/ 1392375 h 3911859"/>
                <a:gd name="connsiteX3007" fmla="*/ 2175256 w 7123922"/>
                <a:gd name="connsiteY3007" fmla="*/ 1405671 h 3911859"/>
                <a:gd name="connsiteX3008" fmla="*/ 2161960 w 7123922"/>
                <a:gd name="connsiteY3008" fmla="*/ 1407771 h 3911859"/>
                <a:gd name="connsiteX3009" fmla="*/ 2145864 w 7123922"/>
                <a:gd name="connsiteY3009" fmla="*/ 1416168 h 3911859"/>
                <a:gd name="connsiteX3010" fmla="*/ 2127670 w 7123922"/>
                <a:gd name="connsiteY3010" fmla="*/ 1430864 h 3911859"/>
                <a:gd name="connsiteX3011" fmla="*/ 2119972 w 7123922"/>
                <a:gd name="connsiteY3011" fmla="*/ 1433663 h 3911859"/>
                <a:gd name="connsiteX3012" fmla="*/ 2112274 w 7123922"/>
                <a:gd name="connsiteY3012" fmla="*/ 1435063 h 3911859"/>
                <a:gd name="connsiteX3013" fmla="*/ 2080084 w 7123922"/>
                <a:gd name="connsiteY3013" fmla="*/ 1436462 h 3911859"/>
                <a:gd name="connsiteX3014" fmla="*/ 2004505 w 7123922"/>
                <a:gd name="connsiteY3014" fmla="*/ 1429464 h 3911859"/>
                <a:gd name="connsiteX3015" fmla="*/ 1986311 w 7123922"/>
                <a:gd name="connsiteY3015" fmla="*/ 1429464 h 3911859"/>
                <a:gd name="connsiteX3016" fmla="*/ 1969516 w 7123922"/>
                <a:gd name="connsiteY3016" fmla="*/ 1442061 h 3911859"/>
                <a:gd name="connsiteX3017" fmla="*/ 1966717 w 7123922"/>
                <a:gd name="connsiteY3017" fmla="*/ 1446260 h 3911859"/>
                <a:gd name="connsiteX3018" fmla="*/ 1949921 w 7123922"/>
                <a:gd name="connsiteY3018" fmla="*/ 1457456 h 3911859"/>
                <a:gd name="connsiteX3019" fmla="*/ 1919830 w 7123922"/>
                <a:gd name="connsiteY3019" fmla="*/ 1472852 h 3911859"/>
                <a:gd name="connsiteX3020" fmla="*/ 1914932 w 7123922"/>
                <a:gd name="connsiteY3020" fmla="*/ 1482649 h 3911859"/>
                <a:gd name="connsiteX3021" fmla="*/ 1914232 w 7123922"/>
                <a:gd name="connsiteY3021" fmla="*/ 1482649 h 3911859"/>
                <a:gd name="connsiteX3022" fmla="*/ 1913532 w 7123922"/>
                <a:gd name="connsiteY3022" fmla="*/ 1483349 h 3911859"/>
                <a:gd name="connsiteX3023" fmla="*/ 1904435 w 7123922"/>
                <a:gd name="connsiteY3023" fmla="*/ 1491746 h 3911859"/>
                <a:gd name="connsiteX3024" fmla="*/ 1903735 w 7123922"/>
                <a:gd name="connsiteY3024" fmla="*/ 1492446 h 3911859"/>
                <a:gd name="connsiteX3025" fmla="*/ 1891838 w 7123922"/>
                <a:gd name="connsiteY3025" fmla="*/ 1496645 h 3911859"/>
                <a:gd name="connsiteX3026" fmla="*/ 1886240 w 7123922"/>
                <a:gd name="connsiteY3026" fmla="*/ 1500844 h 3911859"/>
                <a:gd name="connsiteX3027" fmla="*/ 1885540 w 7123922"/>
                <a:gd name="connsiteY3027" fmla="*/ 1502943 h 3911859"/>
                <a:gd name="connsiteX3028" fmla="*/ 1886240 w 7123922"/>
                <a:gd name="connsiteY3028" fmla="*/ 1501543 h 3911859"/>
                <a:gd name="connsiteX3029" fmla="*/ 1892538 w 7123922"/>
                <a:gd name="connsiteY3029" fmla="*/ 1497345 h 3911859"/>
                <a:gd name="connsiteX3030" fmla="*/ 1904435 w 7123922"/>
                <a:gd name="connsiteY3030" fmla="*/ 1493146 h 3911859"/>
                <a:gd name="connsiteX3031" fmla="*/ 1904435 w 7123922"/>
                <a:gd name="connsiteY3031" fmla="*/ 1491746 h 3911859"/>
                <a:gd name="connsiteX3032" fmla="*/ 1913532 w 7123922"/>
                <a:gd name="connsiteY3032" fmla="*/ 1483349 h 3911859"/>
                <a:gd name="connsiteX3033" fmla="*/ 1914932 w 7123922"/>
                <a:gd name="connsiteY3033" fmla="*/ 1483349 h 3911859"/>
                <a:gd name="connsiteX3034" fmla="*/ 1914932 w 7123922"/>
                <a:gd name="connsiteY3034" fmla="*/ 1482649 h 3911859"/>
                <a:gd name="connsiteX3035" fmla="*/ 1984911 w 7123922"/>
                <a:gd name="connsiteY3035" fmla="*/ 1459556 h 3911859"/>
                <a:gd name="connsiteX3036" fmla="*/ 2010104 w 7123922"/>
                <a:gd name="connsiteY3036" fmla="*/ 1465154 h 3911859"/>
                <a:gd name="connsiteX3037" fmla="*/ 2016402 w 7123922"/>
                <a:gd name="connsiteY3037" fmla="*/ 1472852 h 3911859"/>
                <a:gd name="connsiteX3038" fmla="*/ 2014303 w 7123922"/>
                <a:gd name="connsiteY3038" fmla="*/ 1484049 h 3911859"/>
                <a:gd name="connsiteX3039" fmla="*/ 1996108 w 7123922"/>
                <a:gd name="connsiteY3039" fmla="*/ 1493846 h 3911859"/>
                <a:gd name="connsiteX3040" fmla="*/ 1991209 w 7123922"/>
                <a:gd name="connsiteY3040" fmla="*/ 1495245 h 3911859"/>
                <a:gd name="connsiteX3041" fmla="*/ 1993309 w 7123922"/>
                <a:gd name="connsiteY3041" fmla="*/ 1496645 h 3911859"/>
                <a:gd name="connsiteX3042" fmla="*/ 1998907 w 7123922"/>
                <a:gd name="connsiteY3042" fmla="*/ 1497345 h 3911859"/>
                <a:gd name="connsiteX3043" fmla="*/ 2003806 w 7123922"/>
                <a:gd name="connsiteY3043" fmla="*/ 1504343 h 3911859"/>
                <a:gd name="connsiteX3044" fmla="*/ 2001006 w 7123922"/>
                <a:gd name="connsiteY3044" fmla="*/ 1528136 h 3911859"/>
                <a:gd name="connsiteX3045" fmla="*/ 2017102 w 7123922"/>
                <a:gd name="connsiteY3045" fmla="*/ 1543531 h 3911859"/>
                <a:gd name="connsiteX3046" fmla="*/ 2026199 w 7123922"/>
                <a:gd name="connsiteY3046" fmla="*/ 1552629 h 3911859"/>
                <a:gd name="connsiteX3047" fmla="*/ 2033897 w 7123922"/>
                <a:gd name="connsiteY3047" fmla="*/ 1554028 h 3911859"/>
                <a:gd name="connsiteX3048" fmla="*/ 2039495 w 7123922"/>
                <a:gd name="connsiteY3048" fmla="*/ 1556827 h 3911859"/>
                <a:gd name="connsiteX3049" fmla="*/ 2044394 w 7123922"/>
                <a:gd name="connsiteY3049" fmla="*/ 1554728 h 3911859"/>
                <a:gd name="connsiteX3050" fmla="*/ 2052092 w 7123922"/>
                <a:gd name="connsiteY3050" fmla="*/ 1556127 h 3911859"/>
                <a:gd name="connsiteX3051" fmla="*/ 2060489 w 7123922"/>
                <a:gd name="connsiteY3051" fmla="*/ 1552629 h 3911859"/>
                <a:gd name="connsiteX3052" fmla="*/ 2082883 w 7123922"/>
                <a:gd name="connsiteY3052" fmla="*/ 1528136 h 3911859"/>
                <a:gd name="connsiteX3053" fmla="*/ 2089881 w 7123922"/>
                <a:gd name="connsiteY3053" fmla="*/ 1530235 h 3911859"/>
                <a:gd name="connsiteX3054" fmla="*/ 2090580 w 7123922"/>
                <a:gd name="connsiteY3054" fmla="*/ 1532334 h 3911859"/>
                <a:gd name="connsiteX3055" fmla="*/ 2097578 w 7123922"/>
                <a:gd name="connsiteY3055" fmla="*/ 1549130 h 3911859"/>
                <a:gd name="connsiteX3056" fmla="*/ 2096179 w 7123922"/>
                <a:gd name="connsiteY3056" fmla="*/ 1555428 h 3911859"/>
                <a:gd name="connsiteX3057" fmla="*/ 2091980 w 7123922"/>
                <a:gd name="connsiteY3057" fmla="*/ 1558227 h 3911859"/>
                <a:gd name="connsiteX3058" fmla="*/ 2084282 w 7123922"/>
                <a:gd name="connsiteY3058" fmla="*/ 1561026 h 3911859"/>
                <a:gd name="connsiteX3059" fmla="*/ 2066787 w 7123922"/>
                <a:gd name="connsiteY3059" fmla="*/ 1570123 h 3911859"/>
                <a:gd name="connsiteX3060" fmla="*/ 2054191 w 7123922"/>
                <a:gd name="connsiteY3060" fmla="*/ 1574322 h 3911859"/>
                <a:gd name="connsiteX3061" fmla="*/ 2012903 w 7123922"/>
                <a:gd name="connsiteY3061" fmla="*/ 1586219 h 3911859"/>
                <a:gd name="connsiteX3062" fmla="*/ 1996808 w 7123922"/>
                <a:gd name="connsiteY3062" fmla="*/ 1592517 h 3911859"/>
                <a:gd name="connsiteX3063" fmla="*/ 1968816 w 7123922"/>
                <a:gd name="connsiteY3063" fmla="*/ 1611411 h 3911859"/>
                <a:gd name="connsiteX3064" fmla="*/ 1963917 w 7123922"/>
                <a:gd name="connsiteY3064" fmla="*/ 1610712 h 3911859"/>
                <a:gd name="connsiteX3065" fmla="*/ 1954820 w 7123922"/>
                <a:gd name="connsiteY3065" fmla="*/ 1598815 h 3911859"/>
                <a:gd name="connsiteX3066" fmla="*/ 1956220 w 7123922"/>
                <a:gd name="connsiteY3066" fmla="*/ 1589018 h 3911859"/>
                <a:gd name="connsiteX3067" fmla="*/ 1973015 w 7123922"/>
                <a:gd name="connsiteY3067" fmla="*/ 1573622 h 3911859"/>
                <a:gd name="connsiteX3068" fmla="*/ 1982812 w 7123922"/>
                <a:gd name="connsiteY3068" fmla="*/ 1570123 h 3911859"/>
                <a:gd name="connsiteX3069" fmla="*/ 1984211 w 7123922"/>
                <a:gd name="connsiteY3069" fmla="*/ 1565925 h 3911859"/>
                <a:gd name="connsiteX3070" fmla="*/ 1982112 w 7123922"/>
                <a:gd name="connsiteY3070" fmla="*/ 1565225 h 3911859"/>
                <a:gd name="connsiteX3071" fmla="*/ 1955520 w 7123922"/>
                <a:gd name="connsiteY3071" fmla="*/ 1570123 h 3911859"/>
                <a:gd name="connsiteX3072" fmla="*/ 1949921 w 7123922"/>
                <a:gd name="connsiteY3072" fmla="*/ 1575022 h 3911859"/>
                <a:gd name="connsiteX3073" fmla="*/ 1943623 w 7123922"/>
                <a:gd name="connsiteY3073" fmla="*/ 1582020 h 3911859"/>
                <a:gd name="connsiteX3074" fmla="*/ 1909333 w 7123922"/>
                <a:gd name="connsiteY3074" fmla="*/ 1588318 h 3911859"/>
                <a:gd name="connsiteX3075" fmla="*/ 1896737 w 7123922"/>
                <a:gd name="connsiteY3075" fmla="*/ 1592517 h 3911859"/>
                <a:gd name="connsiteX3076" fmla="*/ 1879942 w 7123922"/>
                <a:gd name="connsiteY3076" fmla="*/ 1600914 h 3911859"/>
                <a:gd name="connsiteX3077" fmla="*/ 1857548 w 7123922"/>
                <a:gd name="connsiteY3077" fmla="*/ 1621209 h 3911859"/>
                <a:gd name="connsiteX3078" fmla="*/ 1851250 w 7123922"/>
                <a:gd name="connsiteY3078" fmla="*/ 1637304 h 3911859"/>
                <a:gd name="connsiteX3079" fmla="*/ 1858248 w 7123922"/>
                <a:gd name="connsiteY3079" fmla="*/ 1649200 h 3911859"/>
                <a:gd name="connsiteX3080" fmla="*/ 1859648 w 7123922"/>
                <a:gd name="connsiteY3080" fmla="*/ 1658998 h 3911859"/>
                <a:gd name="connsiteX3081" fmla="*/ 1852650 w 7123922"/>
                <a:gd name="connsiteY3081" fmla="*/ 1662497 h 3911859"/>
                <a:gd name="connsiteX3082" fmla="*/ 1807163 w 7123922"/>
                <a:gd name="connsiteY3082" fmla="*/ 1667395 h 3911859"/>
                <a:gd name="connsiteX3083" fmla="*/ 1804364 w 7123922"/>
                <a:gd name="connsiteY3083" fmla="*/ 1667395 h 3911859"/>
                <a:gd name="connsiteX3084" fmla="*/ 1801565 w 7123922"/>
                <a:gd name="connsiteY3084" fmla="*/ 1668095 h 3911859"/>
                <a:gd name="connsiteX3085" fmla="*/ 1804364 w 7123922"/>
                <a:gd name="connsiteY3085" fmla="*/ 1670894 h 3911859"/>
                <a:gd name="connsiteX3086" fmla="*/ 1809262 w 7123922"/>
                <a:gd name="connsiteY3086" fmla="*/ 1672294 h 3911859"/>
                <a:gd name="connsiteX3087" fmla="*/ 1810662 w 7123922"/>
                <a:gd name="connsiteY3087" fmla="*/ 1674393 h 3911859"/>
                <a:gd name="connsiteX3088" fmla="*/ 1809262 w 7123922"/>
                <a:gd name="connsiteY3088" fmla="*/ 1676492 h 3911859"/>
                <a:gd name="connsiteX3089" fmla="*/ 1802264 w 7123922"/>
                <a:gd name="connsiteY3089" fmla="*/ 1679991 h 3911859"/>
                <a:gd name="connsiteX3090" fmla="*/ 1786169 w 7123922"/>
                <a:gd name="connsiteY3090" fmla="*/ 1682791 h 3911859"/>
                <a:gd name="connsiteX3091" fmla="*/ 1771473 w 7123922"/>
                <a:gd name="connsiteY3091" fmla="*/ 1693987 h 3911859"/>
                <a:gd name="connsiteX3092" fmla="*/ 1756078 w 7123922"/>
                <a:gd name="connsiteY3092" fmla="*/ 1719880 h 3911859"/>
                <a:gd name="connsiteX3093" fmla="*/ 1744181 w 7123922"/>
                <a:gd name="connsiteY3093" fmla="*/ 1725478 h 3911859"/>
                <a:gd name="connsiteX3094" fmla="*/ 1740683 w 7123922"/>
                <a:gd name="connsiteY3094" fmla="*/ 1728277 h 3911859"/>
                <a:gd name="connsiteX3095" fmla="*/ 1740683 w 7123922"/>
                <a:gd name="connsiteY3095" fmla="*/ 1735275 h 3911859"/>
                <a:gd name="connsiteX3096" fmla="*/ 1737883 w 7123922"/>
                <a:gd name="connsiteY3096" fmla="*/ 1744373 h 3911859"/>
                <a:gd name="connsiteX3097" fmla="*/ 1723887 w 7123922"/>
                <a:gd name="connsiteY3097" fmla="*/ 1762567 h 3911859"/>
                <a:gd name="connsiteX3098" fmla="*/ 1721788 w 7123922"/>
                <a:gd name="connsiteY3098" fmla="*/ 1763267 h 3911859"/>
                <a:gd name="connsiteX3099" fmla="*/ 1718989 w 7123922"/>
                <a:gd name="connsiteY3099" fmla="*/ 1759768 h 3911859"/>
                <a:gd name="connsiteX3100" fmla="*/ 1715490 w 7123922"/>
                <a:gd name="connsiteY3100" fmla="*/ 1748571 h 3911859"/>
                <a:gd name="connsiteX3101" fmla="*/ 1713390 w 7123922"/>
                <a:gd name="connsiteY3101" fmla="*/ 1747872 h 3911859"/>
                <a:gd name="connsiteX3102" fmla="*/ 1711291 w 7123922"/>
                <a:gd name="connsiteY3102" fmla="*/ 1748571 h 3911859"/>
                <a:gd name="connsiteX3103" fmla="*/ 1709192 w 7123922"/>
                <a:gd name="connsiteY3103" fmla="*/ 1770265 h 3911859"/>
                <a:gd name="connsiteX3104" fmla="*/ 1711291 w 7123922"/>
                <a:gd name="connsiteY3104" fmla="*/ 1777263 h 3911859"/>
                <a:gd name="connsiteX3105" fmla="*/ 1711291 w 7123922"/>
                <a:gd name="connsiteY3105" fmla="*/ 1796158 h 3911859"/>
                <a:gd name="connsiteX3106" fmla="*/ 1713390 w 7123922"/>
                <a:gd name="connsiteY3106" fmla="*/ 1807354 h 3911859"/>
                <a:gd name="connsiteX3107" fmla="*/ 1711291 w 7123922"/>
                <a:gd name="connsiteY3107" fmla="*/ 1813653 h 3911859"/>
                <a:gd name="connsiteX3108" fmla="*/ 1702893 w 7123922"/>
                <a:gd name="connsiteY3108" fmla="*/ 1819251 h 3911859"/>
                <a:gd name="connsiteX3109" fmla="*/ 1697995 w 7123922"/>
                <a:gd name="connsiteY3109" fmla="*/ 1824149 h 3911859"/>
                <a:gd name="connsiteX3110" fmla="*/ 1690297 w 7123922"/>
                <a:gd name="connsiteY3110" fmla="*/ 1833247 h 3911859"/>
                <a:gd name="connsiteX3111" fmla="*/ 1664405 w 7123922"/>
                <a:gd name="connsiteY3111" fmla="*/ 1845843 h 3911859"/>
                <a:gd name="connsiteX3112" fmla="*/ 1648309 w 7123922"/>
                <a:gd name="connsiteY3112" fmla="*/ 1854940 h 3911859"/>
                <a:gd name="connsiteX3113" fmla="*/ 1639912 w 7123922"/>
                <a:gd name="connsiteY3113" fmla="*/ 1860539 h 3911859"/>
                <a:gd name="connsiteX3114" fmla="*/ 1631514 w 7123922"/>
                <a:gd name="connsiteY3114" fmla="*/ 1870336 h 3911859"/>
                <a:gd name="connsiteX3115" fmla="*/ 1618218 w 7123922"/>
                <a:gd name="connsiteY3115" fmla="*/ 1878733 h 3911859"/>
                <a:gd name="connsiteX3116" fmla="*/ 1613320 w 7123922"/>
                <a:gd name="connsiteY3116" fmla="*/ 1880133 h 3911859"/>
                <a:gd name="connsiteX3117" fmla="*/ 1579729 w 7123922"/>
                <a:gd name="connsiteY3117" fmla="*/ 1903926 h 3911859"/>
                <a:gd name="connsiteX3118" fmla="*/ 1576230 w 7123922"/>
                <a:gd name="connsiteY3118" fmla="*/ 1913023 h 3911859"/>
                <a:gd name="connsiteX3119" fmla="*/ 1581129 w 7123922"/>
                <a:gd name="connsiteY3119" fmla="*/ 1971107 h 3911859"/>
                <a:gd name="connsiteX3120" fmla="*/ 1581829 w 7123922"/>
                <a:gd name="connsiteY3120" fmla="*/ 1973206 h 3911859"/>
                <a:gd name="connsiteX3121" fmla="*/ 1583928 w 7123922"/>
                <a:gd name="connsiteY3121" fmla="*/ 1992800 h 3911859"/>
                <a:gd name="connsiteX3122" fmla="*/ 1590226 w 7123922"/>
                <a:gd name="connsiteY3122" fmla="*/ 2011695 h 3911859"/>
                <a:gd name="connsiteX3123" fmla="*/ 1590226 w 7123922"/>
                <a:gd name="connsiteY3123" fmla="*/ 2016593 h 3911859"/>
                <a:gd name="connsiteX3124" fmla="*/ 1578330 w 7123922"/>
                <a:gd name="connsiteY3124" fmla="*/ 2048784 h 3911859"/>
                <a:gd name="connsiteX3125" fmla="*/ 1561535 w 7123922"/>
                <a:gd name="connsiteY3125" fmla="*/ 2050183 h 3911859"/>
                <a:gd name="connsiteX3126" fmla="*/ 1548938 w 7123922"/>
                <a:gd name="connsiteY3126" fmla="*/ 2034088 h 3911859"/>
                <a:gd name="connsiteX3127" fmla="*/ 1530744 w 7123922"/>
                <a:gd name="connsiteY3127" fmla="*/ 1995599 h 3911859"/>
                <a:gd name="connsiteX3128" fmla="*/ 1529344 w 7123922"/>
                <a:gd name="connsiteY3128" fmla="*/ 1981604 h 3911859"/>
                <a:gd name="connsiteX3129" fmla="*/ 1532143 w 7123922"/>
                <a:gd name="connsiteY3129" fmla="*/ 1974606 h 3911859"/>
                <a:gd name="connsiteX3130" fmla="*/ 1530044 w 7123922"/>
                <a:gd name="connsiteY3130" fmla="*/ 1962709 h 3911859"/>
                <a:gd name="connsiteX3131" fmla="*/ 1513249 w 7123922"/>
                <a:gd name="connsiteY3131" fmla="*/ 1943115 h 3911859"/>
                <a:gd name="connsiteX3132" fmla="*/ 1503452 w 7123922"/>
                <a:gd name="connsiteY3132" fmla="*/ 1941015 h 3911859"/>
                <a:gd name="connsiteX3133" fmla="*/ 1493654 w 7123922"/>
                <a:gd name="connsiteY3133" fmla="*/ 1944514 h 3911859"/>
                <a:gd name="connsiteX3134" fmla="*/ 1481058 w 7123922"/>
                <a:gd name="connsiteY3134" fmla="*/ 1943115 h 3911859"/>
                <a:gd name="connsiteX3135" fmla="*/ 1443969 w 7123922"/>
                <a:gd name="connsiteY3135" fmla="*/ 1931218 h 3911859"/>
                <a:gd name="connsiteX3136" fmla="*/ 1406180 w 7123922"/>
                <a:gd name="connsiteY3136" fmla="*/ 1930518 h 3911859"/>
                <a:gd name="connsiteX3137" fmla="*/ 1395683 w 7123922"/>
                <a:gd name="connsiteY3137" fmla="*/ 1931918 h 3911859"/>
                <a:gd name="connsiteX3138" fmla="*/ 1387286 w 7123922"/>
                <a:gd name="connsiteY3138" fmla="*/ 1940315 h 3911859"/>
                <a:gd name="connsiteX3139" fmla="*/ 1383787 w 7123922"/>
                <a:gd name="connsiteY3139" fmla="*/ 1954311 h 3911859"/>
                <a:gd name="connsiteX3140" fmla="*/ 1369091 w 7123922"/>
                <a:gd name="connsiteY3140" fmla="*/ 1959210 h 3911859"/>
                <a:gd name="connsiteX3141" fmla="*/ 1342498 w 7123922"/>
                <a:gd name="connsiteY3141" fmla="*/ 1951512 h 3911859"/>
                <a:gd name="connsiteX3142" fmla="*/ 1327803 w 7123922"/>
                <a:gd name="connsiteY3142" fmla="*/ 1948713 h 3911859"/>
                <a:gd name="connsiteX3143" fmla="*/ 1311707 w 7123922"/>
                <a:gd name="connsiteY3143" fmla="*/ 1948013 h 3911859"/>
                <a:gd name="connsiteX3144" fmla="*/ 1290714 w 7123922"/>
                <a:gd name="connsiteY3144" fmla="*/ 1946614 h 3911859"/>
                <a:gd name="connsiteX3145" fmla="*/ 1266221 w 7123922"/>
                <a:gd name="connsiteY3145" fmla="*/ 1956411 h 3911859"/>
                <a:gd name="connsiteX3146" fmla="*/ 1232631 w 7123922"/>
                <a:gd name="connsiteY3146" fmla="*/ 1971107 h 3911859"/>
                <a:gd name="connsiteX3147" fmla="*/ 1210937 w 7123922"/>
                <a:gd name="connsiteY3147" fmla="*/ 1991401 h 3911859"/>
                <a:gd name="connsiteX3148" fmla="*/ 1205339 w 7123922"/>
                <a:gd name="connsiteY3148" fmla="*/ 2024991 h 3911859"/>
                <a:gd name="connsiteX3149" fmla="*/ 1198341 w 7123922"/>
                <a:gd name="connsiteY3149" fmla="*/ 2048084 h 3911859"/>
                <a:gd name="connsiteX3150" fmla="*/ 1194142 w 7123922"/>
                <a:gd name="connsiteY3150" fmla="*/ 2057181 h 3911859"/>
                <a:gd name="connsiteX3151" fmla="*/ 1187144 w 7123922"/>
                <a:gd name="connsiteY3151" fmla="*/ 2108266 h 3911859"/>
                <a:gd name="connsiteX3152" fmla="*/ 1188543 w 7123922"/>
                <a:gd name="connsiteY3152" fmla="*/ 2122962 h 3911859"/>
                <a:gd name="connsiteX3153" fmla="*/ 1192742 w 7123922"/>
                <a:gd name="connsiteY3153" fmla="*/ 2144656 h 3911859"/>
                <a:gd name="connsiteX3154" fmla="*/ 1198341 w 7123922"/>
                <a:gd name="connsiteY3154" fmla="*/ 2155853 h 3911859"/>
                <a:gd name="connsiteX3155" fmla="*/ 1213736 w 7123922"/>
                <a:gd name="connsiteY3155" fmla="*/ 2178946 h 3911859"/>
                <a:gd name="connsiteX3156" fmla="*/ 1228432 w 7123922"/>
                <a:gd name="connsiteY3156" fmla="*/ 2192242 h 3911859"/>
                <a:gd name="connsiteX3157" fmla="*/ 1244527 w 7123922"/>
                <a:gd name="connsiteY3157" fmla="*/ 2201339 h 3911859"/>
                <a:gd name="connsiteX3158" fmla="*/ 1264821 w 7123922"/>
                <a:gd name="connsiteY3158" fmla="*/ 2205538 h 3911859"/>
                <a:gd name="connsiteX3159" fmla="*/ 1290714 w 7123922"/>
                <a:gd name="connsiteY3159" fmla="*/ 2198540 h 3911859"/>
                <a:gd name="connsiteX3160" fmla="*/ 1304010 w 7123922"/>
                <a:gd name="connsiteY3160" fmla="*/ 2197840 h 3911859"/>
                <a:gd name="connsiteX3161" fmla="*/ 1322904 w 7123922"/>
                <a:gd name="connsiteY3161" fmla="*/ 2191542 h 3911859"/>
                <a:gd name="connsiteX3162" fmla="*/ 1342498 w 7123922"/>
                <a:gd name="connsiteY3162" fmla="*/ 2160052 h 3911859"/>
                <a:gd name="connsiteX3163" fmla="*/ 1347397 w 7123922"/>
                <a:gd name="connsiteY3163" fmla="*/ 2148855 h 3911859"/>
                <a:gd name="connsiteX3164" fmla="*/ 1364192 w 7123922"/>
                <a:gd name="connsiteY3164" fmla="*/ 2138358 h 3911859"/>
                <a:gd name="connsiteX3165" fmla="*/ 1390785 w 7123922"/>
                <a:gd name="connsiteY3165" fmla="*/ 2134159 h 3911859"/>
                <a:gd name="connsiteX3166" fmla="*/ 1422975 w 7123922"/>
                <a:gd name="connsiteY3166" fmla="*/ 2132060 h 3911859"/>
                <a:gd name="connsiteX3167" fmla="*/ 1431373 w 7123922"/>
                <a:gd name="connsiteY3167" fmla="*/ 2142557 h 3911859"/>
                <a:gd name="connsiteX3168" fmla="*/ 1428573 w 7123922"/>
                <a:gd name="connsiteY3168" fmla="*/ 2149555 h 3911859"/>
                <a:gd name="connsiteX3169" fmla="*/ 1418776 w 7123922"/>
                <a:gd name="connsiteY3169" fmla="*/ 2161451 h 3911859"/>
                <a:gd name="connsiteX3170" fmla="*/ 1411079 w 7123922"/>
                <a:gd name="connsiteY3170" fmla="*/ 2181745 h 3911859"/>
                <a:gd name="connsiteX3171" fmla="*/ 1408979 w 7123922"/>
                <a:gd name="connsiteY3171" fmla="*/ 2198540 h 3911859"/>
                <a:gd name="connsiteX3172" fmla="*/ 1398482 w 7123922"/>
                <a:gd name="connsiteY3172" fmla="*/ 2207638 h 3911859"/>
                <a:gd name="connsiteX3173" fmla="*/ 1393584 w 7123922"/>
                <a:gd name="connsiteY3173" fmla="*/ 2212536 h 3911859"/>
                <a:gd name="connsiteX3174" fmla="*/ 1392184 w 7123922"/>
                <a:gd name="connsiteY3174" fmla="*/ 2227232 h 3911859"/>
                <a:gd name="connsiteX3175" fmla="*/ 1380987 w 7123922"/>
                <a:gd name="connsiteY3175" fmla="*/ 2253824 h 3911859"/>
                <a:gd name="connsiteX3176" fmla="*/ 1382387 w 7123922"/>
                <a:gd name="connsiteY3176" fmla="*/ 2257323 h 3911859"/>
                <a:gd name="connsiteX3177" fmla="*/ 1395683 w 7123922"/>
                <a:gd name="connsiteY3177" fmla="*/ 2259423 h 3911859"/>
                <a:gd name="connsiteX3178" fmla="*/ 1417377 w 7123922"/>
                <a:gd name="connsiteY3178" fmla="*/ 2258023 h 3911859"/>
                <a:gd name="connsiteX3179" fmla="*/ 1443969 w 7123922"/>
                <a:gd name="connsiteY3179" fmla="*/ 2255924 h 3911859"/>
                <a:gd name="connsiteX3180" fmla="*/ 1468462 w 7123922"/>
                <a:gd name="connsiteY3180" fmla="*/ 2258723 h 3911859"/>
                <a:gd name="connsiteX3181" fmla="*/ 1489456 w 7123922"/>
                <a:gd name="connsiteY3181" fmla="*/ 2267120 h 3911859"/>
                <a:gd name="connsiteX3182" fmla="*/ 1488756 w 7123922"/>
                <a:gd name="connsiteY3182" fmla="*/ 2267820 h 3911859"/>
                <a:gd name="connsiteX3183" fmla="*/ 1490155 w 7123922"/>
                <a:gd name="connsiteY3183" fmla="*/ 2267120 h 3911859"/>
                <a:gd name="connsiteX3184" fmla="*/ 1489456 w 7123922"/>
                <a:gd name="connsiteY3184" fmla="*/ 2266421 h 3911859"/>
                <a:gd name="connsiteX3185" fmla="*/ 1489456 w 7123922"/>
                <a:gd name="connsiteY3185" fmla="*/ 2266421 h 3911859"/>
                <a:gd name="connsiteX3186" fmla="*/ 1499253 w 7123922"/>
                <a:gd name="connsiteY3186" fmla="*/ 2269920 h 3911859"/>
                <a:gd name="connsiteX3187" fmla="*/ 1502052 w 7123922"/>
                <a:gd name="connsiteY3187" fmla="*/ 2274118 h 3911859"/>
                <a:gd name="connsiteX3188" fmla="*/ 1499953 w 7123922"/>
                <a:gd name="connsiteY3188" fmla="*/ 2298611 h 3911859"/>
                <a:gd name="connsiteX3189" fmla="*/ 1494354 w 7123922"/>
                <a:gd name="connsiteY3189" fmla="*/ 2322404 h 3911859"/>
                <a:gd name="connsiteX3190" fmla="*/ 1491555 w 7123922"/>
                <a:gd name="connsiteY3190" fmla="*/ 2331502 h 3911859"/>
                <a:gd name="connsiteX3191" fmla="*/ 1485957 w 7123922"/>
                <a:gd name="connsiteY3191" fmla="*/ 2355294 h 3911859"/>
                <a:gd name="connsiteX3192" fmla="*/ 1488056 w 7123922"/>
                <a:gd name="connsiteY3192" fmla="*/ 2362292 h 3911859"/>
                <a:gd name="connsiteX3193" fmla="*/ 1500652 w 7123922"/>
                <a:gd name="connsiteY3193" fmla="*/ 2381187 h 3911859"/>
                <a:gd name="connsiteX3194" fmla="*/ 1532843 w 7123922"/>
                <a:gd name="connsiteY3194" fmla="*/ 2401481 h 3911859"/>
                <a:gd name="connsiteX3195" fmla="*/ 1555936 w 7123922"/>
                <a:gd name="connsiteY3195" fmla="*/ 2399382 h 3911859"/>
                <a:gd name="connsiteX3196" fmla="*/ 1565734 w 7123922"/>
                <a:gd name="connsiteY3196" fmla="*/ 2395183 h 3911859"/>
                <a:gd name="connsiteX3197" fmla="*/ 1597224 w 7123922"/>
                <a:gd name="connsiteY3197" fmla="*/ 2392384 h 3911859"/>
                <a:gd name="connsiteX3198" fmla="*/ 1618918 w 7123922"/>
                <a:gd name="connsiteY3198" fmla="*/ 2402181 h 3911859"/>
                <a:gd name="connsiteX3199" fmla="*/ 1632914 w 7123922"/>
                <a:gd name="connsiteY3199" fmla="*/ 2414077 h 3911859"/>
                <a:gd name="connsiteX3200" fmla="*/ 1637113 w 7123922"/>
                <a:gd name="connsiteY3200" fmla="*/ 2415477 h 3911859"/>
                <a:gd name="connsiteX3201" fmla="*/ 1637113 w 7123922"/>
                <a:gd name="connsiteY3201" fmla="*/ 2416177 h 3911859"/>
                <a:gd name="connsiteX3202" fmla="*/ 1637812 w 7123922"/>
                <a:gd name="connsiteY3202" fmla="*/ 2416877 h 3911859"/>
                <a:gd name="connsiteX3203" fmla="*/ 1637812 w 7123922"/>
                <a:gd name="connsiteY3203" fmla="*/ 2415477 h 3911859"/>
                <a:gd name="connsiteX3204" fmla="*/ 1637113 w 7123922"/>
                <a:gd name="connsiteY3204" fmla="*/ 2415477 h 3911859"/>
                <a:gd name="connsiteX3205" fmla="*/ 1640612 w 7123922"/>
                <a:gd name="connsiteY3205" fmla="*/ 2407079 h 3911859"/>
                <a:gd name="connsiteX3206" fmla="*/ 1654607 w 7123922"/>
                <a:gd name="connsiteY3206" fmla="*/ 2395883 h 3911859"/>
                <a:gd name="connsiteX3207" fmla="*/ 1663705 w 7123922"/>
                <a:gd name="connsiteY3207" fmla="*/ 2381887 h 3911859"/>
                <a:gd name="connsiteX3208" fmla="*/ 1674202 w 7123922"/>
                <a:gd name="connsiteY3208" fmla="*/ 2365092 h 3911859"/>
                <a:gd name="connsiteX3209" fmla="*/ 1688198 w 7123922"/>
                <a:gd name="connsiteY3209" fmla="*/ 2359493 h 3911859"/>
                <a:gd name="connsiteX3210" fmla="*/ 1693796 w 7123922"/>
                <a:gd name="connsiteY3210" fmla="*/ 2359493 h 3911859"/>
                <a:gd name="connsiteX3211" fmla="*/ 1718989 w 7123922"/>
                <a:gd name="connsiteY3211" fmla="*/ 2351795 h 3911859"/>
                <a:gd name="connsiteX3212" fmla="*/ 1739983 w 7123922"/>
                <a:gd name="connsiteY3212" fmla="*/ 2340599 h 3911859"/>
                <a:gd name="connsiteX3213" fmla="*/ 1756778 w 7123922"/>
                <a:gd name="connsiteY3213" fmla="*/ 2332901 h 3911859"/>
                <a:gd name="connsiteX3214" fmla="*/ 1764476 w 7123922"/>
                <a:gd name="connsiteY3214" fmla="*/ 2334300 h 3911859"/>
                <a:gd name="connsiteX3215" fmla="*/ 1767275 w 7123922"/>
                <a:gd name="connsiteY3215" fmla="*/ 2342698 h 3911859"/>
                <a:gd name="connsiteX3216" fmla="*/ 1756078 w 7123922"/>
                <a:gd name="connsiteY3216" fmla="*/ 2353195 h 3911859"/>
                <a:gd name="connsiteX3217" fmla="*/ 1756778 w 7123922"/>
                <a:gd name="connsiteY3217" fmla="*/ 2359493 h 3911859"/>
                <a:gd name="connsiteX3218" fmla="*/ 1763076 w 7123922"/>
                <a:gd name="connsiteY3218" fmla="*/ 2362292 h 3911859"/>
                <a:gd name="connsiteX3219" fmla="*/ 1775672 w 7123922"/>
                <a:gd name="connsiteY3219" fmla="*/ 2357394 h 3911859"/>
                <a:gd name="connsiteX3220" fmla="*/ 1785469 w 7123922"/>
                <a:gd name="connsiteY3220" fmla="*/ 2346897 h 3911859"/>
                <a:gd name="connsiteX3221" fmla="*/ 1786869 w 7123922"/>
                <a:gd name="connsiteY3221" fmla="*/ 2341998 h 3911859"/>
                <a:gd name="connsiteX3222" fmla="*/ 1795966 w 7123922"/>
                <a:gd name="connsiteY3222" fmla="*/ 2337100 h 3911859"/>
                <a:gd name="connsiteX3223" fmla="*/ 1801565 w 7123922"/>
                <a:gd name="connsiteY3223" fmla="*/ 2341298 h 3911859"/>
                <a:gd name="connsiteX3224" fmla="*/ 1814861 w 7123922"/>
                <a:gd name="connsiteY3224" fmla="*/ 2351795 h 3911859"/>
                <a:gd name="connsiteX3225" fmla="*/ 1825358 w 7123922"/>
                <a:gd name="connsiteY3225" fmla="*/ 2353895 h 3911859"/>
                <a:gd name="connsiteX3226" fmla="*/ 1835855 w 7123922"/>
                <a:gd name="connsiteY3226" fmla="*/ 2363692 h 3911859"/>
                <a:gd name="connsiteX3227" fmla="*/ 1836554 w 7123922"/>
                <a:gd name="connsiteY3227" fmla="*/ 2365791 h 3911859"/>
                <a:gd name="connsiteX3228" fmla="*/ 1844952 w 7123922"/>
                <a:gd name="connsiteY3228" fmla="*/ 2370690 h 3911859"/>
                <a:gd name="connsiteX3229" fmla="*/ 1869445 w 7123922"/>
                <a:gd name="connsiteY3229" fmla="*/ 2369290 h 3911859"/>
                <a:gd name="connsiteX3230" fmla="*/ 1889739 w 7123922"/>
                <a:gd name="connsiteY3230" fmla="*/ 2373489 h 3911859"/>
                <a:gd name="connsiteX3231" fmla="*/ 1921930 w 7123922"/>
                <a:gd name="connsiteY3231" fmla="*/ 2368591 h 3911859"/>
                <a:gd name="connsiteX3232" fmla="*/ 1924729 w 7123922"/>
                <a:gd name="connsiteY3232" fmla="*/ 2361593 h 3911859"/>
                <a:gd name="connsiteX3233" fmla="*/ 1929627 w 7123922"/>
                <a:gd name="connsiteY3233" fmla="*/ 2360193 h 3911859"/>
                <a:gd name="connsiteX3234" fmla="*/ 1941524 w 7123922"/>
                <a:gd name="connsiteY3234" fmla="*/ 2365092 h 3911859"/>
                <a:gd name="connsiteX3235" fmla="*/ 1966017 w 7123922"/>
                <a:gd name="connsiteY3235" fmla="*/ 2365791 h 3911859"/>
                <a:gd name="connsiteX3236" fmla="*/ 1968116 w 7123922"/>
                <a:gd name="connsiteY3236" fmla="*/ 2367191 h 3911859"/>
                <a:gd name="connsiteX3237" fmla="*/ 1966017 w 7123922"/>
                <a:gd name="connsiteY3237" fmla="*/ 2370690 h 3911859"/>
                <a:gd name="connsiteX3238" fmla="*/ 1963218 w 7123922"/>
                <a:gd name="connsiteY3238" fmla="*/ 2371390 h 3911859"/>
                <a:gd name="connsiteX3239" fmla="*/ 1958319 w 7123922"/>
                <a:gd name="connsiteY3239" fmla="*/ 2375589 h 3911859"/>
                <a:gd name="connsiteX3240" fmla="*/ 1963917 w 7123922"/>
                <a:gd name="connsiteY3240" fmla="*/ 2380487 h 3911859"/>
                <a:gd name="connsiteX3241" fmla="*/ 1983512 w 7123922"/>
                <a:gd name="connsiteY3241" fmla="*/ 2388885 h 3911859"/>
                <a:gd name="connsiteX3242" fmla="*/ 1994708 w 7123922"/>
                <a:gd name="connsiteY3242" fmla="*/ 2403580 h 3911859"/>
                <a:gd name="connsiteX3243" fmla="*/ 1999607 w 7123922"/>
                <a:gd name="connsiteY3243" fmla="*/ 2407779 h 3911859"/>
                <a:gd name="connsiteX3244" fmla="*/ 2012903 w 7123922"/>
                <a:gd name="connsiteY3244" fmla="*/ 2409179 h 3911859"/>
                <a:gd name="connsiteX3245" fmla="*/ 2026899 w 7123922"/>
                <a:gd name="connsiteY3245" fmla="*/ 2416177 h 3911859"/>
                <a:gd name="connsiteX3246" fmla="*/ 2044394 w 7123922"/>
                <a:gd name="connsiteY3246" fmla="*/ 2431572 h 3911859"/>
                <a:gd name="connsiteX3247" fmla="*/ 2050692 w 7123922"/>
                <a:gd name="connsiteY3247" fmla="*/ 2442069 h 3911859"/>
                <a:gd name="connsiteX3248" fmla="*/ 2053491 w 7123922"/>
                <a:gd name="connsiteY3248" fmla="*/ 2445568 h 3911859"/>
                <a:gd name="connsiteX3249" fmla="*/ 2081483 w 7123922"/>
                <a:gd name="connsiteY3249" fmla="*/ 2460264 h 3911859"/>
                <a:gd name="connsiteX3250" fmla="*/ 2089181 w 7123922"/>
                <a:gd name="connsiteY3250" fmla="*/ 2462363 h 3911859"/>
                <a:gd name="connsiteX3251" fmla="*/ 2119272 w 7123922"/>
                <a:gd name="connsiteY3251" fmla="*/ 2462363 h 3911859"/>
                <a:gd name="connsiteX3252" fmla="*/ 2148664 w 7123922"/>
                <a:gd name="connsiteY3252" fmla="*/ 2467262 h 3911859"/>
                <a:gd name="connsiteX3253" fmla="*/ 2156361 w 7123922"/>
                <a:gd name="connsiteY3253" fmla="*/ 2470061 h 3911859"/>
                <a:gd name="connsiteX3254" fmla="*/ 2207446 w 7123922"/>
                <a:gd name="connsiteY3254" fmla="*/ 2500852 h 3911859"/>
                <a:gd name="connsiteX3255" fmla="*/ 2214444 w 7123922"/>
                <a:gd name="connsiteY3255" fmla="*/ 2513448 h 3911859"/>
                <a:gd name="connsiteX3256" fmla="*/ 2229140 w 7123922"/>
                <a:gd name="connsiteY3256" fmla="*/ 2539341 h 3911859"/>
                <a:gd name="connsiteX3257" fmla="*/ 2238237 w 7123922"/>
                <a:gd name="connsiteY3257" fmla="*/ 2551237 h 3911859"/>
                <a:gd name="connsiteX3258" fmla="*/ 2240337 w 7123922"/>
                <a:gd name="connsiteY3258" fmla="*/ 2563134 h 3911859"/>
                <a:gd name="connsiteX3259" fmla="*/ 2234738 w 7123922"/>
                <a:gd name="connsiteY3259" fmla="*/ 2582028 h 3911859"/>
                <a:gd name="connsiteX3260" fmla="*/ 2213744 w 7123922"/>
                <a:gd name="connsiteY3260" fmla="*/ 2591826 h 3911859"/>
                <a:gd name="connsiteX3261" fmla="*/ 2224241 w 7123922"/>
                <a:gd name="connsiteY3261" fmla="*/ 2596724 h 3911859"/>
                <a:gd name="connsiteX3262" fmla="*/ 2245235 w 7123922"/>
                <a:gd name="connsiteY3262" fmla="*/ 2592525 h 3911859"/>
                <a:gd name="connsiteX3263" fmla="*/ 2245235 w 7123922"/>
                <a:gd name="connsiteY3263" fmla="*/ 2593225 h 3911859"/>
                <a:gd name="connsiteX3264" fmla="*/ 2246635 w 7123922"/>
                <a:gd name="connsiteY3264" fmla="*/ 2593225 h 3911859"/>
                <a:gd name="connsiteX3265" fmla="*/ 2245935 w 7123922"/>
                <a:gd name="connsiteY3265" fmla="*/ 2592525 h 3911859"/>
                <a:gd name="connsiteX3266" fmla="*/ 2245235 w 7123922"/>
                <a:gd name="connsiteY3266" fmla="*/ 2592525 h 3911859"/>
                <a:gd name="connsiteX3267" fmla="*/ 2245935 w 7123922"/>
                <a:gd name="connsiteY3267" fmla="*/ 2588327 h 3911859"/>
                <a:gd name="connsiteX3268" fmla="*/ 2266229 w 7123922"/>
                <a:gd name="connsiteY3268" fmla="*/ 2594625 h 3911859"/>
                <a:gd name="connsiteX3269" fmla="*/ 2273227 w 7123922"/>
                <a:gd name="connsiteY3269" fmla="*/ 2606521 h 3911859"/>
                <a:gd name="connsiteX3270" fmla="*/ 2271827 w 7123922"/>
                <a:gd name="connsiteY3270" fmla="*/ 2611420 h 3911859"/>
                <a:gd name="connsiteX3271" fmla="*/ 2273927 w 7123922"/>
                <a:gd name="connsiteY3271" fmla="*/ 2614919 h 3911859"/>
                <a:gd name="connsiteX3272" fmla="*/ 2276026 w 7123922"/>
                <a:gd name="connsiteY3272" fmla="*/ 2613519 h 3911859"/>
                <a:gd name="connsiteX3273" fmla="*/ 2294221 w 7123922"/>
                <a:gd name="connsiteY3273" fmla="*/ 2605822 h 3911859"/>
                <a:gd name="connsiteX3274" fmla="*/ 2320114 w 7123922"/>
                <a:gd name="connsiteY3274" fmla="*/ 2612120 h 3911859"/>
                <a:gd name="connsiteX3275" fmla="*/ 2353004 w 7123922"/>
                <a:gd name="connsiteY3275" fmla="*/ 2623317 h 3911859"/>
                <a:gd name="connsiteX3276" fmla="*/ 2360702 w 7123922"/>
                <a:gd name="connsiteY3276" fmla="*/ 2629614 h 3911859"/>
                <a:gd name="connsiteX3277" fmla="*/ 2365600 w 7123922"/>
                <a:gd name="connsiteY3277" fmla="*/ 2640811 h 3911859"/>
                <a:gd name="connsiteX3278" fmla="*/ 2371899 w 7123922"/>
                <a:gd name="connsiteY3278" fmla="*/ 2643610 h 3911859"/>
                <a:gd name="connsiteX3279" fmla="*/ 2381695 w 7123922"/>
                <a:gd name="connsiteY3279" fmla="*/ 2639412 h 3911859"/>
                <a:gd name="connsiteX3280" fmla="*/ 2389393 w 7123922"/>
                <a:gd name="connsiteY3280" fmla="*/ 2638712 h 3911859"/>
                <a:gd name="connsiteX3281" fmla="*/ 2453774 w 7123922"/>
                <a:gd name="connsiteY3281" fmla="*/ 2646410 h 3911859"/>
                <a:gd name="connsiteX3282" fmla="*/ 2471969 w 7123922"/>
                <a:gd name="connsiteY3282" fmla="*/ 2650608 h 3911859"/>
                <a:gd name="connsiteX3283" fmla="*/ 2506259 w 7123922"/>
                <a:gd name="connsiteY3283" fmla="*/ 2673701 h 3911859"/>
                <a:gd name="connsiteX3284" fmla="*/ 2527953 w 7123922"/>
                <a:gd name="connsiteY3284" fmla="*/ 2687697 h 3911859"/>
                <a:gd name="connsiteX3285" fmla="*/ 2547547 w 7123922"/>
                <a:gd name="connsiteY3285" fmla="*/ 2693996 h 3911859"/>
                <a:gd name="connsiteX3286" fmla="*/ 2560843 w 7123922"/>
                <a:gd name="connsiteY3286" fmla="*/ 2696795 h 3911859"/>
                <a:gd name="connsiteX3287" fmla="*/ 2566442 w 7123922"/>
                <a:gd name="connsiteY3287" fmla="*/ 2701693 h 3911859"/>
                <a:gd name="connsiteX3288" fmla="*/ 2579738 w 7123922"/>
                <a:gd name="connsiteY3288" fmla="*/ 2733884 h 3911859"/>
                <a:gd name="connsiteX3289" fmla="*/ 2575539 w 7123922"/>
                <a:gd name="connsiteY3289" fmla="*/ 2767474 h 3911859"/>
                <a:gd name="connsiteX3290" fmla="*/ 2559444 w 7123922"/>
                <a:gd name="connsiteY3290" fmla="*/ 2790567 h 3911859"/>
                <a:gd name="connsiteX3291" fmla="*/ 2538450 w 7123922"/>
                <a:gd name="connsiteY3291" fmla="*/ 2809462 h 3911859"/>
                <a:gd name="connsiteX3292" fmla="*/ 2523754 w 7123922"/>
                <a:gd name="connsiteY3292" fmla="*/ 2826957 h 3911859"/>
                <a:gd name="connsiteX3293" fmla="*/ 2520255 w 7123922"/>
                <a:gd name="connsiteY3293" fmla="*/ 2833255 h 3911859"/>
                <a:gd name="connsiteX3294" fmla="*/ 2496462 w 7123922"/>
                <a:gd name="connsiteY3294" fmla="*/ 2858448 h 3911859"/>
                <a:gd name="connsiteX3295" fmla="*/ 2490164 w 7123922"/>
                <a:gd name="connsiteY3295" fmla="*/ 2868945 h 3911859"/>
                <a:gd name="connsiteX3296" fmla="*/ 2490864 w 7123922"/>
                <a:gd name="connsiteY3296" fmla="*/ 2896237 h 3911859"/>
                <a:gd name="connsiteX3297" fmla="*/ 2490164 w 7123922"/>
                <a:gd name="connsiteY3297" fmla="*/ 2935425 h 3911859"/>
                <a:gd name="connsiteX3298" fmla="*/ 2481067 w 7123922"/>
                <a:gd name="connsiteY3298" fmla="*/ 2966217 h 3911859"/>
                <a:gd name="connsiteX3299" fmla="*/ 2478267 w 7123922"/>
                <a:gd name="connsiteY3299" fmla="*/ 2983011 h 3911859"/>
                <a:gd name="connsiteX3300" fmla="*/ 2471969 w 7123922"/>
                <a:gd name="connsiteY3300" fmla="*/ 3004005 h 3911859"/>
                <a:gd name="connsiteX3301" fmla="*/ 2455874 w 7123922"/>
                <a:gd name="connsiteY3301" fmla="*/ 3029898 h 3911859"/>
                <a:gd name="connsiteX3302" fmla="*/ 2453774 w 7123922"/>
                <a:gd name="connsiteY3302" fmla="*/ 3041794 h 3911859"/>
                <a:gd name="connsiteX3303" fmla="*/ 2450275 w 7123922"/>
                <a:gd name="connsiteY3303" fmla="*/ 3050192 h 3911859"/>
                <a:gd name="connsiteX3304" fmla="*/ 2436980 w 7123922"/>
                <a:gd name="connsiteY3304" fmla="*/ 3057890 h 3911859"/>
                <a:gd name="connsiteX3305" fmla="*/ 2410387 w 7123922"/>
                <a:gd name="connsiteY3305" fmla="*/ 3067687 h 3911859"/>
                <a:gd name="connsiteX3306" fmla="*/ 2394292 w 7123922"/>
                <a:gd name="connsiteY3306" fmla="*/ 3066987 h 3911859"/>
                <a:gd name="connsiteX3307" fmla="*/ 2378196 w 7123922"/>
                <a:gd name="connsiteY3307" fmla="*/ 3067687 h 3911859"/>
                <a:gd name="connsiteX3308" fmla="*/ 2373998 w 7123922"/>
                <a:gd name="connsiteY3308" fmla="*/ 3069786 h 3911859"/>
                <a:gd name="connsiteX3309" fmla="*/ 2364201 w 7123922"/>
                <a:gd name="connsiteY3309" fmla="*/ 3080983 h 3911859"/>
                <a:gd name="connsiteX3310" fmla="*/ 2348105 w 7123922"/>
                <a:gd name="connsiteY3310" fmla="*/ 3089380 h 3911859"/>
                <a:gd name="connsiteX3311" fmla="*/ 2318014 w 7123922"/>
                <a:gd name="connsiteY3311" fmla="*/ 3106176 h 3911859"/>
                <a:gd name="connsiteX3312" fmla="*/ 2301919 w 7123922"/>
                <a:gd name="connsiteY3312" fmla="*/ 3119472 h 3911859"/>
                <a:gd name="connsiteX3313" fmla="*/ 2288623 w 7123922"/>
                <a:gd name="connsiteY3313" fmla="*/ 3157261 h 3911859"/>
                <a:gd name="connsiteX3314" fmla="*/ 2290022 w 7123922"/>
                <a:gd name="connsiteY3314" fmla="*/ 3162159 h 3911859"/>
                <a:gd name="connsiteX3315" fmla="*/ 2285124 w 7123922"/>
                <a:gd name="connsiteY3315" fmla="*/ 3194350 h 3911859"/>
                <a:gd name="connsiteX3316" fmla="*/ 2258532 w 7123922"/>
                <a:gd name="connsiteY3316" fmla="*/ 3239837 h 3911859"/>
                <a:gd name="connsiteX3317" fmla="*/ 2249434 w 7123922"/>
                <a:gd name="connsiteY3317" fmla="*/ 3247534 h 3911859"/>
                <a:gd name="connsiteX3318" fmla="*/ 2247335 w 7123922"/>
                <a:gd name="connsiteY3318" fmla="*/ 3241236 h 3911859"/>
                <a:gd name="connsiteX3319" fmla="*/ 2244536 w 7123922"/>
                <a:gd name="connsiteY3319" fmla="*/ 3237737 h 3911859"/>
                <a:gd name="connsiteX3320" fmla="*/ 2240337 w 7123922"/>
                <a:gd name="connsiteY3320" fmla="*/ 3239837 h 3911859"/>
                <a:gd name="connsiteX3321" fmla="*/ 2232639 w 7123922"/>
                <a:gd name="connsiteY3321" fmla="*/ 3257331 h 3911859"/>
                <a:gd name="connsiteX3322" fmla="*/ 2226341 w 7123922"/>
                <a:gd name="connsiteY3322" fmla="*/ 3259431 h 3911859"/>
                <a:gd name="connsiteX3323" fmla="*/ 2222142 w 7123922"/>
                <a:gd name="connsiteY3323" fmla="*/ 3272027 h 3911859"/>
                <a:gd name="connsiteX3324" fmla="*/ 2222842 w 7123922"/>
                <a:gd name="connsiteY3324" fmla="*/ 3272027 h 3911859"/>
                <a:gd name="connsiteX3325" fmla="*/ 2222842 w 7123922"/>
                <a:gd name="connsiteY3325" fmla="*/ 3272727 h 3911859"/>
                <a:gd name="connsiteX3326" fmla="*/ 2222142 w 7123922"/>
                <a:gd name="connsiteY3326" fmla="*/ 3272027 h 3911859"/>
                <a:gd name="connsiteX3327" fmla="*/ 2215144 w 7123922"/>
                <a:gd name="connsiteY3327" fmla="*/ 3295820 h 3911859"/>
                <a:gd name="connsiteX3328" fmla="*/ 2203248 w 7123922"/>
                <a:gd name="connsiteY3328" fmla="*/ 3314715 h 3911859"/>
                <a:gd name="connsiteX3329" fmla="*/ 2192051 w 7123922"/>
                <a:gd name="connsiteY3329" fmla="*/ 3331510 h 3911859"/>
                <a:gd name="connsiteX3330" fmla="*/ 2160560 w 7123922"/>
                <a:gd name="connsiteY3330" fmla="*/ 3346905 h 3911859"/>
                <a:gd name="connsiteX3331" fmla="*/ 2144465 w 7123922"/>
                <a:gd name="connsiteY3331" fmla="*/ 3346206 h 3911859"/>
                <a:gd name="connsiteX3332" fmla="*/ 2136767 w 7123922"/>
                <a:gd name="connsiteY3332" fmla="*/ 3344806 h 3911859"/>
                <a:gd name="connsiteX3333" fmla="*/ 2098978 w 7123922"/>
                <a:gd name="connsiteY3333" fmla="*/ 3337108 h 3911859"/>
                <a:gd name="connsiteX3334" fmla="*/ 2098278 w 7123922"/>
                <a:gd name="connsiteY3334" fmla="*/ 3336408 h 3911859"/>
                <a:gd name="connsiteX3335" fmla="*/ 2097578 w 7123922"/>
                <a:gd name="connsiteY3335" fmla="*/ 3335709 h 3911859"/>
                <a:gd name="connsiteX3336" fmla="*/ 2097578 w 7123922"/>
                <a:gd name="connsiteY3336" fmla="*/ 3335009 h 3911859"/>
                <a:gd name="connsiteX3337" fmla="*/ 2096179 w 7123922"/>
                <a:gd name="connsiteY3337" fmla="*/ 3334309 h 3911859"/>
                <a:gd name="connsiteX3338" fmla="*/ 2097578 w 7123922"/>
                <a:gd name="connsiteY3338" fmla="*/ 3335709 h 3911859"/>
                <a:gd name="connsiteX3339" fmla="*/ 2097578 w 7123922"/>
                <a:gd name="connsiteY3339" fmla="*/ 3337108 h 3911859"/>
                <a:gd name="connsiteX3340" fmla="*/ 2098978 w 7123922"/>
                <a:gd name="connsiteY3340" fmla="*/ 3337108 h 3911859"/>
                <a:gd name="connsiteX3341" fmla="*/ 2117173 w 7123922"/>
                <a:gd name="connsiteY3341" fmla="*/ 3349705 h 3911859"/>
                <a:gd name="connsiteX3342" fmla="*/ 2122771 w 7123922"/>
                <a:gd name="connsiteY3342" fmla="*/ 3365100 h 3911859"/>
                <a:gd name="connsiteX3343" fmla="*/ 2121372 w 7123922"/>
                <a:gd name="connsiteY3343" fmla="*/ 3372098 h 3911859"/>
                <a:gd name="connsiteX3344" fmla="*/ 2124870 w 7123922"/>
                <a:gd name="connsiteY3344" fmla="*/ 3378396 h 3911859"/>
                <a:gd name="connsiteX3345" fmla="*/ 2131868 w 7123922"/>
                <a:gd name="connsiteY3345" fmla="*/ 3381895 h 3911859"/>
                <a:gd name="connsiteX3346" fmla="*/ 2137467 w 7123922"/>
                <a:gd name="connsiteY3346" fmla="*/ 3392392 h 3911859"/>
                <a:gd name="connsiteX3347" fmla="*/ 2134668 w 7123922"/>
                <a:gd name="connsiteY3347" fmla="*/ 3402189 h 3911859"/>
                <a:gd name="connsiteX3348" fmla="*/ 2126970 w 7123922"/>
                <a:gd name="connsiteY3348" fmla="*/ 3417585 h 3911859"/>
                <a:gd name="connsiteX3349" fmla="*/ 2109475 w 7123922"/>
                <a:gd name="connsiteY3349" fmla="*/ 3434380 h 3911859"/>
                <a:gd name="connsiteX3350" fmla="*/ 2094079 w 7123922"/>
                <a:gd name="connsiteY3350" fmla="*/ 3439278 h 3911859"/>
                <a:gd name="connsiteX3351" fmla="*/ 2035296 w 7123922"/>
                <a:gd name="connsiteY3351" fmla="*/ 3444177 h 3911859"/>
                <a:gd name="connsiteX3352" fmla="*/ 2028298 w 7123922"/>
                <a:gd name="connsiteY3352" fmla="*/ 3451875 h 3911859"/>
                <a:gd name="connsiteX3353" fmla="*/ 2029698 w 7123922"/>
                <a:gd name="connsiteY3353" fmla="*/ 3456773 h 3911859"/>
                <a:gd name="connsiteX3354" fmla="*/ 2030398 w 7123922"/>
                <a:gd name="connsiteY3354" fmla="*/ 3458873 h 3911859"/>
                <a:gd name="connsiteX3355" fmla="*/ 2027599 w 7123922"/>
                <a:gd name="connsiteY3355" fmla="*/ 3475668 h 3911859"/>
                <a:gd name="connsiteX3356" fmla="*/ 2029698 w 7123922"/>
                <a:gd name="connsiteY3356" fmla="*/ 3490363 h 3911859"/>
                <a:gd name="connsiteX3357" fmla="*/ 2013603 w 7123922"/>
                <a:gd name="connsiteY3357" fmla="*/ 3505059 h 3911859"/>
                <a:gd name="connsiteX3358" fmla="*/ 1992609 w 7123922"/>
                <a:gd name="connsiteY3358" fmla="*/ 3502260 h 3911859"/>
                <a:gd name="connsiteX3359" fmla="*/ 1977913 w 7123922"/>
                <a:gd name="connsiteY3359" fmla="*/ 3496662 h 3911859"/>
                <a:gd name="connsiteX3360" fmla="*/ 1970215 w 7123922"/>
                <a:gd name="connsiteY3360" fmla="*/ 3501560 h 3911859"/>
                <a:gd name="connsiteX3361" fmla="*/ 1971615 w 7123922"/>
                <a:gd name="connsiteY3361" fmla="*/ 3506459 h 3911859"/>
                <a:gd name="connsiteX3362" fmla="*/ 1975114 w 7123922"/>
                <a:gd name="connsiteY3362" fmla="*/ 3521155 h 3911859"/>
                <a:gd name="connsiteX3363" fmla="*/ 1994009 w 7123922"/>
                <a:gd name="connsiteY3363" fmla="*/ 3528852 h 3911859"/>
                <a:gd name="connsiteX3364" fmla="*/ 1998907 w 7123922"/>
                <a:gd name="connsiteY3364" fmla="*/ 3526753 h 3911859"/>
                <a:gd name="connsiteX3365" fmla="*/ 2005905 w 7123922"/>
                <a:gd name="connsiteY3365" fmla="*/ 3528852 h 3911859"/>
                <a:gd name="connsiteX3366" fmla="*/ 2009404 w 7123922"/>
                <a:gd name="connsiteY3366" fmla="*/ 3540749 h 3911859"/>
                <a:gd name="connsiteX3367" fmla="*/ 1999607 w 7123922"/>
                <a:gd name="connsiteY3367" fmla="*/ 3549846 h 3911859"/>
                <a:gd name="connsiteX3368" fmla="*/ 1994708 w 7123922"/>
                <a:gd name="connsiteY3368" fmla="*/ 3549146 h 3911859"/>
                <a:gd name="connsiteX3369" fmla="*/ 1995408 w 7123922"/>
                <a:gd name="connsiteY3369" fmla="*/ 3548446 h 3911859"/>
                <a:gd name="connsiteX3370" fmla="*/ 1994009 w 7123922"/>
                <a:gd name="connsiteY3370" fmla="*/ 3548446 h 3911859"/>
                <a:gd name="connsiteX3371" fmla="*/ 1990510 w 7123922"/>
                <a:gd name="connsiteY3371" fmla="*/ 3543548 h 3911859"/>
                <a:gd name="connsiteX3372" fmla="*/ 1988410 w 7123922"/>
                <a:gd name="connsiteY3372" fmla="*/ 3544248 h 3911859"/>
                <a:gd name="connsiteX3373" fmla="*/ 1988410 w 7123922"/>
                <a:gd name="connsiteY3373" fmla="*/ 3547747 h 3911859"/>
                <a:gd name="connsiteX3374" fmla="*/ 1994708 w 7123922"/>
                <a:gd name="connsiteY3374" fmla="*/ 3548446 h 3911859"/>
                <a:gd name="connsiteX3375" fmla="*/ 1995408 w 7123922"/>
                <a:gd name="connsiteY3375" fmla="*/ 3549146 h 3911859"/>
                <a:gd name="connsiteX3376" fmla="*/ 1995408 w 7123922"/>
                <a:gd name="connsiteY3376" fmla="*/ 3549146 h 3911859"/>
                <a:gd name="connsiteX3377" fmla="*/ 1986311 w 7123922"/>
                <a:gd name="connsiteY3377" fmla="*/ 3559643 h 3911859"/>
                <a:gd name="connsiteX3378" fmla="*/ 1979313 w 7123922"/>
                <a:gd name="connsiteY3378" fmla="*/ 3577138 h 3911859"/>
                <a:gd name="connsiteX3379" fmla="*/ 1980712 w 7123922"/>
                <a:gd name="connsiteY3379" fmla="*/ 3584136 h 3911859"/>
                <a:gd name="connsiteX3380" fmla="*/ 1977213 w 7123922"/>
                <a:gd name="connsiteY3380" fmla="*/ 3605130 h 3911859"/>
                <a:gd name="connsiteX3381" fmla="*/ 1973714 w 7123922"/>
                <a:gd name="connsiteY3381" fmla="*/ 3608629 h 3911859"/>
                <a:gd name="connsiteX3382" fmla="*/ 1956220 w 7123922"/>
                <a:gd name="connsiteY3382" fmla="*/ 3615627 h 3911859"/>
                <a:gd name="connsiteX3383" fmla="*/ 1946422 w 7123922"/>
                <a:gd name="connsiteY3383" fmla="*/ 3624025 h 3911859"/>
                <a:gd name="connsiteX3384" fmla="*/ 1949222 w 7123922"/>
                <a:gd name="connsiteY3384" fmla="*/ 3647817 h 3911859"/>
                <a:gd name="connsiteX3385" fmla="*/ 1961818 w 7123922"/>
                <a:gd name="connsiteY3385" fmla="*/ 3656915 h 3911859"/>
                <a:gd name="connsiteX3386" fmla="*/ 1974414 w 7123922"/>
                <a:gd name="connsiteY3386" fmla="*/ 3661813 h 3911859"/>
                <a:gd name="connsiteX3387" fmla="*/ 1988410 w 7123922"/>
                <a:gd name="connsiteY3387" fmla="*/ 3674410 h 3911859"/>
                <a:gd name="connsiteX3388" fmla="*/ 1989810 w 7123922"/>
                <a:gd name="connsiteY3388" fmla="*/ 3681408 h 3911859"/>
                <a:gd name="connsiteX3389" fmla="*/ 1986311 w 7123922"/>
                <a:gd name="connsiteY3389" fmla="*/ 3693304 h 3911859"/>
                <a:gd name="connsiteX3390" fmla="*/ 1970915 w 7123922"/>
                <a:gd name="connsiteY3390" fmla="*/ 3710100 h 3911859"/>
                <a:gd name="connsiteX3391" fmla="*/ 1963218 w 7123922"/>
                <a:gd name="connsiteY3391" fmla="*/ 3727594 h 3911859"/>
                <a:gd name="connsiteX3392" fmla="*/ 1953420 w 7123922"/>
                <a:gd name="connsiteY3392" fmla="*/ 3746489 h 3911859"/>
                <a:gd name="connsiteX3393" fmla="*/ 1945723 w 7123922"/>
                <a:gd name="connsiteY3393" fmla="*/ 3753487 h 3911859"/>
                <a:gd name="connsiteX3394" fmla="*/ 1941524 w 7123922"/>
                <a:gd name="connsiteY3394" fmla="*/ 3771681 h 3911859"/>
                <a:gd name="connsiteX3395" fmla="*/ 1947822 w 7123922"/>
                <a:gd name="connsiteY3395" fmla="*/ 3790576 h 3911859"/>
                <a:gd name="connsiteX3396" fmla="*/ 1959719 w 7123922"/>
                <a:gd name="connsiteY3396" fmla="*/ 3806671 h 3911859"/>
                <a:gd name="connsiteX3397" fmla="*/ 1959719 w 7123922"/>
                <a:gd name="connsiteY3397" fmla="*/ 3810870 h 3911859"/>
                <a:gd name="connsiteX3398" fmla="*/ 1955520 w 7123922"/>
                <a:gd name="connsiteY3398" fmla="*/ 3812970 h 3911859"/>
                <a:gd name="connsiteX3399" fmla="*/ 1952721 w 7123922"/>
                <a:gd name="connsiteY3399" fmla="*/ 3812970 h 3911859"/>
                <a:gd name="connsiteX3400" fmla="*/ 1941524 w 7123922"/>
                <a:gd name="connsiteY3400" fmla="*/ 3819267 h 3911859"/>
                <a:gd name="connsiteX3401" fmla="*/ 1940124 w 7123922"/>
                <a:gd name="connsiteY3401" fmla="*/ 3819267 h 3911859"/>
                <a:gd name="connsiteX3402" fmla="*/ 1940124 w 7123922"/>
                <a:gd name="connsiteY3402" fmla="*/ 3820667 h 3911859"/>
                <a:gd name="connsiteX3403" fmla="*/ 1924729 w 7123922"/>
                <a:gd name="connsiteY3403" fmla="*/ 3836762 h 3911859"/>
                <a:gd name="connsiteX3404" fmla="*/ 1924729 w 7123922"/>
                <a:gd name="connsiteY3404" fmla="*/ 3846560 h 3911859"/>
                <a:gd name="connsiteX3405" fmla="*/ 1926128 w 7123922"/>
                <a:gd name="connsiteY3405" fmla="*/ 3847959 h 3911859"/>
                <a:gd name="connsiteX3406" fmla="*/ 1927528 w 7123922"/>
                <a:gd name="connsiteY3406" fmla="*/ 3846560 h 3911859"/>
                <a:gd name="connsiteX3407" fmla="*/ 1928228 w 7123922"/>
                <a:gd name="connsiteY3407" fmla="*/ 3844460 h 3911859"/>
                <a:gd name="connsiteX3408" fmla="*/ 1938025 w 7123922"/>
                <a:gd name="connsiteY3408" fmla="*/ 3826265 h 3911859"/>
                <a:gd name="connsiteX3409" fmla="*/ 1940124 w 7123922"/>
                <a:gd name="connsiteY3409" fmla="*/ 3820667 h 3911859"/>
                <a:gd name="connsiteX3410" fmla="*/ 1941524 w 7123922"/>
                <a:gd name="connsiteY3410" fmla="*/ 3819968 h 3911859"/>
                <a:gd name="connsiteX3411" fmla="*/ 1942224 w 7123922"/>
                <a:gd name="connsiteY3411" fmla="*/ 3819267 h 3911859"/>
                <a:gd name="connsiteX3412" fmla="*/ 1952021 w 7123922"/>
                <a:gd name="connsiteY3412" fmla="*/ 3819267 h 3911859"/>
                <a:gd name="connsiteX3413" fmla="*/ 1972315 w 7123922"/>
                <a:gd name="connsiteY3413" fmla="*/ 3834663 h 3911859"/>
                <a:gd name="connsiteX3414" fmla="*/ 1977213 w 7123922"/>
                <a:gd name="connsiteY3414" fmla="*/ 3845160 h 3911859"/>
                <a:gd name="connsiteX3415" fmla="*/ 1994708 w 7123922"/>
                <a:gd name="connsiteY3415" fmla="*/ 3860556 h 3911859"/>
                <a:gd name="connsiteX3416" fmla="*/ 1998907 w 7123922"/>
                <a:gd name="connsiteY3416" fmla="*/ 3863355 h 3911859"/>
                <a:gd name="connsiteX3417" fmla="*/ 2033197 w 7123922"/>
                <a:gd name="connsiteY3417" fmla="*/ 3877350 h 3911859"/>
                <a:gd name="connsiteX3418" fmla="*/ 2042994 w 7123922"/>
                <a:gd name="connsiteY3418" fmla="*/ 3880150 h 3911859"/>
                <a:gd name="connsiteX3419" fmla="*/ 2043694 w 7123922"/>
                <a:gd name="connsiteY3419" fmla="*/ 3882249 h 3911859"/>
                <a:gd name="connsiteX3420" fmla="*/ 2026899 w 7123922"/>
                <a:gd name="connsiteY3420" fmla="*/ 3893446 h 3911859"/>
                <a:gd name="connsiteX3421" fmla="*/ 2016402 w 7123922"/>
                <a:gd name="connsiteY3421" fmla="*/ 3892746 h 3911859"/>
                <a:gd name="connsiteX3422" fmla="*/ 2012203 w 7123922"/>
                <a:gd name="connsiteY3422" fmla="*/ 3894845 h 3911859"/>
                <a:gd name="connsiteX3423" fmla="*/ 2005905 w 7123922"/>
                <a:gd name="connsiteY3423" fmla="*/ 3901843 h 3911859"/>
                <a:gd name="connsiteX3424" fmla="*/ 1991209 w 7123922"/>
                <a:gd name="connsiteY3424" fmla="*/ 3905342 h 3911859"/>
                <a:gd name="connsiteX3425" fmla="*/ 1991209 w 7123922"/>
                <a:gd name="connsiteY3425" fmla="*/ 3904643 h 3911859"/>
                <a:gd name="connsiteX3426" fmla="*/ 1990510 w 7123922"/>
                <a:gd name="connsiteY3426" fmla="*/ 3903943 h 3911859"/>
                <a:gd name="connsiteX3427" fmla="*/ 1989110 w 7123922"/>
                <a:gd name="connsiteY3427" fmla="*/ 3903243 h 3911859"/>
                <a:gd name="connsiteX3428" fmla="*/ 1990510 w 7123922"/>
                <a:gd name="connsiteY3428" fmla="*/ 3903943 h 3911859"/>
                <a:gd name="connsiteX3429" fmla="*/ 1990510 w 7123922"/>
                <a:gd name="connsiteY3429" fmla="*/ 3905342 h 3911859"/>
                <a:gd name="connsiteX3430" fmla="*/ 1991209 w 7123922"/>
                <a:gd name="connsiteY3430" fmla="*/ 3905342 h 3911859"/>
                <a:gd name="connsiteX3431" fmla="*/ 1987011 w 7123922"/>
                <a:gd name="connsiteY3431" fmla="*/ 3912340 h 3911859"/>
                <a:gd name="connsiteX3432" fmla="*/ 1976514 w 7123922"/>
                <a:gd name="connsiteY3432" fmla="*/ 3911641 h 3911859"/>
                <a:gd name="connsiteX3433" fmla="*/ 1968816 w 7123922"/>
                <a:gd name="connsiteY3433" fmla="*/ 3912340 h 3911859"/>
                <a:gd name="connsiteX3434" fmla="*/ 1959019 w 7123922"/>
                <a:gd name="connsiteY3434" fmla="*/ 3908841 h 3911859"/>
                <a:gd name="connsiteX3435" fmla="*/ 1956919 w 7123922"/>
                <a:gd name="connsiteY3435" fmla="*/ 3900444 h 3911859"/>
                <a:gd name="connsiteX3436" fmla="*/ 1956220 w 7123922"/>
                <a:gd name="connsiteY3436" fmla="*/ 3895545 h 3911859"/>
                <a:gd name="connsiteX3437" fmla="*/ 1951321 w 7123922"/>
                <a:gd name="connsiteY3437" fmla="*/ 3894146 h 3911859"/>
                <a:gd name="connsiteX3438" fmla="*/ 1940824 w 7123922"/>
                <a:gd name="connsiteY3438" fmla="*/ 3903943 h 3911859"/>
                <a:gd name="connsiteX3439" fmla="*/ 1931727 w 7123922"/>
                <a:gd name="connsiteY3439" fmla="*/ 3900444 h 3911859"/>
                <a:gd name="connsiteX3440" fmla="*/ 1918431 w 7123922"/>
                <a:gd name="connsiteY3440" fmla="*/ 3889947 h 3911859"/>
                <a:gd name="connsiteX3441" fmla="*/ 1915631 w 7123922"/>
                <a:gd name="connsiteY3441" fmla="*/ 3886448 h 3911859"/>
                <a:gd name="connsiteX3442" fmla="*/ 1907234 w 7123922"/>
                <a:gd name="connsiteY3442" fmla="*/ 3876651 h 3911859"/>
                <a:gd name="connsiteX3443" fmla="*/ 1902335 w 7123922"/>
                <a:gd name="connsiteY3443" fmla="*/ 3875251 h 3911859"/>
                <a:gd name="connsiteX3444" fmla="*/ 1902335 w 7123922"/>
                <a:gd name="connsiteY3444" fmla="*/ 3871053 h 3911859"/>
                <a:gd name="connsiteX3445" fmla="*/ 1900936 w 7123922"/>
                <a:gd name="connsiteY3445" fmla="*/ 3868253 h 3911859"/>
                <a:gd name="connsiteX3446" fmla="*/ 1898836 w 7123922"/>
                <a:gd name="connsiteY3446" fmla="*/ 3869653 h 3911859"/>
                <a:gd name="connsiteX3447" fmla="*/ 1896037 w 7123922"/>
                <a:gd name="connsiteY3447" fmla="*/ 3875251 h 3911859"/>
                <a:gd name="connsiteX3448" fmla="*/ 1885540 w 7123922"/>
                <a:gd name="connsiteY3448" fmla="*/ 3875251 h 3911859"/>
                <a:gd name="connsiteX3449" fmla="*/ 1871544 w 7123922"/>
                <a:gd name="connsiteY3449" fmla="*/ 3868253 h 3911859"/>
                <a:gd name="connsiteX3450" fmla="*/ 1840053 w 7123922"/>
                <a:gd name="connsiteY3450" fmla="*/ 3845860 h 3911859"/>
                <a:gd name="connsiteX3451" fmla="*/ 1838654 w 7123922"/>
                <a:gd name="connsiteY3451" fmla="*/ 3841661 h 3911859"/>
                <a:gd name="connsiteX3452" fmla="*/ 1840753 w 7123922"/>
                <a:gd name="connsiteY3452" fmla="*/ 3840261 h 3911859"/>
                <a:gd name="connsiteX3453" fmla="*/ 1845652 w 7123922"/>
                <a:gd name="connsiteY3453" fmla="*/ 3841661 h 3911859"/>
                <a:gd name="connsiteX3454" fmla="*/ 1867345 w 7123922"/>
                <a:gd name="connsiteY3454" fmla="*/ 3845860 h 3911859"/>
                <a:gd name="connsiteX3455" fmla="*/ 1868045 w 7123922"/>
                <a:gd name="connsiteY3455" fmla="*/ 3846560 h 3911859"/>
                <a:gd name="connsiteX3456" fmla="*/ 1869445 w 7123922"/>
                <a:gd name="connsiteY3456" fmla="*/ 3847259 h 3911859"/>
                <a:gd name="connsiteX3457" fmla="*/ 1872944 w 7123922"/>
                <a:gd name="connsiteY3457" fmla="*/ 3850758 h 3911859"/>
                <a:gd name="connsiteX3458" fmla="*/ 1873644 w 7123922"/>
                <a:gd name="connsiteY3458" fmla="*/ 3852158 h 3911859"/>
                <a:gd name="connsiteX3459" fmla="*/ 1875043 w 7123922"/>
                <a:gd name="connsiteY3459" fmla="*/ 3852858 h 3911859"/>
                <a:gd name="connsiteX3460" fmla="*/ 1874343 w 7123922"/>
                <a:gd name="connsiteY3460" fmla="*/ 3851458 h 3911859"/>
                <a:gd name="connsiteX3461" fmla="*/ 1872944 w 7123922"/>
                <a:gd name="connsiteY3461" fmla="*/ 3850758 h 3911859"/>
                <a:gd name="connsiteX3462" fmla="*/ 1869445 w 7123922"/>
                <a:gd name="connsiteY3462" fmla="*/ 3847259 h 3911859"/>
                <a:gd name="connsiteX3463" fmla="*/ 1868745 w 7123922"/>
                <a:gd name="connsiteY3463" fmla="*/ 3845860 h 3911859"/>
                <a:gd name="connsiteX3464" fmla="*/ 1867345 w 7123922"/>
                <a:gd name="connsiteY3464" fmla="*/ 3845860 h 3911859"/>
                <a:gd name="connsiteX3465" fmla="*/ 1850550 w 7123922"/>
                <a:gd name="connsiteY3465" fmla="*/ 3834663 h 3911859"/>
                <a:gd name="connsiteX3466" fmla="*/ 1845652 w 7123922"/>
                <a:gd name="connsiteY3466" fmla="*/ 3824866 h 3911859"/>
                <a:gd name="connsiteX3467" fmla="*/ 1830956 w 7123922"/>
                <a:gd name="connsiteY3467" fmla="*/ 3812270 h 3911859"/>
                <a:gd name="connsiteX3468" fmla="*/ 1823258 w 7123922"/>
                <a:gd name="connsiteY3468" fmla="*/ 3810170 h 3911859"/>
                <a:gd name="connsiteX3469" fmla="*/ 1821159 w 7123922"/>
                <a:gd name="connsiteY3469" fmla="*/ 3806671 h 3911859"/>
                <a:gd name="connsiteX3470" fmla="*/ 1825358 w 7123922"/>
                <a:gd name="connsiteY3470" fmla="*/ 3803872 h 3911859"/>
                <a:gd name="connsiteX3471" fmla="*/ 1830956 w 7123922"/>
                <a:gd name="connsiteY3471" fmla="*/ 3803872 h 3911859"/>
                <a:gd name="connsiteX3472" fmla="*/ 1839354 w 7123922"/>
                <a:gd name="connsiteY3472" fmla="*/ 3798974 h 3911859"/>
                <a:gd name="connsiteX3473" fmla="*/ 1837954 w 7123922"/>
                <a:gd name="connsiteY3473" fmla="*/ 3790576 h 3911859"/>
                <a:gd name="connsiteX3474" fmla="*/ 1834455 w 7123922"/>
                <a:gd name="connsiteY3474" fmla="*/ 3781479 h 3911859"/>
                <a:gd name="connsiteX3475" fmla="*/ 1830256 w 7123922"/>
                <a:gd name="connsiteY3475" fmla="*/ 3773081 h 3911859"/>
                <a:gd name="connsiteX3476" fmla="*/ 1830956 w 7123922"/>
                <a:gd name="connsiteY3476" fmla="*/ 3772381 h 3911859"/>
                <a:gd name="connsiteX3477" fmla="*/ 1829556 w 7123922"/>
                <a:gd name="connsiteY3477" fmla="*/ 3771681 h 3911859"/>
                <a:gd name="connsiteX3478" fmla="*/ 1830256 w 7123922"/>
                <a:gd name="connsiteY3478" fmla="*/ 3773081 h 3911859"/>
                <a:gd name="connsiteX3479" fmla="*/ 1830256 w 7123922"/>
                <a:gd name="connsiteY3479" fmla="*/ 3773081 h 3911859"/>
                <a:gd name="connsiteX3480" fmla="*/ 1827457 w 7123922"/>
                <a:gd name="connsiteY3480" fmla="*/ 3790576 h 3911859"/>
                <a:gd name="connsiteX3481" fmla="*/ 1821159 w 7123922"/>
                <a:gd name="connsiteY3481" fmla="*/ 3796874 h 3911859"/>
                <a:gd name="connsiteX3482" fmla="*/ 1814861 w 7123922"/>
                <a:gd name="connsiteY3482" fmla="*/ 3791276 h 3911859"/>
                <a:gd name="connsiteX3483" fmla="*/ 1814161 w 7123922"/>
                <a:gd name="connsiteY3483" fmla="*/ 3767483 h 3911859"/>
                <a:gd name="connsiteX3484" fmla="*/ 1813461 w 7123922"/>
                <a:gd name="connsiteY3484" fmla="*/ 3768182 h 3911859"/>
                <a:gd name="connsiteX3485" fmla="*/ 1813461 w 7123922"/>
                <a:gd name="connsiteY3485" fmla="*/ 3767483 h 3911859"/>
                <a:gd name="connsiteX3486" fmla="*/ 1814161 w 7123922"/>
                <a:gd name="connsiteY3486" fmla="*/ 3767483 h 3911859"/>
                <a:gd name="connsiteX3487" fmla="*/ 1814161 w 7123922"/>
                <a:gd name="connsiteY3487" fmla="*/ 3757686 h 3911859"/>
                <a:gd name="connsiteX3488" fmla="*/ 1813461 w 7123922"/>
                <a:gd name="connsiteY3488" fmla="*/ 3757686 h 3911859"/>
                <a:gd name="connsiteX3489" fmla="*/ 1813461 w 7123922"/>
                <a:gd name="connsiteY3489" fmla="*/ 3756986 h 3911859"/>
                <a:gd name="connsiteX3490" fmla="*/ 1801565 w 7123922"/>
                <a:gd name="connsiteY3490" fmla="*/ 3749988 h 3911859"/>
                <a:gd name="connsiteX3491" fmla="*/ 1795966 w 7123922"/>
                <a:gd name="connsiteY3491" fmla="*/ 3739491 h 3911859"/>
                <a:gd name="connsiteX3492" fmla="*/ 1796666 w 7123922"/>
                <a:gd name="connsiteY3492" fmla="*/ 3732493 h 3911859"/>
                <a:gd name="connsiteX3493" fmla="*/ 1797366 w 7123922"/>
                <a:gd name="connsiteY3493" fmla="*/ 3733193 h 3911859"/>
                <a:gd name="connsiteX3494" fmla="*/ 1798066 w 7123922"/>
                <a:gd name="connsiteY3494" fmla="*/ 3732493 h 3911859"/>
                <a:gd name="connsiteX3495" fmla="*/ 1796666 w 7123922"/>
                <a:gd name="connsiteY3495" fmla="*/ 3733193 h 3911859"/>
                <a:gd name="connsiteX3496" fmla="*/ 1796666 w 7123922"/>
                <a:gd name="connsiteY3496" fmla="*/ 3733193 h 3911859"/>
                <a:gd name="connsiteX3497" fmla="*/ 1793167 w 7123922"/>
                <a:gd name="connsiteY3497" fmla="*/ 3730393 h 3911859"/>
                <a:gd name="connsiteX3498" fmla="*/ 1791068 w 7123922"/>
                <a:gd name="connsiteY3498" fmla="*/ 3721296 h 3911859"/>
                <a:gd name="connsiteX3499" fmla="*/ 1786869 w 7123922"/>
                <a:gd name="connsiteY3499" fmla="*/ 3715698 h 3911859"/>
                <a:gd name="connsiteX3500" fmla="*/ 1784070 w 7123922"/>
                <a:gd name="connsiteY3500" fmla="*/ 3706601 h 3911859"/>
                <a:gd name="connsiteX3501" fmla="*/ 1788269 w 7123922"/>
                <a:gd name="connsiteY3501" fmla="*/ 3698203 h 3911859"/>
                <a:gd name="connsiteX3502" fmla="*/ 1802264 w 7123922"/>
                <a:gd name="connsiteY3502" fmla="*/ 3693304 h 3911859"/>
                <a:gd name="connsiteX3503" fmla="*/ 1802264 w 7123922"/>
                <a:gd name="connsiteY3503" fmla="*/ 3694004 h 3911859"/>
                <a:gd name="connsiteX3504" fmla="*/ 1802964 w 7123922"/>
                <a:gd name="connsiteY3504" fmla="*/ 3694004 h 3911859"/>
                <a:gd name="connsiteX3505" fmla="*/ 1804364 w 7123922"/>
                <a:gd name="connsiteY3505" fmla="*/ 3694704 h 3911859"/>
                <a:gd name="connsiteX3506" fmla="*/ 1802964 w 7123922"/>
                <a:gd name="connsiteY3506" fmla="*/ 3694004 h 3911859"/>
                <a:gd name="connsiteX3507" fmla="*/ 1802964 w 7123922"/>
                <a:gd name="connsiteY3507" fmla="*/ 3693304 h 3911859"/>
                <a:gd name="connsiteX3508" fmla="*/ 1802264 w 7123922"/>
                <a:gd name="connsiteY3508" fmla="*/ 3693304 h 3911859"/>
                <a:gd name="connsiteX3509" fmla="*/ 1804364 w 7123922"/>
                <a:gd name="connsiteY3509" fmla="*/ 3674410 h 3911859"/>
                <a:gd name="connsiteX3510" fmla="*/ 1799465 w 7123922"/>
                <a:gd name="connsiteY3510" fmla="*/ 3666712 h 3911859"/>
                <a:gd name="connsiteX3511" fmla="*/ 1784070 w 7123922"/>
                <a:gd name="connsiteY3511" fmla="*/ 3663913 h 3911859"/>
                <a:gd name="connsiteX3512" fmla="*/ 1777072 w 7123922"/>
                <a:gd name="connsiteY3512" fmla="*/ 3667412 h 3911859"/>
                <a:gd name="connsiteX3513" fmla="*/ 1772873 w 7123922"/>
                <a:gd name="connsiteY3513" fmla="*/ 3666012 h 3911859"/>
                <a:gd name="connsiteX3514" fmla="*/ 1771473 w 7123922"/>
                <a:gd name="connsiteY3514" fmla="*/ 3661813 h 3911859"/>
                <a:gd name="connsiteX3515" fmla="*/ 1781970 w 7123922"/>
                <a:gd name="connsiteY3515" fmla="*/ 3640120 h 3911859"/>
                <a:gd name="connsiteX3516" fmla="*/ 1798066 w 7123922"/>
                <a:gd name="connsiteY3516" fmla="*/ 3630323 h 3911859"/>
                <a:gd name="connsiteX3517" fmla="*/ 1801565 w 7123922"/>
                <a:gd name="connsiteY3517" fmla="*/ 3638720 h 3911859"/>
                <a:gd name="connsiteX3518" fmla="*/ 1803664 w 7123922"/>
                <a:gd name="connsiteY3518" fmla="*/ 3640120 h 3911859"/>
                <a:gd name="connsiteX3519" fmla="*/ 1807863 w 7123922"/>
                <a:gd name="connsiteY3519" fmla="*/ 3638021 h 3911859"/>
                <a:gd name="connsiteX3520" fmla="*/ 1808563 w 7123922"/>
                <a:gd name="connsiteY3520" fmla="*/ 3610029 h 3911859"/>
                <a:gd name="connsiteX3521" fmla="*/ 1807863 w 7123922"/>
                <a:gd name="connsiteY3521" fmla="*/ 3600231 h 3911859"/>
                <a:gd name="connsiteX3522" fmla="*/ 1810662 w 7123922"/>
                <a:gd name="connsiteY3522" fmla="*/ 3569440 h 3911859"/>
                <a:gd name="connsiteX3523" fmla="*/ 1812761 w 7123922"/>
                <a:gd name="connsiteY3523" fmla="*/ 3537949 h 3911859"/>
                <a:gd name="connsiteX3524" fmla="*/ 1810662 w 7123922"/>
                <a:gd name="connsiteY3524" fmla="*/ 3530951 h 3911859"/>
                <a:gd name="connsiteX3525" fmla="*/ 1805763 w 7123922"/>
                <a:gd name="connsiteY3525" fmla="*/ 3528153 h 3911859"/>
                <a:gd name="connsiteX3526" fmla="*/ 1793167 w 7123922"/>
                <a:gd name="connsiteY3526" fmla="*/ 3530252 h 3911859"/>
                <a:gd name="connsiteX3527" fmla="*/ 1798066 w 7123922"/>
                <a:gd name="connsiteY3527" fmla="*/ 3543548 h 3911859"/>
                <a:gd name="connsiteX3528" fmla="*/ 1797366 w 7123922"/>
                <a:gd name="connsiteY3528" fmla="*/ 3560343 h 3911859"/>
                <a:gd name="connsiteX3529" fmla="*/ 1791068 w 7123922"/>
                <a:gd name="connsiteY3529" fmla="*/ 3570840 h 3911859"/>
                <a:gd name="connsiteX3530" fmla="*/ 1781970 w 7123922"/>
                <a:gd name="connsiteY3530" fmla="*/ 3568741 h 3911859"/>
                <a:gd name="connsiteX3531" fmla="*/ 1777772 w 7123922"/>
                <a:gd name="connsiteY3531" fmla="*/ 3544947 h 3911859"/>
                <a:gd name="connsiteX3532" fmla="*/ 1779171 w 7123922"/>
                <a:gd name="connsiteY3532" fmla="*/ 3537949 h 3911859"/>
                <a:gd name="connsiteX3533" fmla="*/ 1792467 w 7123922"/>
                <a:gd name="connsiteY3533" fmla="*/ 3530252 h 3911859"/>
                <a:gd name="connsiteX3534" fmla="*/ 1785469 w 7123922"/>
                <a:gd name="connsiteY3534" fmla="*/ 3522554 h 3911859"/>
                <a:gd name="connsiteX3535" fmla="*/ 1779171 w 7123922"/>
                <a:gd name="connsiteY3535" fmla="*/ 3506459 h 3911859"/>
                <a:gd name="connsiteX3536" fmla="*/ 1778471 w 7123922"/>
                <a:gd name="connsiteY3536" fmla="*/ 3491763 h 3911859"/>
                <a:gd name="connsiteX3537" fmla="*/ 1781271 w 7123922"/>
                <a:gd name="connsiteY3537" fmla="*/ 3477767 h 3911859"/>
                <a:gd name="connsiteX3538" fmla="*/ 1781271 w 7123922"/>
                <a:gd name="connsiteY3538" fmla="*/ 3454674 h 3911859"/>
                <a:gd name="connsiteX3539" fmla="*/ 1768674 w 7123922"/>
                <a:gd name="connsiteY3539" fmla="*/ 3427382 h 3911859"/>
                <a:gd name="connsiteX3540" fmla="*/ 1771473 w 7123922"/>
                <a:gd name="connsiteY3540" fmla="*/ 3411986 h 3911859"/>
                <a:gd name="connsiteX3541" fmla="*/ 1776372 w 7123922"/>
                <a:gd name="connsiteY3541" fmla="*/ 3403589 h 3911859"/>
                <a:gd name="connsiteX3542" fmla="*/ 1790368 w 7123922"/>
                <a:gd name="connsiteY3542" fmla="*/ 3348305 h 3911859"/>
                <a:gd name="connsiteX3543" fmla="*/ 1795267 w 7123922"/>
                <a:gd name="connsiteY3543" fmla="*/ 3331510 h 3911859"/>
                <a:gd name="connsiteX3544" fmla="*/ 1795966 w 7123922"/>
                <a:gd name="connsiteY3544" fmla="*/ 3319613 h 3911859"/>
                <a:gd name="connsiteX3545" fmla="*/ 1793867 w 7123922"/>
                <a:gd name="connsiteY3545" fmla="*/ 3307717 h 3911859"/>
                <a:gd name="connsiteX3546" fmla="*/ 1793867 w 7123922"/>
                <a:gd name="connsiteY3546" fmla="*/ 3293021 h 3911859"/>
                <a:gd name="connsiteX3547" fmla="*/ 1788269 w 7123922"/>
                <a:gd name="connsiteY3547" fmla="*/ 3264329 h 3911859"/>
                <a:gd name="connsiteX3548" fmla="*/ 1788269 w 7123922"/>
                <a:gd name="connsiteY3548" fmla="*/ 3242636 h 3911859"/>
                <a:gd name="connsiteX3549" fmla="*/ 1788968 w 7123922"/>
                <a:gd name="connsiteY3549" fmla="*/ 3220942 h 3911859"/>
                <a:gd name="connsiteX3550" fmla="*/ 1788968 w 7123922"/>
                <a:gd name="connsiteY3550" fmla="*/ 3206246 h 3911859"/>
                <a:gd name="connsiteX3551" fmla="*/ 1794567 w 7123922"/>
                <a:gd name="connsiteY3551" fmla="*/ 3182453 h 3911859"/>
                <a:gd name="connsiteX3552" fmla="*/ 1796666 w 7123922"/>
                <a:gd name="connsiteY3552" fmla="*/ 3162859 h 3911859"/>
                <a:gd name="connsiteX3553" fmla="*/ 1792467 w 7123922"/>
                <a:gd name="connsiteY3553" fmla="*/ 3089380 h 3911859"/>
                <a:gd name="connsiteX3554" fmla="*/ 1793167 w 7123922"/>
                <a:gd name="connsiteY3554" fmla="*/ 3082382 h 3911859"/>
                <a:gd name="connsiteX3555" fmla="*/ 1793867 w 7123922"/>
                <a:gd name="connsiteY3555" fmla="*/ 3034096 h 3911859"/>
                <a:gd name="connsiteX3556" fmla="*/ 1793167 w 7123922"/>
                <a:gd name="connsiteY3556" fmla="*/ 3024300 h 3911859"/>
                <a:gd name="connsiteX3557" fmla="*/ 1792467 w 7123922"/>
                <a:gd name="connsiteY3557" fmla="*/ 2999807 h 3911859"/>
                <a:gd name="connsiteX3558" fmla="*/ 1791068 w 7123922"/>
                <a:gd name="connsiteY3558" fmla="*/ 2987910 h 3911859"/>
                <a:gd name="connsiteX3559" fmla="*/ 1786169 w 7123922"/>
                <a:gd name="connsiteY3559" fmla="*/ 2979512 h 3911859"/>
                <a:gd name="connsiteX3560" fmla="*/ 1753979 w 7123922"/>
                <a:gd name="connsiteY3560" fmla="*/ 2953620 h 3911859"/>
                <a:gd name="connsiteX3561" fmla="*/ 1725987 w 7123922"/>
                <a:gd name="connsiteY3561" fmla="*/ 2938225 h 3911859"/>
                <a:gd name="connsiteX3562" fmla="*/ 1713390 w 7123922"/>
                <a:gd name="connsiteY3562" fmla="*/ 2934026 h 3911859"/>
                <a:gd name="connsiteX3563" fmla="*/ 1659506 w 7123922"/>
                <a:gd name="connsiteY3563" fmla="*/ 2896937 h 3911859"/>
                <a:gd name="connsiteX3564" fmla="*/ 1651808 w 7123922"/>
                <a:gd name="connsiteY3564" fmla="*/ 2879442 h 3911859"/>
                <a:gd name="connsiteX3565" fmla="*/ 1649709 w 7123922"/>
                <a:gd name="connsiteY3565" fmla="*/ 2872444 h 3911859"/>
                <a:gd name="connsiteX3566" fmla="*/ 1624516 w 7123922"/>
                <a:gd name="connsiteY3566" fmla="*/ 2834655 h 3911859"/>
                <a:gd name="connsiteX3567" fmla="*/ 1602823 w 7123922"/>
                <a:gd name="connsiteY3567" fmla="*/ 2798266 h 3911859"/>
                <a:gd name="connsiteX3568" fmla="*/ 1588827 w 7123922"/>
                <a:gd name="connsiteY3568" fmla="*/ 2768874 h 3911859"/>
                <a:gd name="connsiteX3569" fmla="*/ 1582529 w 7123922"/>
                <a:gd name="connsiteY3569" fmla="*/ 2761176 h 3911859"/>
                <a:gd name="connsiteX3570" fmla="*/ 1571332 w 7123922"/>
                <a:gd name="connsiteY3570" fmla="*/ 2747180 h 3911859"/>
                <a:gd name="connsiteX3571" fmla="*/ 1555936 w 7123922"/>
                <a:gd name="connsiteY3571" fmla="*/ 2733884 h 3911859"/>
                <a:gd name="connsiteX3572" fmla="*/ 1539141 w 7123922"/>
                <a:gd name="connsiteY3572" fmla="*/ 2725487 h 3911859"/>
                <a:gd name="connsiteX3573" fmla="*/ 1534942 w 7123922"/>
                <a:gd name="connsiteY3573" fmla="*/ 2714990 h 3911859"/>
                <a:gd name="connsiteX3574" fmla="*/ 1535642 w 7123922"/>
                <a:gd name="connsiteY3574" fmla="*/ 2707992 h 3911859"/>
                <a:gd name="connsiteX3575" fmla="*/ 1532843 w 7123922"/>
                <a:gd name="connsiteY3575" fmla="*/ 2696095 h 3911859"/>
                <a:gd name="connsiteX3576" fmla="*/ 1541241 w 7123922"/>
                <a:gd name="connsiteY3576" fmla="*/ 2674402 h 3911859"/>
                <a:gd name="connsiteX3577" fmla="*/ 1556636 w 7123922"/>
                <a:gd name="connsiteY3577" fmla="*/ 2664604 h 3911859"/>
                <a:gd name="connsiteX3578" fmla="*/ 1562235 w 7123922"/>
                <a:gd name="connsiteY3578" fmla="*/ 2654107 h 3911859"/>
                <a:gd name="connsiteX3579" fmla="*/ 1560835 w 7123922"/>
                <a:gd name="connsiteY3579" fmla="*/ 2649909 h 3911859"/>
                <a:gd name="connsiteX3580" fmla="*/ 1558036 w 7123922"/>
                <a:gd name="connsiteY3580" fmla="*/ 2654107 h 3911859"/>
                <a:gd name="connsiteX3581" fmla="*/ 1555936 w 7123922"/>
                <a:gd name="connsiteY3581" fmla="*/ 2655507 h 3911859"/>
                <a:gd name="connsiteX3582" fmla="*/ 1541241 w 7123922"/>
                <a:gd name="connsiteY3582" fmla="*/ 2642211 h 3911859"/>
                <a:gd name="connsiteX3583" fmla="*/ 1541940 w 7123922"/>
                <a:gd name="connsiteY3583" fmla="*/ 2617718 h 3911859"/>
                <a:gd name="connsiteX3584" fmla="*/ 1544740 w 7123922"/>
                <a:gd name="connsiteY3584" fmla="*/ 2613519 h 3911859"/>
                <a:gd name="connsiteX3585" fmla="*/ 1558736 w 7123922"/>
                <a:gd name="connsiteY3585" fmla="*/ 2579929 h 3911859"/>
                <a:gd name="connsiteX3586" fmla="*/ 1561535 w 7123922"/>
                <a:gd name="connsiteY3586" fmla="*/ 2575730 h 3911859"/>
                <a:gd name="connsiteX3587" fmla="*/ 1575531 w 7123922"/>
                <a:gd name="connsiteY3587" fmla="*/ 2568732 h 3911859"/>
                <a:gd name="connsiteX3588" fmla="*/ 1585328 w 7123922"/>
                <a:gd name="connsiteY3588" fmla="*/ 2557536 h 3911859"/>
                <a:gd name="connsiteX3589" fmla="*/ 1603522 w 7123922"/>
                <a:gd name="connsiteY3589" fmla="*/ 2537941 h 3911859"/>
                <a:gd name="connsiteX3590" fmla="*/ 1623816 w 7123922"/>
                <a:gd name="connsiteY3590" fmla="*/ 2518347 h 3911859"/>
                <a:gd name="connsiteX3591" fmla="*/ 1624516 w 7123922"/>
                <a:gd name="connsiteY3591" fmla="*/ 2511349 h 3911859"/>
                <a:gd name="connsiteX3592" fmla="*/ 1620318 w 7123922"/>
                <a:gd name="connsiteY3592" fmla="*/ 2495254 h 3911859"/>
                <a:gd name="connsiteX3593" fmla="*/ 1621017 w 7123922"/>
                <a:gd name="connsiteY3593" fmla="*/ 2463763 h 3911859"/>
                <a:gd name="connsiteX3594" fmla="*/ 1618918 w 7123922"/>
                <a:gd name="connsiteY3594" fmla="*/ 2456765 h 3911859"/>
                <a:gd name="connsiteX3595" fmla="*/ 1606322 w 7123922"/>
                <a:gd name="connsiteY3595" fmla="*/ 2437871 h 3911859"/>
                <a:gd name="connsiteX3596" fmla="*/ 1600023 w 7123922"/>
                <a:gd name="connsiteY3596" fmla="*/ 2422475 h 3911859"/>
                <a:gd name="connsiteX3597" fmla="*/ 1586028 w 7123922"/>
                <a:gd name="connsiteY3597" fmla="*/ 2405680 h 3911859"/>
                <a:gd name="connsiteX3598" fmla="*/ 1578330 w 7123922"/>
                <a:gd name="connsiteY3598" fmla="*/ 2405680 h 3911859"/>
                <a:gd name="connsiteX3599" fmla="*/ 1562235 w 7123922"/>
                <a:gd name="connsiteY3599" fmla="*/ 2421775 h 3911859"/>
                <a:gd name="connsiteX3600" fmla="*/ 1562235 w 7123922"/>
                <a:gd name="connsiteY3600" fmla="*/ 2428773 h 3911859"/>
                <a:gd name="connsiteX3601" fmla="*/ 1559435 w 7123922"/>
                <a:gd name="connsiteY3601" fmla="*/ 2437171 h 3911859"/>
                <a:gd name="connsiteX3602" fmla="*/ 1542640 w 7123922"/>
                <a:gd name="connsiteY3602" fmla="*/ 2437871 h 3911859"/>
                <a:gd name="connsiteX3603" fmla="*/ 1525845 w 7123922"/>
                <a:gd name="connsiteY3603" fmla="*/ 2425974 h 3911859"/>
                <a:gd name="connsiteX3604" fmla="*/ 1503452 w 7123922"/>
                <a:gd name="connsiteY3604" fmla="*/ 2420376 h 3911859"/>
                <a:gd name="connsiteX3605" fmla="*/ 1495754 w 7123922"/>
                <a:gd name="connsiteY3605" fmla="*/ 2421075 h 3911859"/>
                <a:gd name="connsiteX3606" fmla="*/ 1477559 w 7123922"/>
                <a:gd name="connsiteY3606" fmla="*/ 2408479 h 3911859"/>
                <a:gd name="connsiteX3607" fmla="*/ 1462164 w 7123922"/>
                <a:gd name="connsiteY3607" fmla="*/ 2391684 h 3911859"/>
                <a:gd name="connsiteX3608" fmla="*/ 1454466 w 7123922"/>
                <a:gd name="connsiteY3608" fmla="*/ 2390284 h 3911859"/>
                <a:gd name="connsiteX3609" fmla="*/ 1443969 w 7123922"/>
                <a:gd name="connsiteY3609" fmla="*/ 2388185 h 3911859"/>
                <a:gd name="connsiteX3610" fmla="*/ 1434172 w 7123922"/>
                <a:gd name="connsiteY3610" fmla="*/ 2373489 h 3911859"/>
                <a:gd name="connsiteX3611" fmla="*/ 1430673 w 7123922"/>
                <a:gd name="connsiteY3611" fmla="*/ 2359493 h 3911859"/>
                <a:gd name="connsiteX3612" fmla="*/ 1413178 w 7123922"/>
                <a:gd name="connsiteY3612" fmla="*/ 2340599 h 3911859"/>
                <a:gd name="connsiteX3613" fmla="*/ 1398482 w 7123922"/>
                <a:gd name="connsiteY3613" fmla="*/ 2323104 h 3911859"/>
                <a:gd name="connsiteX3614" fmla="*/ 1392184 w 7123922"/>
                <a:gd name="connsiteY3614" fmla="*/ 2319605 h 3911859"/>
                <a:gd name="connsiteX3615" fmla="*/ 1352296 w 7123922"/>
                <a:gd name="connsiteY3615" fmla="*/ 2311907 h 3911859"/>
                <a:gd name="connsiteX3616" fmla="*/ 1318006 w 7123922"/>
                <a:gd name="connsiteY3616" fmla="*/ 2304209 h 3911859"/>
                <a:gd name="connsiteX3617" fmla="*/ 1297012 w 7123922"/>
                <a:gd name="connsiteY3617" fmla="*/ 2293712 h 3911859"/>
                <a:gd name="connsiteX3618" fmla="*/ 1254324 w 7123922"/>
                <a:gd name="connsiteY3618" fmla="*/ 2259423 h 3911859"/>
                <a:gd name="connsiteX3619" fmla="*/ 1231231 w 7123922"/>
                <a:gd name="connsiteY3619" fmla="*/ 2255924 h 3911859"/>
                <a:gd name="connsiteX3620" fmla="*/ 1171048 w 7123922"/>
                <a:gd name="connsiteY3620" fmla="*/ 2258023 h 3911859"/>
                <a:gd name="connsiteX3621" fmla="*/ 1145856 w 7123922"/>
                <a:gd name="connsiteY3621" fmla="*/ 2248926 h 3911859"/>
                <a:gd name="connsiteX3622" fmla="*/ 1123462 w 7123922"/>
                <a:gd name="connsiteY3622" fmla="*/ 2239828 h 3911859"/>
                <a:gd name="connsiteX3623" fmla="*/ 1083574 w 7123922"/>
                <a:gd name="connsiteY3623" fmla="*/ 2219534 h 3911859"/>
                <a:gd name="connsiteX3624" fmla="*/ 1073777 w 7123922"/>
                <a:gd name="connsiteY3624" fmla="*/ 2215335 h 3911859"/>
                <a:gd name="connsiteX3625" fmla="*/ 1063280 w 7123922"/>
                <a:gd name="connsiteY3625" fmla="*/ 2213236 h 3911859"/>
                <a:gd name="connsiteX3626" fmla="*/ 1042986 w 7123922"/>
                <a:gd name="connsiteY3626" fmla="*/ 2202039 h 3911859"/>
                <a:gd name="connsiteX3627" fmla="*/ 1023392 w 7123922"/>
                <a:gd name="connsiteY3627" fmla="*/ 2188743 h 3911859"/>
                <a:gd name="connsiteX3628" fmla="*/ 1005897 w 7123922"/>
                <a:gd name="connsiteY3628" fmla="*/ 2174047 h 3911859"/>
                <a:gd name="connsiteX3629" fmla="*/ 1005197 w 7123922"/>
                <a:gd name="connsiteY3629" fmla="*/ 2150954 h 3911859"/>
                <a:gd name="connsiteX3630" fmla="*/ 1009396 w 7123922"/>
                <a:gd name="connsiteY3630" fmla="*/ 2141857 h 3911859"/>
                <a:gd name="connsiteX3631" fmla="*/ 1009396 w 7123922"/>
                <a:gd name="connsiteY3631" fmla="*/ 2134859 h 3911859"/>
                <a:gd name="connsiteX3632" fmla="*/ 965308 w 7123922"/>
                <a:gd name="connsiteY3632" fmla="*/ 2065579 h 3911859"/>
                <a:gd name="connsiteX3633" fmla="*/ 959710 w 7123922"/>
                <a:gd name="connsiteY3633" fmla="*/ 2057881 h 3911859"/>
                <a:gd name="connsiteX3634" fmla="*/ 949213 w 7123922"/>
                <a:gd name="connsiteY3634" fmla="*/ 2044585 h 3911859"/>
                <a:gd name="connsiteX3635" fmla="*/ 933118 w 7123922"/>
                <a:gd name="connsiteY3635" fmla="*/ 2034788 h 3911859"/>
                <a:gd name="connsiteX3636" fmla="*/ 931018 w 7123922"/>
                <a:gd name="connsiteY3636" fmla="*/ 2023591 h 3911859"/>
                <a:gd name="connsiteX3637" fmla="*/ 933818 w 7123922"/>
                <a:gd name="connsiteY3637" fmla="*/ 2019392 h 3911859"/>
                <a:gd name="connsiteX3638" fmla="*/ 933118 w 7123922"/>
                <a:gd name="connsiteY3638" fmla="*/ 2012395 h 3911859"/>
                <a:gd name="connsiteX3639" fmla="*/ 921221 w 7123922"/>
                <a:gd name="connsiteY3639" fmla="*/ 2002597 h 3911859"/>
                <a:gd name="connsiteX3640" fmla="*/ 907225 w 7123922"/>
                <a:gd name="connsiteY3640" fmla="*/ 1985103 h 3911859"/>
                <a:gd name="connsiteX3641" fmla="*/ 900927 w 7123922"/>
                <a:gd name="connsiteY3641" fmla="*/ 1977405 h 3911859"/>
                <a:gd name="connsiteX3642" fmla="*/ 873635 w 7123922"/>
                <a:gd name="connsiteY3642" fmla="*/ 1934717 h 3911859"/>
                <a:gd name="connsiteX3643" fmla="*/ 865938 w 7123922"/>
                <a:gd name="connsiteY3643" fmla="*/ 1903226 h 3911859"/>
                <a:gd name="connsiteX3644" fmla="*/ 856140 w 7123922"/>
                <a:gd name="connsiteY3644" fmla="*/ 1892030 h 3911859"/>
                <a:gd name="connsiteX3645" fmla="*/ 841445 w 7123922"/>
                <a:gd name="connsiteY3645" fmla="*/ 1885731 h 3911859"/>
                <a:gd name="connsiteX3646" fmla="*/ 837246 w 7123922"/>
                <a:gd name="connsiteY3646" fmla="*/ 1887831 h 3911859"/>
                <a:gd name="connsiteX3647" fmla="*/ 837246 w 7123922"/>
                <a:gd name="connsiteY3647" fmla="*/ 1924220 h 3911859"/>
                <a:gd name="connsiteX3648" fmla="*/ 840745 w 7123922"/>
                <a:gd name="connsiteY3648" fmla="*/ 1931218 h 3911859"/>
                <a:gd name="connsiteX3649" fmla="*/ 861739 w 7123922"/>
                <a:gd name="connsiteY3649" fmla="*/ 1962709 h 3911859"/>
                <a:gd name="connsiteX3650" fmla="*/ 877834 w 7123922"/>
                <a:gd name="connsiteY3650" fmla="*/ 1993500 h 3911859"/>
                <a:gd name="connsiteX3651" fmla="*/ 890430 w 7123922"/>
                <a:gd name="connsiteY3651" fmla="*/ 2012395 h 3911859"/>
                <a:gd name="connsiteX3652" fmla="*/ 893929 w 7123922"/>
                <a:gd name="connsiteY3652" fmla="*/ 2031989 h 3911859"/>
                <a:gd name="connsiteX3653" fmla="*/ 898128 w 7123922"/>
                <a:gd name="connsiteY3653" fmla="*/ 2043885 h 3911859"/>
                <a:gd name="connsiteX3654" fmla="*/ 914223 w 7123922"/>
                <a:gd name="connsiteY3654" fmla="*/ 2069778 h 3911859"/>
                <a:gd name="connsiteX3655" fmla="*/ 924021 w 7123922"/>
                <a:gd name="connsiteY3655" fmla="*/ 2084473 h 3911859"/>
                <a:gd name="connsiteX3656" fmla="*/ 919122 w 7123922"/>
                <a:gd name="connsiteY3656" fmla="*/ 2094970 h 3911859"/>
                <a:gd name="connsiteX3657" fmla="*/ 909325 w 7123922"/>
                <a:gd name="connsiteY3657" fmla="*/ 2094270 h 3911859"/>
                <a:gd name="connsiteX3658" fmla="*/ 871536 w 7123922"/>
                <a:gd name="connsiteY3658" fmla="*/ 2055782 h 3911859"/>
                <a:gd name="connsiteX3659" fmla="*/ 866637 w 7123922"/>
                <a:gd name="connsiteY3659" fmla="*/ 2042486 h 3911859"/>
                <a:gd name="connsiteX3660" fmla="*/ 868037 w 7123922"/>
                <a:gd name="connsiteY3660" fmla="*/ 2030589 h 3911859"/>
                <a:gd name="connsiteX3661" fmla="*/ 863138 w 7123922"/>
                <a:gd name="connsiteY3661" fmla="*/ 2019392 h 3911859"/>
                <a:gd name="connsiteX3662" fmla="*/ 835846 w 7123922"/>
                <a:gd name="connsiteY3662" fmla="*/ 1999798 h 3911859"/>
                <a:gd name="connsiteX3663" fmla="*/ 816952 w 7123922"/>
                <a:gd name="connsiteY3663" fmla="*/ 1983003 h 3911859"/>
                <a:gd name="connsiteX3664" fmla="*/ 819751 w 7123922"/>
                <a:gd name="connsiteY3664" fmla="*/ 1976705 h 3911859"/>
                <a:gd name="connsiteX3665" fmla="*/ 822550 w 7123922"/>
                <a:gd name="connsiteY3665" fmla="*/ 1976005 h 3911859"/>
                <a:gd name="connsiteX3666" fmla="*/ 831647 w 7123922"/>
                <a:gd name="connsiteY3666" fmla="*/ 1972506 h 3911859"/>
                <a:gd name="connsiteX3667" fmla="*/ 832347 w 7123922"/>
                <a:gd name="connsiteY3667" fmla="*/ 1958510 h 3911859"/>
                <a:gd name="connsiteX3668" fmla="*/ 813453 w 7123922"/>
                <a:gd name="connsiteY3668" fmla="*/ 1934717 h 3911859"/>
                <a:gd name="connsiteX3669" fmla="*/ 805055 w 7123922"/>
                <a:gd name="connsiteY3669" fmla="*/ 1922121 h 3911859"/>
                <a:gd name="connsiteX3670" fmla="*/ 790359 w 7123922"/>
                <a:gd name="connsiteY3670" fmla="*/ 1877334 h 3911859"/>
                <a:gd name="connsiteX3671" fmla="*/ 784061 w 7123922"/>
                <a:gd name="connsiteY3671" fmla="*/ 1850742 h 3911859"/>
                <a:gd name="connsiteX3672" fmla="*/ 766566 w 7123922"/>
                <a:gd name="connsiteY3672" fmla="*/ 1824849 h 3911859"/>
                <a:gd name="connsiteX3673" fmla="*/ 725978 w 7123922"/>
                <a:gd name="connsiteY3673" fmla="*/ 1805955 h 3911859"/>
                <a:gd name="connsiteX3674" fmla="*/ 719680 w 7123922"/>
                <a:gd name="connsiteY3674" fmla="*/ 1796857 h 3911859"/>
                <a:gd name="connsiteX3675" fmla="*/ 716881 w 7123922"/>
                <a:gd name="connsiteY3675" fmla="*/ 1782861 h 3911859"/>
                <a:gd name="connsiteX3676" fmla="*/ 703585 w 7123922"/>
                <a:gd name="connsiteY3676" fmla="*/ 1756269 h 3911859"/>
                <a:gd name="connsiteX3677" fmla="*/ 702185 w 7123922"/>
                <a:gd name="connsiteY3677" fmla="*/ 1749271 h 3911859"/>
                <a:gd name="connsiteX3678" fmla="*/ 698686 w 7123922"/>
                <a:gd name="connsiteY3678" fmla="*/ 1728277 h 3911859"/>
                <a:gd name="connsiteX3679" fmla="*/ 698686 w 7123922"/>
                <a:gd name="connsiteY3679" fmla="*/ 1721279 h 3911859"/>
                <a:gd name="connsiteX3680" fmla="*/ 701486 w 7123922"/>
                <a:gd name="connsiteY3680" fmla="*/ 1714281 h 3911859"/>
                <a:gd name="connsiteX3681" fmla="*/ 697987 w 7123922"/>
                <a:gd name="connsiteY3681" fmla="*/ 1707983 h 3911859"/>
                <a:gd name="connsiteX3682" fmla="*/ 691688 w 7123922"/>
                <a:gd name="connsiteY3682" fmla="*/ 1703085 h 3911859"/>
                <a:gd name="connsiteX3683" fmla="*/ 681891 w 7123922"/>
                <a:gd name="connsiteY3683" fmla="*/ 1682791 h 3911859"/>
                <a:gd name="connsiteX3684" fmla="*/ 680492 w 7123922"/>
                <a:gd name="connsiteY3684" fmla="*/ 1675793 h 3911859"/>
                <a:gd name="connsiteX3685" fmla="*/ 680492 w 7123922"/>
                <a:gd name="connsiteY3685" fmla="*/ 1663896 h 3911859"/>
                <a:gd name="connsiteX3686" fmla="*/ 676993 w 7123922"/>
                <a:gd name="connsiteY3686" fmla="*/ 1637304 h 3911859"/>
                <a:gd name="connsiteX3687" fmla="*/ 678392 w 7123922"/>
                <a:gd name="connsiteY3687" fmla="*/ 1625407 h 3911859"/>
                <a:gd name="connsiteX3688" fmla="*/ 688889 w 7123922"/>
                <a:gd name="connsiteY3688" fmla="*/ 1587618 h 3911859"/>
                <a:gd name="connsiteX3689" fmla="*/ 688189 w 7123922"/>
                <a:gd name="connsiteY3689" fmla="*/ 1579920 h 3911859"/>
                <a:gd name="connsiteX3690" fmla="*/ 697987 w 7123922"/>
                <a:gd name="connsiteY3690" fmla="*/ 1547030 h 3911859"/>
                <a:gd name="connsiteX3691" fmla="*/ 714782 w 7123922"/>
                <a:gd name="connsiteY3691" fmla="*/ 1510641 h 3911859"/>
                <a:gd name="connsiteX3692" fmla="*/ 730877 w 7123922"/>
                <a:gd name="connsiteY3692" fmla="*/ 1471452 h 3911859"/>
                <a:gd name="connsiteX3693" fmla="*/ 738575 w 7123922"/>
                <a:gd name="connsiteY3693" fmla="*/ 1432963 h 3911859"/>
                <a:gd name="connsiteX3694" fmla="*/ 738575 w 7123922"/>
                <a:gd name="connsiteY3694" fmla="*/ 1400773 h 3911859"/>
                <a:gd name="connsiteX3695" fmla="*/ 750471 w 7123922"/>
                <a:gd name="connsiteY3695" fmla="*/ 1386077 h 3911859"/>
                <a:gd name="connsiteX3696" fmla="*/ 749771 w 7123922"/>
                <a:gd name="connsiteY3696" fmla="*/ 1385377 h 3911859"/>
                <a:gd name="connsiteX3697" fmla="*/ 750471 w 7123922"/>
                <a:gd name="connsiteY3697" fmla="*/ 1386077 h 3911859"/>
                <a:gd name="connsiteX3698" fmla="*/ 744173 w 7123922"/>
                <a:gd name="connsiteY3698" fmla="*/ 1381179 h 3911859"/>
                <a:gd name="connsiteX3699" fmla="*/ 709183 w 7123922"/>
                <a:gd name="connsiteY3699" fmla="*/ 1340590 h 3911859"/>
                <a:gd name="connsiteX3700" fmla="*/ 697287 w 7123922"/>
                <a:gd name="connsiteY3700" fmla="*/ 1327294 h 3911859"/>
                <a:gd name="connsiteX3701" fmla="*/ 694488 w 7123922"/>
                <a:gd name="connsiteY3701" fmla="*/ 1320996 h 3911859"/>
                <a:gd name="connsiteX3702" fmla="*/ 692388 w 7123922"/>
                <a:gd name="connsiteY3702" fmla="*/ 1306300 h 3911859"/>
                <a:gd name="connsiteX3703" fmla="*/ 697987 w 7123922"/>
                <a:gd name="connsiteY3703" fmla="*/ 1302102 h 3911859"/>
                <a:gd name="connsiteX3704" fmla="*/ 705684 w 7123922"/>
                <a:gd name="connsiteY3704" fmla="*/ 1304201 h 3911859"/>
                <a:gd name="connsiteX3705" fmla="*/ 716181 w 7123922"/>
                <a:gd name="connsiteY3705" fmla="*/ 1311899 h 3911859"/>
                <a:gd name="connsiteX3706" fmla="*/ 735076 w 7123922"/>
                <a:gd name="connsiteY3706" fmla="*/ 1321696 h 3911859"/>
                <a:gd name="connsiteX3707" fmla="*/ 753270 w 7123922"/>
                <a:gd name="connsiteY3707" fmla="*/ 1338491 h 3911859"/>
                <a:gd name="connsiteX3708" fmla="*/ 757469 w 7123922"/>
                <a:gd name="connsiteY3708" fmla="*/ 1350388 h 3911859"/>
                <a:gd name="connsiteX3709" fmla="*/ 766566 w 7123922"/>
                <a:gd name="connsiteY3709" fmla="*/ 1358085 h 3911859"/>
                <a:gd name="connsiteX3710" fmla="*/ 771465 w 7123922"/>
                <a:gd name="connsiteY3710" fmla="*/ 1385377 h 3911859"/>
                <a:gd name="connsiteX3711" fmla="*/ 763067 w 7123922"/>
                <a:gd name="connsiteY3711" fmla="*/ 1392375 h 3911859"/>
                <a:gd name="connsiteX3712" fmla="*/ 755370 w 7123922"/>
                <a:gd name="connsiteY3712" fmla="*/ 1391675 h 3911859"/>
                <a:gd name="connsiteX3713" fmla="*/ 756070 w 7123922"/>
                <a:gd name="connsiteY3713" fmla="*/ 1392375 h 3911859"/>
                <a:gd name="connsiteX3714" fmla="*/ 755370 w 7123922"/>
                <a:gd name="connsiteY3714" fmla="*/ 1391675 h 3911859"/>
                <a:gd name="connsiteX3715" fmla="*/ 777063 w 7123922"/>
                <a:gd name="connsiteY3715" fmla="*/ 1400073 h 3911859"/>
                <a:gd name="connsiteX3716" fmla="*/ 784061 w 7123922"/>
                <a:gd name="connsiteY3716" fmla="*/ 1397274 h 3911859"/>
                <a:gd name="connsiteX3717" fmla="*/ 787560 w 7123922"/>
                <a:gd name="connsiteY3717" fmla="*/ 1393775 h 3911859"/>
                <a:gd name="connsiteX3718" fmla="*/ 788960 w 7123922"/>
                <a:gd name="connsiteY3718" fmla="*/ 1379779 h 3911859"/>
                <a:gd name="connsiteX3719" fmla="*/ 781962 w 7123922"/>
                <a:gd name="connsiteY3719" fmla="*/ 1363684 h 3911859"/>
                <a:gd name="connsiteX3720" fmla="*/ 774264 w 7123922"/>
                <a:gd name="connsiteY3720" fmla="*/ 1358085 h 3911859"/>
                <a:gd name="connsiteX3721" fmla="*/ 767266 w 7123922"/>
                <a:gd name="connsiteY3721" fmla="*/ 1356686 h 3911859"/>
                <a:gd name="connsiteX3722" fmla="*/ 765867 w 7123922"/>
                <a:gd name="connsiteY3722" fmla="*/ 1351787 h 3911859"/>
                <a:gd name="connsiteX3723" fmla="*/ 765867 w 7123922"/>
                <a:gd name="connsiteY3723" fmla="*/ 1351787 h 3911859"/>
                <a:gd name="connsiteX3724" fmla="*/ 766566 w 7123922"/>
                <a:gd name="connsiteY3724" fmla="*/ 1352487 h 3911859"/>
                <a:gd name="connsiteX3725" fmla="*/ 767266 w 7123922"/>
                <a:gd name="connsiteY3725" fmla="*/ 1351787 h 3911859"/>
                <a:gd name="connsiteX3726" fmla="*/ 765867 w 7123922"/>
                <a:gd name="connsiteY3726" fmla="*/ 1351787 h 3911859"/>
                <a:gd name="connsiteX3727" fmla="*/ 762368 w 7123922"/>
                <a:gd name="connsiteY3727" fmla="*/ 1346889 h 3911859"/>
                <a:gd name="connsiteX3728" fmla="*/ 763767 w 7123922"/>
                <a:gd name="connsiteY3728" fmla="*/ 1332193 h 3911859"/>
                <a:gd name="connsiteX3729" fmla="*/ 760968 w 7123922"/>
                <a:gd name="connsiteY3729" fmla="*/ 1325895 h 3911859"/>
                <a:gd name="connsiteX3730" fmla="*/ 749072 w 7123922"/>
                <a:gd name="connsiteY3730" fmla="*/ 1320296 h 3911859"/>
                <a:gd name="connsiteX3731" fmla="*/ 736475 w 7123922"/>
                <a:gd name="connsiteY3731" fmla="*/ 1311899 h 3911859"/>
                <a:gd name="connsiteX3732" fmla="*/ 723879 w 7123922"/>
                <a:gd name="connsiteY3732" fmla="*/ 1303501 h 3911859"/>
                <a:gd name="connsiteX3733" fmla="*/ 721780 w 7123922"/>
                <a:gd name="connsiteY3733" fmla="*/ 1251716 h 3911859"/>
                <a:gd name="connsiteX3734" fmla="*/ 708483 w 7123922"/>
                <a:gd name="connsiteY3734" fmla="*/ 1239120 h 3911859"/>
                <a:gd name="connsiteX3735" fmla="*/ 709183 w 7123922"/>
                <a:gd name="connsiteY3735" fmla="*/ 1238420 h 3911859"/>
                <a:gd name="connsiteX3736" fmla="*/ 709883 w 7123922"/>
                <a:gd name="connsiteY3736" fmla="*/ 1237020 h 3911859"/>
                <a:gd name="connsiteX3737" fmla="*/ 709183 w 7123922"/>
                <a:gd name="connsiteY3737" fmla="*/ 1238420 h 3911859"/>
                <a:gd name="connsiteX3738" fmla="*/ 707784 w 7123922"/>
                <a:gd name="connsiteY3738" fmla="*/ 1238420 h 3911859"/>
                <a:gd name="connsiteX3739" fmla="*/ 708483 w 7123922"/>
                <a:gd name="connsiteY3739" fmla="*/ 1239120 h 3911859"/>
                <a:gd name="connsiteX3740" fmla="*/ 708483 w 7123922"/>
                <a:gd name="connsiteY3740" fmla="*/ 1239120 h 3911859"/>
                <a:gd name="connsiteX3741" fmla="*/ 705684 w 7123922"/>
                <a:gd name="connsiteY3741" fmla="*/ 1235621 h 3911859"/>
                <a:gd name="connsiteX3742" fmla="*/ 712682 w 7123922"/>
                <a:gd name="connsiteY3742" fmla="*/ 1220225 h 3911859"/>
                <a:gd name="connsiteX3743" fmla="*/ 720380 w 7123922"/>
                <a:gd name="connsiteY3743" fmla="*/ 1213927 h 3911859"/>
                <a:gd name="connsiteX3744" fmla="*/ 721080 w 7123922"/>
                <a:gd name="connsiteY3744" fmla="*/ 1209729 h 3911859"/>
                <a:gd name="connsiteX3745" fmla="*/ 718980 w 7123922"/>
                <a:gd name="connsiteY3745" fmla="*/ 1209029 h 3911859"/>
                <a:gd name="connsiteX3746" fmla="*/ 700786 w 7123922"/>
                <a:gd name="connsiteY3746" fmla="*/ 1213227 h 3911859"/>
                <a:gd name="connsiteX3747" fmla="*/ 689589 w 7123922"/>
                <a:gd name="connsiteY3747" fmla="*/ 1204830 h 3911859"/>
                <a:gd name="connsiteX3748" fmla="*/ 692388 w 7123922"/>
                <a:gd name="connsiteY3748" fmla="*/ 1201331 h 3911859"/>
                <a:gd name="connsiteX3749" fmla="*/ 694488 w 7123922"/>
                <a:gd name="connsiteY3749" fmla="*/ 1189434 h 3911859"/>
                <a:gd name="connsiteX3750" fmla="*/ 695887 w 7123922"/>
                <a:gd name="connsiteY3750" fmla="*/ 1183836 h 3911859"/>
                <a:gd name="connsiteX3751" fmla="*/ 702185 w 7123922"/>
                <a:gd name="connsiteY3751" fmla="*/ 1180337 h 3911859"/>
                <a:gd name="connsiteX3752" fmla="*/ 711283 w 7123922"/>
                <a:gd name="connsiteY3752" fmla="*/ 1162842 h 3911859"/>
                <a:gd name="connsiteX3753" fmla="*/ 709183 w 7123922"/>
                <a:gd name="connsiteY3753" fmla="*/ 1157944 h 3911859"/>
                <a:gd name="connsiteX3754" fmla="*/ 701486 w 7123922"/>
                <a:gd name="connsiteY3754" fmla="*/ 1156544 h 3911859"/>
                <a:gd name="connsiteX3755" fmla="*/ 695187 w 7123922"/>
                <a:gd name="connsiteY3755" fmla="*/ 1148846 h 3911859"/>
                <a:gd name="connsiteX3756" fmla="*/ 699386 w 7123922"/>
                <a:gd name="connsiteY3756" fmla="*/ 1139049 h 3911859"/>
                <a:gd name="connsiteX3757" fmla="*/ 699386 w 7123922"/>
                <a:gd name="connsiteY3757" fmla="*/ 1139049 h 3911859"/>
                <a:gd name="connsiteX3758" fmla="*/ 700086 w 7123922"/>
                <a:gd name="connsiteY3758" fmla="*/ 1140449 h 3911859"/>
                <a:gd name="connsiteX3759" fmla="*/ 700086 w 7123922"/>
                <a:gd name="connsiteY3759" fmla="*/ 1141149 h 3911859"/>
                <a:gd name="connsiteX3760" fmla="*/ 700086 w 7123922"/>
                <a:gd name="connsiteY3760" fmla="*/ 1143948 h 3911859"/>
                <a:gd name="connsiteX3761" fmla="*/ 701486 w 7123922"/>
                <a:gd name="connsiteY3761" fmla="*/ 1143948 h 3911859"/>
                <a:gd name="connsiteX3762" fmla="*/ 700086 w 7123922"/>
                <a:gd name="connsiteY3762" fmla="*/ 1141149 h 3911859"/>
                <a:gd name="connsiteX3763" fmla="*/ 700086 w 7123922"/>
                <a:gd name="connsiteY3763" fmla="*/ 1139049 h 3911859"/>
                <a:gd name="connsiteX3764" fmla="*/ 699386 w 7123922"/>
                <a:gd name="connsiteY3764" fmla="*/ 1139749 h 3911859"/>
                <a:gd name="connsiteX3765" fmla="*/ 680492 w 7123922"/>
                <a:gd name="connsiteY3765" fmla="*/ 1153745 h 3911859"/>
                <a:gd name="connsiteX3766" fmla="*/ 676293 w 7123922"/>
                <a:gd name="connsiteY3766" fmla="*/ 1155844 h 3911859"/>
                <a:gd name="connsiteX3767" fmla="*/ 672094 w 7123922"/>
                <a:gd name="connsiteY3767" fmla="*/ 1153745 h 3911859"/>
                <a:gd name="connsiteX3768" fmla="*/ 665096 w 7123922"/>
                <a:gd name="connsiteY3768" fmla="*/ 1135550 h 3911859"/>
                <a:gd name="connsiteX3769" fmla="*/ 665096 w 7123922"/>
                <a:gd name="connsiteY3769" fmla="*/ 1128552 h 3911859"/>
                <a:gd name="connsiteX3770" fmla="*/ 667895 w 7123922"/>
                <a:gd name="connsiteY3770" fmla="*/ 1119455 h 3911859"/>
                <a:gd name="connsiteX3771" fmla="*/ 665096 w 7123922"/>
                <a:gd name="connsiteY3771" fmla="*/ 1108258 h 3911859"/>
                <a:gd name="connsiteX3772" fmla="*/ 665796 w 7123922"/>
                <a:gd name="connsiteY3772" fmla="*/ 1101960 h 3911859"/>
                <a:gd name="connsiteX3773" fmla="*/ 666496 w 7123922"/>
                <a:gd name="connsiteY3773" fmla="*/ 1101960 h 3911859"/>
                <a:gd name="connsiteX3774" fmla="*/ 667195 w 7123922"/>
                <a:gd name="connsiteY3774" fmla="*/ 1099861 h 3911859"/>
                <a:gd name="connsiteX3775" fmla="*/ 669295 w 7123922"/>
                <a:gd name="connsiteY3775" fmla="*/ 1098461 h 3911859"/>
                <a:gd name="connsiteX3776" fmla="*/ 668595 w 7123922"/>
                <a:gd name="connsiteY3776" fmla="*/ 1097061 h 3911859"/>
                <a:gd name="connsiteX3777" fmla="*/ 667195 w 7123922"/>
                <a:gd name="connsiteY3777" fmla="*/ 1100560 h 3911859"/>
                <a:gd name="connsiteX3778" fmla="*/ 665796 w 7123922"/>
                <a:gd name="connsiteY3778" fmla="*/ 1101960 h 3911859"/>
                <a:gd name="connsiteX3779" fmla="*/ 665796 w 7123922"/>
                <a:gd name="connsiteY3779" fmla="*/ 1102660 h 3911859"/>
                <a:gd name="connsiteX3780" fmla="*/ 661597 w 7123922"/>
                <a:gd name="connsiteY3780" fmla="*/ 1101960 h 3911859"/>
                <a:gd name="connsiteX3781" fmla="*/ 656698 w 7123922"/>
                <a:gd name="connsiteY3781" fmla="*/ 1094962 h 3911859"/>
                <a:gd name="connsiteX3782" fmla="*/ 660197 w 7123922"/>
                <a:gd name="connsiteY3782" fmla="*/ 1073968 h 3911859"/>
                <a:gd name="connsiteX3783" fmla="*/ 660897 w 7123922"/>
                <a:gd name="connsiteY3783" fmla="*/ 1072568 h 3911859"/>
                <a:gd name="connsiteX3784" fmla="*/ 661597 w 7123922"/>
                <a:gd name="connsiteY3784" fmla="*/ 1071869 h 3911859"/>
                <a:gd name="connsiteX3785" fmla="*/ 672094 w 7123922"/>
                <a:gd name="connsiteY3785" fmla="*/ 1068370 h 3911859"/>
                <a:gd name="connsiteX3786" fmla="*/ 673494 w 7123922"/>
                <a:gd name="connsiteY3786" fmla="*/ 1068370 h 3911859"/>
                <a:gd name="connsiteX3787" fmla="*/ 673494 w 7123922"/>
                <a:gd name="connsiteY3787" fmla="*/ 1067670 h 3911859"/>
                <a:gd name="connsiteX3788" fmla="*/ 674193 w 7123922"/>
                <a:gd name="connsiteY3788" fmla="*/ 1065570 h 3911859"/>
                <a:gd name="connsiteX3789" fmla="*/ 673494 w 7123922"/>
                <a:gd name="connsiteY3789" fmla="*/ 1067670 h 3911859"/>
                <a:gd name="connsiteX3790" fmla="*/ 672794 w 7123922"/>
                <a:gd name="connsiteY3790" fmla="*/ 1067670 h 3911859"/>
                <a:gd name="connsiteX3791" fmla="*/ 672094 w 7123922"/>
                <a:gd name="connsiteY3791" fmla="*/ 1068370 h 3911859"/>
                <a:gd name="connsiteX3792" fmla="*/ 661597 w 7123922"/>
                <a:gd name="connsiteY3792" fmla="*/ 1071869 h 3911859"/>
                <a:gd name="connsiteX3793" fmla="*/ 660197 w 7123922"/>
                <a:gd name="connsiteY3793" fmla="*/ 1071869 h 3911859"/>
                <a:gd name="connsiteX3794" fmla="*/ 660197 w 7123922"/>
                <a:gd name="connsiteY3794" fmla="*/ 1073968 h 3911859"/>
                <a:gd name="connsiteX3795" fmla="*/ 651100 w 7123922"/>
                <a:gd name="connsiteY3795" fmla="*/ 1090063 h 3911859"/>
                <a:gd name="connsiteX3796" fmla="*/ 646901 w 7123922"/>
                <a:gd name="connsiteY3796" fmla="*/ 1091463 h 3911859"/>
                <a:gd name="connsiteX3797" fmla="*/ 645502 w 7123922"/>
                <a:gd name="connsiteY3797" fmla="*/ 1089364 h 3911859"/>
                <a:gd name="connsiteX3798" fmla="*/ 648301 w 7123922"/>
                <a:gd name="connsiteY3798" fmla="*/ 1065570 h 3911859"/>
                <a:gd name="connsiteX3799" fmla="*/ 644802 w 7123922"/>
                <a:gd name="connsiteY3799" fmla="*/ 1052974 h 3911859"/>
                <a:gd name="connsiteX3800" fmla="*/ 644102 w 7123922"/>
                <a:gd name="connsiteY3800" fmla="*/ 1053674 h 3911859"/>
                <a:gd name="connsiteX3801" fmla="*/ 644102 w 7123922"/>
                <a:gd name="connsiteY3801" fmla="*/ 1052274 h 3911859"/>
                <a:gd name="connsiteX3802" fmla="*/ 644802 w 7123922"/>
                <a:gd name="connsiteY3802" fmla="*/ 1052974 h 3911859"/>
                <a:gd name="connsiteX3803" fmla="*/ 642003 w 7123922"/>
                <a:gd name="connsiteY3803" fmla="*/ 1038278 h 3911859"/>
                <a:gd name="connsiteX3804" fmla="*/ 644802 w 7123922"/>
                <a:gd name="connsiteY3804" fmla="*/ 1024283 h 3911859"/>
                <a:gd name="connsiteX3805" fmla="*/ 658098 w 7123922"/>
                <a:gd name="connsiteY3805" fmla="*/ 1018684 h 3911859"/>
                <a:gd name="connsiteX3806" fmla="*/ 662997 w 7123922"/>
                <a:gd name="connsiteY3806" fmla="*/ 1020784 h 3911859"/>
                <a:gd name="connsiteX3807" fmla="*/ 667895 w 7123922"/>
                <a:gd name="connsiteY3807" fmla="*/ 1020084 h 3911859"/>
                <a:gd name="connsiteX3808" fmla="*/ 667195 w 7123922"/>
                <a:gd name="connsiteY3808" fmla="*/ 1017984 h 3911859"/>
                <a:gd name="connsiteX3809" fmla="*/ 659498 w 7123922"/>
                <a:gd name="connsiteY3809" fmla="*/ 1005388 h 3911859"/>
                <a:gd name="connsiteX3810" fmla="*/ 655999 w 7123922"/>
                <a:gd name="connsiteY3810" fmla="*/ 996291 h 3911859"/>
                <a:gd name="connsiteX3811" fmla="*/ 652500 w 7123922"/>
                <a:gd name="connsiteY3811" fmla="*/ 994891 h 3911859"/>
                <a:gd name="connsiteX3812" fmla="*/ 652500 w 7123922"/>
                <a:gd name="connsiteY3812" fmla="*/ 996991 h 3911859"/>
                <a:gd name="connsiteX3813" fmla="*/ 654599 w 7123922"/>
                <a:gd name="connsiteY3813" fmla="*/ 1003989 h 3911859"/>
                <a:gd name="connsiteX3814" fmla="*/ 648301 w 7123922"/>
                <a:gd name="connsiteY3814" fmla="*/ 1010986 h 3911859"/>
                <a:gd name="connsiteX3815" fmla="*/ 636404 w 7123922"/>
                <a:gd name="connsiteY3815" fmla="*/ 1006788 h 3911859"/>
                <a:gd name="connsiteX3816" fmla="*/ 625907 w 7123922"/>
                <a:gd name="connsiteY3816" fmla="*/ 987193 h 3911859"/>
                <a:gd name="connsiteX3817" fmla="*/ 624508 w 7123922"/>
                <a:gd name="connsiteY3817" fmla="*/ 977396 h 3911859"/>
                <a:gd name="connsiteX3818" fmla="*/ 617510 w 7123922"/>
                <a:gd name="connsiteY3818" fmla="*/ 968299 h 3911859"/>
                <a:gd name="connsiteX3819" fmla="*/ 610512 w 7123922"/>
                <a:gd name="connsiteY3819" fmla="*/ 961301 h 3911859"/>
                <a:gd name="connsiteX3820" fmla="*/ 610512 w 7123922"/>
                <a:gd name="connsiteY3820" fmla="*/ 946605 h 3911859"/>
                <a:gd name="connsiteX3821" fmla="*/ 609112 w 7123922"/>
                <a:gd name="connsiteY3821" fmla="*/ 943106 h 3911859"/>
                <a:gd name="connsiteX3822" fmla="*/ 606313 w 7123922"/>
                <a:gd name="connsiteY3822" fmla="*/ 942407 h 3911859"/>
                <a:gd name="connsiteX3823" fmla="*/ 584620 w 7123922"/>
                <a:gd name="connsiteY3823" fmla="*/ 935409 h 3911859"/>
                <a:gd name="connsiteX3824" fmla="*/ 579721 w 7123922"/>
                <a:gd name="connsiteY3824" fmla="*/ 929810 h 3911859"/>
                <a:gd name="connsiteX3825" fmla="*/ 579721 w 7123922"/>
                <a:gd name="connsiteY3825" fmla="*/ 929810 h 3911859"/>
                <a:gd name="connsiteX3826" fmla="*/ 580421 w 7123922"/>
                <a:gd name="connsiteY3826" fmla="*/ 929110 h 3911859"/>
                <a:gd name="connsiteX3827" fmla="*/ 579021 w 7123922"/>
                <a:gd name="connsiteY3827" fmla="*/ 929810 h 3911859"/>
                <a:gd name="connsiteX3828" fmla="*/ 579021 w 7123922"/>
                <a:gd name="connsiteY3828" fmla="*/ 929810 h 3911859"/>
                <a:gd name="connsiteX3829" fmla="*/ 572023 w 7123922"/>
                <a:gd name="connsiteY3829" fmla="*/ 926311 h 3911859"/>
                <a:gd name="connsiteX3830" fmla="*/ 549630 w 7123922"/>
                <a:gd name="connsiteY3830" fmla="*/ 918613 h 3911859"/>
                <a:gd name="connsiteX3831" fmla="*/ 539133 w 7123922"/>
                <a:gd name="connsiteY3831" fmla="*/ 917914 h 3911859"/>
                <a:gd name="connsiteX3832" fmla="*/ 530735 w 7123922"/>
                <a:gd name="connsiteY3832" fmla="*/ 912315 h 3911859"/>
                <a:gd name="connsiteX3833" fmla="*/ 527936 w 7123922"/>
                <a:gd name="connsiteY3833" fmla="*/ 905317 h 3911859"/>
                <a:gd name="connsiteX3834" fmla="*/ 514640 w 7123922"/>
                <a:gd name="connsiteY3834" fmla="*/ 893421 h 3911859"/>
                <a:gd name="connsiteX3835" fmla="*/ 497145 w 7123922"/>
                <a:gd name="connsiteY3835" fmla="*/ 873127 h 3911859"/>
                <a:gd name="connsiteX3836" fmla="*/ 497145 w 7123922"/>
                <a:gd name="connsiteY3836" fmla="*/ 866129 h 3911859"/>
                <a:gd name="connsiteX3837" fmla="*/ 497845 w 7123922"/>
                <a:gd name="connsiteY3837" fmla="*/ 866129 h 3911859"/>
                <a:gd name="connsiteX3838" fmla="*/ 498545 w 7123922"/>
                <a:gd name="connsiteY3838" fmla="*/ 864729 h 3911859"/>
                <a:gd name="connsiteX3839" fmla="*/ 497145 w 7123922"/>
                <a:gd name="connsiteY3839" fmla="*/ 865429 h 3911859"/>
                <a:gd name="connsiteX3840" fmla="*/ 497145 w 7123922"/>
                <a:gd name="connsiteY3840" fmla="*/ 866129 h 3911859"/>
                <a:gd name="connsiteX3841" fmla="*/ 484549 w 7123922"/>
                <a:gd name="connsiteY3841" fmla="*/ 866828 h 3911859"/>
                <a:gd name="connsiteX3842" fmla="*/ 473352 w 7123922"/>
                <a:gd name="connsiteY3842" fmla="*/ 859831 h 3911859"/>
                <a:gd name="connsiteX3843" fmla="*/ 467054 w 7123922"/>
                <a:gd name="connsiteY3843" fmla="*/ 859131 h 3911859"/>
                <a:gd name="connsiteX3844" fmla="*/ 462855 w 7123922"/>
                <a:gd name="connsiteY3844" fmla="*/ 871727 h 3911859"/>
                <a:gd name="connsiteX3845" fmla="*/ 468453 w 7123922"/>
                <a:gd name="connsiteY3845" fmla="*/ 879425 h 3911859"/>
                <a:gd name="connsiteX3846" fmla="*/ 470553 w 7123922"/>
                <a:gd name="connsiteY3846" fmla="*/ 889222 h 3911859"/>
                <a:gd name="connsiteX3847" fmla="*/ 464954 w 7123922"/>
                <a:gd name="connsiteY3847" fmla="*/ 889222 h 3911859"/>
                <a:gd name="connsiteX3848" fmla="*/ 456557 w 7123922"/>
                <a:gd name="connsiteY3848" fmla="*/ 889222 h 3911859"/>
                <a:gd name="connsiteX3849" fmla="*/ 446760 w 7123922"/>
                <a:gd name="connsiteY3849" fmla="*/ 897619 h 3911859"/>
                <a:gd name="connsiteX3850" fmla="*/ 439062 w 7123922"/>
                <a:gd name="connsiteY3850" fmla="*/ 900419 h 3911859"/>
                <a:gd name="connsiteX3851" fmla="*/ 413169 w 7123922"/>
                <a:gd name="connsiteY3851" fmla="*/ 906717 h 3911859"/>
                <a:gd name="connsiteX3852" fmla="*/ 403372 w 7123922"/>
                <a:gd name="connsiteY3852" fmla="*/ 910216 h 3911859"/>
                <a:gd name="connsiteX3853" fmla="*/ 378180 w 7123922"/>
                <a:gd name="connsiteY3853" fmla="*/ 919313 h 3911859"/>
                <a:gd name="connsiteX3854" fmla="*/ 364884 w 7123922"/>
                <a:gd name="connsiteY3854" fmla="*/ 922112 h 3911859"/>
                <a:gd name="connsiteX3855" fmla="*/ 359285 w 7123922"/>
                <a:gd name="connsiteY3855" fmla="*/ 917914 h 3911859"/>
                <a:gd name="connsiteX3856" fmla="*/ 360685 w 7123922"/>
                <a:gd name="connsiteY3856" fmla="*/ 911615 h 3911859"/>
                <a:gd name="connsiteX3857" fmla="*/ 375381 w 7123922"/>
                <a:gd name="connsiteY3857" fmla="*/ 904617 h 3911859"/>
                <a:gd name="connsiteX3858" fmla="*/ 375381 w 7123922"/>
                <a:gd name="connsiteY3858" fmla="*/ 901118 h 3911859"/>
                <a:gd name="connsiteX3859" fmla="*/ 375381 w 7123922"/>
                <a:gd name="connsiteY3859" fmla="*/ 889922 h 3911859"/>
                <a:gd name="connsiteX3860" fmla="*/ 399174 w 7123922"/>
                <a:gd name="connsiteY3860" fmla="*/ 860530 h 3911859"/>
                <a:gd name="connsiteX3861" fmla="*/ 404772 w 7123922"/>
                <a:gd name="connsiteY3861" fmla="*/ 855632 h 3911859"/>
                <a:gd name="connsiteX3862" fmla="*/ 435563 w 7123922"/>
                <a:gd name="connsiteY3862" fmla="*/ 854232 h 3911859"/>
                <a:gd name="connsiteX3863" fmla="*/ 439062 w 7123922"/>
                <a:gd name="connsiteY3863" fmla="*/ 852133 h 3911859"/>
                <a:gd name="connsiteX3864" fmla="*/ 439062 w 7123922"/>
                <a:gd name="connsiteY3864" fmla="*/ 845135 h 3911859"/>
                <a:gd name="connsiteX3865" fmla="*/ 427865 w 7123922"/>
                <a:gd name="connsiteY3865" fmla="*/ 838137 h 3911859"/>
                <a:gd name="connsiteX3866" fmla="*/ 386577 w 7123922"/>
                <a:gd name="connsiteY3866" fmla="*/ 864729 h 3911859"/>
                <a:gd name="connsiteX3867" fmla="*/ 377480 w 7123922"/>
                <a:gd name="connsiteY3867" fmla="*/ 868928 h 3911859"/>
                <a:gd name="connsiteX3868" fmla="*/ 366983 w 7123922"/>
                <a:gd name="connsiteY3868" fmla="*/ 875926 h 3911859"/>
                <a:gd name="connsiteX3869" fmla="*/ 353687 w 7123922"/>
                <a:gd name="connsiteY3869" fmla="*/ 890621 h 3911859"/>
                <a:gd name="connsiteX3870" fmla="*/ 341090 w 7123922"/>
                <a:gd name="connsiteY3870" fmla="*/ 893421 h 3911859"/>
                <a:gd name="connsiteX3871" fmla="*/ 321496 w 7123922"/>
                <a:gd name="connsiteY3871" fmla="*/ 899719 h 3911859"/>
                <a:gd name="connsiteX3872" fmla="*/ 320097 w 7123922"/>
                <a:gd name="connsiteY3872" fmla="*/ 908816 h 3911859"/>
                <a:gd name="connsiteX3873" fmla="*/ 324295 w 7123922"/>
                <a:gd name="connsiteY3873" fmla="*/ 915114 h 3911859"/>
                <a:gd name="connsiteX3874" fmla="*/ 320097 w 7123922"/>
                <a:gd name="connsiteY3874" fmla="*/ 927711 h 3911859"/>
                <a:gd name="connsiteX3875" fmla="*/ 310300 w 7123922"/>
                <a:gd name="connsiteY3875" fmla="*/ 932609 h 3911859"/>
                <a:gd name="connsiteX3876" fmla="*/ 299103 w 7123922"/>
                <a:gd name="connsiteY3876" fmla="*/ 939607 h 3911859"/>
                <a:gd name="connsiteX3877" fmla="*/ 275310 w 7123922"/>
                <a:gd name="connsiteY3877" fmla="*/ 953603 h 3911859"/>
                <a:gd name="connsiteX3878" fmla="*/ 236821 w 7123922"/>
                <a:gd name="connsiteY3878" fmla="*/ 971098 h 3911859"/>
                <a:gd name="connsiteX3879" fmla="*/ 231223 w 7123922"/>
                <a:gd name="connsiteY3879" fmla="*/ 975997 h 3911859"/>
                <a:gd name="connsiteX3880" fmla="*/ 217926 w 7123922"/>
                <a:gd name="connsiteY3880" fmla="*/ 987193 h 3911859"/>
                <a:gd name="connsiteX3881" fmla="*/ 200432 w 7123922"/>
                <a:gd name="connsiteY3881" fmla="*/ 994191 h 3911859"/>
                <a:gd name="connsiteX3882" fmla="*/ 196233 w 7123922"/>
                <a:gd name="connsiteY3882" fmla="*/ 999790 h 3911859"/>
                <a:gd name="connsiteX3883" fmla="*/ 188535 w 7123922"/>
                <a:gd name="connsiteY3883" fmla="*/ 999090 h 3911859"/>
                <a:gd name="connsiteX3884" fmla="*/ 169640 w 7123922"/>
                <a:gd name="connsiteY3884" fmla="*/ 1008887 h 3911859"/>
                <a:gd name="connsiteX3885" fmla="*/ 147947 w 7123922"/>
                <a:gd name="connsiteY3885" fmla="*/ 1022183 h 3911859"/>
                <a:gd name="connsiteX3886" fmla="*/ 133951 w 7123922"/>
                <a:gd name="connsiteY3886" fmla="*/ 1029181 h 3911859"/>
                <a:gd name="connsiteX3887" fmla="*/ 124154 w 7123922"/>
                <a:gd name="connsiteY3887" fmla="*/ 1029881 h 3911859"/>
                <a:gd name="connsiteX3888" fmla="*/ 101060 w 7123922"/>
                <a:gd name="connsiteY3888" fmla="*/ 1034080 h 3911859"/>
                <a:gd name="connsiteX3889" fmla="*/ 98261 w 7123922"/>
                <a:gd name="connsiteY3889" fmla="*/ 1038278 h 3911859"/>
                <a:gd name="connsiteX3890" fmla="*/ 93363 w 7123922"/>
                <a:gd name="connsiteY3890" fmla="*/ 1040378 h 3911859"/>
                <a:gd name="connsiteX3891" fmla="*/ 86365 w 7123922"/>
                <a:gd name="connsiteY3891" fmla="*/ 1030581 h 3911859"/>
                <a:gd name="connsiteX3892" fmla="*/ 86365 w 7123922"/>
                <a:gd name="connsiteY3892" fmla="*/ 1030581 h 3911859"/>
                <a:gd name="connsiteX3893" fmla="*/ 87065 w 7123922"/>
                <a:gd name="connsiteY3893" fmla="*/ 1029881 h 3911859"/>
                <a:gd name="connsiteX3894" fmla="*/ 85665 w 7123922"/>
                <a:gd name="connsiteY3894" fmla="*/ 1030581 h 3911859"/>
                <a:gd name="connsiteX3895" fmla="*/ 86365 w 7123922"/>
                <a:gd name="connsiteY3895" fmla="*/ 1031281 h 3911859"/>
                <a:gd name="connsiteX3896" fmla="*/ 60472 w 7123922"/>
                <a:gd name="connsiteY3896" fmla="*/ 1046676 h 3911859"/>
                <a:gd name="connsiteX3897" fmla="*/ 38779 w 7123922"/>
                <a:gd name="connsiteY3897" fmla="*/ 1055074 h 3911859"/>
                <a:gd name="connsiteX3898" fmla="*/ 28982 w 7123922"/>
                <a:gd name="connsiteY3898" fmla="*/ 1058573 h 3911859"/>
                <a:gd name="connsiteX3899" fmla="*/ 12886 w 7123922"/>
                <a:gd name="connsiteY3899" fmla="*/ 1059972 h 3911859"/>
                <a:gd name="connsiteX3900" fmla="*/ 5188 w 7123922"/>
                <a:gd name="connsiteY3900" fmla="*/ 1061372 h 3911859"/>
                <a:gd name="connsiteX3901" fmla="*/ 990 w 7123922"/>
                <a:gd name="connsiteY3901" fmla="*/ 1059272 h 3911859"/>
                <a:gd name="connsiteX3902" fmla="*/ 290 w 7123922"/>
                <a:gd name="connsiteY3902" fmla="*/ 1055074 h 3911859"/>
                <a:gd name="connsiteX3903" fmla="*/ 19184 w 7123922"/>
                <a:gd name="connsiteY3903" fmla="*/ 1042477 h 3911859"/>
                <a:gd name="connsiteX3904" fmla="*/ 32481 w 7123922"/>
                <a:gd name="connsiteY3904" fmla="*/ 1041078 h 3911859"/>
                <a:gd name="connsiteX3905" fmla="*/ 64671 w 7123922"/>
                <a:gd name="connsiteY3905" fmla="*/ 1028481 h 3911859"/>
                <a:gd name="connsiteX3906" fmla="*/ 82166 w 7123922"/>
                <a:gd name="connsiteY3906" fmla="*/ 1017285 h 3911859"/>
                <a:gd name="connsiteX3907" fmla="*/ 105259 w 7123922"/>
                <a:gd name="connsiteY3907" fmla="*/ 1013786 h 3911859"/>
                <a:gd name="connsiteX3908" fmla="*/ 115056 w 7123922"/>
                <a:gd name="connsiteY3908" fmla="*/ 1011686 h 3911859"/>
                <a:gd name="connsiteX3909" fmla="*/ 131152 w 7123922"/>
                <a:gd name="connsiteY3909" fmla="*/ 999090 h 3911859"/>
                <a:gd name="connsiteX3910" fmla="*/ 162643 w 7123922"/>
                <a:gd name="connsiteY3910" fmla="*/ 984394 h 3911859"/>
                <a:gd name="connsiteX3911" fmla="*/ 180837 w 7123922"/>
                <a:gd name="connsiteY3911" fmla="*/ 974597 h 3911859"/>
                <a:gd name="connsiteX3912" fmla="*/ 222125 w 7123922"/>
                <a:gd name="connsiteY3912" fmla="*/ 933309 h 3911859"/>
                <a:gd name="connsiteX3913" fmla="*/ 238920 w 7123922"/>
                <a:gd name="connsiteY3913" fmla="*/ 914415 h 3911859"/>
                <a:gd name="connsiteX3914" fmla="*/ 239620 w 7123922"/>
                <a:gd name="connsiteY3914" fmla="*/ 910916 h 3911859"/>
                <a:gd name="connsiteX3915" fmla="*/ 236821 w 7123922"/>
                <a:gd name="connsiteY3915" fmla="*/ 910216 h 3911859"/>
                <a:gd name="connsiteX3916" fmla="*/ 229123 w 7123922"/>
                <a:gd name="connsiteY3916" fmla="*/ 911615 h 3911859"/>
                <a:gd name="connsiteX3917" fmla="*/ 221425 w 7123922"/>
                <a:gd name="connsiteY3917" fmla="*/ 910916 h 3911859"/>
                <a:gd name="connsiteX3918" fmla="*/ 208829 w 7123922"/>
                <a:gd name="connsiteY3918" fmla="*/ 913015 h 3911859"/>
                <a:gd name="connsiteX3919" fmla="*/ 207430 w 7123922"/>
                <a:gd name="connsiteY3919" fmla="*/ 915114 h 3911859"/>
                <a:gd name="connsiteX3920" fmla="*/ 201131 w 7123922"/>
                <a:gd name="connsiteY3920" fmla="*/ 914415 h 3911859"/>
                <a:gd name="connsiteX3921" fmla="*/ 182237 w 7123922"/>
                <a:gd name="connsiteY3921" fmla="*/ 894120 h 3911859"/>
                <a:gd name="connsiteX3922" fmla="*/ 180137 w 7123922"/>
                <a:gd name="connsiteY3922" fmla="*/ 894820 h 3911859"/>
                <a:gd name="connsiteX3923" fmla="*/ 159144 w 7123922"/>
                <a:gd name="connsiteY3923" fmla="*/ 899719 h 3911859"/>
                <a:gd name="connsiteX3924" fmla="*/ 157744 w 7123922"/>
                <a:gd name="connsiteY3924" fmla="*/ 894120 h 3911859"/>
                <a:gd name="connsiteX3925" fmla="*/ 161943 w 7123922"/>
                <a:gd name="connsiteY3925" fmla="*/ 887822 h 3911859"/>
                <a:gd name="connsiteX3926" fmla="*/ 162643 w 7123922"/>
                <a:gd name="connsiteY3926" fmla="*/ 878725 h 3911859"/>
                <a:gd name="connsiteX3927" fmla="*/ 164742 w 7123922"/>
                <a:gd name="connsiteY3927" fmla="*/ 867528 h 3911859"/>
                <a:gd name="connsiteX3928" fmla="*/ 173139 w 7123922"/>
                <a:gd name="connsiteY3928" fmla="*/ 852833 h 3911859"/>
                <a:gd name="connsiteX3929" fmla="*/ 175239 w 7123922"/>
                <a:gd name="connsiteY3929" fmla="*/ 841636 h 3911859"/>
                <a:gd name="connsiteX3930" fmla="*/ 175939 w 7123922"/>
                <a:gd name="connsiteY3930" fmla="*/ 841636 h 3911859"/>
                <a:gd name="connsiteX3931" fmla="*/ 175939 w 7123922"/>
                <a:gd name="connsiteY3931" fmla="*/ 839536 h 3911859"/>
                <a:gd name="connsiteX3932" fmla="*/ 178038 w 7123922"/>
                <a:gd name="connsiteY3932" fmla="*/ 834638 h 3911859"/>
                <a:gd name="connsiteX3933" fmla="*/ 176638 w 7123922"/>
                <a:gd name="connsiteY3933" fmla="*/ 832539 h 3911859"/>
                <a:gd name="connsiteX3934" fmla="*/ 175939 w 7123922"/>
                <a:gd name="connsiteY3934" fmla="*/ 834638 h 3911859"/>
                <a:gd name="connsiteX3935" fmla="*/ 175939 w 7123922"/>
                <a:gd name="connsiteY3935" fmla="*/ 839536 h 3911859"/>
                <a:gd name="connsiteX3936" fmla="*/ 175239 w 7123922"/>
                <a:gd name="connsiteY3936" fmla="*/ 840936 h 3911859"/>
                <a:gd name="connsiteX3937" fmla="*/ 175239 w 7123922"/>
                <a:gd name="connsiteY3937" fmla="*/ 841636 h 3911859"/>
                <a:gd name="connsiteX3938" fmla="*/ 154245 w 7123922"/>
                <a:gd name="connsiteY3938" fmla="*/ 843735 h 3911859"/>
                <a:gd name="connsiteX3939" fmla="*/ 143748 w 7123922"/>
                <a:gd name="connsiteY3939" fmla="*/ 842336 h 3911859"/>
                <a:gd name="connsiteX3940" fmla="*/ 136050 w 7123922"/>
                <a:gd name="connsiteY3940" fmla="*/ 836037 h 3911859"/>
                <a:gd name="connsiteX3941" fmla="*/ 131152 w 7123922"/>
                <a:gd name="connsiteY3941" fmla="*/ 819242 h 3911859"/>
                <a:gd name="connsiteX3942" fmla="*/ 136750 w 7123922"/>
                <a:gd name="connsiteY3942" fmla="*/ 794050 h 3911859"/>
                <a:gd name="connsiteX3943" fmla="*/ 139549 w 7123922"/>
                <a:gd name="connsiteY3943" fmla="*/ 782853 h 3911859"/>
                <a:gd name="connsiteX3944" fmla="*/ 136050 w 7123922"/>
                <a:gd name="connsiteY3944" fmla="*/ 770957 h 3911859"/>
                <a:gd name="connsiteX3945" fmla="*/ 145847 w 7123922"/>
                <a:gd name="connsiteY3945" fmla="*/ 745064 h 3911859"/>
                <a:gd name="connsiteX3946" fmla="*/ 187135 w 7123922"/>
                <a:gd name="connsiteY3946" fmla="*/ 713573 h 3911859"/>
                <a:gd name="connsiteX3947" fmla="*/ 189935 w 7123922"/>
                <a:gd name="connsiteY3947" fmla="*/ 709374 h 3911859"/>
                <a:gd name="connsiteX3948" fmla="*/ 214427 w 7123922"/>
                <a:gd name="connsiteY3948" fmla="*/ 687681 h 3911859"/>
                <a:gd name="connsiteX3949" fmla="*/ 229823 w 7123922"/>
                <a:gd name="connsiteY3949" fmla="*/ 692579 h 3911859"/>
                <a:gd name="connsiteX3950" fmla="*/ 232622 w 7123922"/>
                <a:gd name="connsiteY3950" fmla="*/ 696778 h 3911859"/>
                <a:gd name="connsiteX3951" fmla="*/ 237521 w 7123922"/>
                <a:gd name="connsiteY3951" fmla="*/ 698178 h 3911859"/>
                <a:gd name="connsiteX3952" fmla="*/ 259914 w 7123922"/>
                <a:gd name="connsiteY3952" fmla="*/ 682782 h 3911859"/>
                <a:gd name="connsiteX3953" fmla="*/ 263413 w 7123922"/>
                <a:gd name="connsiteY3953" fmla="*/ 677184 h 3911859"/>
                <a:gd name="connsiteX3954" fmla="*/ 269011 w 7123922"/>
                <a:gd name="connsiteY3954" fmla="*/ 682082 h 3911859"/>
                <a:gd name="connsiteX3955" fmla="*/ 277409 w 7123922"/>
                <a:gd name="connsiteY3955" fmla="*/ 687681 h 3911859"/>
                <a:gd name="connsiteX3956" fmla="*/ 282308 w 7123922"/>
                <a:gd name="connsiteY3956" fmla="*/ 689080 h 3911859"/>
                <a:gd name="connsiteX3957" fmla="*/ 306801 w 7123922"/>
                <a:gd name="connsiteY3957" fmla="*/ 672285 h 3911859"/>
                <a:gd name="connsiteX3958" fmla="*/ 315198 w 7123922"/>
                <a:gd name="connsiteY3958" fmla="*/ 651991 h 3911859"/>
                <a:gd name="connsiteX3959" fmla="*/ 315898 w 7123922"/>
                <a:gd name="connsiteY3959" fmla="*/ 644993 h 3911859"/>
                <a:gd name="connsiteX3960" fmla="*/ 322896 w 7123922"/>
                <a:gd name="connsiteY3960" fmla="*/ 636596 h 3911859"/>
                <a:gd name="connsiteX3961" fmla="*/ 327794 w 7123922"/>
                <a:gd name="connsiteY3961" fmla="*/ 633797 h 3911859"/>
                <a:gd name="connsiteX3962" fmla="*/ 327794 w 7123922"/>
                <a:gd name="connsiteY3962" fmla="*/ 631697 h 3911859"/>
                <a:gd name="connsiteX3963" fmla="*/ 326395 w 7123922"/>
                <a:gd name="connsiteY3963" fmla="*/ 630298 h 3911859"/>
                <a:gd name="connsiteX3964" fmla="*/ 318697 w 7123922"/>
                <a:gd name="connsiteY3964" fmla="*/ 629598 h 3911859"/>
                <a:gd name="connsiteX3965" fmla="*/ 291405 w 7123922"/>
                <a:gd name="connsiteY3965" fmla="*/ 640095 h 3911859"/>
                <a:gd name="connsiteX3966" fmla="*/ 276009 w 7123922"/>
                <a:gd name="connsiteY3966" fmla="*/ 638695 h 3911859"/>
                <a:gd name="connsiteX3967" fmla="*/ 248018 w 7123922"/>
                <a:gd name="connsiteY3967" fmla="*/ 633097 h 3911859"/>
                <a:gd name="connsiteX3968" fmla="*/ 221425 w 7123922"/>
                <a:gd name="connsiteY3968" fmla="*/ 619801 h 3911859"/>
                <a:gd name="connsiteX3969" fmla="*/ 220026 w 7123922"/>
                <a:gd name="connsiteY3969" fmla="*/ 610703 h 3911859"/>
                <a:gd name="connsiteX3970" fmla="*/ 229123 w 7123922"/>
                <a:gd name="connsiteY3970" fmla="*/ 587610 h 3911859"/>
                <a:gd name="connsiteX3971" fmla="*/ 233322 w 7123922"/>
                <a:gd name="connsiteY3971" fmla="*/ 585511 h 3911859"/>
                <a:gd name="connsiteX3972" fmla="*/ 236821 w 7123922"/>
                <a:gd name="connsiteY3972" fmla="*/ 580612 h 3911859"/>
                <a:gd name="connsiteX3973" fmla="*/ 224225 w 7123922"/>
                <a:gd name="connsiteY3973" fmla="*/ 564517 h 3911859"/>
                <a:gd name="connsiteX3974" fmla="*/ 227724 w 7123922"/>
                <a:gd name="connsiteY3974" fmla="*/ 554020 h 3911859"/>
                <a:gd name="connsiteX3975" fmla="*/ 262713 w 7123922"/>
                <a:gd name="connsiteY3975" fmla="*/ 540024 h 3911859"/>
                <a:gd name="connsiteX3976" fmla="*/ 276009 w 7123922"/>
                <a:gd name="connsiteY3976" fmla="*/ 538624 h 3911859"/>
                <a:gd name="connsiteX3977" fmla="*/ 290005 w 7123922"/>
                <a:gd name="connsiteY3977" fmla="*/ 534425 h 3911859"/>
                <a:gd name="connsiteX3978" fmla="*/ 301902 w 7123922"/>
                <a:gd name="connsiteY3978" fmla="*/ 529527 h 3911859"/>
                <a:gd name="connsiteX3979" fmla="*/ 323596 w 7123922"/>
                <a:gd name="connsiteY3979" fmla="*/ 528127 h 3911859"/>
                <a:gd name="connsiteX3980" fmla="*/ 331993 w 7123922"/>
                <a:gd name="connsiteY3980" fmla="*/ 540724 h 3911859"/>
                <a:gd name="connsiteX3981" fmla="*/ 325695 w 7123922"/>
                <a:gd name="connsiteY3981" fmla="*/ 549121 h 3911859"/>
                <a:gd name="connsiteX3982" fmla="*/ 328494 w 7123922"/>
                <a:gd name="connsiteY3982" fmla="*/ 557519 h 3911859"/>
                <a:gd name="connsiteX3983" fmla="*/ 345289 w 7123922"/>
                <a:gd name="connsiteY3983" fmla="*/ 565916 h 3911859"/>
                <a:gd name="connsiteX3984" fmla="*/ 360685 w 7123922"/>
                <a:gd name="connsiteY3984" fmla="*/ 565216 h 3911859"/>
                <a:gd name="connsiteX3985" fmla="*/ 375381 w 7123922"/>
                <a:gd name="connsiteY3985" fmla="*/ 560318 h 3911859"/>
                <a:gd name="connsiteX3986" fmla="*/ 380279 w 7123922"/>
                <a:gd name="connsiteY3986" fmla="*/ 553320 h 3911859"/>
                <a:gd name="connsiteX3987" fmla="*/ 381679 w 7123922"/>
                <a:gd name="connsiteY3987" fmla="*/ 553320 h 3911859"/>
                <a:gd name="connsiteX3988" fmla="*/ 381679 w 7123922"/>
                <a:gd name="connsiteY3988" fmla="*/ 552620 h 3911859"/>
                <a:gd name="connsiteX3989" fmla="*/ 402673 w 7123922"/>
                <a:gd name="connsiteY3989" fmla="*/ 558918 h 3911859"/>
                <a:gd name="connsiteX3990" fmla="*/ 406871 w 7123922"/>
                <a:gd name="connsiteY3990" fmla="*/ 556819 h 3911859"/>
                <a:gd name="connsiteX3991" fmla="*/ 404772 w 7123922"/>
                <a:gd name="connsiteY3991" fmla="*/ 550521 h 3911859"/>
                <a:gd name="connsiteX3992" fmla="*/ 382379 w 7123922"/>
                <a:gd name="connsiteY3992" fmla="*/ 548421 h 3911859"/>
                <a:gd name="connsiteX3993" fmla="*/ 382379 w 7123922"/>
                <a:gd name="connsiteY3993" fmla="*/ 548421 h 3911859"/>
                <a:gd name="connsiteX3994" fmla="*/ 380979 w 7123922"/>
                <a:gd name="connsiteY3994" fmla="*/ 547721 h 3911859"/>
                <a:gd name="connsiteX3995" fmla="*/ 382379 w 7123922"/>
                <a:gd name="connsiteY3995" fmla="*/ 549121 h 3911859"/>
                <a:gd name="connsiteX3996" fmla="*/ 383078 w 7123922"/>
                <a:gd name="connsiteY3996" fmla="*/ 549121 h 3911859"/>
                <a:gd name="connsiteX3997" fmla="*/ 382379 w 7123922"/>
                <a:gd name="connsiteY3997" fmla="*/ 553320 h 3911859"/>
                <a:gd name="connsiteX3998" fmla="*/ 381679 w 7123922"/>
                <a:gd name="connsiteY3998" fmla="*/ 552620 h 3911859"/>
                <a:gd name="connsiteX3999" fmla="*/ 381679 w 7123922"/>
                <a:gd name="connsiteY3999" fmla="*/ 553320 h 3911859"/>
                <a:gd name="connsiteX4000" fmla="*/ 374681 w 7123922"/>
                <a:gd name="connsiteY4000" fmla="*/ 552620 h 3911859"/>
                <a:gd name="connsiteX4001" fmla="*/ 371182 w 7123922"/>
                <a:gd name="connsiteY4001" fmla="*/ 549821 h 3911859"/>
                <a:gd name="connsiteX4002" fmla="*/ 372581 w 7123922"/>
                <a:gd name="connsiteY4002" fmla="*/ 530227 h 3911859"/>
                <a:gd name="connsiteX4003" fmla="*/ 378880 w 7123922"/>
                <a:gd name="connsiteY4003" fmla="*/ 526028 h 3911859"/>
                <a:gd name="connsiteX4004" fmla="*/ 380979 w 7123922"/>
                <a:gd name="connsiteY4004" fmla="*/ 525328 h 3911859"/>
                <a:gd name="connsiteX4005" fmla="*/ 379579 w 7123922"/>
                <a:gd name="connsiteY4005" fmla="*/ 521129 h 3911859"/>
                <a:gd name="connsiteX4006" fmla="*/ 365583 w 7123922"/>
                <a:gd name="connsiteY4006" fmla="*/ 514131 h 3911859"/>
                <a:gd name="connsiteX4007" fmla="*/ 361385 w 7123922"/>
                <a:gd name="connsiteY4007" fmla="*/ 502935 h 3911859"/>
                <a:gd name="connsiteX4008" fmla="*/ 362784 w 7123922"/>
                <a:gd name="connsiteY4008" fmla="*/ 458148 h 3911859"/>
                <a:gd name="connsiteX4009" fmla="*/ 357186 w 7123922"/>
                <a:gd name="connsiteY4009" fmla="*/ 441353 h 3911859"/>
                <a:gd name="connsiteX4010" fmla="*/ 362784 w 7123922"/>
                <a:gd name="connsiteY4010" fmla="*/ 421758 h 3911859"/>
                <a:gd name="connsiteX4011" fmla="*/ 374681 w 7123922"/>
                <a:gd name="connsiteY4011" fmla="*/ 408462 h 3911859"/>
                <a:gd name="connsiteX4012" fmla="*/ 393575 w 7123922"/>
                <a:gd name="connsiteY4012" fmla="*/ 403564 h 3911859"/>
                <a:gd name="connsiteX4013" fmla="*/ 396374 w 7123922"/>
                <a:gd name="connsiteY4013" fmla="*/ 404263 h 3911859"/>
                <a:gd name="connsiteX4014" fmla="*/ 452358 w 7123922"/>
                <a:gd name="connsiteY4014" fmla="*/ 397265 h 3911859"/>
                <a:gd name="connsiteX4015" fmla="*/ 458656 w 7123922"/>
                <a:gd name="connsiteY4015" fmla="*/ 392367 h 3911859"/>
                <a:gd name="connsiteX4016" fmla="*/ 505543 w 7123922"/>
                <a:gd name="connsiteY4016" fmla="*/ 362975 h 3911859"/>
                <a:gd name="connsiteX4017" fmla="*/ 534234 w 7123922"/>
                <a:gd name="connsiteY4017" fmla="*/ 358077 h 3911859"/>
                <a:gd name="connsiteX4018" fmla="*/ 555928 w 7123922"/>
                <a:gd name="connsiteY4018" fmla="*/ 355977 h 3911859"/>
                <a:gd name="connsiteX4019" fmla="*/ 562226 w 7123922"/>
                <a:gd name="connsiteY4019" fmla="*/ 351779 h 3911859"/>
                <a:gd name="connsiteX4020" fmla="*/ 566425 w 7123922"/>
                <a:gd name="connsiteY4020" fmla="*/ 345480 h 3911859"/>
                <a:gd name="connsiteX4021" fmla="*/ 588118 w 7123922"/>
                <a:gd name="connsiteY4021" fmla="*/ 339182 h 3911859"/>
                <a:gd name="connsiteX4022" fmla="*/ 603514 w 7123922"/>
                <a:gd name="connsiteY4022" fmla="*/ 343381 h 3911859"/>
                <a:gd name="connsiteX4023" fmla="*/ 629406 w 7123922"/>
                <a:gd name="connsiteY4023" fmla="*/ 339882 h 3911859"/>
                <a:gd name="connsiteX4024" fmla="*/ 646201 w 7123922"/>
                <a:gd name="connsiteY4024" fmla="*/ 332884 h 3911859"/>
                <a:gd name="connsiteX4025" fmla="*/ 655999 w 7123922"/>
                <a:gd name="connsiteY4025" fmla="*/ 334984 h 3911859"/>
                <a:gd name="connsiteX4026" fmla="*/ 667195 w 7123922"/>
                <a:gd name="connsiteY4026" fmla="*/ 351079 h 3911859"/>
                <a:gd name="connsiteX4027" fmla="*/ 666496 w 7123922"/>
                <a:gd name="connsiteY4027" fmla="*/ 351079 h 3911859"/>
                <a:gd name="connsiteX4028" fmla="*/ 665096 w 7123922"/>
                <a:gd name="connsiteY4028" fmla="*/ 351779 h 3911859"/>
                <a:gd name="connsiteX4029" fmla="*/ 657398 w 7123922"/>
                <a:gd name="connsiteY4029" fmla="*/ 353878 h 3911859"/>
                <a:gd name="connsiteX4030" fmla="*/ 653899 w 7123922"/>
                <a:gd name="connsiteY4030" fmla="*/ 355278 h 3911859"/>
                <a:gd name="connsiteX4031" fmla="*/ 653899 w 7123922"/>
                <a:gd name="connsiteY4031" fmla="*/ 355977 h 3911859"/>
                <a:gd name="connsiteX4032" fmla="*/ 644102 w 7123922"/>
                <a:gd name="connsiteY4032" fmla="*/ 356677 h 3911859"/>
                <a:gd name="connsiteX4033" fmla="*/ 642003 w 7123922"/>
                <a:gd name="connsiteY4033" fmla="*/ 358077 h 3911859"/>
                <a:gd name="connsiteX4034" fmla="*/ 644102 w 7123922"/>
                <a:gd name="connsiteY4034" fmla="*/ 362276 h 3911859"/>
                <a:gd name="connsiteX4035" fmla="*/ 652500 w 7123922"/>
                <a:gd name="connsiteY4035" fmla="*/ 360176 h 3911859"/>
                <a:gd name="connsiteX4036" fmla="*/ 653199 w 7123922"/>
                <a:gd name="connsiteY4036" fmla="*/ 355977 h 3911859"/>
                <a:gd name="connsiteX4037" fmla="*/ 653899 w 7123922"/>
                <a:gd name="connsiteY4037" fmla="*/ 355977 h 3911859"/>
                <a:gd name="connsiteX4038" fmla="*/ 656698 w 7123922"/>
                <a:gd name="connsiteY4038" fmla="*/ 354578 h 3911859"/>
                <a:gd name="connsiteX4039" fmla="*/ 664396 w 7123922"/>
                <a:gd name="connsiteY4039" fmla="*/ 352478 h 3911859"/>
                <a:gd name="connsiteX4040" fmla="*/ 666496 w 7123922"/>
                <a:gd name="connsiteY4040" fmla="*/ 352478 h 3911859"/>
                <a:gd name="connsiteX4041" fmla="*/ 666496 w 7123922"/>
                <a:gd name="connsiteY4041" fmla="*/ 352478 h 3911859"/>
                <a:gd name="connsiteX4042" fmla="*/ 670694 w 7123922"/>
                <a:gd name="connsiteY4042" fmla="*/ 362276 h 3911859"/>
                <a:gd name="connsiteX4043" fmla="*/ 674893 w 7123922"/>
                <a:gd name="connsiteY4043" fmla="*/ 369274 h 3911859"/>
                <a:gd name="connsiteX4044" fmla="*/ 683291 w 7123922"/>
                <a:gd name="connsiteY4044" fmla="*/ 370673 h 3911859"/>
                <a:gd name="connsiteX4045" fmla="*/ 695887 w 7123922"/>
                <a:gd name="connsiteY4045" fmla="*/ 374872 h 3911859"/>
                <a:gd name="connsiteX4046" fmla="*/ 700786 w 7123922"/>
                <a:gd name="connsiteY4046" fmla="*/ 380470 h 3911859"/>
                <a:gd name="connsiteX4047" fmla="*/ 698686 w 7123922"/>
                <a:gd name="connsiteY4047" fmla="*/ 387468 h 3911859"/>
                <a:gd name="connsiteX4048" fmla="*/ 696587 w 7123922"/>
                <a:gd name="connsiteY4048" fmla="*/ 391667 h 3911859"/>
                <a:gd name="connsiteX4049" fmla="*/ 704984 w 7123922"/>
                <a:gd name="connsiteY4049" fmla="*/ 411961 h 3911859"/>
                <a:gd name="connsiteX4050" fmla="*/ 711982 w 7123922"/>
                <a:gd name="connsiteY4050" fmla="*/ 414760 h 3911859"/>
                <a:gd name="connsiteX4051" fmla="*/ 725279 w 7123922"/>
                <a:gd name="connsiteY4051" fmla="*/ 411961 h 3911859"/>
                <a:gd name="connsiteX4052" fmla="*/ 741374 w 7123922"/>
                <a:gd name="connsiteY4052" fmla="*/ 418959 h 3911859"/>
                <a:gd name="connsiteX4053" fmla="*/ 751871 w 7123922"/>
                <a:gd name="connsiteY4053" fmla="*/ 432955 h 3911859"/>
                <a:gd name="connsiteX4054" fmla="*/ 764467 w 7123922"/>
                <a:gd name="connsiteY4054" fmla="*/ 442052 h 3911859"/>
                <a:gd name="connsiteX4055" fmla="*/ 791759 w 7123922"/>
                <a:gd name="connsiteY4055" fmla="*/ 458148 h 3911859"/>
                <a:gd name="connsiteX4056" fmla="*/ 811353 w 7123922"/>
                <a:gd name="connsiteY4056" fmla="*/ 465146 h 3911859"/>
                <a:gd name="connsiteX4057" fmla="*/ 822550 w 7123922"/>
                <a:gd name="connsiteY4057" fmla="*/ 465845 h 3911859"/>
                <a:gd name="connsiteX4058" fmla="*/ 831647 w 7123922"/>
                <a:gd name="connsiteY4058" fmla="*/ 470744 h 3911859"/>
                <a:gd name="connsiteX4059" fmla="*/ 834447 w 7123922"/>
                <a:gd name="connsiteY4059" fmla="*/ 474943 h 3911859"/>
                <a:gd name="connsiteX4060" fmla="*/ 861739 w 7123922"/>
                <a:gd name="connsiteY4060" fmla="*/ 501535 h 3911859"/>
                <a:gd name="connsiteX4061" fmla="*/ 883432 w 7123922"/>
                <a:gd name="connsiteY4061" fmla="*/ 515531 h 3911859"/>
                <a:gd name="connsiteX4062" fmla="*/ 883432 w 7123922"/>
                <a:gd name="connsiteY4062" fmla="*/ 515531 h 3911859"/>
                <a:gd name="connsiteX4063" fmla="*/ 884132 w 7123922"/>
                <a:gd name="connsiteY4063" fmla="*/ 515531 h 3911859"/>
                <a:gd name="connsiteX4064" fmla="*/ 886931 w 7123922"/>
                <a:gd name="connsiteY4064" fmla="*/ 512732 h 3911859"/>
                <a:gd name="connsiteX4065" fmla="*/ 891130 w 7123922"/>
                <a:gd name="connsiteY4065" fmla="*/ 513432 h 3911859"/>
                <a:gd name="connsiteX4066" fmla="*/ 889031 w 7123922"/>
                <a:gd name="connsiteY4066" fmla="*/ 506434 h 3911859"/>
                <a:gd name="connsiteX4067" fmla="*/ 889031 w 7123922"/>
                <a:gd name="connsiteY4067" fmla="*/ 506434 h 3911859"/>
                <a:gd name="connsiteX4068" fmla="*/ 6347439 w 7123922"/>
                <a:gd name="connsiteY4068" fmla="*/ 1677892 h 3911859"/>
                <a:gd name="connsiteX4069" fmla="*/ 6344640 w 7123922"/>
                <a:gd name="connsiteY4069" fmla="*/ 1674393 h 3911859"/>
                <a:gd name="connsiteX4070" fmla="*/ 6347439 w 7123922"/>
                <a:gd name="connsiteY4070" fmla="*/ 1670894 h 3911859"/>
                <a:gd name="connsiteX4071" fmla="*/ 6350239 w 7123922"/>
                <a:gd name="connsiteY4071" fmla="*/ 1674393 h 3911859"/>
                <a:gd name="connsiteX4072" fmla="*/ 6347439 w 7123922"/>
                <a:gd name="connsiteY4072" fmla="*/ 1677892 h 3911859"/>
                <a:gd name="connsiteX4073" fmla="*/ 6347439 w 7123922"/>
                <a:gd name="connsiteY4073" fmla="*/ 1677892 h 3911859"/>
                <a:gd name="connsiteX4074" fmla="*/ 5862480 w 7123922"/>
                <a:gd name="connsiteY4074" fmla="*/ 3167758 h 3911859"/>
                <a:gd name="connsiteX4075" fmla="*/ 5864580 w 7123922"/>
                <a:gd name="connsiteY4075" fmla="*/ 3167758 h 3911859"/>
                <a:gd name="connsiteX4076" fmla="*/ 5864580 w 7123922"/>
                <a:gd name="connsiteY4076" fmla="*/ 3167058 h 3911859"/>
                <a:gd name="connsiteX4077" fmla="*/ 5864580 w 7123922"/>
                <a:gd name="connsiteY4077" fmla="*/ 3167058 h 3911859"/>
                <a:gd name="connsiteX4078" fmla="*/ 5860381 w 7123922"/>
                <a:gd name="connsiteY4078" fmla="*/ 3159360 h 3911859"/>
                <a:gd name="connsiteX4079" fmla="*/ 5863181 w 7123922"/>
                <a:gd name="connsiteY4079" fmla="*/ 3155861 h 3911859"/>
                <a:gd name="connsiteX4080" fmla="*/ 5867379 w 7123922"/>
                <a:gd name="connsiteY4080" fmla="*/ 3156561 h 3911859"/>
                <a:gd name="connsiteX4081" fmla="*/ 5869478 w 7123922"/>
                <a:gd name="connsiteY4081" fmla="*/ 3167058 h 3911859"/>
                <a:gd name="connsiteX4082" fmla="*/ 5870179 w 7123922"/>
                <a:gd name="connsiteY4082" fmla="*/ 3167058 h 3911859"/>
                <a:gd name="connsiteX4083" fmla="*/ 5873678 w 7123922"/>
                <a:gd name="connsiteY4083" fmla="*/ 3164259 h 3911859"/>
                <a:gd name="connsiteX4084" fmla="*/ 5876476 w 7123922"/>
                <a:gd name="connsiteY4084" fmla="*/ 3157960 h 3911859"/>
                <a:gd name="connsiteX4085" fmla="*/ 5873678 w 7123922"/>
                <a:gd name="connsiteY4085" fmla="*/ 3150962 h 3911859"/>
                <a:gd name="connsiteX4086" fmla="*/ 5868079 w 7123922"/>
                <a:gd name="connsiteY4086" fmla="*/ 3124370 h 3911859"/>
                <a:gd name="connsiteX4087" fmla="*/ 5873678 w 7123922"/>
                <a:gd name="connsiteY4087" fmla="*/ 3105476 h 3911859"/>
                <a:gd name="connsiteX4088" fmla="*/ 5879276 w 7123922"/>
                <a:gd name="connsiteY4088" fmla="*/ 3086581 h 3911859"/>
                <a:gd name="connsiteX4089" fmla="*/ 5880676 w 7123922"/>
                <a:gd name="connsiteY4089" fmla="*/ 3074685 h 3911859"/>
                <a:gd name="connsiteX4090" fmla="*/ 5885574 w 7123922"/>
                <a:gd name="connsiteY4090" fmla="*/ 3066287 h 3911859"/>
                <a:gd name="connsiteX4091" fmla="*/ 5890472 w 7123922"/>
                <a:gd name="connsiteY4091" fmla="*/ 3065587 h 3911859"/>
                <a:gd name="connsiteX4092" fmla="*/ 5896071 w 7123922"/>
                <a:gd name="connsiteY4092" fmla="*/ 3066987 h 3911859"/>
                <a:gd name="connsiteX4093" fmla="*/ 5907967 w 7123922"/>
                <a:gd name="connsiteY4093" fmla="*/ 3057190 h 3911859"/>
                <a:gd name="connsiteX4094" fmla="*/ 5939458 w 7123922"/>
                <a:gd name="connsiteY4094" fmla="*/ 3042494 h 3911859"/>
                <a:gd name="connsiteX4095" fmla="*/ 5965351 w 7123922"/>
                <a:gd name="connsiteY4095" fmla="*/ 3037595 h 3911859"/>
                <a:gd name="connsiteX4096" fmla="*/ 5973048 w 7123922"/>
                <a:gd name="connsiteY4096" fmla="*/ 3036196 h 3911859"/>
                <a:gd name="connsiteX4097" fmla="*/ 6010138 w 7123922"/>
                <a:gd name="connsiteY4097" fmla="*/ 3022900 h 3911859"/>
                <a:gd name="connsiteX4098" fmla="*/ 6034631 w 7123922"/>
                <a:gd name="connsiteY4098" fmla="*/ 3019401 h 3911859"/>
                <a:gd name="connsiteX4099" fmla="*/ 6064022 w 7123922"/>
                <a:gd name="connsiteY4099" fmla="*/ 3003306 h 3911859"/>
                <a:gd name="connsiteX4100" fmla="*/ 6069621 w 7123922"/>
                <a:gd name="connsiteY4100" fmla="*/ 2994908 h 3911859"/>
                <a:gd name="connsiteX4101" fmla="*/ 6082916 w 7123922"/>
                <a:gd name="connsiteY4101" fmla="*/ 2966916 h 3911859"/>
                <a:gd name="connsiteX4102" fmla="*/ 6087115 w 7123922"/>
                <a:gd name="connsiteY4102" fmla="*/ 2958519 h 3911859"/>
                <a:gd name="connsiteX4103" fmla="*/ 6099711 w 7123922"/>
                <a:gd name="connsiteY4103" fmla="*/ 2948722 h 3911859"/>
                <a:gd name="connsiteX4104" fmla="*/ 6106709 w 7123922"/>
                <a:gd name="connsiteY4104" fmla="*/ 2950121 h 3911859"/>
                <a:gd name="connsiteX4105" fmla="*/ 6114407 w 7123922"/>
                <a:gd name="connsiteY4105" fmla="*/ 2959918 h 3911859"/>
                <a:gd name="connsiteX4106" fmla="*/ 6118606 w 7123922"/>
                <a:gd name="connsiteY4106" fmla="*/ 2959918 h 3911859"/>
                <a:gd name="connsiteX4107" fmla="*/ 6119306 w 7123922"/>
                <a:gd name="connsiteY4107" fmla="*/ 2957819 h 3911859"/>
                <a:gd name="connsiteX4108" fmla="*/ 6117206 w 7123922"/>
                <a:gd name="connsiteY4108" fmla="*/ 2948022 h 3911859"/>
                <a:gd name="connsiteX4109" fmla="*/ 6123505 w 7123922"/>
                <a:gd name="connsiteY4109" fmla="*/ 2941024 h 3911859"/>
                <a:gd name="connsiteX4110" fmla="*/ 6131902 w 7123922"/>
                <a:gd name="connsiteY4110" fmla="*/ 2941724 h 3911859"/>
                <a:gd name="connsiteX4111" fmla="*/ 6137500 w 7123922"/>
                <a:gd name="connsiteY4111" fmla="*/ 2937525 h 3911859"/>
                <a:gd name="connsiteX4112" fmla="*/ 6138200 w 7123922"/>
                <a:gd name="connsiteY4112" fmla="*/ 2932626 h 3911859"/>
                <a:gd name="connsiteX4113" fmla="*/ 6147997 w 7123922"/>
                <a:gd name="connsiteY4113" fmla="*/ 2917231 h 3911859"/>
                <a:gd name="connsiteX4114" fmla="*/ 6154296 w 7123922"/>
                <a:gd name="connsiteY4114" fmla="*/ 2913032 h 3911859"/>
                <a:gd name="connsiteX4115" fmla="*/ 6165492 w 7123922"/>
                <a:gd name="connsiteY4115" fmla="*/ 2900436 h 3911859"/>
                <a:gd name="connsiteX4116" fmla="*/ 6179488 w 7123922"/>
                <a:gd name="connsiteY4116" fmla="*/ 2894837 h 3911859"/>
                <a:gd name="connsiteX4117" fmla="*/ 6196983 w 7123922"/>
                <a:gd name="connsiteY4117" fmla="*/ 2888539 h 3911859"/>
                <a:gd name="connsiteX4118" fmla="*/ 6211679 w 7123922"/>
                <a:gd name="connsiteY4118" fmla="*/ 2892738 h 3911859"/>
                <a:gd name="connsiteX4119" fmla="*/ 6223576 w 7123922"/>
                <a:gd name="connsiteY4119" fmla="*/ 2906734 h 3911859"/>
                <a:gd name="connsiteX4120" fmla="*/ 6233372 w 7123922"/>
                <a:gd name="connsiteY4120" fmla="*/ 2909533 h 3911859"/>
                <a:gd name="connsiteX4121" fmla="*/ 6249468 w 7123922"/>
                <a:gd name="connsiteY4121" fmla="*/ 2911632 h 3911859"/>
                <a:gd name="connsiteX4122" fmla="*/ 6256466 w 7123922"/>
                <a:gd name="connsiteY4122" fmla="*/ 2906034 h 3911859"/>
                <a:gd name="connsiteX4123" fmla="*/ 6257865 w 7123922"/>
                <a:gd name="connsiteY4123" fmla="*/ 2892038 h 3911859"/>
                <a:gd name="connsiteX4124" fmla="*/ 6278859 w 7123922"/>
                <a:gd name="connsiteY4124" fmla="*/ 2866145 h 3911859"/>
                <a:gd name="connsiteX4125" fmla="*/ 6298453 w 7123922"/>
                <a:gd name="connsiteY4125" fmla="*/ 2852850 h 3911859"/>
                <a:gd name="connsiteX4126" fmla="*/ 6308950 w 7123922"/>
                <a:gd name="connsiteY4126" fmla="*/ 2851450 h 3911859"/>
                <a:gd name="connsiteX4127" fmla="*/ 6327145 w 7123922"/>
                <a:gd name="connsiteY4127" fmla="*/ 2848650 h 3911859"/>
                <a:gd name="connsiteX4128" fmla="*/ 6328545 w 7123922"/>
                <a:gd name="connsiteY4128" fmla="*/ 2840253 h 3911859"/>
                <a:gd name="connsiteX4129" fmla="*/ 6320847 w 7123922"/>
                <a:gd name="connsiteY4129" fmla="*/ 2833955 h 3911859"/>
                <a:gd name="connsiteX4130" fmla="*/ 6320847 w 7123922"/>
                <a:gd name="connsiteY4130" fmla="*/ 2831856 h 3911859"/>
                <a:gd name="connsiteX4131" fmla="*/ 6322946 w 7123922"/>
                <a:gd name="connsiteY4131" fmla="*/ 2830456 h 3911859"/>
                <a:gd name="connsiteX4132" fmla="*/ 6327845 w 7123922"/>
                <a:gd name="connsiteY4132" fmla="*/ 2830456 h 3911859"/>
                <a:gd name="connsiteX4133" fmla="*/ 6348139 w 7123922"/>
                <a:gd name="connsiteY4133" fmla="*/ 2837454 h 3911859"/>
                <a:gd name="connsiteX4134" fmla="*/ 6388727 w 7123922"/>
                <a:gd name="connsiteY4134" fmla="*/ 2850750 h 3911859"/>
                <a:gd name="connsiteX4135" fmla="*/ 6396425 w 7123922"/>
                <a:gd name="connsiteY4135" fmla="*/ 2849351 h 3911859"/>
                <a:gd name="connsiteX4136" fmla="*/ 6404123 w 7123922"/>
                <a:gd name="connsiteY4136" fmla="*/ 2848650 h 3911859"/>
                <a:gd name="connsiteX4137" fmla="*/ 6416719 w 7123922"/>
                <a:gd name="connsiteY4137" fmla="*/ 2848650 h 3911859"/>
                <a:gd name="connsiteX4138" fmla="*/ 6429315 w 7123922"/>
                <a:gd name="connsiteY4138" fmla="*/ 2851450 h 3911859"/>
                <a:gd name="connsiteX4139" fmla="*/ 6431415 w 7123922"/>
                <a:gd name="connsiteY4139" fmla="*/ 2855648 h 3911859"/>
                <a:gd name="connsiteX4140" fmla="*/ 6420218 w 7123922"/>
                <a:gd name="connsiteY4140" fmla="*/ 2875243 h 3911859"/>
                <a:gd name="connsiteX4141" fmla="*/ 6413220 w 7123922"/>
                <a:gd name="connsiteY4141" fmla="*/ 2878742 h 3911859"/>
                <a:gd name="connsiteX4142" fmla="*/ 6407621 w 7123922"/>
                <a:gd name="connsiteY4142" fmla="*/ 2883640 h 3911859"/>
                <a:gd name="connsiteX4143" fmla="*/ 6399224 w 7123922"/>
                <a:gd name="connsiteY4143" fmla="*/ 2906734 h 3911859"/>
                <a:gd name="connsiteX4144" fmla="*/ 6402024 w 7123922"/>
                <a:gd name="connsiteY4144" fmla="*/ 2917930 h 3911859"/>
                <a:gd name="connsiteX4145" fmla="*/ 6411120 w 7123922"/>
                <a:gd name="connsiteY4145" fmla="*/ 2927028 h 3911859"/>
                <a:gd name="connsiteX4146" fmla="*/ 6423717 w 7123922"/>
                <a:gd name="connsiteY4146" fmla="*/ 2936125 h 3911859"/>
                <a:gd name="connsiteX4147" fmla="*/ 6446110 w 7123922"/>
                <a:gd name="connsiteY4147" fmla="*/ 2949421 h 3911859"/>
                <a:gd name="connsiteX4148" fmla="*/ 6465005 w 7123922"/>
                <a:gd name="connsiteY4148" fmla="*/ 2957119 h 3911859"/>
                <a:gd name="connsiteX4149" fmla="*/ 6469903 w 7123922"/>
                <a:gd name="connsiteY4149" fmla="*/ 2957119 h 3911859"/>
                <a:gd name="connsiteX4150" fmla="*/ 6469903 w 7123922"/>
                <a:gd name="connsiteY4150" fmla="*/ 2956419 h 3911859"/>
                <a:gd name="connsiteX4151" fmla="*/ 6471303 w 7123922"/>
                <a:gd name="connsiteY4151" fmla="*/ 2956419 h 3911859"/>
                <a:gd name="connsiteX4152" fmla="*/ 6474802 w 7123922"/>
                <a:gd name="connsiteY4152" fmla="*/ 2952221 h 3911859"/>
                <a:gd name="connsiteX4153" fmla="*/ 6476901 w 7123922"/>
                <a:gd name="connsiteY4153" fmla="*/ 2951521 h 3911859"/>
                <a:gd name="connsiteX4154" fmla="*/ 6476901 w 7123922"/>
                <a:gd name="connsiteY4154" fmla="*/ 2955020 h 3911859"/>
                <a:gd name="connsiteX4155" fmla="*/ 6471303 w 7123922"/>
                <a:gd name="connsiteY4155" fmla="*/ 2956419 h 3911859"/>
                <a:gd name="connsiteX4156" fmla="*/ 6470603 w 7123922"/>
                <a:gd name="connsiteY4156" fmla="*/ 2957119 h 3911859"/>
                <a:gd name="connsiteX4157" fmla="*/ 6469903 w 7123922"/>
                <a:gd name="connsiteY4157" fmla="*/ 2957119 h 3911859"/>
                <a:gd name="connsiteX4158" fmla="*/ 6476901 w 7123922"/>
                <a:gd name="connsiteY4158" fmla="*/ 2969716 h 3911859"/>
                <a:gd name="connsiteX4159" fmla="*/ 6499295 w 7123922"/>
                <a:gd name="connsiteY4159" fmla="*/ 2976013 h 3911859"/>
                <a:gd name="connsiteX4160" fmla="*/ 6511891 w 7123922"/>
                <a:gd name="connsiteY4160" fmla="*/ 2967616 h 3911859"/>
                <a:gd name="connsiteX4161" fmla="*/ 6519589 w 7123922"/>
                <a:gd name="connsiteY4161" fmla="*/ 2949421 h 3911859"/>
                <a:gd name="connsiteX4162" fmla="*/ 6528687 w 7123922"/>
                <a:gd name="connsiteY4162" fmla="*/ 2921429 h 3911859"/>
                <a:gd name="connsiteX4163" fmla="*/ 6530086 w 7123922"/>
                <a:gd name="connsiteY4163" fmla="*/ 2909533 h 3911859"/>
                <a:gd name="connsiteX4164" fmla="*/ 6535684 w 7123922"/>
                <a:gd name="connsiteY4164" fmla="*/ 2873143 h 3911859"/>
                <a:gd name="connsiteX4165" fmla="*/ 6541983 w 7123922"/>
                <a:gd name="connsiteY4165" fmla="*/ 2852149 h 3911859"/>
                <a:gd name="connsiteX4166" fmla="*/ 6550380 w 7123922"/>
                <a:gd name="connsiteY4166" fmla="*/ 2831156 h 3911859"/>
                <a:gd name="connsiteX4167" fmla="*/ 6553879 w 7123922"/>
                <a:gd name="connsiteY4167" fmla="*/ 2827657 h 3911859"/>
                <a:gd name="connsiteX4168" fmla="*/ 6558777 w 7123922"/>
                <a:gd name="connsiteY4168" fmla="*/ 2826957 h 3911859"/>
                <a:gd name="connsiteX4169" fmla="*/ 6564376 w 7123922"/>
                <a:gd name="connsiteY4169" fmla="*/ 2831856 h 3911859"/>
                <a:gd name="connsiteX4170" fmla="*/ 6576973 w 7123922"/>
                <a:gd name="connsiteY4170" fmla="*/ 2864046 h 3911859"/>
                <a:gd name="connsiteX4171" fmla="*/ 6581171 w 7123922"/>
                <a:gd name="connsiteY4171" fmla="*/ 2888539 h 3911859"/>
                <a:gd name="connsiteX4172" fmla="*/ 6582570 w 7123922"/>
                <a:gd name="connsiteY4172" fmla="*/ 2895537 h 3911859"/>
                <a:gd name="connsiteX4173" fmla="*/ 6590268 w 7123922"/>
                <a:gd name="connsiteY4173" fmla="*/ 2900436 h 3911859"/>
                <a:gd name="connsiteX4174" fmla="*/ 6604964 w 7123922"/>
                <a:gd name="connsiteY4174" fmla="*/ 2904634 h 3911859"/>
                <a:gd name="connsiteX4175" fmla="*/ 6614061 w 7123922"/>
                <a:gd name="connsiteY4175" fmla="*/ 2924229 h 3911859"/>
                <a:gd name="connsiteX4176" fmla="*/ 6614761 w 7123922"/>
                <a:gd name="connsiteY4176" fmla="*/ 2941724 h 3911859"/>
                <a:gd name="connsiteX4177" fmla="*/ 6620360 w 7123922"/>
                <a:gd name="connsiteY4177" fmla="*/ 2962718 h 3911859"/>
                <a:gd name="connsiteX4178" fmla="*/ 6626658 w 7123922"/>
                <a:gd name="connsiteY4178" fmla="*/ 2988610 h 3911859"/>
                <a:gd name="connsiteX4179" fmla="*/ 6629457 w 7123922"/>
                <a:gd name="connsiteY4179" fmla="*/ 3008204 h 3911859"/>
                <a:gd name="connsiteX4180" fmla="*/ 6635755 w 7123922"/>
                <a:gd name="connsiteY4180" fmla="*/ 3015902 h 3911859"/>
                <a:gd name="connsiteX4181" fmla="*/ 6673544 w 7123922"/>
                <a:gd name="connsiteY4181" fmla="*/ 3039695 h 3911859"/>
                <a:gd name="connsiteX4182" fmla="*/ 6677743 w 7123922"/>
                <a:gd name="connsiteY4182" fmla="*/ 3045293 h 3911859"/>
                <a:gd name="connsiteX4183" fmla="*/ 6684041 w 7123922"/>
                <a:gd name="connsiteY4183" fmla="*/ 3063488 h 3911859"/>
                <a:gd name="connsiteX4184" fmla="*/ 6689640 w 7123922"/>
                <a:gd name="connsiteY4184" fmla="*/ 3084482 h 3911859"/>
                <a:gd name="connsiteX4185" fmla="*/ 6692439 w 7123922"/>
                <a:gd name="connsiteY4185" fmla="*/ 3087981 h 3911859"/>
                <a:gd name="connsiteX4186" fmla="*/ 6707134 w 7123922"/>
                <a:gd name="connsiteY4186" fmla="*/ 3093579 h 3911859"/>
                <a:gd name="connsiteX4187" fmla="*/ 6715532 w 7123922"/>
                <a:gd name="connsiteY4187" fmla="*/ 3104776 h 3911859"/>
                <a:gd name="connsiteX4188" fmla="*/ 6726728 w 7123922"/>
                <a:gd name="connsiteY4188" fmla="*/ 3134168 h 3911859"/>
                <a:gd name="connsiteX4189" fmla="*/ 6742124 w 7123922"/>
                <a:gd name="connsiteY4189" fmla="*/ 3153762 h 3911859"/>
                <a:gd name="connsiteX4190" fmla="*/ 6744924 w 7123922"/>
                <a:gd name="connsiteY4190" fmla="*/ 3157960 h 3911859"/>
                <a:gd name="connsiteX4191" fmla="*/ 6758219 w 7123922"/>
                <a:gd name="connsiteY4191" fmla="*/ 3158660 h 3911859"/>
                <a:gd name="connsiteX4192" fmla="*/ 6760319 w 7123922"/>
                <a:gd name="connsiteY4192" fmla="*/ 3157261 h 3911859"/>
                <a:gd name="connsiteX4193" fmla="*/ 6762419 w 7123922"/>
                <a:gd name="connsiteY4193" fmla="*/ 3160760 h 3911859"/>
                <a:gd name="connsiteX4194" fmla="*/ 6761018 w 7123922"/>
                <a:gd name="connsiteY4194" fmla="*/ 3165658 h 3911859"/>
                <a:gd name="connsiteX4195" fmla="*/ 6752621 w 7123922"/>
                <a:gd name="connsiteY4195" fmla="*/ 3199248 h 3911859"/>
                <a:gd name="connsiteX4196" fmla="*/ 6750521 w 7123922"/>
                <a:gd name="connsiteY4196" fmla="*/ 3211145 h 3911859"/>
                <a:gd name="connsiteX4197" fmla="*/ 6750521 w 7123922"/>
                <a:gd name="connsiteY4197" fmla="*/ 3227940 h 3911859"/>
                <a:gd name="connsiteX4198" fmla="*/ 6752621 w 7123922"/>
                <a:gd name="connsiteY4198" fmla="*/ 3252433 h 3911859"/>
                <a:gd name="connsiteX4199" fmla="*/ 6748423 w 7123922"/>
                <a:gd name="connsiteY4199" fmla="*/ 3264329 h 3911859"/>
                <a:gd name="connsiteX4200" fmla="*/ 6731627 w 7123922"/>
                <a:gd name="connsiteY4200" fmla="*/ 3300719 h 3911859"/>
                <a:gd name="connsiteX4201" fmla="*/ 6722530 w 7123922"/>
                <a:gd name="connsiteY4201" fmla="*/ 3331510 h 3911859"/>
                <a:gd name="connsiteX4202" fmla="*/ 6704335 w 7123922"/>
                <a:gd name="connsiteY4202" fmla="*/ 3358802 h 3911859"/>
                <a:gd name="connsiteX4203" fmla="*/ 6697337 w 7123922"/>
                <a:gd name="connsiteY4203" fmla="*/ 3365800 h 3911859"/>
                <a:gd name="connsiteX4204" fmla="*/ 6665846 w 7123922"/>
                <a:gd name="connsiteY4204" fmla="*/ 3398690 h 3911859"/>
                <a:gd name="connsiteX4205" fmla="*/ 6651850 w 7123922"/>
                <a:gd name="connsiteY4205" fmla="*/ 3422483 h 3911859"/>
                <a:gd name="connsiteX4206" fmla="*/ 6638554 w 7123922"/>
                <a:gd name="connsiteY4206" fmla="*/ 3440678 h 3911859"/>
                <a:gd name="connsiteX4207" fmla="*/ 6620360 w 7123922"/>
                <a:gd name="connsiteY4207" fmla="*/ 3470769 h 3911859"/>
                <a:gd name="connsiteX4208" fmla="*/ 6611262 w 7123922"/>
                <a:gd name="connsiteY4208" fmla="*/ 3501560 h 3911859"/>
                <a:gd name="connsiteX4209" fmla="*/ 6592368 w 7123922"/>
                <a:gd name="connsiteY4209" fmla="*/ 3517656 h 3911859"/>
                <a:gd name="connsiteX4210" fmla="*/ 6579071 w 7123922"/>
                <a:gd name="connsiteY4210" fmla="*/ 3517656 h 3911859"/>
                <a:gd name="connsiteX4211" fmla="*/ 6546181 w 7123922"/>
                <a:gd name="connsiteY4211" fmla="*/ 3528153 h 3911859"/>
                <a:gd name="connsiteX4212" fmla="*/ 6516090 w 7123922"/>
                <a:gd name="connsiteY4212" fmla="*/ 3548446 h 3911859"/>
                <a:gd name="connsiteX4213" fmla="*/ 6509092 w 7123922"/>
                <a:gd name="connsiteY4213" fmla="*/ 3547047 h 3911859"/>
                <a:gd name="connsiteX4214" fmla="*/ 6491597 w 7123922"/>
                <a:gd name="connsiteY4214" fmla="*/ 3525353 h 3911859"/>
                <a:gd name="connsiteX4215" fmla="*/ 6492997 w 7123922"/>
                <a:gd name="connsiteY4215" fmla="*/ 3518355 h 3911859"/>
                <a:gd name="connsiteX4216" fmla="*/ 6492297 w 7123922"/>
                <a:gd name="connsiteY4216" fmla="*/ 3516256 h 3911859"/>
                <a:gd name="connsiteX4217" fmla="*/ 6488098 w 7123922"/>
                <a:gd name="connsiteY4217" fmla="*/ 3515556 h 3911859"/>
                <a:gd name="connsiteX4218" fmla="*/ 6458707 w 7123922"/>
                <a:gd name="connsiteY4218" fmla="*/ 3536550 h 3911859"/>
                <a:gd name="connsiteX4219" fmla="*/ 6448210 w 7123922"/>
                <a:gd name="connsiteY4219" fmla="*/ 3535151 h 3911859"/>
                <a:gd name="connsiteX4220" fmla="*/ 6438413 w 7123922"/>
                <a:gd name="connsiteY4220" fmla="*/ 3526753 h 3911859"/>
                <a:gd name="connsiteX4221" fmla="*/ 6419519 w 7123922"/>
                <a:gd name="connsiteY4221" fmla="*/ 3517656 h 3911859"/>
                <a:gd name="connsiteX4222" fmla="*/ 6391527 w 7123922"/>
                <a:gd name="connsiteY4222" fmla="*/ 3496662 h 3911859"/>
                <a:gd name="connsiteX4223" fmla="*/ 6385928 w 7123922"/>
                <a:gd name="connsiteY4223" fmla="*/ 3485465 h 3911859"/>
                <a:gd name="connsiteX4224" fmla="*/ 6384529 w 7123922"/>
                <a:gd name="connsiteY4224" fmla="*/ 3475668 h 3911859"/>
                <a:gd name="connsiteX4225" fmla="*/ 6382429 w 7123922"/>
                <a:gd name="connsiteY4225" fmla="*/ 3435080 h 3911859"/>
                <a:gd name="connsiteX4226" fmla="*/ 6382429 w 7123922"/>
                <a:gd name="connsiteY4226" fmla="*/ 3432980 h 3911859"/>
                <a:gd name="connsiteX4227" fmla="*/ 6383129 w 7123922"/>
                <a:gd name="connsiteY4227" fmla="*/ 3432980 h 3911859"/>
                <a:gd name="connsiteX4228" fmla="*/ 6383828 w 7123922"/>
                <a:gd name="connsiteY4228" fmla="*/ 3430881 h 3911859"/>
                <a:gd name="connsiteX4229" fmla="*/ 6382429 w 7123922"/>
                <a:gd name="connsiteY4229" fmla="*/ 3432280 h 3911859"/>
                <a:gd name="connsiteX4230" fmla="*/ 6382429 w 7123922"/>
                <a:gd name="connsiteY4230" fmla="*/ 3432980 h 3911859"/>
                <a:gd name="connsiteX4231" fmla="*/ 6369133 w 7123922"/>
                <a:gd name="connsiteY4231" fmla="*/ 3432280 h 3911859"/>
                <a:gd name="connsiteX4232" fmla="*/ 6366333 w 7123922"/>
                <a:gd name="connsiteY4232" fmla="*/ 3427382 h 3911859"/>
                <a:gd name="connsiteX4233" fmla="*/ 6371232 w 7123922"/>
                <a:gd name="connsiteY4233" fmla="*/ 3406388 h 3911859"/>
                <a:gd name="connsiteX4234" fmla="*/ 6368433 w 7123922"/>
                <a:gd name="connsiteY4234" fmla="*/ 3402889 h 3911859"/>
                <a:gd name="connsiteX4235" fmla="*/ 6366333 w 7123922"/>
                <a:gd name="connsiteY4235" fmla="*/ 3404289 h 3911859"/>
                <a:gd name="connsiteX4236" fmla="*/ 6364234 w 7123922"/>
                <a:gd name="connsiteY4236" fmla="*/ 3408487 h 3911859"/>
                <a:gd name="connsiteX4237" fmla="*/ 6347439 w 7123922"/>
                <a:gd name="connsiteY4237" fmla="*/ 3418285 h 3911859"/>
                <a:gd name="connsiteX4238" fmla="*/ 6339742 w 7123922"/>
                <a:gd name="connsiteY4238" fmla="*/ 3418285 h 3911859"/>
                <a:gd name="connsiteX4239" fmla="*/ 6337642 w 7123922"/>
                <a:gd name="connsiteY4239" fmla="*/ 3414086 h 3911859"/>
                <a:gd name="connsiteX4240" fmla="*/ 6339742 w 7123922"/>
                <a:gd name="connsiteY4240" fmla="*/ 3409887 h 3911859"/>
                <a:gd name="connsiteX4241" fmla="*/ 6354437 w 7123922"/>
                <a:gd name="connsiteY4241" fmla="*/ 3393092 h 3911859"/>
                <a:gd name="connsiteX4242" fmla="*/ 6367733 w 7123922"/>
                <a:gd name="connsiteY4242" fmla="*/ 3371398 h 3911859"/>
                <a:gd name="connsiteX4243" fmla="*/ 6369832 w 7123922"/>
                <a:gd name="connsiteY4243" fmla="*/ 3362301 h 3911859"/>
                <a:gd name="connsiteX4244" fmla="*/ 6368433 w 7123922"/>
                <a:gd name="connsiteY4244" fmla="*/ 3360202 h 3911859"/>
                <a:gd name="connsiteX4245" fmla="*/ 6366333 w 7123922"/>
                <a:gd name="connsiteY4245" fmla="*/ 3360901 h 3911859"/>
                <a:gd name="connsiteX4246" fmla="*/ 6353738 w 7123922"/>
                <a:gd name="connsiteY4246" fmla="*/ 3373497 h 3911859"/>
                <a:gd name="connsiteX4247" fmla="*/ 6340441 w 7123922"/>
                <a:gd name="connsiteY4247" fmla="*/ 3382595 h 3911859"/>
                <a:gd name="connsiteX4248" fmla="*/ 6318048 w 7123922"/>
                <a:gd name="connsiteY4248" fmla="*/ 3404289 h 3911859"/>
                <a:gd name="connsiteX4249" fmla="*/ 6313149 w 7123922"/>
                <a:gd name="connsiteY4249" fmla="*/ 3405688 h 3911859"/>
                <a:gd name="connsiteX4250" fmla="*/ 6306851 w 7123922"/>
                <a:gd name="connsiteY4250" fmla="*/ 3401489 h 3911859"/>
                <a:gd name="connsiteX4251" fmla="*/ 6306151 w 7123922"/>
                <a:gd name="connsiteY4251" fmla="*/ 3399390 h 3911859"/>
                <a:gd name="connsiteX4252" fmla="*/ 6306151 w 7123922"/>
                <a:gd name="connsiteY4252" fmla="*/ 3392392 h 3911859"/>
                <a:gd name="connsiteX4253" fmla="*/ 6304052 w 7123922"/>
                <a:gd name="connsiteY4253" fmla="*/ 3375597 h 3911859"/>
                <a:gd name="connsiteX4254" fmla="*/ 6296354 w 7123922"/>
                <a:gd name="connsiteY4254" fmla="*/ 3360202 h 3911859"/>
                <a:gd name="connsiteX4255" fmla="*/ 6291456 w 7123922"/>
                <a:gd name="connsiteY4255" fmla="*/ 3346905 h 3911859"/>
                <a:gd name="connsiteX4256" fmla="*/ 6284458 w 7123922"/>
                <a:gd name="connsiteY4256" fmla="*/ 3337108 h 3911859"/>
                <a:gd name="connsiteX4257" fmla="*/ 6261364 w 7123922"/>
                <a:gd name="connsiteY4257" fmla="*/ 3329410 h 3911859"/>
                <a:gd name="connsiteX4258" fmla="*/ 6242470 w 7123922"/>
                <a:gd name="connsiteY4258" fmla="*/ 3321013 h 3911859"/>
                <a:gd name="connsiteX4259" fmla="*/ 6230574 w 7123922"/>
                <a:gd name="connsiteY4259" fmla="*/ 3316114 h 3911859"/>
                <a:gd name="connsiteX4260" fmla="*/ 6203281 w 7123922"/>
                <a:gd name="connsiteY4260" fmla="*/ 3315414 h 3911859"/>
                <a:gd name="connsiteX4261" fmla="*/ 6166192 w 7123922"/>
                <a:gd name="connsiteY4261" fmla="*/ 3322412 h 3911859"/>
                <a:gd name="connsiteX4262" fmla="*/ 6118606 w 7123922"/>
                <a:gd name="connsiteY4262" fmla="*/ 3330110 h 3911859"/>
                <a:gd name="connsiteX4263" fmla="*/ 6100411 w 7123922"/>
                <a:gd name="connsiteY4263" fmla="*/ 3334309 h 3911859"/>
                <a:gd name="connsiteX4264" fmla="*/ 6088515 w 7123922"/>
                <a:gd name="connsiteY4264" fmla="*/ 3340607 h 3911859"/>
                <a:gd name="connsiteX4265" fmla="*/ 6052126 w 7123922"/>
                <a:gd name="connsiteY4265" fmla="*/ 3363701 h 3911859"/>
                <a:gd name="connsiteX4266" fmla="*/ 6037429 w 7123922"/>
                <a:gd name="connsiteY4266" fmla="*/ 3369299 h 3911859"/>
                <a:gd name="connsiteX4267" fmla="*/ 6004539 w 7123922"/>
                <a:gd name="connsiteY4267" fmla="*/ 3367200 h 3911859"/>
                <a:gd name="connsiteX4268" fmla="*/ 5966750 w 7123922"/>
                <a:gd name="connsiteY4268" fmla="*/ 3369299 h 3911859"/>
                <a:gd name="connsiteX4269" fmla="*/ 5961852 w 7123922"/>
                <a:gd name="connsiteY4269" fmla="*/ 3371398 h 3911859"/>
                <a:gd name="connsiteX4270" fmla="*/ 5921963 w 7123922"/>
                <a:gd name="connsiteY4270" fmla="*/ 3391692 h 3911859"/>
                <a:gd name="connsiteX4271" fmla="*/ 5911466 w 7123922"/>
                <a:gd name="connsiteY4271" fmla="*/ 3393792 h 3911859"/>
                <a:gd name="connsiteX4272" fmla="*/ 5892572 w 7123922"/>
                <a:gd name="connsiteY4272" fmla="*/ 3393092 h 3911859"/>
                <a:gd name="connsiteX4273" fmla="*/ 5871578 w 7123922"/>
                <a:gd name="connsiteY4273" fmla="*/ 3382595 h 3911859"/>
                <a:gd name="connsiteX4274" fmla="*/ 5860381 w 7123922"/>
                <a:gd name="connsiteY4274" fmla="*/ 3372098 h 3911859"/>
                <a:gd name="connsiteX4275" fmla="*/ 5861781 w 7123922"/>
                <a:gd name="connsiteY4275" fmla="*/ 3352504 h 3911859"/>
                <a:gd name="connsiteX4276" fmla="*/ 5877177 w 7123922"/>
                <a:gd name="connsiteY4276" fmla="*/ 3330110 h 3911859"/>
                <a:gd name="connsiteX4277" fmla="*/ 5881375 w 7123922"/>
                <a:gd name="connsiteY4277" fmla="*/ 3310516 h 3911859"/>
                <a:gd name="connsiteX4278" fmla="*/ 5880676 w 7123922"/>
                <a:gd name="connsiteY4278" fmla="*/ 3300719 h 3911859"/>
                <a:gd name="connsiteX4279" fmla="*/ 5876476 w 7123922"/>
                <a:gd name="connsiteY4279" fmla="*/ 3264329 h 3911859"/>
                <a:gd name="connsiteX4280" fmla="*/ 5871578 w 7123922"/>
                <a:gd name="connsiteY4280" fmla="*/ 3232839 h 3911859"/>
                <a:gd name="connsiteX4281" fmla="*/ 5865979 w 7123922"/>
                <a:gd name="connsiteY4281" fmla="*/ 3204147 h 3911859"/>
                <a:gd name="connsiteX4282" fmla="*/ 5862480 w 7123922"/>
                <a:gd name="connsiteY4282" fmla="*/ 3187352 h 3911859"/>
                <a:gd name="connsiteX4283" fmla="*/ 5861781 w 7123922"/>
                <a:gd name="connsiteY4283" fmla="*/ 3180354 h 3911859"/>
                <a:gd name="connsiteX4284" fmla="*/ 5861081 w 7123922"/>
                <a:gd name="connsiteY4284" fmla="*/ 3181054 h 3911859"/>
                <a:gd name="connsiteX4285" fmla="*/ 5861081 w 7123922"/>
                <a:gd name="connsiteY4285" fmla="*/ 3180354 h 3911859"/>
                <a:gd name="connsiteX4286" fmla="*/ 5856882 w 7123922"/>
                <a:gd name="connsiteY4286" fmla="*/ 3178954 h 3911859"/>
                <a:gd name="connsiteX4287" fmla="*/ 5862480 w 7123922"/>
                <a:gd name="connsiteY4287" fmla="*/ 3167758 h 3911859"/>
                <a:gd name="connsiteX4288" fmla="*/ 5862480 w 7123922"/>
                <a:gd name="connsiteY4288" fmla="*/ 3167758 h 3911859"/>
                <a:gd name="connsiteX4289" fmla="*/ 5864580 w 7123922"/>
                <a:gd name="connsiteY4289" fmla="*/ 3177555 h 3911859"/>
                <a:gd name="connsiteX4290" fmla="*/ 5864580 w 7123922"/>
                <a:gd name="connsiteY4290" fmla="*/ 3167758 h 3911859"/>
                <a:gd name="connsiteX4291" fmla="*/ 5865280 w 7123922"/>
                <a:gd name="connsiteY4291" fmla="*/ 3167758 h 3911859"/>
                <a:gd name="connsiteX4292" fmla="*/ 5865280 w 7123922"/>
                <a:gd name="connsiteY4292" fmla="*/ 3167058 h 3911859"/>
                <a:gd name="connsiteX4293" fmla="*/ 5870878 w 7123922"/>
                <a:gd name="connsiteY4293" fmla="*/ 3167058 h 3911859"/>
                <a:gd name="connsiteX4294" fmla="*/ 5870878 w 7123922"/>
                <a:gd name="connsiteY4294" fmla="*/ 3167758 h 3911859"/>
                <a:gd name="connsiteX4295" fmla="*/ 5871578 w 7123922"/>
                <a:gd name="connsiteY4295" fmla="*/ 3167058 h 3911859"/>
                <a:gd name="connsiteX4296" fmla="*/ 5864580 w 7123922"/>
                <a:gd name="connsiteY4296" fmla="*/ 3177555 h 3911859"/>
                <a:gd name="connsiteX4297" fmla="*/ 5864580 w 7123922"/>
                <a:gd name="connsiteY4297" fmla="*/ 3177555 h 3911859"/>
                <a:gd name="connsiteX4298" fmla="*/ 5864580 w 7123922"/>
                <a:gd name="connsiteY4298" fmla="*/ 3177555 h 3911859"/>
                <a:gd name="connsiteX4299" fmla="*/ 6749122 w 7123922"/>
                <a:gd name="connsiteY4299" fmla="*/ 2798266 h 3911859"/>
                <a:gd name="connsiteX4300" fmla="*/ 6749122 w 7123922"/>
                <a:gd name="connsiteY4300" fmla="*/ 2798266 h 3911859"/>
                <a:gd name="connsiteX4301" fmla="*/ 6754720 w 7123922"/>
                <a:gd name="connsiteY4301" fmla="*/ 2799665 h 3911859"/>
                <a:gd name="connsiteX4302" fmla="*/ 6756120 w 7123922"/>
                <a:gd name="connsiteY4302" fmla="*/ 2801764 h 3911859"/>
                <a:gd name="connsiteX4303" fmla="*/ 6752621 w 7123922"/>
                <a:gd name="connsiteY4303" fmla="*/ 2803164 h 3911859"/>
                <a:gd name="connsiteX4304" fmla="*/ 6749122 w 7123922"/>
                <a:gd name="connsiteY4304" fmla="*/ 2798266 h 3911859"/>
                <a:gd name="connsiteX4305" fmla="*/ 6749122 w 7123922"/>
                <a:gd name="connsiteY4305" fmla="*/ 2798266 h 3911859"/>
                <a:gd name="connsiteX4306" fmla="*/ 6747722 w 7123922"/>
                <a:gd name="connsiteY4306" fmla="*/ 2798266 h 3911859"/>
                <a:gd name="connsiteX4307" fmla="*/ 6747722 w 7123922"/>
                <a:gd name="connsiteY4307" fmla="*/ 2796866 h 3911859"/>
                <a:gd name="connsiteX4308" fmla="*/ 6732327 w 7123922"/>
                <a:gd name="connsiteY4308" fmla="*/ 2791967 h 3911859"/>
                <a:gd name="connsiteX4309" fmla="*/ 6731627 w 7123922"/>
                <a:gd name="connsiteY4309" fmla="*/ 2792667 h 3911859"/>
                <a:gd name="connsiteX4310" fmla="*/ 6730928 w 7123922"/>
                <a:gd name="connsiteY4310" fmla="*/ 2792667 h 3911859"/>
                <a:gd name="connsiteX4311" fmla="*/ 6735826 w 7123922"/>
                <a:gd name="connsiteY4311" fmla="*/ 2803864 h 3911859"/>
                <a:gd name="connsiteX4312" fmla="*/ 6741425 w 7123922"/>
                <a:gd name="connsiteY4312" fmla="*/ 2811561 h 3911859"/>
                <a:gd name="connsiteX4313" fmla="*/ 6740025 w 7123922"/>
                <a:gd name="connsiteY4313" fmla="*/ 2815760 h 3911859"/>
                <a:gd name="connsiteX4314" fmla="*/ 6735126 w 7123922"/>
                <a:gd name="connsiteY4314" fmla="*/ 2817860 h 3911859"/>
                <a:gd name="connsiteX4315" fmla="*/ 6732327 w 7123922"/>
                <a:gd name="connsiteY4315" fmla="*/ 2817160 h 3911859"/>
                <a:gd name="connsiteX4316" fmla="*/ 6690339 w 7123922"/>
                <a:gd name="connsiteY4316" fmla="*/ 2808062 h 3911859"/>
                <a:gd name="connsiteX4317" fmla="*/ 6669345 w 7123922"/>
                <a:gd name="connsiteY4317" fmla="*/ 2798266 h 3911859"/>
                <a:gd name="connsiteX4318" fmla="*/ 6645552 w 7123922"/>
                <a:gd name="connsiteY4318" fmla="*/ 2770973 h 3911859"/>
                <a:gd name="connsiteX4319" fmla="*/ 6632956 w 7123922"/>
                <a:gd name="connsiteY4319" fmla="*/ 2761876 h 3911859"/>
                <a:gd name="connsiteX4320" fmla="*/ 6616161 w 7123922"/>
                <a:gd name="connsiteY4320" fmla="*/ 2754178 h 3911859"/>
                <a:gd name="connsiteX4321" fmla="*/ 6597966 w 7123922"/>
                <a:gd name="connsiteY4321" fmla="*/ 2755578 h 3911859"/>
                <a:gd name="connsiteX4322" fmla="*/ 6579071 w 7123922"/>
                <a:gd name="connsiteY4322" fmla="*/ 2769574 h 3911859"/>
                <a:gd name="connsiteX4323" fmla="*/ 6579771 w 7123922"/>
                <a:gd name="connsiteY4323" fmla="*/ 2773773 h 3911859"/>
                <a:gd name="connsiteX4324" fmla="*/ 6574873 w 7123922"/>
                <a:gd name="connsiteY4324" fmla="*/ 2785669 h 3911859"/>
                <a:gd name="connsiteX4325" fmla="*/ 6561577 w 7123922"/>
                <a:gd name="connsiteY4325" fmla="*/ 2787769 h 3911859"/>
                <a:gd name="connsiteX4326" fmla="*/ 6529386 w 7123922"/>
                <a:gd name="connsiteY4326" fmla="*/ 2783570 h 3911859"/>
                <a:gd name="connsiteX4327" fmla="*/ 6515390 w 7123922"/>
                <a:gd name="connsiteY4327" fmla="*/ 2777272 h 3911859"/>
                <a:gd name="connsiteX4328" fmla="*/ 6510492 w 7123922"/>
                <a:gd name="connsiteY4328" fmla="*/ 2771673 h 3911859"/>
                <a:gd name="connsiteX4329" fmla="*/ 6486699 w 7123922"/>
                <a:gd name="connsiteY4329" fmla="*/ 2763975 h 3911859"/>
                <a:gd name="connsiteX4330" fmla="*/ 6462906 w 7123922"/>
                <a:gd name="connsiteY4330" fmla="*/ 2766775 h 3911859"/>
                <a:gd name="connsiteX4331" fmla="*/ 6458007 w 7123922"/>
                <a:gd name="connsiteY4331" fmla="*/ 2757677 h 3911859"/>
                <a:gd name="connsiteX4332" fmla="*/ 6475502 w 7123922"/>
                <a:gd name="connsiteY4332" fmla="*/ 2743681 h 3911859"/>
                <a:gd name="connsiteX4333" fmla="*/ 6477601 w 7123922"/>
                <a:gd name="connsiteY4333" fmla="*/ 2738083 h 3911859"/>
                <a:gd name="connsiteX4334" fmla="*/ 6473402 w 7123922"/>
                <a:gd name="connsiteY4334" fmla="*/ 2728986 h 3911859"/>
                <a:gd name="connsiteX4335" fmla="*/ 6467804 w 7123922"/>
                <a:gd name="connsiteY4335" fmla="*/ 2717789 h 3911859"/>
                <a:gd name="connsiteX4336" fmla="*/ 6446110 w 7123922"/>
                <a:gd name="connsiteY4336" fmla="*/ 2697495 h 3911859"/>
                <a:gd name="connsiteX4337" fmla="*/ 6430715 w 7123922"/>
                <a:gd name="connsiteY4337" fmla="*/ 2692596 h 3911859"/>
                <a:gd name="connsiteX4338" fmla="*/ 6404822 w 7123922"/>
                <a:gd name="connsiteY4338" fmla="*/ 2685598 h 3911859"/>
                <a:gd name="connsiteX4339" fmla="*/ 6390127 w 7123922"/>
                <a:gd name="connsiteY4339" fmla="*/ 2679300 h 3911859"/>
                <a:gd name="connsiteX4340" fmla="*/ 6369133 w 7123922"/>
                <a:gd name="connsiteY4340" fmla="*/ 2668803 h 3911859"/>
                <a:gd name="connsiteX4341" fmla="*/ 6362135 w 7123922"/>
                <a:gd name="connsiteY4341" fmla="*/ 2670903 h 3911859"/>
                <a:gd name="connsiteX4342" fmla="*/ 6357237 w 7123922"/>
                <a:gd name="connsiteY4342" fmla="*/ 2676501 h 3911859"/>
                <a:gd name="connsiteX4343" fmla="*/ 6346040 w 7123922"/>
                <a:gd name="connsiteY4343" fmla="*/ 2674402 h 3911859"/>
                <a:gd name="connsiteX4344" fmla="*/ 6333443 w 7123922"/>
                <a:gd name="connsiteY4344" fmla="*/ 2653408 h 3911859"/>
                <a:gd name="connsiteX4345" fmla="*/ 6335543 w 7123922"/>
                <a:gd name="connsiteY4345" fmla="*/ 2649909 h 3911859"/>
                <a:gd name="connsiteX4346" fmla="*/ 6364234 w 7123922"/>
                <a:gd name="connsiteY4346" fmla="*/ 2644310 h 3911859"/>
                <a:gd name="connsiteX4347" fmla="*/ 6366333 w 7123922"/>
                <a:gd name="connsiteY4347" fmla="*/ 2642911 h 3911859"/>
                <a:gd name="connsiteX4348" fmla="*/ 6362834 w 7123922"/>
                <a:gd name="connsiteY4348" fmla="*/ 2640811 h 3911859"/>
                <a:gd name="connsiteX4349" fmla="*/ 6346740 w 7123922"/>
                <a:gd name="connsiteY4349" fmla="*/ 2640811 h 3911859"/>
                <a:gd name="connsiteX4350" fmla="*/ 6326445 w 7123922"/>
                <a:gd name="connsiteY4350" fmla="*/ 2631014 h 3911859"/>
                <a:gd name="connsiteX4351" fmla="*/ 6315249 w 7123922"/>
                <a:gd name="connsiteY4351" fmla="*/ 2624716 h 3911859"/>
                <a:gd name="connsiteX4352" fmla="*/ 6305451 w 7123922"/>
                <a:gd name="connsiteY4352" fmla="*/ 2621217 h 3911859"/>
                <a:gd name="connsiteX4353" fmla="*/ 6303352 w 7123922"/>
                <a:gd name="connsiteY4353" fmla="*/ 2617018 h 3911859"/>
                <a:gd name="connsiteX4354" fmla="*/ 6305451 w 7123922"/>
                <a:gd name="connsiteY4354" fmla="*/ 2612820 h 3911859"/>
                <a:gd name="connsiteX4355" fmla="*/ 6334843 w 7123922"/>
                <a:gd name="connsiteY4355" fmla="*/ 2600923 h 3911859"/>
                <a:gd name="connsiteX4356" fmla="*/ 6350938 w 7123922"/>
                <a:gd name="connsiteY4356" fmla="*/ 2600223 h 3911859"/>
                <a:gd name="connsiteX4357" fmla="*/ 6366333 w 7123922"/>
                <a:gd name="connsiteY4357" fmla="*/ 2605122 h 3911859"/>
                <a:gd name="connsiteX4358" fmla="*/ 6378230 w 7123922"/>
                <a:gd name="connsiteY4358" fmla="*/ 2610020 h 3911859"/>
                <a:gd name="connsiteX4359" fmla="*/ 6382429 w 7123922"/>
                <a:gd name="connsiteY4359" fmla="*/ 2626115 h 3911859"/>
                <a:gd name="connsiteX4360" fmla="*/ 6381030 w 7123922"/>
                <a:gd name="connsiteY4360" fmla="*/ 2635913 h 3911859"/>
                <a:gd name="connsiteX4361" fmla="*/ 6384529 w 7123922"/>
                <a:gd name="connsiteY4361" fmla="*/ 2645010 h 3911859"/>
                <a:gd name="connsiteX4362" fmla="*/ 6399924 w 7123922"/>
                <a:gd name="connsiteY4362" fmla="*/ 2658306 h 3911859"/>
                <a:gd name="connsiteX4363" fmla="*/ 6409721 w 7123922"/>
                <a:gd name="connsiteY4363" fmla="*/ 2657606 h 3911859"/>
                <a:gd name="connsiteX4364" fmla="*/ 6440512 w 7123922"/>
                <a:gd name="connsiteY4364" fmla="*/ 2633813 h 3911859"/>
                <a:gd name="connsiteX4365" fmla="*/ 6442611 w 7123922"/>
                <a:gd name="connsiteY4365" fmla="*/ 2632414 h 3911859"/>
                <a:gd name="connsiteX4366" fmla="*/ 6475502 w 7123922"/>
                <a:gd name="connsiteY4366" fmla="*/ 2626816 h 3911859"/>
                <a:gd name="connsiteX4367" fmla="*/ 6519589 w 7123922"/>
                <a:gd name="connsiteY4367" fmla="*/ 2640111 h 3911859"/>
                <a:gd name="connsiteX4368" fmla="*/ 6549680 w 7123922"/>
                <a:gd name="connsiteY4368" fmla="*/ 2650608 h 3911859"/>
                <a:gd name="connsiteX4369" fmla="*/ 6577672 w 7123922"/>
                <a:gd name="connsiteY4369" fmla="*/ 2659706 h 3911859"/>
                <a:gd name="connsiteX4370" fmla="*/ 6635055 w 7123922"/>
                <a:gd name="connsiteY4370" fmla="*/ 2686298 h 3911859"/>
                <a:gd name="connsiteX4371" fmla="*/ 6641353 w 7123922"/>
                <a:gd name="connsiteY4371" fmla="*/ 2693996 h 3911859"/>
                <a:gd name="connsiteX4372" fmla="*/ 6656049 w 7123922"/>
                <a:gd name="connsiteY4372" fmla="*/ 2709391 h 3911859"/>
                <a:gd name="connsiteX4373" fmla="*/ 6673544 w 7123922"/>
                <a:gd name="connsiteY4373" fmla="*/ 2715689 h 3911859"/>
                <a:gd name="connsiteX4374" fmla="*/ 6680542 w 7123922"/>
                <a:gd name="connsiteY4374" fmla="*/ 2719188 h 3911859"/>
                <a:gd name="connsiteX4375" fmla="*/ 6681942 w 7123922"/>
                <a:gd name="connsiteY4375" fmla="*/ 2731785 h 3911859"/>
                <a:gd name="connsiteX4376" fmla="*/ 6674944 w 7123922"/>
                <a:gd name="connsiteY4376" fmla="*/ 2735984 h 3911859"/>
                <a:gd name="connsiteX4377" fmla="*/ 6672844 w 7123922"/>
                <a:gd name="connsiteY4377" fmla="*/ 2744381 h 3911859"/>
                <a:gd name="connsiteX4378" fmla="*/ 6682642 w 7123922"/>
                <a:gd name="connsiteY4378" fmla="*/ 2756278 h 3911859"/>
                <a:gd name="connsiteX4379" fmla="*/ 6692439 w 7123922"/>
                <a:gd name="connsiteY4379" fmla="*/ 2764675 h 3911859"/>
                <a:gd name="connsiteX4380" fmla="*/ 6701536 w 7123922"/>
                <a:gd name="connsiteY4380" fmla="*/ 2776572 h 3911859"/>
                <a:gd name="connsiteX4381" fmla="*/ 6714132 w 7123922"/>
                <a:gd name="connsiteY4381" fmla="*/ 2785669 h 3911859"/>
                <a:gd name="connsiteX4382" fmla="*/ 6715532 w 7123922"/>
                <a:gd name="connsiteY4382" fmla="*/ 2787769 h 3911859"/>
                <a:gd name="connsiteX4383" fmla="*/ 6730928 w 7123922"/>
                <a:gd name="connsiteY4383" fmla="*/ 2793367 h 3911859"/>
                <a:gd name="connsiteX4384" fmla="*/ 6730928 w 7123922"/>
                <a:gd name="connsiteY4384" fmla="*/ 2792667 h 3911859"/>
                <a:gd name="connsiteX4385" fmla="*/ 6732327 w 7123922"/>
                <a:gd name="connsiteY4385" fmla="*/ 2792667 h 3911859"/>
                <a:gd name="connsiteX4386" fmla="*/ 6735826 w 7123922"/>
                <a:gd name="connsiteY4386" fmla="*/ 2791268 h 3911859"/>
                <a:gd name="connsiteX4387" fmla="*/ 6747023 w 7123922"/>
                <a:gd name="connsiteY4387" fmla="*/ 2796866 h 3911859"/>
                <a:gd name="connsiteX4388" fmla="*/ 6747023 w 7123922"/>
                <a:gd name="connsiteY4388" fmla="*/ 2798266 h 3911859"/>
                <a:gd name="connsiteX4389" fmla="*/ 6747722 w 7123922"/>
                <a:gd name="connsiteY4389" fmla="*/ 2798965 h 3911859"/>
                <a:gd name="connsiteX4390" fmla="*/ 6749122 w 7123922"/>
                <a:gd name="connsiteY4390" fmla="*/ 2798266 h 3911859"/>
                <a:gd name="connsiteX4391" fmla="*/ 6749122 w 7123922"/>
                <a:gd name="connsiteY4391" fmla="*/ 2798266 h 3911859"/>
                <a:gd name="connsiteX4392" fmla="*/ 2419485 w 7123922"/>
                <a:gd name="connsiteY4392" fmla="*/ 731068 h 3911859"/>
                <a:gd name="connsiteX4393" fmla="*/ 2415286 w 7123922"/>
                <a:gd name="connsiteY4393" fmla="*/ 732468 h 3911859"/>
                <a:gd name="connsiteX4394" fmla="*/ 2413886 w 7123922"/>
                <a:gd name="connsiteY4394" fmla="*/ 728969 h 3911859"/>
                <a:gd name="connsiteX4395" fmla="*/ 2418085 w 7123922"/>
                <a:gd name="connsiteY4395" fmla="*/ 726869 h 3911859"/>
                <a:gd name="connsiteX4396" fmla="*/ 2419485 w 7123922"/>
                <a:gd name="connsiteY4396" fmla="*/ 731068 h 3911859"/>
                <a:gd name="connsiteX4397" fmla="*/ 2419485 w 7123922"/>
                <a:gd name="connsiteY4397" fmla="*/ 731068 h 3911859"/>
                <a:gd name="connsiteX4398" fmla="*/ 6421617 w 7123922"/>
                <a:gd name="connsiteY4398" fmla="*/ 2613519 h 3911859"/>
                <a:gd name="connsiteX4399" fmla="*/ 6417419 w 7123922"/>
                <a:gd name="connsiteY4399" fmla="*/ 2613519 h 3911859"/>
                <a:gd name="connsiteX4400" fmla="*/ 6413920 w 7123922"/>
                <a:gd name="connsiteY4400" fmla="*/ 2607921 h 3911859"/>
                <a:gd name="connsiteX4401" fmla="*/ 6416020 w 7123922"/>
                <a:gd name="connsiteY4401" fmla="*/ 2606521 h 3911859"/>
                <a:gd name="connsiteX4402" fmla="*/ 6423018 w 7123922"/>
                <a:gd name="connsiteY4402" fmla="*/ 2611420 h 3911859"/>
                <a:gd name="connsiteX4403" fmla="*/ 6421617 w 7123922"/>
                <a:gd name="connsiteY4403" fmla="*/ 2613519 h 3911859"/>
                <a:gd name="connsiteX4404" fmla="*/ 6421617 w 7123922"/>
                <a:gd name="connsiteY4404" fmla="*/ 2613519 h 3911859"/>
                <a:gd name="connsiteX4405" fmla="*/ 6418118 w 7123922"/>
                <a:gd name="connsiteY4405" fmla="*/ 2628915 h 3911859"/>
                <a:gd name="connsiteX4406" fmla="*/ 6416719 w 7123922"/>
                <a:gd name="connsiteY4406" fmla="*/ 2626816 h 3911859"/>
                <a:gd name="connsiteX4407" fmla="*/ 6418118 w 7123922"/>
                <a:gd name="connsiteY4407" fmla="*/ 2625416 h 3911859"/>
                <a:gd name="connsiteX4408" fmla="*/ 6421617 w 7123922"/>
                <a:gd name="connsiteY4408" fmla="*/ 2624716 h 3911859"/>
                <a:gd name="connsiteX4409" fmla="*/ 6427916 w 7123922"/>
                <a:gd name="connsiteY4409" fmla="*/ 2627515 h 3911859"/>
                <a:gd name="connsiteX4410" fmla="*/ 6420918 w 7123922"/>
                <a:gd name="connsiteY4410" fmla="*/ 2629614 h 3911859"/>
                <a:gd name="connsiteX4411" fmla="*/ 6418118 w 7123922"/>
                <a:gd name="connsiteY4411" fmla="*/ 2628915 h 3911859"/>
                <a:gd name="connsiteX4412" fmla="*/ 6418118 w 7123922"/>
                <a:gd name="connsiteY4412" fmla="*/ 2628915 h 3911859"/>
                <a:gd name="connsiteX4413" fmla="*/ 4318031 w 7123922"/>
                <a:gd name="connsiteY4413" fmla="*/ 2827657 h 3911859"/>
                <a:gd name="connsiteX4414" fmla="*/ 4313132 w 7123922"/>
                <a:gd name="connsiteY4414" fmla="*/ 2829056 h 3911859"/>
                <a:gd name="connsiteX4415" fmla="*/ 4310333 w 7123922"/>
                <a:gd name="connsiteY4415" fmla="*/ 2824858 h 3911859"/>
                <a:gd name="connsiteX4416" fmla="*/ 4315932 w 7123922"/>
                <a:gd name="connsiteY4416" fmla="*/ 2820659 h 3911859"/>
                <a:gd name="connsiteX4417" fmla="*/ 4318031 w 7123922"/>
                <a:gd name="connsiteY4417" fmla="*/ 2827657 h 3911859"/>
                <a:gd name="connsiteX4418" fmla="*/ 4318031 w 7123922"/>
                <a:gd name="connsiteY4418" fmla="*/ 2827657 h 3911859"/>
                <a:gd name="connsiteX4419" fmla="*/ 6051425 w 7123922"/>
                <a:gd name="connsiteY4419" fmla="*/ 2330801 h 3911859"/>
                <a:gd name="connsiteX4420" fmla="*/ 6043028 w 7123922"/>
                <a:gd name="connsiteY4420" fmla="*/ 2335700 h 3911859"/>
                <a:gd name="connsiteX4421" fmla="*/ 6040928 w 7123922"/>
                <a:gd name="connsiteY4421" fmla="*/ 2331502 h 3911859"/>
                <a:gd name="connsiteX4422" fmla="*/ 6045128 w 7123922"/>
                <a:gd name="connsiteY4422" fmla="*/ 2327303 h 3911859"/>
                <a:gd name="connsiteX4423" fmla="*/ 6051425 w 7123922"/>
                <a:gd name="connsiteY4423" fmla="*/ 2330801 h 3911859"/>
                <a:gd name="connsiteX4424" fmla="*/ 6051425 w 7123922"/>
                <a:gd name="connsiteY4424" fmla="*/ 2330801 h 3911859"/>
                <a:gd name="connsiteX4425" fmla="*/ 6223576 w 7123922"/>
                <a:gd name="connsiteY4425" fmla="*/ 2606521 h 3911859"/>
                <a:gd name="connsiteX4426" fmla="*/ 6225675 w 7123922"/>
                <a:gd name="connsiteY4426" fmla="*/ 2600923 h 3911859"/>
                <a:gd name="connsiteX4427" fmla="*/ 6227075 w 7123922"/>
                <a:gd name="connsiteY4427" fmla="*/ 2583428 h 3911859"/>
                <a:gd name="connsiteX4428" fmla="*/ 6224975 w 7123922"/>
                <a:gd name="connsiteY4428" fmla="*/ 2573631 h 3911859"/>
                <a:gd name="connsiteX4429" fmla="*/ 6247368 w 7123922"/>
                <a:gd name="connsiteY4429" fmla="*/ 2542840 h 3911859"/>
                <a:gd name="connsiteX4430" fmla="*/ 6249468 w 7123922"/>
                <a:gd name="connsiteY4430" fmla="*/ 2543540 h 3911859"/>
                <a:gd name="connsiteX4431" fmla="*/ 6249468 w 7123922"/>
                <a:gd name="connsiteY4431" fmla="*/ 2547738 h 3911859"/>
                <a:gd name="connsiteX4432" fmla="*/ 6245269 w 7123922"/>
                <a:gd name="connsiteY4432" fmla="*/ 2549838 h 3911859"/>
                <a:gd name="connsiteX4433" fmla="*/ 6241770 w 7123922"/>
                <a:gd name="connsiteY4433" fmla="*/ 2555436 h 3911859"/>
                <a:gd name="connsiteX4434" fmla="*/ 6248069 w 7123922"/>
                <a:gd name="connsiteY4434" fmla="*/ 2558235 h 3911859"/>
                <a:gd name="connsiteX4435" fmla="*/ 6255766 w 7123922"/>
                <a:gd name="connsiteY4435" fmla="*/ 2558935 h 3911859"/>
                <a:gd name="connsiteX4436" fmla="*/ 6257865 w 7123922"/>
                <a:gd name="connsiteY4436" fmla="*/ 2563134 h 3911859"/>
                <a:gd name="connsiteX4437" fmla="*/ 6252967 w 7123922"/>
                <a:gd name="connsiteY4437" fmla="*/ 2571531 h 3911859"/>
                <a:gd name="connsiteX4438" fmla="*/ 6250867 w 7123922"/>
                <a:gd name="connsiteY4438" fmla="*/ 2577830 h 3911859"/>
                <a:gd name="connsiteX4439" fmla="*/ 6244570 w 7123922"/>
                <a:gd name="connsiteY4439" fmla="*/ 2585527 h 3911859"/>
                <a:gd name="connsiteX4440" fmla="*/ 6241770 w 7123922"/>
                <a:gd name="connsiteY4440" fmla="*/ 2586227 h 3911859"/>
                <a:gd name="connsiteX4441" fmla="*/ 6238271 w 7123922"/>
                <a:gd name="connsiteY4441" fmla="*/ 2592525 h 3911859"/>
                <a:gd name="connsiteX4442" fmla="*/ 6243869 w 7123922"/>
                <a:gd name="connsiteY4442" fmla="*/ 2603722 h 3911859"/>
                <a:gd name="connsiteX4443" fmla="*/ 6236171 w 7123922"/>
                <a:gd name="connsiteY4443" fmla="*/ 2603722 h 3911859"/>
                <a:gd name="connsiteX4444" fmla="*/ 6236871 w 7123922"/>
                <a:gd name="connsiteY4444" fmla="*/ 2604422 h 3911859"/>
                <a:gd name="connsiteX4445" fmla="*/ 6236171 w 7123922"/>
                <a:gd name="connsiteY4445" fmla="*/ 2603722 h 3911859"/>
                <a:gd name="connsiteX4446" fmla="*/ 6230574 w 7123922"/>
                <a:gd name="connsiteY4446" fmla="*/ 2607221 h 3911859"/>
                <a:gd name="connsiteX4447" fmla="*/ 6223576 w 7123922"/>
                <a:gd name="connsiteY4447" fmla="*/ 2606521 h 3911859"/>
                <a:gd name="connsiteX4448" fmla="*/ 6223576 w 7123922"/>
                <a:gd name="connsiteY4448" fmla="*/ 2606521 h 3911859"/>
                <a:gd name="connsiteX4449" fmla="*/ 6137500 w 7123922"/>
                <a:gd name="connsiteY4449" fmla="*/ 2377688 h 3911859"/>
                <a:gd name="connsiteX4450" fmla="*/ 6132602 w 7123922"/>
                <a:gd name="connsiteY4450" fmla="*/ 2377688 h 3911859"/>
                <a:gd name="connsiteX4451" fmla="*/ 6132602 w 7123922"/>
                <a:gd name="connsiteY4451" fmla="*/ 2378388 h 3911859"/>
                <a:gd name="connsiteX4452" fmla="*/ 6131902 w 7123922"/>
                <a:gd name="connsiteY4452" fmla="*/ 2377688 h 3911859"/>
                <a:gd name="connsiteX4453" fmla="*/ 6127703 w 7123922"/>
                <a:gd name="connsiteY4453" fmla="*/ 2391684 h 3911859"/>
                <a:gd name="connsiteX4454" fmla="*/ 6121405 w 7123922"/>
                <a:gd name="connsiteY4454" fmla="*/ 2394483 h 3911859"/>
                <a:gd name="connsiteX4455" fmla="*/ 6112308 w 7123922"/>
                <a:gd name="connsiteY4455" fmla="*/ 2389585 h 3911859"/>
                <a:gd name="connsiteX4456" fmla="*/ 6110208 w 7123922"/>
                <a:gd name="connsiteY4456" fmla="*/ 2376288 h 3911859"/>
                <a:gd name="connsiteX4457" fmla="*/ 6115807 w 7123922"/>
                <a:gd name="connsiteY4457" fmla="*/ 2358793 h 3911859"/>
                <a:gd name="connsiteX4458" fmla="*/ 6115107 w 7123922"/>
                <a:gd name="connsiteY4458" fmla="*/ 2358793 h 3911859"/>
                <a:gd name="connsiteX4459" fmla="*/ 6115807 w 7123922"/>
                <a:gd name="connsiteY4459" fmla="*/ 2358094 h 3911859"/>
                <a:gd name="connsiteX4460" fmla="*/ 6110908 w 7123922"/>
                <a:gd name="connsiteY4460" fmla="*/ 2363692 h 3911859"/>
                <a:gd name="connsiteX4461" fmla="*/ 6101111 w 7123922"/>
                <a:gd name="connsiteY4461" fmla="*/ 2364392 h 3911859"/>
                <a:gd name="connsiteX4462" fmla="*/ 6094813 w 7123922"/>
                <a:gd name="connsiteY4462" fmla="*/ 2360193 h 3911859"/>
                <a:gd name="connsiteX4463" fmla="*/ 6093413 w 7123922"/>
                <a:gd name="connsiteY4463" fmla="*/ 2336400 h 3911859"/>
                <a:gd name="connsiteX4464" fmla="*/ 6095513 w 7123922"/>
                <a:gd name="connsiteY4464" fmla="*/ 2335001 h 3911859"/>
                <a:gd name="connsiteX4465" fmla="*/ 6119306 w 7123922"/>
                <a:gd name="connsiteY4465" fmla="*/ 2344098 h 3911859"/>
                <a:gd name="connsiteX4466" fmla="*/ 6120705 w 7123922"/>
                <a:gd name="connsiteY4466" fmla="*/ 2348296 h 3911859"/>
                <a:gd name="connsiteX4467" fmla="*/ 6120705 w 7123922"/>
                <a:gd name="connsiteY4467" fmla="*/ 2353195 h 3911859"/>
                <a:gd name="connsiteX4468" fmla="*/ 6121405 w 7123922"/>
                <a:gd name="connsiteY4468" fmla="*/ 2352495 h 3911859"/>
                <a:gd name="connsiteX4469" fmla="*/ 6120705 w 7123922"/>
                <a:gd name="connsiteY4469" fmla="*/ 2353195 h 3911859"/>
                <a:gd name="connsiteX4470" fmla="*/ 6131902 w 7123922"/>
                <a:gd name="connsiteY4470" fmla="*/ 2362992 h 3911859"/>
                <a:gd name="connsiteX4471" fmla="*/ 6132602 w 7123922"/>
                <a:gd name="connsiteY4471" fmla="*/ 2362292 h 3911859"/>
                <a:gd name="connsiteX4472" fmla="*/ 6132602 w 7123922"/>
                <a:gd name="connsiteY4472" fmla="*/ 2362292 h 3911859"/>
                <a:gd name="connsiteX4473" fmla="*/ 6137500 w 7123922"/>
                <a:gd name="connsiteY4473" fmla="*/ 2358094 h 3911859"/>
                <a:gd name="connsiteX4474" fmla="*/ 6141699 w 7123922"/>
                <a:gd name="connsiteY4474" fmla="*/ 2358094 h 3911859"/>
                <a:gd name="connsiteX4475" fmla="*/ 6142399 w 7123922"/>
                <a:gd name="connsiteY4475" fmla="*/ 2360193 h 3911859"/>
                <a:gd name="connsiteX4476" fmla="*/ 6140999 w 7123922"/>
                <a:gd name="connsiteY4476" fmla="*/ 2367191 h 3911859"/>
                <a:gd name="connsiteX4477" fmla="*/ 6137500 w 7123922"/>
                <a:gd name="connsiteY4477" fmla="*/ 2377688 h 3911859"/>
                <a:gd name="connsiteX4478" fmla="*/ 6137500 w 7123922"/>
                <a:gd name="connsiteY4478" fmla="*/ 2377688 h 3911859"/>
                <a:gd name="connsiteX4479" fmla="*/ 6137500 w 7123922"/>
                <a:gd name="connsiteY4479" fmla="*/ 2377688 h 3911859"/>
                <a:gd name="connsiteX4480" fmla="*/ 6146598 w 7123922"/>
                <a:gd name="connsiteY4480" fmla="*/ 2374189 h 3911859"/>
                <a:gd name="connsiteX4481" fmla="*/ 6153596 w 7123922"/>
                <a:gd name="connsiteY4481" fmla="*/ 2376288 h 3911859"/>
                <a:gd name="connsiteX4482" fmla="*/ 6150097 w 7123922"/>
                <a:gd name="connsiteY4482" fmla="*/ 2383986 h 3911859"/>
                <a:gd name="connsiteX4483" fmla="*/ 6137500 w 7123922"/>
                <a:gd name="connsiteY4483" fmla="*/ 2377688 h 3911859"/>
                <a:gd name="connsiteX4484" fmla="*/ 6137500 w 7123922"/>
                <a:gd name="connsiteY4484" fmla="*/ 2377688 h 3911859"/>
                <a:gd name="connsiteX4485" fmla="*/ 6137500 w 7123922"/>
                <a:gd name="connsiteY4485" fmla="*/ 2377688 h 3911859"/>
                <a:gd name="connsiteX4486" fmla="*/ 6137500 w 7123922"/>
                <a:gd name="connsiteY4486" fmla="*/ 2377688 h 3911859"/>
                <a:gd name="connsiteX4487" fmla="*/ 6131902 w 7123922"/>
                <a:gd name="connsiteY4487" fmla="*/ 2363692 h 3911859"/>
                <a:gd name="connsiteX4488" fmla="*/ 6131902 w 7123922"/>
                <a:gd name="connsiteY4488" fmla="*/ 2363692 h 3911859"/>
                <a:gd name="connsiteX4489" fmla="*/ 6131902 w 7123922"/>
                <a:gd name="connsiteY4489" fmla="*/ 2363692 h 3911859"/>
                <a:gd name="connsiteX4490" fmla="*/ 6132602 w 7123922"/>
                <a:gd name="connsiteY4490" fmla="*/ 2378388 h 3911859"/>
                <a:gd name="connsiteX4491" fmla="*/ 6131902 w 7123922"/>
                <a:gd name="connsiteY4491" fmla="*/ 2378388 h 3911859"/>
                <a:gd name="connsiteX4492" fmla="*/ 6131902 w 7123922"/>
                <a:gd name="connsiteY4492" fmla="*/ 2363692 h 3911859"/>
                <a:gd name="connsiteX4493" fmla="*/ 6131902 w 7123922"/>
                <a:gd name="connsiteY4493" fmla="*/ 2363692 h 3911859"/>
                <a:gd name="connsiteX4494" fmla="*/ 6299853 w 7123922"/>
                <a:gd name="connsiteY4494" fmla="*/ 2594625 h 3911859"/>
                <a:gd name="connsiteX4495" fmla="*/ 6313149 w 7123922"/>
                <a:gd name="connsiteY4495" fmla="*/ 2594625 h 3911859"/>
                <a:gd name="connsiteX4496" fmla="*/ 6313849 w 7123922"/>
                <a:gd name="connsiteY4496" fmla="*/ 2596724 h 3911859"/>
                <a:gd name="connsiteX4497" fmla="*/ 6312449 w 7123922"/>
                <a:gd name="connsiteY4497" fmla="*/ 2598124 h 3911859"/>
                <a:gd name="connsiteX4498" fmla="*/ 6302652 w 7123922"/>
                <a:gd name="connsiteY4498" fmla="*/ 2598824 h 3911859"/>
                <a:gd name="connsiteX4499" fmla="*/ 6299853 w 7123922"/>
                <a:gd name="connsiteY4499" fmla="*/ 2596024 h 3911859"/>
                <a:gd name="connsiteX4500" fmla="*/ 6299853 w 7123922"/>
                <a:gd name="connsiteY4500" fmla="*/ 2594625 h 3911859"/>
                <a:gd name="connsiteX4501" fmla="*/ 6299853 w 7123922"/>
                <a:gd name="connsiteY4501" fmla="*/ 2594625 h 3911859"/>
                <a:gd name="connsiteX4502" fmla="*/ 6514691 w 7123922"/>
                <a:gd name="connsiteY4502" fmla="*/ 1413369 h 3911859"/>
                <a:gd name="connsiteX4503" fmla="*/ 6512591 w 7123922"/>
                <a:gd name="connsiteY4503" fmla="*/ 1412669 h 3911859"/>
                <a:gd name="connsiteX4504" fmla="*/ 6511192 w 7123922"/>
                <a:gd name="connsiteY4504" fmla="*/ 1410570 h 3911859"/>
                <a:gd name="connsiteX4505" fmla="*/ 6520288 w 7123922"/>
                <a:gd name="connsiteY4505" fmla="*/ 1396574 h 3911859"/>
                <a:gd name="connsiteX4506" fmla="*/ 6523088 w 7123922"/>
                <a:gd name="connsiteY4506" fmla="*/ 1395874 h 3911859"/>
                <a:gd name="connsiteX4507" fmla="*/ 6525188 w 7123922"/>
                <a:gd name="connsiteY4507" fmla="*/ 1397974 h 3911859"/>
                <a:gd name="connsiteX4508" fmla="*/ 6514691 w 7123922"/>
                <a:gd name="connsiteY4508" fmla="*/ 1413369 h 3911859"/>
                <a:gd name="connsiteX4509" fmla="*/ 6514691 w 7123922"/>
                <a:gd name="connsiteY4509" fmla="*/ 1413369 h 3911859"/>
                <a:gd name="connsiteX4510" fmla="*/ 6455208 w 7123922"/>
                <a:gd name="connsiteY4510" fmla="*/ 1463755 h 3911859"/>
                <a:gd name="connsiteX4511" fmla="*/ 6456607 w 7123922"/>
                <a:gd name="connsiteY4511" fmla="*/ 1465854 h 3911859"/>
                <a:gd name="connsiteX4512" fmla="*/ 6443311 w 7123922"/>
                <a:gd name="connsiteY4512" fmla="*/ 1484748 h 3911859"/>
                <a:gd name="connsiteX4513" fmla="*/ 6443311 w 7123922"/>
                <a:gd name="connsiteY4513" fmla="*/ 1484748 h 3911859"/>
                <a:gd name="connsiteX4514" fmla="*/ 6443311 w 7123922"/>
                <a:gd name="connsiteY4514" fmla="*/ 1484748 h 3911859"/>
                <a:gd name="connsiteX4515" fmla="*/ 6447510 w 7123922"/>
                <a:gd name="connsiteY4515" fmla="*/ 1467254 h 3911859"/>
                <a:gd name="connsiteX4516" fmla="*/ 6451009 w 7123922"/>
                <a:gd name="connsiteY4516" fmla="*/ 1463755 h 3911859"/>
                <a:gd name="connsiteX4517" fmla="*/ 6455208 w 7123922"/>
                <a:gd name="connsiteY4517" fmla="*/ 1463755 h 3911859"/>
                <a:gd name="connsiteX4518" fmla="*/ 6455208 w 7123922"/>
                <a:gd name="connsiteY4518" fmla="*/ 1463755 h 3911859"/>
                <a:gd name="connsiteX4519" fmla="*/ 6443311 w 7123922"/>
                <a:gd name="connsiteY4519" fmla="*/ 1484049 h 3911859"/>
                <a:gd name="connsiteX4520" fmla="*/ 6443311 w 7123922"/>
                <a:gd name="connsiteY4520" fmla="*/ 1485448 h 3911859"/>
                <a:gd name="connsiteX4521" fmla="*/ 6442611 w 7123922"/>
                <a:gd name="connsiteY4521" fmla="*/ 1484748 h 3911859"/>
                <a:gd name="connsiteX4522" fmla="*/ 6450309 w 7123922"/>
                <a:gd name="connsiteY4522" fmla="*/ 1494546 h 3911859"/>
                <a:gd name="connsiteX4523" fmla="*/ 6447510 w 7123922"/>
                <a:gd name="connsiteY4523" fmla="*/ 1507142 h 3911859"/>
                <a:gd name="connsiteX4524" fmla="*/ 6430015 w 7123922"/>
                <a:gd name="connsiteY4524" fmla="*/ 1514140 h 3911859"/>
                <a:gd name="connsiteX4525" fmla="*/ 6418118 w 7123922"/>
                <a:gd name="connsiteY4525" fmla="*/ 1526036 h 3911859"/>
                <a:gd name="connsiteX4526" fmla="*/ 6414619 w 7123922"/>
                <a:gd name="connsiteY4526" fmla="*/ 1540032 h 3911859"/>
                <a:gd name="connsiteX4527" fmla="*/ 6410421 w 7123922"/>
                <a:gd name="connsiteY4527" fmla="*/ 1542132 h 3911859"/>
                <a:gd name="connsiteX4528" fmla="*/ 6392926 w 7123922"/>
                <a:gd name="connsiteY4528" fmla="*/ 1535833 h 3911859"/>
                <a:gd name="connsiteX4529" fmla="*/ 6363535 w 7123922"/>
                <a:gd name="connsiteY4529" fmla="*/ 1533734 h 3911859"/>
                <a:gd name="connsiteX4530" fmla="*/ 6353738 w 7123922"/>
                <a:gd name="connsiteY4530" fmla="*/ 1537233 h 3911859"/>
                <a:gd name="connsiteX4531" fmla="*/ 6353738 w 7123922"/>
                <a:gd name="connsiteY4531" fmla="*/ 1539332 h 3911859"/>
                <a:gd name="connsiteX4532" fmla="*/ 6371932 w 7123922"/>
                <a:gd name="connsiteY4532" fmla="*/ 1549130 h 3911859"/>
                <a:gd name="connsiteX4533" fmla="*/ 6371932 w 7123922"/>
                <a:gd name="connsiteY4533" fmla="*/ 1555428 h 3911859"/>
                <a:gd name="connsiteX4534" fmla="*/ 6354437 w 7123922"/>
                <a:gd name="connsiteY4534" fmla="*/ 1566624 h 3911859"/>
                <a:gd name="connsiteX4535" fmla="*/ 6350239 w 7123922"/>
                <a:gd name="connsiteY4535" fmla="*/ 1565225 h 3911859"/>
                <a:gd name="connsiteX4536" fmla="*/ 6343940 w 7123922"/>
                <a:gd name="connsiteY4536" fmla="*/ 1551929 h 3911859"/>
                <a:gd name="connsiteX4537" fmla="*/ 6333443 w 7123922"/>
                <a:gd name="connsiteY4537" fmla="*/ 1535134 h 3911859"/>
                <a:gd name="connsiteX4538" fmla="*/ 6341141 w 7123922"/>
                <a:gd name="connsiteY4538" fmla="*/ 1519738 h 3911859"/>
                <a:gd name="connsiteX4539" fmla="*/ 6341141 w 7123922"/>
                <a:gd name="connsiteY4539" fmla="*/ 1514840 h 3911859"/>
                <a:gd name="connsiteX4540" fmla="*/ 6346740 w 7123922"/>
                <a:gd name="connsiteY4540" fmla="*/ 1508541 h 3911859"/>
                <a:gd name="connsiteX4541" fmla="*/ 6352337 w 7123922"/>
                <a:gd name="connsiteY4541" fmla="*/ 1507842 h 3911859"/>
                <a:gd name="connsiteX4542" fmla="*/ 6355836 w 7123922"/>
                <a:gd name="connsiteY4542" fmla="*/ 1505042 h 3911859"/>
                <a:gd name="connsiteX4543" fmla="*/ 6353738 w 7123922"/>
                <a:gd name="connsiteY4543" fmla="*/ 1470753 h 3911859"/>
                <a:gd name="connsiteX4544" fmla="*/ 6349539 w 7123922"/>
                <a:gd name="connsiteY4544" fmla="*/ 1458856 h 3911859"/>
                <a:gd name="connsiteX4545" fmla="*/ 6344640 w 7123922"/>
                <a:gd name="connsiteY4545" fmla="*/ 1447659 h 3911859"/>
                <a:gd name="connsiteX4546" fmla="*/ 6346740 w 7123922"/>
                <a:gd name="connsiteY4546" fmla="*/ 1440661 h 3911859"/>
                <a:gd name="connsiteX4547" fmla="*/ 6353738 w 7123922"/>
                <a:gd name="connsiteY4547" fmla="*/ 1439262 h 3911859"/>
                <a:gd name="connsiteX4548" fmla="*/ 6375431 w 7123922"/>
                <a:gd name="connsiteY4548" fmla="*/ 1453957 h 3911859"/>
                <a:gd name="connsiteX4549" fmla="*/ 6405523 w 7123922"/>
                <a:gd name="connsiteY4549" fmla="*/ 1474251 h 3911859"/>
                <a:gd name="connsiteX4550" fmla="*/ 6430715 w 7123922"/>
                <a:gd name="connsiteY4550" fmla="*/ 1472852 h 3911859"/>
                <a:gd name="connsiteX4551" fmla="*/ 6436313 w 7123922"/>
                <a:gd name="connsiteY4551" fmla="*/ 1475651 h 3911859"/>
                <a:gd name="connsiteX4552" fmla="*/ 6441212 w 7123922"/>
                <a:gd name="connsiteY4552" fmla="*/ 1483349 h 3911859"/>
                <a:gd name="connsiteX4553" fmla="*/ 6443311 w 7123922"/>
                <a:gd name="connsiteY4553" fmla="*/ 1484049 h 3911859"/>
                <a:gd name="connsiteX4554" fmla="*/ 6443311 w 7123922"/>
                <a:gd name="connsiteY4554" fmla="*/ 1484049 h 3911859"/>
                <a:gd name="connsiteX4555" fmla="*/ 6443311 w 7123922"/>
                <a:gd name="connsiteY4555" fmla="*/ 1484049 h 3911859"/>
                <a:gd name="connsiteX4556" fmla="*/ 5626649 w 7123922"/>
                <a:gd name="connsiteY4556" fmla="*/ 260805 h 3911859"/>
                <a:gd name="connsiteX4557" fmla="*/ 5637146 w 7123922"/>
                <a:gd name="connsiteY4557" fmla="*/ 274101 h 3911859"/>
                <a:gd name="connsiteX4558" fmla="*/ 5635047 w 7123922"/>
                <a:gd name="connsiteY4558" fmla="*/ 280400 h 3911859"/>
                <a:gd name="connsiteX4559" fmla="*/ 5628049 w 7123922"/>
                <a:gd name="connsiteY4559" fmla="*/ 282499 h 3911859"/>
                <a:gd name="connsiteX4560" fmla="*/ 5616152 w 7123922"/>
                <a:gd name="connsiteY4560" fmla="*/ 267803 h 3911859"/>
                <a:gd name="connsiteX4561" fmla="*/ 5618952 w 7123922"/>
                <a:gd name="connsiteY4561" fmla="*/ 261505 h 3911859"/>
                <a:gd name="connsiteX4562" fmla="*/ 5626649 w 7123922"/>
                <a:gd name="connsiteY4562" fmla="*/ 260805 h 3911859"/>
                <a:gd name="connsiteX4563" fmla="*/ 5626649 w 7123922"/>
                <a:gd name="connsiteY4563" fmla="*/ 260805 h 3911859"/>
                <a:gd name="connsiteX4564" fmla="*/ 6471303 w 7123922"/>
                <a:gd name="connsiteY4564" fmla="*/ 1455357 h 3911859"/>
                <a:gd name="connsiteX4565" fmla="*/ 6468504 w 7123922"/>
                <a:gd name="connsiteY4565" fmla="*/ 1456057 h 3911859"/>
                <a:gd name="connsiteX4566" fmla="*/ 6465705 w 7123922"/>
                <a:gd name="connsiteY4566" fmla="*/ 1452558 h 3911859"/>
                <a:gd name="connsiteX4567" fmla="*/ 6466405 w 7123922"/>
                <a:gd name="connsiteY4567" fmla="*/ 1447659 h 3911859"/>
                <a:gd name="connsiteX4568" fmla="*/ 6473402 w 7123922"/>
                <a:gd name="connsiteY4568" fmla="*/ 1434363 h 3911859"/>
                <a:gd name="connsiteX4569" fmla="*/ 6485299 w 7123922"/>
                <a:gd name="connsiteY4569" fmla="*/ 1425965 h 3911859"/>
                <a:gd name="connsiteX4570" fmla="*/ 6495096 w 7123922"/>
                <a:gd name="connsiteY4570" fmla="*/ 1421767 h 3911859"/>
                <a:gd name="connsiteX4571" fmla="*/ 6497196 w 7123922"/>
                <a:gd name="connsiteY4571" fmla="*/ 1423166 h 3911859"/>
                <a:gd name="connsiteX4572" fmla="*/ 6497196 w 7123922"/>
                <a:gd name="connsiteY4572" fmla="*/ 1427365 h 3911859"/>
                <a:gd name="connsiteX4573" fmla="*/ 6471303 w 7123922"/>
                <a:gd name="connsiteY4573" fmla="*/ 1455357 h 3911859"/>
                <a:gd name="connsiteX4574" fmla="*/ 6471303 w 7123922"/>
                <a:gd name="connsiteY4574" fmla="*/ 1455357 h 3911859"/>
                <a:gd name="connsiteX4575" fmla="*/ 6579771 w 7123922"/>
                <a:gd name="connsiteY4575" fmla="*/ 859831 h 3911859"/>
                <a:gd name="connsiteX4576" fmla="*/ 6586769 w 7123922"/>
                <a:gd name="connsiteY4576" fmla="*/ 861230 h 3911859"/>
                <a:gd name="connsiteX4577" fmla="*/ 6589568 w 7123922"/>
                <a:gd name="connsiteY4577" fmla="*/ 874526 h 3911859"/>
                <a:gd name="connsiteX4578" fmla="*/ 6578372 w 7123922"/>
                <a:gd name="connsiteY4578" fmla="*/ 891321 h 3911859"/>
                <a:gd name="connsiteX4579" fmla="*/ 6576973 w 7123922"/>
                <a:gd name="connsiteY4579" fmla="*/ 893421 h 3911859"/>
                <a:gd name="connsiteX4580" fmla="*/ 6575573 w 7123922"/>
                <a:gd name="connsiteY4580" fmla="*/ 892721 h 3911859"/>
                <a:gd name="connsiteX4581" fmla="*/ 6569975 w 7123922"/>
                <a:gd name="connsiteY4581" fmla="*/ 876626 h 3911859"/>
                <a:gd name="connsiteX4582" fmla="*/ 6573474 w 7123922"/>
                <a:gd name="connsiteY4582" fmla="*/ 865429 h 3911859"/>
                <a:gd name="connsiteX4583" fmla="*/ 6579771 w 7123922"/>
                <a:gd name="connsiteY4583" fmla="*/ 859831 h 3911859"/>
                <a:gd name="connsiteX4584" fmla="*/ 6579771 w 7123922"/>
                <a:gd name="connsiteY4584" fmla="*/ 859831 h 3911859"/>
                <a:gd name="connsiteX4585" fmla="*/ 6846394 w 7123922"/>
                <a:gd name="connsiteY4585" fmla="*/ 2705892 h 3911859"/>
                <a:gd name="connsiteX4586" fmla="*/ 6843595 w 7123922"/>
                <a:gd name="connsiteY4586" fmla="*/ 2705892 h 3911859"/>
                <a:gd name="connsiteX4587" fmla="*/ 6841495 w 7123922"/>
                <a:gd name="connsiteY4587" fmla="*/ 2712190 h 3911859"/>
                <a:gd name="connsiteX4588" fmla="*/ 6852692 w 7123922"/>
                <a:gd name="connsiteY4588" fmla="*/ 2731085 h 3911859"/>
                <a:gd name="connsiteX4589" fmla="*/ 6865288 w 7123922"/>
                <a:gd name="connsiteY4589" fmla="*/ 2731085 h 3911859"/>
                <a:gd name="connsiteX4590" fmla="*/ 6866687 w 7123922"/>
                <a:gd name="connsiteY4590" fmla="*/ 2720588 h 3911859"/>
                <a:gd name="connsiteX4591" fmla="*/ 6846394 w 7123922"/>
                <a:gd name="connsiteY4591" fmla="*/ 2705892 h 3911859"/>
                <a:gd name="connsiteX4592" fmla="*/ 6846394 w 7123922"/>
                <a:gd name="connsiteY4592" fmla="*/ 2705892 h 3911859"/>
                <a:gd name="connsiteX4593" fmla="*/ 6029032 w 7123922"/>
                <a:gd name="connsiteY4593" fmla="*/ 2796866 h 3911859"/>
                <a:gd name="connsiteX4594" fmla="*/ 6027633 w 7123922"/>
                <a:gd name="connsiteY4594" fmla="*/ 2792667 h 3911859"/>
                <a:gd name="connsiteX4595" fmla="*/ 6030431 w 7123922"/>
                <a:gd name="connsiteY4595" fmla="*/ 2788468 h 3911859"/>
                <a:gd name="connsiteX4596" fmla="*/ 6036030 w 7123922"/>
                <a:gd name="connsiteY4596" fmla="*/ 2787069 h 3911859"/>
                <a:gd name="connsiteX4597" fmla="*/ 6062623 w 7123922"/>
                <a:gd name="connsiteY4597" fmla="*/ 2796166 h 3911859"/>
                <a:gd name="connsiteX4598" fmla="*/ 6065421 w 7123922"/>
                <a:gd name="connsiteY4598" fmla="*/ 2800365 h 3911859"/>
                <a:gd name="connsiteX4599" fmla="*/ 6061222 w 7123922"/>
                <a:gd name="connsiteY4599" fmla="*/ 2808062 h 3911859"/>
                <a:gd name="connsiteX4600" fmla="*/ 6053525 w 7123922"/>
                <a:gd name="connsiteY4600" fmla="*/ 2808062 h 3911859"/>
                <a:gd name="connsiteX4601" fmla="*/ 6029032 w 7123922"/>
                <a:gd name="connsiteY4601" fmla="*/ 2796866 h 3911859"/>
                <a:gd name="connsiteX4602" fmla="*/ 6029032 w 7123922"/>
                <a:gd name="connsiteY4602" fmla="*/ 2796866 h 3911859"/>
                <a:gd name="connsiteX4603" fmla="*/ 6059124 w 7123922"/>
                <a:gd name="connsiteY4603" fmla="*/ 2300011 h 3911859"/>
                <a:gd name="connsiteX4604" fmla="*/ 6071719 w 7123922"/>
                <a:gd name="connsiteY4604" fmla="*/ 2299311 h 3911859"/>
                <a:gd name="connsiteX4605" fmla="*/ 6071719 w 7123922"/>
                <a:gd name="connsiteY4605" fmla="*/ 2298611 h 3911859"/>
                <a:gd name="connsiteX4606" fmla="*/ 6066122 w 7123922"/>
                <a:gd name="connsiteY4606" fmla="*/ 2295112 h 3911859"/>
                <a:gd name="connsiteX4607" fmla="*/ 6055625 w 7123922"/>
                <a:gd name="connsiteY4607" fmla="*/ 2279017 h 3911859"/>
                <a:gd name="connsiteX4608" fmla="*/ 6055625 w 7123922"/>
                <a:gd name="connsiteY4608" fmla="*/ 2279017 h 3911859"/>
                <a:gd name="connsiteX4609" fmla="*/ 6057024 w 7123922"/>
                <a:gd name="connsiteY4609" fmla="*/ 2278317 h 3911859"/>
                <a:gd name="connsiteX4610" fmla="*/ 6055625 w 7123922"/>
                <a:gd name="connsiteY4610" fmla="*/ 2279017 h 3911859"/>
                <a:gd name="connsiteX4611" fmla="*/ 6055625 w 7123922"/>
                <a:gd name="connsiteY4611" fmla="*/ 2279017 h 3911859"/>
                <a:gd name="connsiteX4612" fmla="*/ 6042328 w 7123922"/>
                <a:gd name="connsiteY4612" fmla="*/ 2267820 h 3911859"/>
                <a:gd name="connsiteX4613" fmla="*/ 6034631 w 7123922"/>
                <a:gd name="connsiteY4613" fmla="*/ 2244027 h 3911859"/>
                <a:gd name="connsiteX4614" fmla="*/ 6036730 w 7123922"/>
                <a:gd name="connsiteY4614" fmla="*/ 2239828 h 3911859"/>
                <a:gd name="connsiteX4615" fmla="*/ 6041629 w 7123922"/>
                <a:gd name="connsiteY4615" fmla="*/ 2231431 h 3911859"/>
                <a:gd name="connsiteX4616" fmla="*/ 6044427 w 7123922"/>
                <a:gd name="connsiteY4616" fmla="*/ 2204838 h 3911859"/>
                <a:gd name="connsiteX4617" fmla="*/ 6046527 w 7123922"/>
                <a:gd name="connsiteY4617" fmla="*/ 2195041 h 3911859"/>
                <a:gd name="connsiteX4618" fmla="*/ 6063322 w 7123922"/>
                <a:gd name="connsiteY4618" fmla="*/ 2186644 h 3911859"/>
                <a:gd name="connsiteX4619" fmla="*/ 6082216 w 7123922"/>
                <a:gd name="connsiteY4619" fmla="*/ 2188743 h 3911859"/>
                <a:gd name="connsiteX4620" fmla="*/ 6087815 w 7123922"/>
                <a:gd name="connsiteY4620" fmla="*/ 2192942 h 3911859"/>
                <a:gd name="connsiteX4621" fmla="*/ 6091314 w 7123922"/>
                <a:gd name="connsiteY4621" fmla="*/ 2211836 h 3911859"/>
                <a:gd name="connsiteX4622" fmla="*/ 6087815 w 7123922"/>
                <a:gd name="connsiteY4622" fmla="*/ 2241928 h 3911859"/>
                <a:gd name="connsiteX4623" fmla="*/ 6082216 w 7123922"/>
                <a:gd name="connsiteY4623" fmla="*/ 2247526 h 3911859"/>
                <a:gd name="connsiteX4624" fmla="*/ 6078018 w 7123922"/>
                <a:gd name="connsiteY4624" fmla="*/ 2261522 h 3911859"/>
                <a:gd name="connsiteX4625" fmla="*/ 6082916 w 7123922"/>
                <a:gd name="connsiteY4625" fmla="*/ 2265721 h 3911859"/>
                <a:gd name="connsiteX4626" fmla="*/ 6086415 w 7123922"/>
                <a:gd name="connsiteY4626" fmla="*/ 2274118 h 3911859"/>
                <a:gd name="connsiteX4627" fmla="*/ 6086415 w 7123922"/>
                <a:gd name="connsiteY4627" fmla="*/ 2280417 h 3911859"/>
                <a:gd name="connsiteX4628" fmla="*/ 6091314 w 7123922"/>
                <a:gd name="connsiteY4628" fmla="*/ 2281816 h 3911859"/>
                <a:gd name="connsiteX4629" fmla="*/ 6094113 w 7123922"/>
                <a:gd name="connsiteY4629" fmla="*/ 2281116 h 3911859"/>
                <a:gd name="connsiteX4630" fmla="*/ 6099012 w 7123922"/>
                <a:gd name="connsiteY4630" fmla="*/ 2279716 h 3911859"/>
                <a:gd name="connsiteX4631" fmla="*/ 6109509 w 7123922"/>
                <a:gd name="connsiteY4631" fmla="*/ 2281116 h 3911859"/>
                <a:gd name="connsiteX4632" fmla="*/ 6118606 w 7123922"/>
                <a:gd name="connsiteY4632" fmla="*/ 2286714 h 3911859"/>
                <a:gd name="connsiteX4633" fmla="*/ 6131902 w 7123922"/>
                <a:gd name="connsiteY4633" fmla="*/ 2300710 h 3911859"/>
                <a:gd name="connsiteX4634" fmla="*/ 6139600 w 7123922"/>
                <a:gd name="connsiteY4634" fmla="*/ 2310508 h 3911859"/>
                <a:gd name="connsiteX4635" fmla="*/ 6142399 w 7123922"/>
                <a:gd name="connsiteY4635" fmla="*/ 2316806 h 3911859"/>
                <a:gd name="connsiteX4636" fmla="*/ 6140300 w 7123922"/>
                <a:gd name="connsiteY4636" fmla="*/ 2333601 h 3911859"/>
                <a:gd name="connsiteX4637" fmla="*/ 6136101 w 7123922"/>
                <a:gd name="connsiteY4637" fmla="*/ 2335001 h 3911859"/>
                <a:gd name="connsiteX4638" fmla="*/ 6128403 w 7123922"/>
                <a:gd name="connsiteY4638" fmla="*/ 2332201 h 3911859"/>
                <a:gd name="connsiteX4639" fmla="*/ 6127003 w 7123922"/>
                <a:gd name="connsiteY4639" fmla="*/ 2321005 h 3911859"/>
                <a:gd name="connsiteX4640" fmla="*/ 6127703 w 7123922"/>
                <a:gd name="connsiteY4640" fmla="*/ 2315406 h 3911859"/>
                <a:gd name="connsiteX4641" fmla="*/ 6117206 w 7123922"/>
                <a:gd name="connsiteY4641" fmla="*/ 2303510 h 3911859"/>
                <a:gd name="connsiteX4642" fmla="*/ 6110908 w 7123922"/>
                <a:gd name="connsiteY4642" fmla="*/ 2299311 h 3911859"/>
                <a:gd name="connsiteX4643" fmla="*/ 6110908 w 7123922"/>
                <a:gd name="connsiteY4643" fmla="*/ 2299311 h 3911859"/>
                <a:gd name="connsiteX4644" fmla="*/ 6111608 w 7123922"/>
                <a:gd name="connsiteY4644" fmla="*/ 2298611 h 3911859"/>
                <a:gd name="connsiteX4645" fmla="*/ 6109509 w 7123922"/>
                <a:gd name="connsiteY4645" fmla="*/ 2298611 h 3911859"/>
                <a:gd name="connsiteX4646" fmla="*/ 6110908 w 7123922"/>
                <a:gd name="connsiteY4646" fmla="*/ 2299311 h 3911859"/>
                <a:gd name="connsiteX4647" fmla="*/ 6094113 w 7123922"/>
                <a:gd name="connsiteY4647" fmla="*/ 2299311 h 3911859"/>
                <a:gd name="connsiteX4648" fmla="*/ 6089214 w 7123922"/>
                <a:gd name="connsiteY4648" fmla="*/ 2295112 h 3911859"/>
                <a:gd name="connsiteX4649" fmla="*/ 6082216 w 7123922"/>
                <a:gd name="connsiteY4649" fmla="*/ 2294412 h 3911859"/>
                <a:gd name="connsiteX4650" fmla="*/ 6071719 w 7123922"/>
                <a:gd name="connsiteY4650" fmla="*/ 2299311 h 3911859"/>
                <a:gd name="connsiteX4651" fmla="*/ 6072419 w 7123922"/>
                <a:gd name="connsiteY4651" fmla="*/ 2300011 h 3911859"/>
                <a:gd name="connsiteX4652" fmla="*/ 6072419 w 7123922"/>
                <a:gd name="connsiteY4652" fmla="*/ 2300011 h 3911859"/>
                <a:gd name="connsiteX4653" fmla="*/ 6080118 w 7123922"/>
                <a:gd name="connsiteY4653" fmla="*/ 2309108 h 3911859"/>
                <a:gd name="connsiteX4654" fmla="*/ 6080118 w 7123922"/>
                <a:gd name="connsiteY4654" fmla="*/ 2325203 h 3911859"/>
                <a:gd name="connsiteX4655" fmla="*/ 6068920 w 7123922"/>
                <a:gd name="connsiteY4655" fmla="*/ 2325903 h 3911859"/>
                <a:gd name="connsiteX4656" fmla="*/ 6057724 w 7123922"/>
                <a:gd name="connsiteY4656" fmla="*/ 2304209 h 3911859"/>
                <a:gd name="connsiteX4657" fmla="*/ 6059124 w 7123922"/>
                <a:gd name="connsiteY4657" fmla="*/ 2300011 h 3911859"/>
                <a:gd name="connsiteX4658" fmla="*/ 6059124 w 7123922"/>
                <a:gd name="connsiteY4658" fmla="*/ 2300011 h 3911859"/>
                <a:gd name="connsiteX4659" fmla="*/ 6120705 w 7123922"/>
                <a:gd name="connsiteY4659" fmla="*/ 2353195 h 3911859"/>
                <a:gd name="connsiteX4660" fmla="*/ 6120705 w 7123922"/>
                <a:gd name="connsiteY4660" fmla="*/ 2353195 h 3911859"/>
                <a:gd name="connsiteX4661" fmla="*/ 6120705 w 7123922"/>
                <a:gd name="connsiteY4661" fmla="*/ 2353195 h 3911859"/>
                <a:gd name="connsiteX4662" fmla="*/ 6120705 w 7123922"/>
                <a:gd name="connsiteY4662" fmla="*/ 2353195 h 3911859"/>
                <a:gd name="connsiteX4663" fmla="*/ 6120705 w 7123922"/>
                <a:gd name="connsiteY4663" fmla="*/ 2353195 h 3911859"/>
                <a:gd name="connsiteX4664" fmla="*/ 1628715 w 7123922"/>
                <a:gd name="connsiteY4664" fmla="*/ 2197840 h 3911859"/>
                <a:gd name="connsiteX4665" fmla="*/ 1614719 w 7123922"/>
                <a:gd name="connsiteY4665" fmla="*/ 2199940 h 3911859"/>
                <a:gd name="connsiteX4666" fmla="*/ 1612620 w 7123922"/>
                <a:gd name="connsiteY4666" fmla="*/ 2203439 h 3911859"/>
                <a:gd name="connsiteX4667" fmla="*/ 1644810 w 7123922"/>
                <a:gd name="connsiteY4667" fmla="*/ 2214636 h 3911859"/>
                <a:gd name="connsiteX4668" fmla="*/ 1652508 w 7123922"/>
                <a:gd name="connsiteY4668" fmla="*/ 2211836 h 3911859"/>
                <a:gd name="connsiteX4669" fmla="*/ 1654607 w 7123922"/>
                <a:gd name="connsiteY4669" fmla="*/ 2205538 h 3911859"/>
                <a:gd name="connsiteX4670" fmla="*/ 1628715 w 7123922"/>
                <a:gd name="connsiteY4670" fmla="*/ 2197840 h 3911859"/>
                <a:gd name="connsiteX4671" fmla="*/ 1628715 w 7123922"/>
                <a:gd name="connsiteY4671" fmla="*/ 2197840 h 3911859"/>
                <a:gd name="connsiteX4672" fmla="*/ 6120705 w 7123922"/>
                <a:gd name="connsiteY4672" fmla="*/ 2353195 h 3911859"/>
                <a:gd name="connsiteX4673" fmla="*/ 6120705 w 7123922"/>
                <a:gd name="connsiteY4673" fmla="*/ 2353195 h 3911859"/>
                <a:gd name="connsiteX4674" fmla="*/ 6120705 w 7123922"/>
                <a:gd name="connsiteY4674" fmla="*/ 2353195 h 3911859"/>
                <a:gd name="connsiteX4675" fmla="*/ 6120705 w 7123922"/>
                <a:gd name="connsiteY4675" fmla="*/ 2353195 h 3911859"/>
                <a:gd name="connsiteX4676" fmla="*/ 6120705 w 7123922"/>
                <a:gd name="connsiteY4676" fmla="*/ 2353195 h 3911859"/>
                <a:gd name="connsiteX4677" fmla="*/ 5993343 w 7123922"/>
                <a:gd name="connsiteY4677" fmla="*/ 2402881 h 3911859"/>
                <a:gd name="connsiteX4678" fmla="*/ 5996142 w 7123922"/>
                <a:gd name="connsiteY4678" fmla="*/ 2398682 h 3911859"/>
                <a:gd name="connsiteX4679" fmla="*/ 6030431 w 7123922"/>
                <a:gd name="connsiteY4679" fmla="*/ 2360893 h 3911859"/>
                <a:gd name="connsiteX4680" fmla="*/ 6042328 w 7123922"/>
                <a:gd name="connsiteY4680" fmla="*/ 2362292 h 3911859"/>
                <a:gd name="connsiteX4681" fmla="*/ 6042328 w 7123922"/>
                <a:gd name="connsiteY4681" fmla="*/ 2367891 h 3911859"/>
                <a:gd name="connsiteX4682" fmla="*/ 6019934 w 7123922"/>
                <a:gd name="connsiteY4682" fmla="*/ 2388185 h 3911859"/>
                <a:gd name="connsiteX4683" fmla="*/ 5998241 w 7123922"/>
                <a:gd name="connsiteY4683" fmla="*/ 2405680 h 3911859"/>
                <a:gd name="connsiteX4684" fmla="*/ 5995442 w 7123922"/>
                <a:gd name="connsiteY4684" fmla="*/ 2405680 h 3911859"/>
                <a:gd name="connsiteX4685" fmla="*/ 5993343 w 7123922"/>
                <a:gd name="connsiteY4685" fmla="*/ 2404280 h 3911859"/>
                <a:gd name="connsiteX4686" fmla="*/ 5993343 w 7123922"/>
                <a:gd name="connsiteY4686" fmla="*/ 2402881 h 3911859"/>
                <a:gd name="connsiteX4687" fmla="*/ 5993343 w 7123922"/>
                <a:gd name="connsiteY4687" fmla="*/ 2402881 h 3911859"/>
                <a:gd name="connsiteX4688" fmla="*/ 6108109 w 7123922"/>
                <a:gd name="connsiteY4688" fmla="*/ 2775872 h 3911859"/>
                <a:gd name="connsiteX4689" fmla="*/ 6070320 w 7123922"/>
                <a:gd name="connsiteY4689" fmla="*/ 2780771 h 3911859"/>
                <a:gd name="connsiteX4690" fmla="*/ 6049326 w 7123922"/>
                <a:gd name="connsiteY4690" fmla="*/ 2777272 h 3911859"/>
                <a:gd name="connsiteX4691" fmla="*/ 6046527 w 7123922"/>
                <a:gd name="connsiteY4691" fmla="*/ 2773773 h 3911859"/>
                <a:gd name="connsiteX4692" fmla="*/ 6047926 w 7123922"/>
                <a:gd name="connsiteY4692" fmla="*/ 2769574 h 3911859"/>
                <a:gd name="connsiteX4693" fmla="*/ 6065421 w 7123922"/>
                <a:gd name="connsiteY4693" fmla="*/ 2763975 h 3911859"/>
                <a:gd name="connsiteX4694" fmla="*/ 6068220 w 7123922"/>
                <a:gd name="connsiteY4694" fmla="*/ 2764675 h 3911859"/>
                <a:gd name="connsiteX4695" fmla="*/ 6092014 w 7123922"/>
                <a:gd name="connsiteY4695" fmla="*/ 2768174 h 3911859"/>
                <a:gd name="connsiteX4696" fmla="*/ 6115807 w 7123922"/>
                <a:gd name="connsiteY4696" fmla="*/ 2763975 h 3911859"/>
                <a:gd name="connsiteX4697" fmla="*/ 6117906 w 7123922"/>
                <a:gd name="connsiteY4697" fmla="*/ 2765375 h 3911859"/>
                <a:gd name="connsiteX4698" fmla="*/ 6118606 w 7123922"/>
                <a:gd name="connsiteY4698" fmla="*/ 2769574 h 3911859"/>
                <a:gd name="connsiteX4699" fmla="*/ 6115107 w 7123922"/>
                <a:gd name="connsiteY4699" fmla="*/ 2773073 h 3911859"/>
                <a:gd name="connsiteX4700" fmla="*/ 6108109 w 7123922"/>
                <a:gd name="connsiteY4700" fmla="*/ 2775872 h 3911859"/>
                <a:gd name="connsiteX4701" fmla="*/ 6108109 w 7123922"/>
                <a:gd name="connsiteY4701" fmla="*/ 2775872 h 3911859"/>
                <a:gd name="connsiteX4702" fmla="*/ 5962551 w 7123922"/>
                <a:gd name="connsiteY4702" fmla="*/ 2777971 h 3911859"/>
                <a:gd name="connsiteX4703" fmla="*/ 5961152 w 7123922"/>
                <a:gd name="connsiteY4703" fmla="*/ 2771673 h 3911859"/>
                <a:gd name="connsiteX4704" fmla="*/ 5970249 w 7123922"/>
                <a:gd name="connsiteY4704" fmla="*/ 2767474 h 3911859"/>
                <a:gd name="connsiteX4705" fmla="*/ 5999641 w 7123922"/>
                <a:gd name="connsiteY4705" fmla="*/ 2769574 h 3911859"/>
                <a:gd name="connsiteX4706" fmla="*/ 6002439 w 7123922"/>
                <a:gd name="connsiteY4706" fmla="*/ 2766075 h 3911859"/>
                <a:gd name="connsiteX4707" fmla="*/ 6005938 w 7123922"/>
                <a:gd name="connsiteY4707" fmla="*/ 2763276 h 3911859"/>
                <a:gd name="connsiteX4708" fmla="*/ 6032531 w 7123922"/>
                <a:gd name="connsiteY4708" fmla="*/ 2773073 h 3911859"/>
                <a:gd name="connsiteX4709" fmla="*/ 6031831 w 7123922"/>
                <a:gd name="connsiteY4709" fmla="*/ 2777272 h 3911859"/>
                <a:gd name="connsiteX4710" fmla="*/ 5989144 w 7123922"/>
                <a:gd name="connsiteY4710" fmla="*/ 2784969 h 3911859"/>
                <a:gd name="connsiteX4711" fmla="*/ 5979347 w 7123922"/>
                <a:gd name="connsiteY4711" fmla="*/ 2782870 h 3911859"/>
                <a:gd name="connsiteX4712" fmla="*/ 5962551 w 7123922"/>
                <a:gd name="connsiteY4712" fmla="*/ 2777971 h 3911859"/>
                <a:gd name="connsiteX4713" fmla="*/ 5962551 w 7123922"/>
                <a:gd name="connsiteY4713" fmla="*/ 2777971 h 3911859"/>
                <a:gd name="connsiteX4714" fmla="*/ 6152896 w 7123922"/>
                <a:gd name="connsiteY4714" fmla="*/ 2319605 h 3911859"/>
                <a:gd name="connsiteX4715" fmla="*/ 6171791 w 7123922"/>
                <a:gd name="connsiteY4715" fmla="*/ 2325903 h 3911859"/>
                <a:gd name="connsiteX4716" fmla="*/ 6175989 w 7123922"/>
                <a:gd name="connsiteY4716" fmla="*/ 2339899 h 3911859"/>
                <a:gd name="connsiteX4717" fmla="*/ 6168292 w 7123922"/>
                <a:gd name="connsiteY4717" fmla="*/ 2355294 h 3911859"/>
                <a:gd name="connsiteX4718" fmla="*/ 6166892 w 7123922"/>
                <a:gd name="connsiteY4718" fmla="*/ 2359493 h 3911859"/>
                <a:gd name="connsiteX4719" fmla="*/ 6168991 w 7123922"/>
                <a:gd name="connsiteY4719" fmla="*/ 2366491 h 3911859"/>
                <a:gd name="connsiteX4720" fmla="*/ 6164793 w 7123922"/>
                <a:gd name="connsiteY4720" fmla="*/ 2371390 h 3911859"/>
                <a:gd name="connsiteX4721" fmla="*/ 6159894 w 7123922"/>
                <a:gd name="connsiteY4721" fmla="*/ 2369990 h 3911859"/>
                <a:gd name="connsiteX4722" fmla="*/ 6151496 w 7123922"/>
                <a:gd name="connsiteY4722" fmla="*/ 2357394 h 3911859"/>
                <a:gd name="connsiteX4723" fmla="*/ 6152196 w 7123922"/>
                <a:gd name="connsiteY4723" fmla="*/ 2339199 h 3911859"/>
                <a:gd name="connsiteX4724" fmla="*/ 6153596 w 7123922"/>
                <a:gd name="connsiteY4724" fmla="*/ 2337799 h 3911859"/>
                <a:gd name="connsiteX4725" fmla="*/ 6154296 w 7123922"/>
                <a:gd name="connsiteY4725" fmla="*/ 2337799 h 3911859"/>
                <a:gd name="connsiteX4726" fmla="*/ 6154296 w 7123922"/>
                <a:gd name="connsiteY4726" fmla="*/ 2341298 h 3911859"/>
                <a:gd name="connsiteX4727" fmla="*/ 6157095 w 7123922"/>
                <a:gd name="connsiteY4727" fmla="*/ 2341998 h 3911859"/>
                <a:gd name="connsiteX4728" fmla="*/ 6157095 w 7123922"/>
                <a:gd name="connsiteY4728" fmla="*/ 2339899 h 3911859"/>
                <a:gd name="connsiteX4729" fmla="*/ 6154296 w 7123922"/>
                <a:gd name="connsiteY4729" fmla="*/ 2337799 h 3911859"/>
                <a:gd name="connsiteX4730" fmla="*/ 6154296 w 7123922"/>
                <a:gd name="connsiteY4730" fmla="*/ 2337100 h 3911859"/>
                <a:gd name="connsiteX4731" fmla="*/ 6153596 w 7123922"/>
                <a:gd name="connsiteY4731" fmla="*/ 2337799 h 3911859"/>
                <a:gd name="connsiteX4732" fmla="*/ 6153596 w 7123922"/>
                <a:gd name="connsiteY4732" fmla="*/ 2337799 h 3911859"/>
                <a:gd name="connsiteX4733" fmla="*/ 6148697 w 7123922"/>
                <a:gd name="connsiteY4733" fmla="*/ 2326603 h 3911859"/>
                <a:gd name="connsiteX4734" fmla="*/ 6152896 w 7123922"/>
                <a:gd name="connsiteY4734" fmla="*/ 2319605 h 3911859"/>
                <a:gd name="connsiteX4735" fmla="*/ 6152896 w 7123922"/>
                <a:gd name="connsiteY4735" fmla="*/ 2319605 h 3911859"/>
                <a:gd name="connsiteX4736" fmla="*/ 1911433 w 7123922"/>
                <a:gd name="connsiteY4736" fmla="*/ 310491 h 3911859"/>
                <a:gd name="connsiteX4737" fmla="*/ 1923329 w 7123922"/>
                <a:gd name="connsiteY4737" fmla="*/ 304892 h 3911859"/>
                <a:gd name="connsiteX4738" fmla="*/ 1923329 w 7123922"/>
                <a:gd name="connsiteY4738" fmla="*/ 298594 h 3911859"/>
                <a:gd name="connsiteX4739" fmla="*/ 1871544 w 7123922"/>
                <a:gd name="connsiteY4739" fmla="*/ 289497 h 3911859"/>
                <a:gd name="connsiteX4740" fmla="*/ 1874343 w 7123922"/>
                <a:gd name="connsiteY4740" fmla="*/ 298594 h 3911859"/>
                <a:gd name="connsiteX4741" fmla="*/ 1908634 w 7123922"/>
                <a:gd name="connsiteY4741" fmla="*/ 311191 h 3911859"/>
                <a:gd name="connsiteX4742" fmla="*/ 1911433 w 7123922"/>
                <a:gd name="connsiteY4742" fmla="*/ 310491 h 3911859"/>
                <a:gd name="connsiteX4743" fmla="*/ 1911433 w 7123922"/>
                <a:gd name="connsiteY4743" fmla="*/ 310491 h 3911859"/>
                <a:gd name="connsiteX4744" fmla="*/ 6134701 w 7123922"/>
                <a:gd name="connsiteY4744" fmla="*/ 2812261 h 3911859"/>
                <a:gd name="connsiteX4745" fmla="*/ 6127003 w 7123922"/>
                <a:gd name="connsiteY4745" fmla="*/ 2812261 h 3911859"/>
                <a:gd name="connsiteX4746" fmla="*/ 6135401 w 7123922"/>
                <a:gd name="connsiteY4746" fmla="*/ 2792667 h 3911859"/>
                <a:gd name="connsiteX4747" fmla="*/ 6145898 w 7123922"/>
                <a:gd name="connsiteY4747" fmla="*/ 2784969 h 3911859"/>
                <a:gd name="connsiteX4748" fmla="*/ 6158494 w 7123922"/>
                <a:gd name="connsiteY4748" fmla="*/ 2780771 h 3911859"/>
                <a:gd name="connsiteX4749" fmla="*/ 6199782 w 7123922"/>
                <a:gd name="connsiteY4749" fmla="*/ 2772373 h 3911859"/>
                <a:gd name="connsiteX4750" fmla="*/ 6208879 w 7123922"/>
                <a:gd name="connsiteY4750" fmla="*/ 2775872 h 3911859"/>
                <a:gd name="connsiteX4751" fmla="*/ 6201881 w 7123922"/>
                <a:gd name="connsiteY4751" fmla="*/ 2782870 h 3911859"/>
                <a:gd name="connsiteX4752" fmla="*/ 6189285 w 7123922"/>
                <a:gd name="connsiteY4752" fmla="*/ 2787769 h 3911859"/>
                <a:gd name="connsiteX4753" fmla="*/ 6160594 w 7123922"/>
                <a:gd name="connsiteY4753" fmla="*/ 2801064 h 3911859"/>
                <a:gd name="connsiteX4754" fmla="*/ 6134701 w 7123922"/>
                <a:gd name="connsiteY4754" fmla="*/ 2812261 h 3911859"/>
                <a:gd name="connsiteX4755" fmla="*/ 6134701 w 7123922"/>
                <a:gd name="connsiteY4755" fmla="*/ 2812261 h 3911859"/>
                <a:gd name="connsiteX4756" fmla="*/ 5829590 w 7123922"/>
                <a:gd name="connsiteY4756" fmla="*/ 2163551 h 3911859"/>
                <a:gd name="connsiteX4757" fmla="*/ 5819793 w 7123922"/>
                <a:gd name="connsiteY4757" fmla="*/ 2185944 h 3911859"/>
                <a:gd name="connsiteX4758" fmla="*/ 5791101 w 7123922"/>
                <a:gd name="connsiteY4758" fmla="*/ 2195041 h 3911859"/>
                <a:gd name="connsiteX4759" fmla="*/ 5777805 w 7123922"/>
                <a:gd name="connsiteY4759" fmla="*/ 2173348 h 3911859"/>
                <a:gd name="connsiteX4760" fmla="*/ 5779905 w 7123922"/>
                <a:gd name="connsiteY4760" fmla="*/ 2169149 h 3911859"/>
                <a:gd name="connsiteX4761" fmla="*/ 5812795 w 7123922"/>
                <a:gd name="connsiteY4761" fmla="*/ 2154453 h 3911859"/>
                <a:gd name="connsiteX4762" fmla="*/ 5816994 w 7123922"/>
                <a:gd name="connsiteY4762" fmla="*/ 2154453 h 3911859"/>
                <a:gd name="connsiteX4763" fmla="*/ 5825392 w 7123922"/>
                <a:gd name="connsiteY4763" fmla="*/ 2157252 h 3911859"/>
                <a:gd name="connsiteX4764" fmla="*/ 5829590 w 7123922"/>
                <a:gd name="connsiteY4764" fmla="*/ 2163551 h 3911859"/>
                <a:gd name="connsiteX4765" fmla="*/ 5829590 w 7123922"/>
                <a:gd name="connsiteY4765" fmla="*/ 2163551 h 3911859"/>
                <a:gd name="connsiteX4766" fmla="*/ 5645544 w 7123922"/>
                <a:gd name="connsiteY4766" fmla="*/ 312590 h 3911859"/>
                <a:gd name="connsiteX4767" fmla="*/ 5644144 w 7123922"/>
                <a:gd name="connsiteY4767" fmla="*/ 310491 h 3911859"/>
                <a:gd name="connsiteX4768" fmla="*/ 5646244 w 7123922"/>
                <a:gd name="connsiteY4768" fmla="*/ 301393 h 3911859"/>
                <a:gd name="connsiteX4769" fmla="*/ 5649743 w 7123922"/>
                <a:gd name="connsiteY4769" fmla="*/ 281799 h 3911859"/>
                <a:gd name="connsiteX4770" fmla="*/ 5659540 w 7123922"/>
                <a:gd name="connsiteY4770" fmla="*/ 274801 h 3911859"/>
                <a:gd name="connsiteX4771" fmla="*/ 5672836 w 7123922"/>
                <a:gd name="connsiteY4771" fmla="*/ 275501 h 3911859"/>
                <a:gd name="connsiteX4772" fmla="*/ 5685432 w 7123922"/>
                <a:gd name="connsiteY4772" fmla="*/ 279700 h 3911859"/>
                <a:gd name="connsiteX4773" fmla="*/ 5705726 w 7123922"/>
                <a:gd name="connsiteY4773" fmla="*/ 295095 h 3911859"/>
                <a:gd name="connsiteX4774" fmla="*/ 5701528 w 7123922"/>
                <a:gd name="connsiteY4774" fmla="*/ 304892 h 3911859"/>
                <a:gd name="connsiteX4775" fmla="*/ 5672136 w 7123922"/>
                <a:gd name="connsiteY4775" fmla="*/ 307692 h 3911859"/>
                <a:gd name="connsiteX4776" fmla="*/ 5646944 w 7123922"/>
                <a:gd name="connsiteY4776" fmla="*/ 313290 h 3911859"/>
                <a:gd name="connsiteX4777" fmla="*/ 5645544 w 7123922"/>
                <a:gd name="connsiteY4777" fmla="*/ 312590 h 3911859"/>
                <a:gd name="connsiteX4778" fmla="*/ 5645544 w 7123922"/>
                <a:gd name="connsiteY4778" fmla="*/ 312590 h 3911859"/>
                <a:gd name="connsiteX4779" fmla="*/ 6784812 w 7123922"/>
                <a:gd name="connsiteY4779" fmla="*/ 2678600 h 3911859"/>
                <a:gd name="connsiteX4780" fmla="*/ 6791810 w 7123922"/>
                <a:gd name="connsiteY4780" fmla="*/ 2689797 h 3911859"/>
                <a:gd name="connsiteX4781" fmla="*/ 6784112 w 7123922"/>
                <a:gd name="connsiteY4781" fmla="*/ 2702393 h 3911859"/>
                <a:gd name="connsiteX4782" fmla="*/ 6781313 w 7123922"/>
                <a:gd name="connsiteY4782" fmla="*/ 2706592 h 3911859"/>
                <a:gd name="connsiteX4783" fmla="*/ 6759619 w 7123922"/>
                <a:gd name="connsiteY4783" fmla="*/ 2721288 h 3911859"/>
                <a:gd name="connsiteX4784" fmla="*/ 6754720 w 7123922"/>
                <a:gd name="connsiteY4784" fmla="*/ 2723387 h 3911859"/>
                <a:gd name="connsiteX4785" fmla="*/ 6698736 w 7123922"/>
                <a:gd name="connsiteY4785" fmla="*/ 2712190 h 3911859"/>
                <a:gd name="connsiteX4786" fmla="*/ 6698037 w 7123922"/>
                <a:gd name="connsiteY4786" fmla="*/ 2707992 h 3911859"/>
                <a:gd name="connsiteX4787" fmla="*/ 6701536 w 7123922"/>
                <a:gd name="connsiteY4787" fmla="*/ 2705192 h 3911859"/>
                <a:gd name="connsiteX4788" fmla="*/ 6707134 w 7123922"/>
                <a:gd name="connsiteY4788" fmla="*/ 2704493 h 3911859"/>
                <a:gd name="connsiteX4789" fmla="*/ 6712732 w 7123922"/>
                <a:gd name="connsiteY4789" fmla="*/ 2704493 h 3911859"/>
                <a:gd name="connsiteX4790" fmla="*/ 6739325 w 7123922"/>
                <a:gd name="connsiteY4790" fmla="*/ 2700994 h 3911859"/>
                <a:gd name="connsiteX4791" fmla="*/ 6738625 w 7123922"/>
                <a:gd name="connsiteY4791" fmla="*/ 2700294 h 3911859"/>
                <a:gd name="connsiteX4792" fmla="*/ 6739325 w 7123922"/>
                <a:gd name="connsiteY4792" fmla="*/ 2699594 h 3911859"/>
                <a:gd name="connsiteX4793" fmla="*/ 6739325 w 7123922"/>
                <a:gd name="connsiteY4793" fmla="*/ 2700994 h 3911859"/>
                <a:gd name="connsiteX4794" fmla="*/ 6753321 w 7123922"/>
                <a:gd name="connsiteY4794" fmla="*/ 2704493 h 3911859"/>
                <a:gd name="connsiteX4795" fmla="*/ 6771515 w 7123922"/>
                <a:gd name="connsiteY4795" fmla="*/ 2687697 h 3911859"/>
                <a:gd name="connsiteX4796" fmla="*/ 6784812 w 7123922"/>
                <a:gd name="connsiteY4796" fmla="*/ 2678600 h 3911859"/>
                <a:gd name="connsiteX4797" fmla="*/ 6784812 w 7123922"/>
                <a:gd name="connsiteY4797" fmla="*/ 2678600 h 3911859"/>
                <a:gd name="connsiteX4798" fmla="*/ 5677035 w 7123922"/>
                <a:gd name="connsiteY4798" fmla="*/ 177529 h 3911859"/>
                <a:gd name="connsiteX4799" fmla="*/ 5717623 w 7123922"/>
                <a:gd name="connsiteY4799" fmla="*/ 186627 h 3911859"/>
                <a:gd name="connsiteX4800" fmla="*/ 5729519 w 7123922"/>
                <a:gd name="connsiteY4800" fmla="*/ 185227 h 3911859"/>
                <a:gd name="connsiteX4801" fmla="*/ 5744215 w 7123922"/>
                <a:gd name="connsiteY4801" fmla="*/ 172631 h 3911859"/>
                <a:gd name="connsiteX4802" fmla="*/ 5744215 w 7123922"/>
                <a:gd name="connsiteY4802" fmla="*/ 165633 h 3911859"/>
                <a:gd name="connsiteX4803" fmla="*/ 5724621 w 7123922"/>
                <a:gd name="connsiteY4803" fmla="*/ 154436 h 3911859"/>
                <a:gd name="connsiteX4804" fmla="*/ 5706426 w 7123922"/>
                <a:gd name="connsiteY4804" fmla="*/ 157935 h 3911859"/>
                <a:gd name="connsiteX4805" fmla="*/ 5685432 w 7123922"/>
                <a:gd name="connsiteY4805" fmla="*/ 157235 h 3911859"/>
                <a:gd name="connsiteX4806" fmla="*/ 5680534 w 7123922"/>
                <a:gd name="connsiteY4806" fmla="*/ 158635 h 3911859"/>
                <a:gd name="connsiteX4807" fmla="*/ 5667237 w 7123922"/>
                <a:gd name="connsiteY4807" fmla="*/ 160035 h 3911859"/>
                <a:gd name="connsiteX4808" fmla="*/ 5664439 w 7123922"/>
                <a:gd name="connsiteY4808" fmla="*/ 165633 h 3911859"/>
                <a:gd name="connsiteX4809" fmla="*/ 5677035 w 7123922"/>
                <a:gd name="connsiteY4809" fmla="*/ 177529 h 3911859"/>
                <a:gd name="connsiteX4810" fmla="*/ 5677035 w 7123922"/>
                <a:gd name="connsiteY4810" fmla="*/ 177529 h 3911859"/>
                <a:gd name="connsiteX4811" fmla="*/ 5159885 w 7123922"/>
                <a:gd name="connsiteY4811" fmla="*/ 2386086 h 3911859"/>
                <a:gd name="connsiteX4812" fmla="*/ 5192076 w 7123922"/>
                <a:gd name="connsiteY4812" fmla="*/ 2430873 h 3911859"/>
                <a:gd name="connsiteX4813" fmla="*/ 5166883 w 7123922"/>
                <a:gd name="connsiteY4813" fmla="*/ 2466562 h 3911859"/>
                <a:gd name="connsiteX4814" fmla="*/ 5151488 w 7123922"/>
                <a:gd name="connsiteY4814" fmla="*/ 2458864 h 3911859"/>
                <a:gd name="connsiteX4815" fmla="*/ 5143790 w 7123922"/>
                <a:gd name="connsiteY4815" fmla="*/ 2421075 h 3911859"/>
                <a:gd name="connsiteX4816" fmla="*/ 5150788 w 7123922"/>
                <a:gd name="connsiteY4816" fmla="*/ 2392384 h 3911859"/>
                <a:gd name="connsiteX4817" fmla="*/ 5149388 w 7123922"/>
                <a:gd name="connsiteY4817" fmla="*/ 2385386 h 3911859"/>
                <a:gd name="connsiteX4818" fmla="*/ 5152887 w 7123922"/>
                <a:gd name="connsiteY4818" fmla="*/ 2383286 h 3911859"/>
                <a:gd name="connsiteX4819" fmla="*/ 5159885 w 7123922"/>
                <a:gd name="connsiteY4819" fmla="*/ 2386086 h 3911859"/>
                <a:gd name="connsiteX4820" fmla="*/ 5159885 w 7123922"/>
                <a:gd name="connsiteY4820" fmla="*/ 2386086 h 3911859"/>
                <a:gd name="connsiteX4821" fmla="*/ 1711291 w 7123922"/>
                <a:gd name="connsiteY4821" fmla="*/ 2207638 h 3911859"/>
                <a:gd name="connsiteX4822" fmla="*/ 1727386 w 7123922"/>
                <a:gd name="connsiteY4822" fmla="*/ 2206938 h 3911859"/>
                <a:gd name="connsiteX4823" fmla="*/ 1746281 w 7123922"/>
                <a:gd name="connsiteY4823" fmla="*/ 2209037 h 3911859"/>
                <a:gd name="connsiteX4824" fmla="*/ 1758877 w 7123922"/>
                <a:gd name="connsiteY4824" fmla="*/ 2217435 h 3911859"/>
                <a:gd name="connsiteX4825" fmla="*/ 1763776 w 7123922"/>
                <a:gd name="connsiteY4825" fmla="*/ 2217435 h 3911859"/>
                <a:gd name="connsiteX4826" fmla="*/ 1767975 w 7123922"/>
                <a:gd name="connsiteY4826" fmla="*/ 2214636 h 3911859"/>
                <a:gd name="connsiteX4827" fmla="*/ 1786169 w 7123922"/>
                <a:gd name="connsiteY4827" fmla="*/ 2206938 h 3911859"/>
                <a:gd name="connsiteX4828" fmla="*/ 1793867 w 7123922"/>
                <a:gd name="connsiteY4828" fmla="*/ 2206238 h 3911859"/>
                <a:gd name="connsiteX4829" fmla="*/ 1825358 w 7123922"/>
                <a:gd name="connsiteY4829" fmla="*/ 2204139 h 3911859"/>
                <a:gd name="connsiteX4830" fmla="*/ 1830956 w 7123922"/>
                <a:gd name="connsiteY4830" fmla="*/ 2203439 h 3911859"/>
                <a:gd name="connsiteX4831" fmla="*/ 1835855 w 7123922"/>
                <a:gd name="connsiteY4831" fmla="*/ 2197840 h 3911859"/>
                <a:gd name="connsiteX4832" fmla="*/ 1833755 w 7123922"/>
                <a:gd name="connsiteY4832" fmla="*/ 2193642 h 3911859"/>
                <a:gd name="connsiteX4833" fmla="*/ 1805064 w 7123922"/>
                <a:gd name="connsiteY4833" fmla="*/ 2174747 h 3911859"/>
                <a:gd name="connsiteX4834" fmla="*/ 1795267 w 7123922"/>
                <a:gd name="connsiteY4834" fmla="*/ 2171248 h 3911859"/>
                <a:gd name="connsiteX4835" fmla="*/ 1758177 w 7123922"/>
                <a:gd name="connsiteY4835" fmla="*/ 2170548 h 3911859"/>
                <a:gd name="connsiteX4836" fmla="*/ 1745581 w 7123922"/>
                <a:gd name="connsiteY4836" fmla="*/ 2167749 h 3911859"/>
                <a:gd name="connsiteX4837" fmla="*/ 1741382 w 7123922"/>
                <a:gd name="connsiteY4837" fmla="*/ 2164950 h 3911859"/>
                <a:gd name="connsiteX4838" fmla="*/ 1730186 w 7123922"/>
                <a:gd name="connsiteY4838" fmla="*/ 2169849 h 3911859"/>
                <a:gd name="connsiteX4839" fmla="*/ 1730885 w 7123922"/>
                <a:gd name="connsiteY4839" fmla="*/ 2176147 h 3911859"/>
                <a:gd name="connsiteX4840" fmla="*/ 1738583 w 7123922"/>
                <a:gd name="connsiteY4840" fmla="*/ 2190843 h 3911859"/>
                <a:gd name="connsiteX4841" fmla="*/ 1733685 w 7123922"/>
                <a:gd name="connsiteY4841" fmla="*/ 2192942 h 3911859"/>
                <a:gd name="connsiteX4842" fmla="*/ 1724587 w 7123922"/>
                <a:gd name="connsiteY4842" fmla="*/ 2195041 h 3911859"/>
                <a:gd name="connsiteX4843" fmla="*/ 1703593 w 7123922"/>
                <a:gd name="connsiteY4843" fmla="*/ 2197840 h 3911859"/>
                <a:gd name="connsiteX4844" fmla="*/ 1702194 w 7123922"/>
                <a:gd name="connsiteY4844" fmla="*/ 2202039 h 3911859"/>
                <a:gd name="connsiteX4845" fmla="*/ 1711291 w 7123922"/>
                <a:gd name="connsiteY4845" fmla="*/ 2207638 h 3911859"/>
                <a:gd name="connsiteX4846" fmla="*/ 1711291 w 7123922"/>
                <a:gd name="connsiteY4846" fmla="*/ 2207638 h 3911859"/>
                <a:gd name="connsiteX4847" fmla="*/ 6177388 w 7123922"/>
                <a:gd name="connsiteY4847" fmla="*/ 2375589 h 3911859"/>
                <a:gd name="connsiteX4848" fmla="*/ 6180188 w 7123922"/>
                <a:gd name="connsiteY4848" fmla="*/ 2377688 h 3911859"/>
                <a:gd name="connsiteX4849" fmla="*/ 6191384 w 7123922"/>
                <a:gd name="connsiteY4849" fmla="*/ 2391684 h 3911859"/>
                <a:gd name="connsiteX4850" fmla="*/ 6197683 w 7123922"/>
                <a:gd name="connsiteY4850" fmla="*/ 2404280 h 3911859"/>
                <a:gd name="connsiteX4851" fmla="*/ 6204681 w 7123922"/>
                <a:gd name="connsiteY4851" fmla="*/ 2428073 h 3911859"/>
                <a:gd name="connsiteX4852" fmla="*/ 6199083 w 7123922"/>
                <a:gd name="connsiteY4852" fmla="*/ 2445568 h 3911859"/>
                <a:gd name="connsiteX4853" fmla="*/ 6191384 w 7123922"/>
                <a:gd name="connsiteY4853" fmla="*/ 2444169 h 3911859"/>
                <a:gd name="connsiteX4854" fmla="*/ 6187885 w 7123922"/>
                <a:gd name="connsiteY4854" fmla="*/ 2441370 h 3911859"/>
                <a:gd name="connsiteX4855" fmla="*/ 6183687 w 7123922"/>
                <a:gd name="connsiteY4855" fmla="*/ 2443469 h 3911859"/>
                <a:gd name="connsiteX4856" fmla="*/ 6187186 w 7123922"/>
                <a:gd name="connsiteY4856" fmla="*/ 2457465 h 3911859"/>
                <a:gd name="connsiteX4857" fmla="*/ 6184386 w 7123922"/>
                <a:gd name="connsiteY4857" fmla="*/ 2466562 h 3911859"/>
                <a:gd name="connsiteX4858" fmla="*/ 6177388 w 7123922"/>
                <a:gd name="connsiteY4858" fmla="*/ 2470061 h 3911859"/>
                <a:gd name="connsiteX4859" fmla="*/ 6164093 w 7123922"/>
                <a:gd name="connsiteY4859" fmla="*/ 2467262 h 3911859"/>
                <a:gd name="connsiteX4860" fmla="*/ 6145198 w 7123922"/>
                <a:gd name="connsiteY4860" fmla="*/ 2445568 h 3911859"/>
                <a:gd name="connsiteX4861" fmla="*/ 6145198 w 7123922"/>
                <a:gd name="connsiteY4861" fmla="*/ 2435771 h 3911859"/>
                <a:gd name="connsiteX4862" fmla="*/ 6136801 w 7123922"/>
                <a:gd name="connsiteY4862" fmla="*/ 2430173 h 3911859"/>
                <a:gd name="connsiteX4863" fmla="*/ 6113008 w 7123922"/>
                <a:gd name="connsiteY4863" fmla="*/ 2432272 h 3911859"/>
                <a:gd name="connsiteX4864" fmla="*/ 6105310 w 7123922"/>
                <a:gd name="connsiteY4864" fmla="*/ 2438570 h 3911859"/>
                <a:gd name="connsiteX4865" fmla="*/ 6100411 w 7123922"/>
                <a:gd name="connsiteY4865" fmla="*/ 2439970 h 3911859"/>
                <a:gd name="connsiteX4866" fmla="*/ 6098312 w 7123922"/>
                <a:gd name="connsiteY4866" fmla="*/ 2435771 h 3911859"/>
                <a:gd name="connsiteX4867" fmla="*/ 6098312 w 7123922"/>
                <a:gd name="connsiteY4867" fmla="*/ 2434372 h 3911859"/>
                <a:gd name="connsiteX4868" fmla="*/ 6107409 w 7123922"/>
                <a:gd name="connsiteY4868" fmla="*/ 2419676 h 3911859"/>
                <a:gd name="connsiteX4869" fmla="*/ 6122805 w 7123922"/>
                <a:gd name="connsiteY4869" fmla="*/ 2409879 h 3911859"/>
                <a:gd name="connsiteX4870" fmla="*/ 6140999 w 7123922"/>
                <a:gd name="connsiteY4870" fmla="*/ 2410578 h 3911859"/>
                <a:gd name="connsiteX4871" fmla="*/ 6147298 w 7123922"/>
                <a:gd name="connsiteY4871" fmla="*/ 2411978 h 3911859"/>
                <a:gd name="connsiteX4872" fmla="*/ 6153596 w 7123922"/>
                <a:gd name="connsiteY4872" fmla="*/ 2407079 h 3911859"/>
                <a:gd name="connsiteX4873" fmla="*/ 6159194 w 7123922"/>
                <a:gd name="connsiteY4873" fmla="*/ 2401481 h 3911859"/>
                <a:gd name="connsiteX4874" fmla="*/ 6171091 w 7123922"/>
                <a:gd name="connsiteY4874" fmla="*/ 2391684 h 3911859"/>
                <a:gd name="connsiteX4875" fmla="*/ 6175989 w 7123922"/>
                <a:gd name="connsiteY4875" fmla="*/ 2377688 h 3911859"/>
                <a:gd name="connsiteX4876" fmla="*/ 6177388 w 7123922"/>
                <a:gd name="connsiteY4876" fmla="*/ 2375589 h 3911859"/>
                <a:gd name="connsiteX4877" fmla="*/ 6177388 w 7123922"/>
                <a:gd name="connsiteY4877" fmla="*/ 2375589 h 3911859"/>
                <a:gd name="connsiteX4878" fmla="*/ 4812087 w 7123922"/>
                <a:gd name="connsiteY4878" fmla="*/ 199923 h 3911859"/>
                <a:gd name="connsiteX4879" fmla="*/ 4804389 w 7123922"/>
                <a:gd name="connsiteY4879" fmla="*/ 184527 h 3911859"/>
                <a:gd name="connsiteX4880" fmla="*/ 4806488 w 7123922"/>
                <a:gd name="connsiteY4880" fmla="*/ 161434 h 3911859"/>
                <a:gd name="connsiteX4881" fmla="*/ 4811387 w 7123922"/>
                <a:gd name="connsiteY4881" fmla="*/ 159335 h 3911859"/>
                <a:gd name="connsiteX4882" fmla="*/ 4821884 w 7123922"/>
                <a:gd name="connsiteY4882" fmla="*/ 162134 h 3911859"/>
                <a:gd name="connsiteX4883" fmla="*/ 4846377 w 7123922"/>
                <a:gd name="connsiteY4883" fmla="*/ 171931 h 3911859"/>
                <a:gd name="connsiteX4884" fmla="*/ 4870870 w 7123922"/>
                <a:gd name="connsiteY4884" fmla="*/ 181728 h 3911859"/>
                <a:gd name="connsiteX4885" fmla="*/ 4884866 w 7123922"/>
                <a:gd name="connsiteY4885" fmla="*/ 192925 h 3911859"/>
                <a:gd name="connsiteX4886" fmla="*/ 4891164 w 7123922"/>
                <a:gd name="connsiteY4886" fmla="*/ 204122 h 3911859"/>
                <a:gd name="connsiteX4887" fmla="*/ 4890464 w 7123922"/>
                <a:gd name="connsiteY4887" fmla="*/ 211120 h 3911859"/>
                <a:gd name="connsiteX4888" fmla="*/ 4883466 w 7123922"/>
                <a:gd name="connsiteY4888" fmla="*/ 221617 h 3911859"/>
                <a:gd name="connsiteX4889" fmla="*/ 4868770 w 7123922"/>
                <a:gd name="connsiteY4889" fmla="*/ 232813 h 3911859"/>
                <a:gd name="connsiteX4890" fmla="*/ 4839379 w 7123922"/>
                <a:gd name="connsiteY4890" fmla="*/ 256606 h 3911859"/>
                <a:gd name="connsiteX4891" fmla="*/ 4835180 w 7123922"/>
                <a:gd name="connsiteY4891" fmla="*/ 259406 h 3911859"/>
                <a:gd name="connsiteX4892" fmla="*/ 4830282 w 7123922"/>
                <a:gd name="connsiteY4892" fmla="*/ 258706 h 3911859"/>
                <a:gd name="connsiteX4893" fmla="*/ 4819785 w 7123922"/>
                <a:gd name="connsiteY4893" fmla="*/ 241911 h 3911859"/>
                <a:gd name="connsiteX4894" fmla="*/ 4812787 w 7123922"/>
                <a:gd name="connsiteY4894" fmla="*/ 215319 h 3911859"/>
                <a:gd name="connsiteX4895" fmla="*/ 4813486 w 7123922"/>
                <a:gd name="connsiteY4895" fmla="*/ 204822 h 3911859"/>
                <a:gd name="connsiteX4896" fmla="*/ 4812087 w 7123922"/>
                <a:gd name="connsiteY4896" fmla="*/ 199923 h 3911859"/>
                <a:gd name="connsiteX4897" fmla="*/ 4812087 w 7123922"/>
                <a:gd name="connsiteY4897" fmla="*/ 199923 h 3911859"/>
                <a:gd name="connsiteX4898" fmla="*/ 1700794 w 7123922"/>
                <a:gd name="connsiteY4898" fmla="*/ 2165650 h 3911859"/>
                <a:gd name="connsiteX4899" fmla="*/ 1702194 w 7123922"/>
                <a:gd name="connsiteY4899" fmla="*/ 2157252 h 3911859"/>
                <a:gd name="connsiteX4900" fmla="*/ 1694496 w 7123922"/>
                <a:gd name="connsiteY4900" fmla="*/ 2150954 h 3911859"/>
                <a:gd name="connsiteX4901" fmla="*/ 1639912 w 7123922"/>
                <a:gd name="connsiteY4901" fmla="*/ 2128561 h 3911859"/>
                <a:gd name="connsiteX4902" fmla="*/ 1623117 w 7123922"/>
                <a:gd name="connsiteY4902" fmla="*/ 2121563 h 3911859"/>
                <a:gd name="connsiteX4903" fmla="*/ 1603522 w 7123922"/>
                <a:gd name="connsiteY4903" fmla="*/ 2113165 h 3911859"/>
                <a:gd name="connsiteX4904" fmla="*/ 1594425 w 7123922"/>
                <a:gd name="connsiteY4904" fmla="*/ 2108966 h 3911859"/>
                <a:gd name="connsiteX4905" fmla="*/ 1567133 w 7123922"/>
                <a:gd name="connsiteY4905" fmla="*/ 2099869 h 3911859"/>
                <a:gd name="connsiteX4906" fmla="*/ 1546139 w 7123922"/>
                <a:gd name="connsiteY4906" fmla="*/ 2095670 h 3911859"/>
                <a:gd name="connsiteX4907" fmla="*/ 1532843 w 7123922"/>
                <a:gd name="connsiteY4907" fmla="*/ 2093571 h 3911859"/>
                <a:gd name="connsiteX4908" fmla="*/ 1495754 w 7123922"/>
                <a:gd name="connsiteY4908" fmla="*/ 2101968 h 3911859"/>
                <a:gd name="connsiteX4909" fmla="*/ 1471261 w 7123922"/>
                <a:gd name="connsiteY4909" fmla="*/ 2124362 h 3911859"/>
                <a:gd name="connsiteX4910" fmla="*/ 1473360 w 7123922"/>
                <a:gd name="connsiteY4910" fmla="*/ 2125761 h 3911859"/>
                <a:gd name="connsiteX4911" fmla="*/ 1483857 w 7123922"/>
                <a:gd name="connsiteY4911" fmla="*/ 2125062 h 3911859"/>
                <a:gd name="connsiteX4912" fmla="*/ 1523046 w 7123922"/>
                <a:gd name="connsiteY4912" fmla="*/ 2109666 h 3911859"/>
                <a:gd name="connsiteX4913" fmla="*/ 1532143 w 7123922"/>
                <a:gd name="connsiteY4913" fmla="*/ 2111765 h 3911859"/>
                <a:gd name="connsiteX4914" fmla="*/ 1541940 w 7123922"/>
                <a:gd name="connsiteY4914" fmla="*/ 2119463 h 3911859"/>
                <a:gd name="connsiteX4915" fmla="*/ 1560835 w 7123922"/>
                <a:gd name="connsiteY4915" fmla="*/ 2122962 h 3911859"/>
                <a:gd name="connsiteX4916" fmla="*/ 1573431 w 7123922"/>
                <a:gd name="connsiteY4916" fmla="*/ 2126461 h 3911859"/>
                <a:gd name="connsiteX4917" fmla="*/ 1599324 w 7123922"/>
                <a:gd name="connsiteY4917" fmla="*/ 2133459 h 3911859"/>
                <a:gd name="connsiteX4918" fmla="*/ 1609821 w 7123922"/>
                <a:gd name="connsiteY4918" fmla="*/ 2140457 h 3911859"/>
                <a:gd name="connsiteX4919" fmla="*/ 1630814 w 7123922"/>
                <a:gd name="connsiteY4919" fmla="*/ 2153753 h 3911859"/>
                <a:gd name="connsiteX4920" fmla="*/ 1632914 w 7123922"/>
                <a:gd name="connsiteY4920" fmla="*/ 2154453 h 3911859"/>
                <a:gd name="connsiteX4921" fmla="*/ 1634313 w 7123922"/>
                <a:gd name="connsiteY4921" fmla="*/ 2160751 h 3911859"/>
                <a:gd name="connsiteX4922" fmla="*/ 1631514 w 7123922"/>
                <a:gd name="connsiteY4922" fmla="*/ 2164950 h 3911859"/>
                <a:gd name="connsiteX4923" fmla="*/ 1635013 w 7123922"/>
                <a:gd name="connsiteY4923" fmla="*/ 2171948 h 3911859"/>
                <a:gd name="connsiteX4924" fmla="*/ 1658806 w 7123922"/>
                <a:gd name="connsiteY4924" fmla="*/ 2171948 h 3911859"/>
                <a:gd name="connsiteX4925" fmla="*/ 1700794 w 7123922"/>
                <a:gd name="connsiteY4925" fmla="*/ 2165650 h 3911859"/>
                <a:gd name="connsiteX4926" fmla="*/ 1700794 w 7123922"/>
                <a:gd name="connsiteY4926" fmla="*/ 2165650 h 3911859"/>
                <a:gd name="connsiteX4927" fmla="*/ 6530785 w 7123922"/>
                <a:gd name="connsiteY4927" fmla="*/ 3603730 h 3911859"/>
                <a:gd name="connsiteX4928" fmla="*/ 6504194 w 7123922"/>
                <a:gd name="connsiteY4928" fmla="*/ 3608629 h 3911859"/>
                <a:gd name="connsiteX4929" fmla="*/ 6483899 w 7123922"/>
                <a:gd name="connsiteY4929" fmla="*/ 3604430 h 3911859"/>
                <a:gd name="connsiteX4930" fmla="*/ 6471303 w 7123922"/>
                <a:gd name="connsiteY4930" fmla="*/ 3595333 h 3911859"/>
                <a:gd name="connsiteX4931" fmla="*/ 6463605 w 7123922"/>
                <a:gd name="connsiteY4931" fmla="*/ 3593933 h 3911859"/>
                <a:gd name="connsiteX4932" fmla="*/ 6457307 w 7123922"/>
                <a:gd name="connsiteY4932" fmla="*/ 3600931 h 3911859"/>
                <a:gd name="connsiteX4933" fmla="*/ 6456607 w 7123922"/>
                <a:gd name="connsiteY4933" fmla="*/ 3605830 h 3911859"/>
                <a:gd name="connsiteX4934" fmla="*/ 6453108 w 7123922"/>
                <a:gd name="connsiteY4934" fmla="*/ 3649917 h 3911859"/>
                <a:gd name="connsiteX4935" fmla="*/ 6453108 w 7123922"/>
                <a:gd name="connsiteY4935" fmla="*/ 3656215 h 3911859"/>
                <a:gd name="connsiteX4936" fmla="*/ 6457307 w 7123922"/>
                <a:gd name="connsiteY4936" fmla="*/ 3676509 h 3911859"/>
                <a:gd name="connsiteX4937" fmla="*/ 6474102 w 7123922"/>
                <a:gd name="connsiteY4937" fmla="*/ 3690505 h 3911859"/>
                <a:gd name="connsiteX4938" fmla="*/ 6479001 w 7123922"/>
                <a:gd name="connsiteY4938" fmla="*/ 3689805 h 3911859"/>
                <a:gd name="connsiteX4939" fmla="*/ 6489498 w 7123922"/>
                <a:gd name="connsiteY4939" fmla="*/ 3682108 h 3911859"/>
                <a:gd name="connsiteX4940" fmla="*/ 6504194 w 7123922"/>
                <a:gd name="connsiteY4940" fmla="*/ 3677209 h 3911859"/>
                <a:gd name="connsiteX4941" fmla="*/ 6512591 w 7123922"/>
                <a:gd name="connsiteY4941" fmla="*/ 3672310 h 3911859"/>
                <a:gd name="connsiteX4942" fmla="*/ 6527987 w 7123922"/>
                <a:gd name="connsiteY4942" fmla="*/ 3644319 h 3911859"/>
                <a:gd name="connsiteX4943" fmla="*/ 6530086 w 7123922"/>
                <a:gd name="connsiteY4943" fmla="*/ 3640120 h 3911859"/>
                <a:gd name="connsiteX4944" fmla="*/ 6537084 w 7123922"/>
                <a:gd name="connsiteY4944" fmla="*/ 3616327 h 3911859"/>
                <a:gd name="connsiteX4945" fmla="*/ 6537783 w 7123922"/>
                <a:gd name="connsiteY4945" fmla="*/ 3611428 h 3911859"/>
                <a:gd name="connsiteX4946" fmla="*/ 6530785 w 7123922"/>
                <a:gd name="connsiteY4946" fmla="*/ 3603730 h 3911859"/>
                <a:gd name="connsiteX4947" fmla="*/ 6530785 w 7123922"/>
                <a:gd name="connsiteY4947" fmla="*/ 3603730 h 3911859"/>
                <a:gd name="connsiteX4948" fmla="*/ 5882775 w 7123922"/>
                <a:gd name="connsiteY4948" fmla="*/ 2768874 h 3911859"/>
                <a:gd name="connsiteX4949" fmla="*/ 5863880 w 7123922"/>
                <a:gd name="connsiteY4949" fmla="*/ 2768174 h 3911859"/>
                <a:gd name="connsiteX4950" fmla="*/ 5829590 w 7123922"/>
                <a:gd name="connsiteY4950" fmla="*/ 2761176 h 3911859"/>
                <a:gd name="connsiteX4951" fmla="*/ 5795300 w 7123922"/>
                <a:gd name="connsiteY4951" fmla="*/ 2756278 h 3911859"/>
                <a:gd name="connsiteX4952" fmla="*/ 5779905 w 7123922"/>
                <a:gd name="connsiteY4952" fmla="*/ 2754178 h 3911859"/>
                <a:gd name="connsiteX4953" fmla="*/ 5758911 w 7123922"/>
                <a:gd name="connsiteY4953" fmla="*/ 2749280 h 3911859"/>
                <a:gd name="connsiteX4954" fmla="*/ 5749813 w 7123922"/>
                <a:gd name="connsiteY4954" fmla="*/ 2745081 h 3911859"/>
                <a:gd name="connsiteX4955" fmla="*/ 5733718 w 7123922"/>
                <a:gd name="connsiteY4955" fmla="*/ 2736683 h 3911859"/>
                <a:gd name="connsiteX4956" fmla="*/ 5731619 w 7123922"/>
                <a:gd name="connsiteY4956" fmla="*/ 2730385 h 3911859"/>
                <a:gd name="connsiteX4957" fmla="*/ 5740016 w 7123922"/>
                <a:gd name="connsiteY4957" fmla="*/ 2712890 h 3911859"/>
                <a:gd name="connsiteX4958" fmla="*/ 5739316 w 7123922"/>
                <a:gd name="connsiteY4958" fmla="*/ 2712890 h 3911859"/>
                <a:gd name="connsiteX4959" fmla="*/ 5739316 w 7123922"/>
                <a:gd name="connsiteY4959" fmla="*/ 2712190 h 3911859"/>
                <a:gd name="connsiteX4960" fmla="*/ 5710625 w 7123922"/>
                <a:gd name="connsiteY4960" fmla="*/ 2712190 h 3911859"/>
                <a:gd name="connsiteX4961" fmla="*/ 5700828 w 7123922"/>
                <a:gd name="connsiteY4961" fmla="*/ 2709391 h 3911859"/>
                <a:gd name="connsiteX4962" fmla="*/ 5680534 w 7123922"/>
                <a:gd name="connsiteY4962" fmla="*/ 2693296 h 3911859"/>
                <a:gd name="connsiteX4963" fmla="*/ 5654641 w 7123922"/>
                <a:gd name="connsiteY4963" fmla="*/ 2671602 h 3911859"/>
                <a:gd name="connsiteX4964" fmla="*/ 5630148 w 7123922"/>
                <a:gd name="connsiteY4964" fmla="*/ 2649209 h 3911859"/>
                <a:gd name="connsiteX4965" fmla="*/ 5592359 w 7123922"/>
                <a:gd name="connsiteY4965" fmla="*/ 2587627 h 3911859"/>
                <a:gd name="connsiteX4966" fmla="*/ 5586061 w 7123922"/>
                <a:gd name="connsiteY4966" fmla="*/ 2579929 h 3911859"/>
                <a:gd name="connsiteX4967" fmla="*/ 5579063 w 7123922"/>
                <a:gd name="connsiteY4967" fmla="*/ 2563834 h 3911859"/>
                <a:gd name="connsiteX4968" fmla="*/ 5573465 w 7123922"/>
                <a:gd name="connsiteY4968" fmla="*/ 2556136 h 3911859"/>
                <a:gd name="connsiteX4969" fmla="*/ 5552471 w 7123922"/>
                <a:gd name="connsiteY4969" fmla="*/ 2533742 h 3911859"/>
                <a:gd name="connsiteX4970" fmla="*/ 5542674 w 7123922"/>
                <a:gd name="connsiteY4970" fmla="*/ 2522546 h 3911859"/>
                <a:gd name="connsiteX4971" fmla="*/ 5528678 w 7123922"/>
                <a:gd name="connsiteY4971" fmla="*/ 2511349 h 3911859"/>
                <a:gd name="connsiteX4972" fmla="*/ 5504185 w 7123922"/>
                <a:gd name="connsiteY4972" fmla="*/ 2492455 h 3911859"/>
                <a:gd name="connsiteX4973" fmla="*/ 5497887 w 7123922"/>
                <a:gd name="connsiteY4973" fmla="*/ 2481958 h 3911859"/>
                <a:gd name="connsiteX4974" fmla="*/ 5500686 w 7123922"/>
                <a:gd name="connsiteY4974" fmla="*/ 2472860 h 3911859"/>
                <a:gd name="connsiteX4975" fmla="*/ 5508384 w 7123922"/>
                <a:gd name="connsiteY4975" fmla="*/ 2472160 h 3911859"/>
                <a:gd name="connsiteX4976" fmla="*/ 5542674 w 7123922"/>
                <a:gd name="connsiteY4976" fmla="*/ 2479158 h 3911859"/>
                <a:gd name="connsiteX4977" fmla="*/ 5556670 w 7123922"/>
                <a:gd name="connsiteY4977" fmla="*/ 2486156 h 3911859"/>
                <a:gd name="connsiteX4978" fmla="*/ 5594459 w 7123922"/>
                <a:gd name="connsiteY4978" fmla="*/ 2516947 h 3911859"/>
                <a:gd name="connsiteX4979" fmla="*/ 5607755 w 7123922"/>
                <a:gd name="connsiteY4979" fmla="*/ 2528844 h 3911859"/>
                <a:gd name="connsiteX4980" fmla="*/ 5618252 w 7123922"/>
                <a:gd name="connsiteY4980" fmla="*/ 2536542 h 3911859"/>
                <a:gd name="connsiteX4981" fmla="*/ 5636447 w 7123922"/>
                <a:gd name="connsiteY4981" fmla="*/ 2546339 h 3911859"/>
                <a:gd name="connsiteX4982" fmla="*/ 5650443 w 7123922"/>
                <a:gd name="connsiteY4982" fmla="*/ 2556836 h 3911859"/>
                <a:gd name="connsiteX4983" fmla="*/ 5656741 w 7123922"/>
                <a:gd name="connsiteY4983" fmla="*/ 2561035 h 3911859"/>
                <a:gd name="connsiteX4984" fmla="*/ 5671437 w 7123922"/>
                <a:gd name="connsiteY4984" fmla="*/ 2567333 h 3911859"/>
                <a:gd name="connsiteX4985" fmla="*/ 5677035 w 7123922"/>
                <a:gd name="connsiteY4985" fmla="*/ 2572231 h 3911859"/>
                <a:gd name="connsiteX4986" fmla="*/ 5691730 w 7123922"/>
                <a:gd name="connsiteY4986" fmla="*/ 2589026 h 3911859"/>
                <a:gd name="connsiteX4987" fmla="*/ 5691031 w 7123922"/>
                <a:gd name="connsiteY4987" fmla="*/ 2596024 h 3911859"/>
                <a:gd name="connsiteX4988" fmla="*/ 5689631 w 7123922"/>
                <a:gd name="connsiteY4988" fmla="*/ 2609321 h 3911859"/>
                <a:gd name="connsiteX4989" fmla="*/ 5692430 w 7123922"/>
                <a:gd name="connsiteY4989" fmla="*/ 2612820 h 3911859"/>
                <a:gd name="connsiteX4990" fmla="*/ 5702927 w 7123922"/>
                <a:gd name="connsiteY4990" fmla="*/ 2615619 h 3911859"/>
                <a:gd name="connsiteX4991" fmla="*/ 5710625 w 7123922"/>
                <a:gd name="connsiteY4991" fmla="*/ 2621917 h 3911859"/>
                <a:gd name="connsiteX4992" fmla="*/ 5716923 w 7123922"/>
                <a:gd name="connsiteY4992" fmla="*/ 2635213 h 3911859"/>
                <a:gd name="connsiteX4993" fmla="*/ 5726021 w 7123922"/>
                <a:gd name="connsiteY4993" fmla="*/ 2635913 h 3911859"/>
                <a:gd name="connsiteX4994" fmla="*/ 5728819 w 7123922"/>
                <a:gd name="connsiteY4994" fmla="*/ 2631714 h 3911859"/>
                <a:gd name="connsiteX4995" fmla="*/ 5737917 w 7123922"/>
                <a:gd name="connsiteY4995" fmla="*/ 2626816 h 3911859"/>
                <a:gd name="connsiteX4996" fmla="*/ 5742815 w 7123922"/>
                <a:gd name="connsiteY4996" fmla="*/ 2628215 h 3911859"/>
                <a:gd name="connsiteX4997" fmla="*/ 5758911 w 7123922"/>
                <a:gd name="connsiteY4997" fmla="*/ 2650608 h 3911859"/>
                <a:gd name="connsiteX4998" fmla="*/ 5756112 w 7123922"/>
                <a:gd name="connsiteY4998" fmla="*/ 2656907 h 3911859"/>
                <a:gd name="connsiteX4999" fmla="*/ 5753312 w 7123922"/>
                <a:gd name="connsiteY4999" fmla="*/ 2656907 h 3911859"/>
                <a:gd name="connsiteX5000" fmla="*/ 5745615 w 7123922"/>
                <a:gd name="connsiteY5000" fmla="*/ 2655507 h 3911859"/>
                <a:gd name="connsiteX5001" fmla="*/ 5745615 w 7123922"/>
                <a:gd name="connsiteY5001" fmla="*/ 2654807 h 3911859"/>
                <a:gd name="connsiteX5002" fmla="*/ 5739316 w 7123922"/>
                <a:gd name="connsiteY5002" fmla="*/ 2649209 h 3911859"/>
                <a:gd name="connsiteX5003" fmla="*/ 5737917 w 7123922"/>
                <a:gd name="connsiteY5003" fmla="*/ 2647809 h 3911859"/>
                <a:gd name="connsiteX5004" fmla="*/ 5737217 w 7123922"/>
                <a:gd name="connsiteY5004" fmla="*/ 2645010 h 3911859"/>
                <a:gd name="connsiteX5005" fmla="*/ 5735817 w 7123922"/>
                <a:gd name="connsiteY5005" fmla="*/ 2645710 h 3911859"/>
                <a:gd name="connsiteX5006" fmla="*/ 5737917 w 7123922"/>
                <a:gd name="connsiteY5006" fmla="*/ 2647809 h 3911859"/>
                <a:gd name="connsiteX5007" fmla="*/ 5738617 w 7123922"/>
                <a:gd name="connsiteY5007" fmla="*/ 2649209 h 3911859"/>
                <a:gd name="connsiteX5008" fmla="*/ 5744915 w 7123922"/>
                <a:gd name="connsiteY5008" fmla="*/ 2654807 h 3911859"/>
                <a:gd name="connsiteX5009" fmla="*/ 5745615 w 7123922"/>
                <a:gd name="connsiteY5009" fmla="*/ 2654807 h 3911859"/>
                <a:gd name="connsiteX5010" fmla="*/ 5740716 w 7123922"/>
                <a:gd name="connsiteY5010" fmla="*/ 2684898 h 3911859"/>
                <a:gd name="connsiteX5011" fmla="*/ 5739316 w 7123922"/>
                <a:gd name="connsiteY5011" fmla="*/ 2712890 h 3911859"/>
                <a:gd name="connsiteX5012" fmla="*/ 5740016 w 7123922"/>
                <a:gd name="connsiteY5012" fmla="*/ 2712890 h 3911859"/>
                <a:gd name="connsiteX5013" fmla="*/ 5740016 w 7123922"/>
                <a:gd name="connsiteY5013" fmla="*/ 2713590 h 3911859"/>
                <a:gd name="connsiteX5014" fmla="*/ 5768708 w 7123922"/>
                <a:gd name="connsiteY5014" fmla="*/ 2716389 h 3911859"/>
                <a:gd name="connsiteX5015" fmla="*/ 5796000 w 7123922"/>
                <a:gd name="connsiteY5015" fmla="*/ 2725487 h 3911859"/>
                <a:gd name="connsiteX5016" fmla="*/ 5817694 w 7123922"/>
                <a:gd name="connsiteY5016" fmla="*/ 2733884 h 3911859"/>
                <a:gd name="connsiteX5017" fmla="*/ 5830990 w 7123922"/>
                <a:gd name="connsiteY5017" fmla="*/ 2735284 h 3911859"/>
                <a:gd name="connsiteX5018" fmla="*/ 5840787 w 7123922"/>
                <a:gd name="connsiteY5018" fmla="*/ 2731785 h 3911859"/>
                <a:gd name="connsiteX5019" fmla="*/ 5859682 w 7123922"/>
                <a:gd name="connsiteY5019" fmla="*/ 2727586 h 3911859"/>
                <a:gd name="connsiteX5020" fmla="*/ 5875077 w 7123922"/>
                <a:gd name="connsiteY5020" fmla="*/ 2732485 h 3911859"/>
                <a:gd name="connsiteX5021" fmla="*/ 5907267 w 7123922"/>
                <a:gd name="connsiteY5021" fmla="*/ 2737383 h 3911859"/>
                <a:gd name="connsiteX5022" fmla="*/ 5914265 w 7123922"/>
                <a:gd name="connsiteY5022" fmla="*/ 2740182 h 3911859"/>
                <a:gd name="connsiteX5023" fmla="*/ 5908667 w 7123922"/>
                <a:gd name="connsiteY5023" fmla="*/ 2743681 h 3911859"/>
                <a:gd name="connsiteX5024" fmla="*/ 5903069 w 7123922"/>
                <a:gd name="connsiteY5024" fmla="*/ 2744381 h 3911859"/>
                <a:gd name="connsiteX5025" fmla="*/ 5898171 w 7123922"/>
                <a:gd name="connsiteY5025" fmla="*/ 2748580 h 3911859"/>
                <a:gd name="connsiteX5026" fmla="*/ 5904468 w 7123922"/>
                <a:gd name="connsiteY5026" fmla="*/ 2752079 h 3911859"/>
                <a:gd name="connsiteX5027" fmla="*/ 5914965 w 7123922"/>
                <a:gd name="connsiteY5027" fmla="*/ 2752779 h 3911859"/>
                <a:gd name="connsiteX5028" fmla="*/ 5920564 w 7123922"/>
                <a:gd name="connsiteY5028" fmla="*/ 2753478 h 3911859"/>
                <a:gd name="connsiteX5029" fmla="*/ 5947856 w 7123922"/>
                <a:gd name="connsiteY5029" fmla="*/ 2761176 h 3911859"/>
                <a:gd name="connsiteX5030" fmla="*/ 5952754 w 7123922"/>
                <a:gd name="connsiteY5030" fmla="*/ 2766775 h 3911859"/>
                <a:gd name="connsiteX5031" fmla="*/ 5945756 w 7123922"/>
                <a:gd name="connsiteY5031" fmla="*/ 2773073 h 3911859"/>
                <a:gd name="connsiteX5032" fmla="*/ 5935259 w 7123922"/>
                <a:gd name="connsiteY5032" fmla="*/ 2771673 h 3911859"/>
                <a:gd name="connsiteX5033" fmla="*/ 5927562 w 7123922"/>
                <a:gd name="connsiteY5033" fmla="*/ 2772373 h 3911859"/>
                <a:gd name="connsiteX5034" fmla="*/ 5914965 w 7123922"/>
                <a:gd name="connsiteY5034" fmla="*/ 2774472 h 3911859"/>
                <a:gd name="connsiteX5035" fmla="*/ 5882775 w 7123922"/>
                <a:gd name="connsiteY5035" fmla="*/ 2768874 h 3911859"/>
                <a:gd name="connsiteX5036" fmla="*/ 5882775 w 7123922"/>
                <a:gd name="connsiteY5036" fmla="*/ 2768874 h 3911859"/>
                <a:gd name="connsiteX5037" fmla="*/ 3175964 w 7123922"/>
                <a:gd name="connsiteY5037" fmla="*/ 1332193 h 3911859"/>
                <a:gd name="connsiteX5038" fmla="*/ 3190660 w 7123922"/>
                <a:gd name="connsiteY5038" fmla="*/ 1322396 h 3911859"/>
                <a:gd name="connsiteX5039" fmla="*/ 3196258 w 7123922"/>
                <a:gd name="connsiteY5039" fmla="*/ 1321696 h 3911859"/>
                <a:gd name="connsiteX5040" fmla="*/ 3217252 w 7123922"/>
                <a:gd name="connsiteY5040" fmla="*/ 1324495 h 3911859"/>
                <a:gd name="connsiteX5041" fmla="*/ 3223550 w 7123922"/>
                <a:gd name="connsiteY5041" fmla="*/ 1328694 h 3911859"/>
                <a:gd name="connsiteX5042" fmla="*/ 3229149 w 7123922"/>
                <a:gd name="connsiteY5042" fmla="*/ 1337091 h 3911859"/>
                <a:gd name="connsiteX5043" fmla="*/ 3227049 w 7123922"/>
                <a:gd name="connsiteY5043" fmla="*/ 1355286 h 3911859"/>
                <a:gd name="connsiteX5044" fmla="*/ 3223550 w 7123922"/>
                <a:gd name="connsiteY5044" fmla="*/ 1358785 h 3911859"/>
                <a:gd name="connsiteX5045" fmla="*/ 3220051 w 7123922"/>
                <a:gd name="connsiteY5045" fmla="*/ 1367882 h 3911859"/>
                <a:gd name="connsiteX5046" fmla="*/ 3221451 w 7123922"/>
                <a:gd name="connsiteY5046" fmla="*/ 1374880 h 3911859"/>
                <a:gd name="connsiteX5047" fmla="*/ 3214453 w 7123922"/>
                <a:gd name="connsiteY5047" fmla="*/ 1404972 h 3911859"/>
                <a:gd name="connsiteX5048" fmla="*/ 3206055 w 7123922"/>
                <a:gd name="connsiteY5048" fmla="*/ 1410570 h 3911859"/>
                <a:gd name="connsiteX5049" fmla="*/ 3180863 w 7123922"/>
                <a:gd name="connsiteY5049" fmla="*/ 1418967 h 3911859"/>
                <a:gd name="connsiteX5050" fmla="*/ 3166167 w 7123922"/>
                <a:gd name="connsiteY5050" fmla="*/ 1425266 h 3911859"/>
                <a:gd name="connsiteX5051" fmla="*/ 3140274 w 7123922"/>
                <a:gd name="connsiteY5051" fmla="*/ 1421767 h 3911859"/>
                <a:gd name="connsiteX5052" fmla="*/ 3136775 w 7123922"/>
                <a:gd name="connsiteY5052" fmla="*/ 1404972 h 3911859"/>
                <a:gd name="connsiteX5053" fmla="*/ 3140974 w 7123922"/>
                <a:gd name="connsiteY5053" fmla="*/ 1401473 h 3911859"/>
                <a:gd name="connsiteX5054" fmla="*/ 3149372 w 7123922"/>
                <a:gd name="connsiteY5054" fmla="*/ 1388876 h 3911859"/>
                <a:gd name="connsiteX5055" fmla="*/ 3147972 w 7123922"/>
                <a:gd name="connsiteY5055" fmla="*/ 1375580 h 3911859"/>
                <a:gd name="connsiteX5056" fmla="*/ 3143773 w 7123922"/>
                <a:gd name="connsiteY5056" fmla="*/ 1365083 h 3911859"/>
                <a:gd name="connsiteX5057" fmla="*/ 3144473 w 7123922"/>
                <a:gd name="connsiteY5057" fmla="*/ 1350388 h 3911859"/>
                <a:gd name="connsiteX5058" fmla="*/ 3150071 w 7123922"/>
                <a:gd name="connsiteY5058" fmla="*/ 1346189 h 3911859"/>
                <a:gd name="connsiteX5059" fmla="*/ 3166167 w 7123922"/>
                <a:gd name="connsiteY5059" fmla="*/ 1345489 h 3911859"/>
                <a:gd name="connsiteX5060" fmla="*/ 3170366 w 7123922"/>
                <a:gd name="connsiteY5060" fmla="*/ 1342690 h 3911859"/>
                <a:gd name="connsiteX5061" fmla="*/ 3175964 w 7123922"/>
                <a:gd name="connsiteY5061" fmla="*/ 1332193 h 3911859"/>
                <a:gd name="connsiteX5062" fmla="*/ 3175964 w 7123922"/>
                <a:gd name="connsiteY5062" fmla="*/ 1332193 h 3911859"/>
                <a:gd name="connsiteX5063" fmla="*/ 1697995 w 7123922"/>
                <a:gd name="connsiteY5063" fmla="*/ 257306 h 3911859"/>
                <a:gd name="connsiteX5064" fmla="*/ 1693796 w 7123922"/>
                <a:gd name="connsiteY5064" fmla="*/ 266404 h 3911859"/>
                <a:gd name="connsiteX5065" fmla="*/ 1687498 w 7123922"/>
                <a:gd name="connsiteY5065" fmla="*/ 282499 h 3911859"/>
                <a:gd name="connsiteX5066" fmla="*/ 1686098 w 7123922"/>
                <a:gd name="connsiteY5066" fmla="*/ 286698 h 3911859"/>
                <a:gd name="connsiteX5067" fmla="*/ 1687498 w 7123922"/>
                <a:gd name="connsiteY5067" fmla="*/ 310491 h 3911859"/>
                <a:gd name="connsiteX5068" fmla="*/ 1690997 w 7123922"/>
                <a:gd name="connsiteY5068" fmla="*/ 313290 h 3911859"/>
                <a:gd name="connsiteX5069" fmla="*/ 1694496 w 7123922"/>
                <a:gd name="connsiteY5069" fmla="*/ 316789 h 3911859"/>
                <a:gd name="connsiteX5070" fmla="*/ 1704993 w 7123922"/>
                <a:gd name="connsiteY5070" fmla="*/ 327286 h 3911859"/>
                <a:gd name="connsiteX5071" fmla="*/ 1729486 w 7123922"/>
                <a:gd name="connsiteY5071" fmla="*/ 330085 h 3911859"/>
                <a:gd name="connsiteX5072" fmla="*/ 1731585 w 7123922"/>
                <a:gd name="connsiteY5072" fmla="*/ 331485 h 3911859"/>
                <a:gd name="connsiteX5073" fmla="*/ 1728786 w 7123922"/>
                <a:gd name="connsiteY5073" fmla="*/ 335683 h 3911859"/>
                <a:gd name="connsiteX5074" fmla="*/ 1718289 w 7123922"/>
                <a:gd name="connsiteY5074" fmla="*/ 338483 h 3911859"/>
                <a:gd name="connsiteX5075" fmla="*/ 1709891 w 7123922"/>
                <a:gd name="connsiteY5075" fmla="*/ 347580 h 3911859"/>
                <a:gd name="connsiteX5076" fmla="*/ 1708492 w 7123922"/>
                <a:gd name="connsiteY5076" fmla="*/ 357377 h 3911859"/>
                <a:gd name="connsiteX5077" fmla="*/ 1714090 w 7123922"/>
                <a:gd name="connsiteY5077" fmla="*/ 365075 h 3911859"/>
                <a:gd name="connsiteX5078" fmla="*/ 1735084 w 7123922"/>
                <a:gd name="connsiteY5078" fmla="*/ 369973 h 3911859"/>
                <a:gd name="connsiteX5079" fmla="*/ 1753279 w 7123922"/>
                <a:gd name="connsiteY5079" fmla="*/ 361576 h 3911859"/>
                <a:gd name="connsiteX5080" fmla="*/ 1754678 w 7123922"/>
                <a:gd name="connsiteY5080" fmla="*/ 356677 h 3911859"/>
                <a:gd name="connsiteX5081" fmla="*/ 1768674 w 7123922"/>
                <a:gd name="connsiteY5081" fmla="*/ 347580 h 3911859"/>
                <a:gd name="connsiteX5082" fmla="*/ 1774972 w 7123922"/>
                <a:gd name="connsiteY5082" fmla="*/ 332884 h 3911859"/>
                <a:gd name="connsiteX5083" fmla="*/ 1786169 w 7123922"/>
                <a:gd name="connsiteY5083" fmla="*/ 319588 h 3911859"/>
                <a:gd name="connsiteX5084" fmla="*/ 1787569 w 7123922"/>
                <a:gd name="connsiteY5084" fmla="*/ 317489 h 3911859"/>
                <a:gd name="connsiteX5085" fmla="*/ 1800165 w 7123922"/>
                <a:gd name="connsiteY5085" fmla="*/ 296495 h 3911859"/>
                <a:gd name="connsiteX5086" fmla="*/ 1800165 w 7123922"/>
                <a:gd name="connsiteY5086" fmla="*/ 291596 h 3911859"/>
                <a:gd name="connsiteX5087" fmla="*/ 1795966 w 7123922"/>
                <a:gd name="connsiteY5087" fmla="*/ 282499 h 3911859"/>
                <a:gd name="connsiteX5088" fmla="*/ 1746981 w 7123922"/>
                <a:gd name="connsiteY5088" fmla="*/ 286698 h 3911859"/>
                <a:gd name="connsiteX5089" fmla="*/ 1746981 w 7123922"/>
                <a:gd name="connsiteY5089" fmla="*/ 303493 h 3911859"/>
                <a:gd name="connsiteX5090" fmla="*/ 1746281 w 7123922"/>
                <a:gd name="connsiteY5090" fmla="*/ 305592 h 3911859"/>
                <a:gd name="connsiteX5091" fmla="*/ 1743482 w 7123922"/>
                <a:gd name="connsiteY5091" fmla="*/ 303493 h 3911859"/>
                <a:gd name="connsiteX5092" fmla="*/ 1735784 w 7123922"/>
                <a:gd name="connsiteY5092" fmla="*/ 285298 h 3911859"/>
                <a:gd name="connsiteX5093" fmla="*/ 1731585 w 7123922"/>
                <a:gd name="connsiteY5093" fmla="*/ 283199 h 3911859"/>
                <a:gd name="connsiteX5094" fmla="*/ 1727386 w 7123922"/>
                <a:gd name="connsiteY5094" fmla="*/ 285298 h 3911859"/>
                <a:gd name="connsiteX5095" fmla="*/ 1716190 w 7123922"/>
                <a:gd name="connsiteY5095" fmla="*/ 306992 h 3911859"/>
                <a:gd name="connsiteX5096" fmla="*/ 1716889 w 7123922"/>
                <a:gd name="connsiteY5096" fmla="*/ 307692 h 3911859"/>
                <a:gd name="connsiteX5097" fmla="*/ 1715490 w 7123922"/>
                <a:gd name="connsiteY5097" fmla="*/ 307692 h 3911859"/>
                <a:gd name="connsiteX5098" fmla="*/ 1716190 w 7123922"/>
                <a:gd name="connsiteY5098" fmla="*/ 306992 h 3911859"/>
                <a:gd name="connsiteX5099" fmla="*/ 1716190 w 7123922"/>
                <a:gd name="connsiteY5099" fmla="*/ 306992 h 3911859"/>
                <a:gd name="connsiteX5100" fmla="*/ 1713390 w 7123922"/>
                <a:gd name="connsiteY5100" fmla="*/ 294395 h 3911859"/>
                <a:gd name="connsiteX5101" fmla="*/ 1715490 w 7123922"/>
                <a:gd name="connsiteY5101" fmla="*/ 287398 h 3911859"/>
                <a:gd name="connsiteX5102" fmla="*/ 1712691 w 7123922"/>
                <a:gd name="connsiteY5102" fmla="*/ 268503 h 3911859"/>
                <a:gd name="connsiteX5103" fmla="*/ 1711291 w 7123922"/>
                <a:gd name="connsiteY5103" fmla="*/ 263604 h 3911859"/>
                <a:gd name="connsiteX5104" fmla="*/ 1707792 w 7123922"/>
                <a:gd name="connsiteY5104" fmla="*/ 257306 h 3911859"/>
                <a:gd name="connsiteX5105" fmla="*/ 1697995 w 7123922"/>
                <a:gd name="connsiteY5105" fmla="*/ 257306 h 3911859"/>
                <a:gd name="connsiteX5106" fmla="*/ 1697995 w 7123922"/>
                <a:gd name="connsiteY5106" fmla="*/ 257306 h 3911859"/>
                <a:gd name="connsiteX5107" fmla="*/ 3464280 w 7123922"/>
                <a:gd name="connsiteY5107" fmla="*/ 539324 h 3911859"/>
                <a:gd name="connsiteX5108" fmla="*/ 3461480 w 7123922"/>
                <a:gd name="connsiteY5108" fmla="*/ 529527 h 3911859"/>
                <a:gd name="connsiteX5109" fmla="*/ 3465680 w 7123922"/>
                <a:gd name="connsiteY5109" fmla="*/ 518330 h 3911859"/>
                <a:gd name="connsiteX5110" fmla="*/ 3469878 w 7123922"/>
                <a:gd name="connsiteY5110" fmla="*/ 518330 h 3911859"/>
                <a:gd name="connsiteX5111" fmla="*/ 3474077 w 7123922"/>
                <a:gd name="connsiteY5111" fmla="*/ 519730 h 3911859"/>
                <a:gd name="connsiteX5112" fmla="*/ 3476876 w 7123922"/>
                <a:gd name="connsiteY5112" fmla="*/ 516231 h 3911859"/>
                <a:gd name="connsiteX5113" fmla="*/ 3476876 w 7123922"/>
                <a:gd name="connsiteY5113" fmla="*/ 511332 h 3911859"/>
                <a:gd name="connsiteX5114" fmla="*/ 3484574 w 7123922"/>
                <a:gd name="connsiteY5114" fmla="*/ 507133 h 3911859"/>
                <a:gd name="connsiteX5115" fmla="*/ 3488773 w 7123922"/>
                <a:gd name="connsiteY5115" fmla="*/ 509933 h 3911859"/>
                <a:gd name="connsiteX5116" fmla="*/ 3509767 w 7123922"/>
                <a:gd name="connsiteY5116" fmla="*/ 519730 h 3911859"/>
                <a:gd name="connsiteX5117" fmla="*/ 3512566 w 7123922"/>
                <a:gd name="connsiteY5117" fmla="*/ 520429 h 3911859"/>
                <a:gd name="connsiteX5118" fmla="*/ 3518864 w 7123922"/>
                <a:gd name="connsiteY5118" fmla="*/ 522529 h 3911859"/>
                <a:gd name="connsiteX5119" fmla="*/ 3520963 w 7123922"/>
                <a:gd name="connsiteY5119" fmla="*/ 515531 h 3911859"/>
                <a:gd name="connsiteX5120" fmla="*/ 3522363 w 7123922"/>
                <a:gd name="connsiteY5120" fmla="*/ 508533 h 3911859"/>
                <a:gd name="connsiteX5121" fmla="*/ 3525862 w 7123922"/>
                <a:gd name="connsiteY5121" fmla="*/ 505034 h 3911859"/>
                <a:gd name="connsiteX5122" fmla="*/ 3532860 w 7123922"/>
                <a:gd name="connsiteY5122" fmla="*/ 507133 h 3911859"/>
                <a:gd name="connsiteX5123" fmla="*/ 3534959 w 7123922"/>
                <a:gd name="connsiteY5123" fmla="*/ 512032 h 3911859"/>
                <a:gd name="connsiteX5124" fmla="*/ 3541957 w 7123922"/>
                <a:gd name="connsiteY5124" fmla="*/ 514131 h 3911859"/>
                <a:gd name="connsiteX5125" fmla="*/ 3553854 w 7123922"/>
                <a:gd name="connsiteY5125" fmla="*/ 511332 h 3911859"/>
                <a:gd name="connsiteX5126" fmla="*/ 3582546 w 7123922"/>
                <a:gd name="connsiteY5126" fmla="*/ 519030 h 3911859"/>
                <a:gd name="connsiteX5127" fmla="*/ 3596541 w 7123922"/>
                <a:gd name="connsiteY5127" fmla="*/ 523928 h 3911859"/>
                <a:gd name="connsiteX5128" fmla="*/ 3589543 w 7123922"/>
                <a:gd name="connsiteY5128" fmla="*/ 549121 h 3911859"/>
                <a:gd name="connsiteX5129" fmla="*/ 3581845 w 7123922"/>
                <a:gd name="connsiteY5129" fmla="*/ 561717 h 3911859"/>
                <a:gd name="connsiteX5130" fmla="*/ 3565051 w 7123922"/>
                <a:gd name="connsiteY5130" fmla="*/ 574314 h 3911859"/>
                <a:gd name="connsiteX5131" fmla="*/ 3555953 w 7123922"/>
                <a:gd name="connsiteY5131" fmla="*/ 579212 h 3911859"/>
                <a:gd name="connsiteX5132" fmla="*/ 3537059 w 7123922"/>
                <a:gd name="connsiteY5132" fmla="*/ 579912 h 3911859"/>
                <a:gd name="connsiteX5133" fmla="*/ 3520264 w 7123922"/>
                <a:gd name="connsiteY5133" fmla="*/ 575014 h 3911859"/>
                <a:gd name="connsiteX5134" fmla="*/ 3504868 w 7123922"/>
                <a:gd name="connsiteY5134" fmla="*/ 572914 h 3911859"/>
                <a:gd name="connsiteX5135" fmla="*/ 3490872 w 7123922"/>
                <a:gd name="connsiteY5135" fmla="*/ 565216 h 3911859"/>
                <a:gd name="connsiteX5136" fmla="*/ 3490872 w 7123922"/>
                <a:gd name="connsiteY5136" fmla="*/ 557519 h 3911859"/>
                <a:gd name="connsiteX5137" fmla="*/ 3495771 w 7123922"/>
                <a:gd name="connsiteY5137" fmla="*/ 553320 h 3911859"/>
                <a:gd name="connsiteX5138" fmla="*/ 3497170 w 7123922"/>
                <a:gd name="connsiteY5138" fmla="*/ 553320 h 3911859"/>
                <a:gd name="connsiteX5139" fmla="*/ 3498570 w 7123922"/>
                <a:gd name="connsiteY5139" fmla="*/ 552620 h 3911859"/>
                <a:gd name="connsiteX5140" fmla="*/ 3504168 w 7123922"/>
                <a:gd name="connsiteY5140" fmla="*/ 552620 h 3911859"/>
                <a:gd name="connsiteX5141" fmla="*/ 3506967 w 7123922"/>
                <a:gd name="connsiteY5141" fmla="*/ 550521 h 3911859"/>
                <a:gd name="connsiteX5142" fmla="*/ 3504868 w 7123922"/>
                <a:gd name="connsiteY5142" fmla="*/ 550521 h 3911859"/>
                <a:gd name="connsiteX5143" fmla="*/ 3499270 w 7123922"/>
                <a:gd name="connsiteY5143" fmla="*/ 552620 h 3911859"/>
                <a:gd name="connsiteX5144" fmla="*/ 3497170 w 7123922"/>
                <a:gd name="connsiteY5144" fmla="*/ 552620 h 3911859"/>
                <a:gd name="connsiteX5145" fmla="*/ 3496470 w 7123922"/>
                <a:gd name="connsiteY5145" fmla="*/ 553320 h 3911859"/>
                <a:gd name="connsiteX5146" fmla="*/ 3484574 w 7123922"/>
                <a:gd name="connsiteY5146" fmla="*/ 554719 h 3911859"/>
                <a:gd name="connsiteX5147" fmla="*/ 3464280 w 7123922"/>
                <a:gd name="connsiteY5147" fmla="*/ 539324 h 3911859"/>
                <a:gd name="connsiteX5148" fmla="*/ 3464280 w 7123922"/>
                <a:gd name="connsiteY5148" fmla="*/ 539324 h 3911859"/>
                <a:gd name="connsiteX5149" fmla="*/ 1406180 w 7123922"/>
                <a:gd name="connsiteY5149" fmla="*/ 259406 h 3911859"/>
                <a:gd name="connsiteX5150" fmla="*/ 1425074 w 7123922"/>
                <a:gd name="connsiteY5150" fmla="*/ 265704 h 3911859"/>
                <a:gd name="connsiteX5151" fmla="*/ 1434872 w 7123922"/>
                <a:gd name="connsiteY5151" fmla="*/ 273402 h 3911859"/>
                <a:gd name="connsiteX5152" fmla="*/ 1447468 w 7123922"/>
                <a:gd name="connsiteY5152" fmla="*/ 274801 h 3911859"/>
                <a:gd name="connsiteX5153" fmla="*/ 1460064 w 7123922"/>
                <a:gd name="connsiteY5153" fmla="*/ 265704 h 3911859"/>
                <a:gd name="connsiteX5154" fmla="*/ 1464963 w 7123922"/>
                <a:gd name="connsiteY5154" fmla="*/ 265704 h 3911859"/>
                <a:gd name="connsiteX5155" fmla="*/ 1471961 w 7123922"/>
                <a:gd name="connsiteY5155" fmla="*/ 264304 h 3911859"/>
                <a:gd name="connsiteX5156" fmla="*/ 1484557 w 7123922"/>
                <a:gd name="connsiteY5156" fmla="*/ 248209 h 3911859"/>
                <a:gd name="connsiteX5157" fmla="*/ 1499953 w 7123922"/>
                <a:gd name="connsiteY5157" fmla="*/ 234213 h 3911859"/>
                <a:gd name="connsiteX5158" fmla="*/ 1504151 w 7123922"/>
                <a:gd name="connsiteY5158" fmla="*/ 232813 h 3911859"/>
                <a:gd name="connsiteX5159" fmla="*/ 1504151 w 7123922"/>
                <a:gd name="connsiteY5159" fmla="*/ 239112 h 3911859"/>
                <a:gd name="connsiteX5160" fmla="*/ 1492955 w 7123922"/>
                <a:gd name="connsiteY5160" fmla="*/ 255907 h 3911859"/>
                <a:gd name="connsiteX5161" fmla="*/ 1492955 w 7123922"/>
                <a:gd name="connsiteY5161" fmla="*/ 265704 h 3911859"/>
                <a:gd name="connsiteX5162" fmla="*/ 1502052 w 7123922"/>
                <a:gd name="connsiteY5162" fmla="*/ 268503 h 3911859"/>
                <a:gd name="connsiteX5163" fmla="*/ 1508350 w 7123922"/>
                <a:gd name="connsiteY5163" fmla="*/ 263604 h 3911859"/>
                <a:gd name="connsiteX5164" fmla="*/ 1523046 w 7123922"/>
                <a:gd name="connsiteY5164" fmla="*/ 254507 h 3911859"/>
                <a:gd name="connsiteX5165" fmla="*/ 1530744 w 7123922"/>
                <a:gd name="connsiteY5165" fmla="*/ 252408 h 3911859"/>
                <a:gd name="connsiteX5166" fmla="*/ 1537042 w 7123922"/>
                <a:gd name="connsiteY5166" fmla="*/ 248209 h 3911859"/>
                <a:gd name="connsiteX5167" fmla="*/ 1553837 w 7123922"/>
                <a:gd name="connsiteY5167" fmla="*/ 223716 h 3911859"/>
                <a:gd name="connsiteX5168" fmla="*/ 1559435 w 7123922"/>
                <a:gd name="connsiteY5168" fmla="*/ 218817 h 3911859"/>
                <a:gd name="connsiteX5169" fmla="*/ 1567133 w 7123922"/>
                <a:gd name="connsiteY5169" fmla="*/ 216018 h 3911859"/>
                <a:gd name="connsiteX5170" fmla="*/ 1565734 w 7123922"/>
                <a:gd name="connsiteY5170" fmla="*/ 192225 h 3911859"/>
                <a:gd name="connsiteX5171" fmla="*/ 1558736 w 7123922"/>
                <a:gd name="connsiteY5171" fmla="*/ 195024 h 3911859"/>
                <a:gd name="connsiteX5172" fmla="*/ 1549638 w 7123922"/>
                <a:gd name="connsiteY5172" fmla="*/ 198523 h 3911859"/>
                <a:gd name="connsiteX5173" fmla="*/ 1527245 w 7123922"/>
                <a:gd name="connsiteY5173" fmla="*/ 192225 h 3911859"/>
                <a:gd name="connsiteX5174" fmla="*/ 1511849 w 7123922"/>
                <a:gd name="connsiteY5174" fmla="*/ 195024 h 3911859"/>
                <a:gd name="connsiteX5175" fmla="*/ 1452366 w 7123922"/>
                <a:gd name="connsiteY5175" fmla="*/ 223016 h 3911859"/>
                <a:gd name="connsiteX5176" fmla="*/ 1437671 w 7123922"/>
                <a:gd name="connsiteY5176" fmla="*/ 228615 h 3911859"/>
                <a:gd name="connsiteX5177" fmla="*/ 1413178 w 7123922"/>
                <a:gd name="connsiteY5177" fmla="*/ 238412 h 3911859"/>
                <a:gd name="connsiteX5178" fmla="*/ 1404081 w 7123922"/>
                <a:gd name="connsiteY5178" fmla="*/ 255207 h 3911859"/>
                <a:gd name="connsiteX5179" fmla="*/ 1406180 w 7123922"/>
                <a:gd name="connsiteY5179" fmla="*/ 259406 h 3911859"/>
                <a:gd name="connsiteX5180" fmla="*/ 1406180 w 7123922"/>
                <a:gd name="connsiteY5180" fmla="*/ 259406 h 3911859"/>
                <a:gd name="connsiteX5181" fmla="*/ 2243836 w 7123922"/>
                <a:gd name="connsiteY5181" fmla="*/ 1467254 h 3911859"/>
                <a:gd name="connsiteX5182" fmla="*/ 2243136 w 7123922"/>
                <a:gd name="connsiteY5182" fmla="*/ 1460256 h 3911859"/>
                <a:gd name="connsiteX5183" fmla="*/ 2237538 w 7123922"/>
                <a:gd name="connsiteY5183" fmla="*/ 1455357 h 3911859"/>
                <a:gd name="connsiteX5184" fmla="*/ 2230540 w 7123922"/>
                <a:gd name="connsiteY5184" fmla="*/ 1453957 h 3911859"/>
                <a:gd name="connsiteX5185" fmla="*/ 2223542 w 7123922"/>
                <a:gd name="connsiteY5185" fmla="*/ 1457456 h 3911859"/>
                <a:gd name="connsiteX5186" fmla="*/ 2205347 w 7123922"/>
                <a:gd name="connsiteY5186" fmla="*/ 1458156 h 3911859"/>
                <a:gd name="connsiteX5187" fmla="*/ 2201148 w 7123922"/>
                <a:gd name="connsiteY5187" fmla="*/ 1450458 h 3911859"/>
                <a:gd name="connsiteX5188" fmla="*/ 2201848 w 7123922"/>
                <a:gd name="connsiteY5188" fmla="*/ 1448359 h 3911859"/>
                <a:gd name="connsiteX5189" fmla="*/ 2194850 w 7123922"/>
                <a:gd name="connsiteY5189" fmla="*/ 1439961 h 3911859"/>
                <a:gd name="connsiteX5190" fmla="*/ 2187852 w 7123922"/>
                <a:gd name="connsiteY5190" fmla="*/ 1439961 h 3911859"/>
                <a:gd name="connsiteX5191" fmla="*/ 2187852 w 7123922"/>
                <a:gd name="connsiteY5191" fmla="*/ 1440661 h 3911859"/>
                <a:gd name="connsiteX5192" fmla="*/ 2187152 w 7123922"/>
                <a:gd name="connsiteY5192" fmla="*/ 1441361 h 3911859"/>
                <a:gd name="connsiteX5193" fmla="*/ 2187152 w 7123922"/>
                <a:gd name="connsiteY5193" fmla="*/ 1439961 h 3911859"/>
                <a:gd name="connsiteX5194" fmla="*/ 2187852 w 7123922"/>
                <a:gd name="connsiteY5194" fmla="*/ 1439961 h 3911859"/>
                <a:gd name="connsiteX5195" fmla="*/ 2201848 w 7123922"/>
                <a:gd name="connsiteY5195" fmla="*/ 1423166 h 3911859"/>
                <a:gd name="connsiteX5196" fmla="*/ 2213744 w 7123922"/>
                <a:gd name="connsiteY5196" fmla="*/ 1407071 h 3911859"/>
                <a:gd name="connsiteX5197" fmla="*/ 2214444 w 7123922"/>
                <a:gd name="connsiteY5197" fmla="*/ 1402872 h 3911859"/>
                <a:gd name="connsiteX5198" fmla="*/ 2207446 w 7123922"/>
                <a:gd name="connsiteY5198" fmla="*/ 1400773 h 3911859"/>
                <a:gd name="connsiteX5199" fmla="*/ 2184353 w 7123922"/>
                <a:gd name="connsiteY5199" fmla="*/ 1412669 h 3911859"/>
                <a:gd name="connsiteX5200" fmla="*/ 2150763 w 7123922"/>
                <a:gd name="connsiteY5200" fmla="*/ 1457456 h 3911859"/>
                <a:gd name="connsiteX5201" fmla="*/ 2129769 w 7123922"/>
                <a:gd name="connsiteY5201" fmla="*/ 1474951 h 3911859"/>
                <a:gd name="connsiteX5202" fmla="*/ 2128369 w 7123922"/>
                <a:gd name="connsiteY5202" fmla="*/ 1480550 h 3911859"/>
                <a:gd name="connsiteX5203" fmla="*/ 2126970 w 7123922"/>
                <a:gd name="connsiteY5203" fmla="*/ 1488947 h 3911859"/>
                <a:gd name="connsiteX5204" fmla="*/ 2117873 w 7123922"/>
                <a:gd name="connsiteY5204" fmla="*/ 1498045 h 3911859"/>
                <a:gd name="connsiteX5205" fmla="*/ 2119972 w 7123922"/>
                <a:gd name="connsiteY5205" fmla="*/ 1504343 h 3911859"/>
                <a:gd name="connsiteX5206" fmla="*/ 2127670 w 7123922"/>
                <a:gd name="connsiteY5206" fmla="*/ 1505742 h 3911859"/>
                <a:gd name="connsiteX5207" fmla="*/ 2154262 w 7123922"/>
                <a:gd name="connsiteY5207" fmla="*/ 1506442 h 3911859"/>
                <a:gd name="connsiteX5208" fmla="*/ 2175256 w 7123922"/>
                <a:gd name="connsiteY5208" fmla="*/ 1506442 h 3911859"/>
                <a:gd name="connsiteX5209" fmla="*/ 2195550 w 7123922"/>
                <a:gd name="connsiteY5209" fmla="*/ 1511341 h 3911859"/>
                <a:gd name="connsiteX5210" fmla="*/ 2195550 w 7123922"/>
                <a:gd name="connsiteY5210" fmla="*/ 1513440 h 3911859"/>
                <a:gd name="connsiteX5211" fmla="*/ 2188552 w 7123922"/>
                <a:gd name="connsiteY5211" fmla="*/ 1520438 h 3911859"/>
                <a:gd name="connsiteX5212" fmla="*/ 2188552 w 7123922"/>
                <a:gd name="connsiteY5212" fmla="*/ 1524637 h 3911859"/>
                <a:gd name="connsiteX5213" fmla="*/ 2192751 w 7123922"/>
                <a:gd name="connsiteY5213" fmla="*/ 1526736 h 3911859"/>
                <a:gd name="connsiteX5214" fmla="*/ 2201848 w 7123922"/>
                <a:gd name="connsiteY5214" fmla="*/ 1522537 h 3911859"/>
                <a:gd name="connsiteX5215" fmla="*/ 2221442 w 7123922"/>
                <a:gd name="connsiteY5215" fmla="*/ 1509241 h 3911859"/>
                <a:gd name="connsiteX5216" fmla="*/ 2222842 w 7123922"/>
                <a:gd name="connsiteY5216" fmla="*/ 1510641 h 3911859"/>
                <a:gd name="connsiteX5217" fmla="*/ 2220742 w 7123922"/>
                <a:gd name="connsiteY5217" fmla="*/ 1522537 h 3911859"/>
                <a:gd name="connsiteX5218" fmla="*/ 2222142 w 7123922"/>
                <a:gd name="connsiteY5218" fmla="*/ 1526736 h 3911859"/>
                <a:gd name="connsiteX5219" fmla="*/ 2238937 w 7123922"/>
                <a:gd name="connsiteY5219" fmla="*/ 1533734 h 3911859"/>
                <a:gd name="connsiteX5220" fmla="*/ 2248035 w 7123922"/>
                <a:gd name="connsiteY5220" fmla="*/ 1529535 h 3911859"/>
                <a:gd name="connsiteX5221" fmla="*/ 2255033 w 7123922"/>
                <a:gd name="connsiteY5221" fmla="*/ 1513440 h 3911859"/>
                <a:gd name="connsiteX5222" fmla="*/ 2251534 w 7123922"/>
                <a:gd name="connsiteY5222" fmla="*/ 1502943 h 3911859"/>
                <a:gd name="connsiteX5223" fmla="*/ 2251534 w 7123922"/>
                <a:gd name="connsiteY5223" fmla="*/ 1502943 h 3911859"/>
                <a:gd name="connsiteX5224" fmla="*/ 2250834 w 7123922"/>
                <a:gd name="connsiteY5224" fmla="*/ 1502243 h 3911859"/>
                <a:gd name="connsiteX5225" fmla="*/ 2251534 w 7123922"/>
                <a:gd name="connsiteY5225" fmla="*/ 1502943 h 3911859"/>
                <a:gd name="connsiteX5226" fmla="*/ 2250134 w 7123922"/>
                <a:gd name="connsiteY5226" fmla="*/ 1502943 h 3911859"/>
                <a:gd name="connsiteX5227" fmla="*/ 2248734 w 7123922"/>
                <a:gd name="connsiteY5227" fmla="*/ 1504343 h 3911859"/>
                <a:gd name="connsiteX5228" fmla="*/ 2249434 w 7123922"/>
                <a:gd name="connsiteY5228" fmla="*/ 1502943 h 3911859"/>
                <a:gd name="connsiteX5229" fmla="*/ 2250134 w 7123922"/>
                <a:gd name="connsiteY5229" fmla="*/ 1502943 h 3911859"/>
                <a:gd name="connsiteX5230" fmla="*/ 2250834 w 7123922"/>
                <a:gd name="connsiteY5230" fmla="*/ 1502243 h 3911859"/>
                <a:gd name="connsiteX5231" fmla="*/ 2239637 w 7123922"/>
                <a:gd name="connsiteY5231" fmla="*/ 1499444 h 3911859"/>
                <a:gd name="connsiteX5232" fmla="*/ 2237538 w 7123922"/>
                <a:gd name="connsiteY5232" fmla="*/ 1495945 h 3911859"/>
                <a:gd name="connsiteX5233" fmla="*/ 2241037 w 7123922"/>
                <a:gd name="connsiteY5233" fmla="*/ 1489647 h 3911859"/>
                <a:gd name="connsiteX5234" fmla="*/ 2248734 w 7123922"/>
                <a:gd name="connsiteY5234" fmla="*/ 1482649 h 3911859"/>
                <a:gd name="connsiteX5235" fmla="*/ 2248734 w 7123922"/>
                <a:gd name="connsiteY5235" fmla="*/ 1480550 h 3911859"/>
                <a:gd name="connsiteX5236" fmla="*/ 2244536 w 7123922"/>
                <a:gd name="connsiteY5236" fmla="*/ 1478450 h 3911859"/>
                <a:gd name="connsiteX5237" fmla="*/ 2237538 w 7123922"/>
                <a:gd name="connsiteY5237" fmla="*/ 1477750 h 3911859"/>
                <a:gd name="connsiteX5238" fmla="*/ 2238937 w 7123922"/>
                <a:gd name="connsiteY5238" fmla="*/ 1471452 h 3911859"/>
                <a:gd name="connsiteX5239" fmla="*/ 2243836 w 7123922"/>
                <a:gd name="connsiteY5239" fmla="*/ 1467254 h 3911859"/>
                <a:gd name="connsiteX5240" fmla="*/ 2243836 w 7123922"/>
                <a:gd name="connsiteY5240" fmla="*/ 1467254 h 3911859"/>
                <a:gd name="connsiteX5241" fmla="*/ 6071719 w 7123922"/>
                <a:gd name="connsiteY5241" fmla="*/ 2585527 h 3911859"/>
                <a:gd name="connsiteX5242" fmla="*/ 6058423 w 7123922"/>
                <a:gd name="connsiteY5242" fmla="*/ 2601623 h 3911859"/>
                <a:gd name="connsiteX5243" fmla="*/ 6073819 w 7123922"/>
                <a:gd name="connsiteY5243" fmla="*/ 2617718 h 3911859"/>
                <a:gd name="connsiteX5244" fmla="*/ 6078717 w 7123922"/>
                <a:gd name="connsiteY5244" fmla="*/ 2617018 h 3911859"/>
                <a:gd name="connsiteX5245" fmla="*/ 6100411 w 7123922"/>
                <a:gd name="connsiteY5245" fmla="*/ 2608621 h 3911859"/>
                <a:gd name="connsiteX5246" fmla="*/ 6121405 w 7123922"/>
                <a:gd name="connsiteY5246" fmla="*/ 2604422 h 3911859"/>
                <a:gd name="connsiteX5247" fmla="*/ 6131902 w 7123922"/>
                <a:gd name="connsiteY5247" fmla="*/ 2605122 h 3911859"/>
                <a:gd name="connsiteX5248" fmla="*/ 6135401 w 7123922"/>
                <a:gd name="connsiteY5248" fmla="*/ 2608621 h 3911859"/>
                <a:gd name="connsiteX5249" fmla="*/ 6134701 w 7123922"/>
                <a:gd name="connsiteY5249" fmla="*/ 2623317 h 3911859"/>
                <a:gd name="connsiteX5250" fmla="*/ 6130502 w 7123922"/>
                <a:gd name="connsiteY5250" fmla="*/ 2626115 h 3911859"/>
                <a:gd name="connsiteX5251" fmla="*/ 6122805 w 7123922"/>
                <a:gd name="connsiteY5251" fmla="*/ 2626115 h 3911859"/>
                <a:gd name="connsiteX5252" fmla="*/ 6112308 w 7123922"/>
                <a:gd name="connsiteY5252" fmla="*/ 2626115 h 3911859"/>
                <a:gd name="connsiteX5253" fmla="*/ 6099012 w 7123922"/>
                <a:gd name="connsiteY5253" fmla="*/ 2634513 h 3911859"/>
                <a:gd name="connsiteX5254" fmla="*/ 6097612 w 7123922"/>
                <a:gd name="connsiteY5254" fmla="*/ 2640811 h 3911859"/>
                <a:gd name="connsiteX5255" fmla="*/ 6107409 w 7123922"/>
                <a:gd name="connsiteY5255" fmla="*/ 2652708 h 3911859"/>
                <a:gd name="connsiteX5256" fmla="*/ 6110208 w 7123922"/>
                <a:gd name="connsiteY5256" fmla="*/ 2664604 h 3911859"/>
                <a:gd name="connsiteX5257" fmla="*/ 6114407 w 7123922"/>
                <a:gd name="connsiteY5257" fmla="*/ 2673002 h 3911859"/>
                <a:gd name="connsiteX5258" fmla="*/ 6121405 w 7123922"/>
                <a:gd name="connsiteY5258" fmla="*/ 2676501 h 3911859"/>
                <a:gd name="connsiteX5259" fmla="*/ 6127703 w 7123922"/>
                <a:gd name="connsiteY5259" fmla="*/ 2684198 h 3911859"/>
                <a:gd name="connsiteX5260" fmla="*/ 6126304 w 7123922"/>
                <a:gd name="connsiteY5260" fmla="*/ 2703793 h 3911859"/>
                <a:gd name="connsiteX5261" fmla="*/ 6115107 w 7123922"/>
                <a:gd name="connsiteY5261" fmla="*/ 2707292 h 3911859"/>
                <a:gd name="connsiteX5262" fmla="*/ 6113008 w 7123922"/>
                <a:gd name="connsiteY5262" fmla="*/ 2705892 h 3911859"/>
                <a:gd name="connsiteX5263" fmla="*/ 6099711 w 7123922"/>
                <a:gd name="connsiteY5263" fmla="*/ 2695395 h 3911859"/>
                <a:gd name="connsiteX5264" fmla="*/ 6087115 w 7123922"/>
                <a:gd name="connsiteY5264" fmla="*/ 2688397 h 3911859"/>
                <a:gd name="connsiteX5265" fmla="*/ 6083616 w 7123922"/>
                <a:gd name="connsiteY5265" fmla="*/ 2679300 h 3911859"/>
                <a:gd name="connsiteX5266" fmla="*/ 6075918 w 7123922"/>
                <a:gd name="connsiteY5266" fmla="*/ 2656907 h 3911859"/>
                <a:gd name="connsiteX5267" fmla="*/ 6072419 w 7123922"/>
                <a:gd name="connsiteY5267" fmla="*/ 2654107 h 3911859"/>
                <a:gd name="connsiteX5268" fmla="*/ 6068220 w 7123922"/>
                <a:gd name="connsiteY5268" fmla="*/ 2656907 h 3911859"/>
                <a:gd name="connsiteX5269" fmla="*/ 6063322 w 7123922"/>
                <a:gd name="connsiteY5269" fmla="*/ 2700994 h 3911859"/>
                <a:gd name="connsiteX5270" fmla="*/ 6060523 w 7123922"/>
                <a:gd name="connsiteY5270" fmla="*/ 2709391 h 3911859"/>
                <a:gd name="connsiteX5271" fmla="*/ 6042328 w 7123922"/>
                <a:gd name="connsiteY5271" fmla="*/ 2708691 h 3911859"/>
                <a:gd name="connsiteX5272" fmla="*/ 6038829 w 7123922"/>
                <a:gd name="connsiteY5272" fmla="*/ 2702393 h 3911859"/>
                <a:gd name="connsiteX5273" fmla="*/ 6042328 w 7123922"/>
                <a:gd name="connsiteY5273" fmla="*/ 2685598 h 3911859"/>
                <a:gd name="connsiteX5274" fmla="*/ 6037429 w 7123922"/>
                <a:gd name="connsiteY5274" fmla="*/ 2672302 h 3911859"/>
                <a:gd name="connsiteX5275" fmla="*/ 6031132 w 7123922"/>
                <a:gd name="connsiteY5275" fmla="*/ 2668103 h 3911859"/>
                <a:gd name="connsiteX5276" fmla="*/ 6026932 w 7123922"/>
                <a:gd name="connsiteY5276" fmla="*/ 2654807 h 3911859"/>
                <a:gd name="connsiteX5277" fmla="*/ 6031831 w 7123922"/>
                <a:gd name="connsiteY5277" fmla="*/ 2643610 h 3911859"/>
                <a:gd name="connsiteX5278" fmla="*/ 6036730 w 7123922"/>
                <a:gd name="connsiteY5278" fmla="*/ 2626816 h 3911859"/>
                <a:gd name="connsiteX5279" fmla="*/ 6044427 w 7123922"/>
                <a:gd name="connsiteY5279" fmla="*/ 2608621 h 3911859"/>
                <a:gd name="connsiteX5280" fmla="*/ 6047926 w 7123922"/>
                <a:gd name="connsiteY5280" fmla="*/ 2599523 h 3911859"/>
                <a:gd name="connsiteX5281" fmla="*/ 6048627 w 7123922"/>
                <a:gd name="connsiteY5281" fmla="*/ 2589726 h 3911859"/>
                <a:gd name="connsiteX5282" fmla="*/ 6057724 w 7123922"/>
                <a:gd name="connsiteY5282" fmla="*/ 2577830 h 3911859"/>
                <a:gd name="connsiteX5283" fmla="*/ 6060523 w 7123922"/>
                <a:gd name="connsiteY5283" fmla="*/ 2577130 h 3911859"/>
                <a:gd name="connsiteX5284" fmla="*/ 6081517 w 7123922"/>
                <a:gd name="connsiteY5284" fmla="*/ 2567333 h 3911859"/>
                <a:gd name="connsiteX5285" fmla="*/ 6102511 w 7123922"/>
                <a:gd name="connsiteY5285" fmla="*/ 2571531 h 3911859"/>
                <a:gd name="connsiteX5286" fmla="*/ 6134701 w 7123922"/>
                <a:gd name="connsiteY5286" fmla="*/ 2575030 h 3911859"/>
                <a:gd name="connsiteX5287" fmla="*/ 6154995 w 7123922"/>
                <a:gd name="connsiteY5287" fmla="*/ 2569432 h 3911859"/>
                <a:gd name="connsiteX5288" fmla="*/ 6164793 w 7123922"/>
                <a:gd name="connsiteY5288" fmla="*/ 2561035 h 3911859"/>
                <a:gd name="connsiteX5289" fmla="*/ 6172490 w 7123922"/>
                <a:gd name="connsiteY5289" fmla="*/ 2562434 h 3911859"/>
                <a:gd name="connsiteX5290" fmla="*/ 6173889 w 7123922"/>
                <a:gd name="connsiteY5290" fmla="*/ 2569432 h 3911859"/>
                <a:gd name="connsiteX5291" fmla="*/ 6131202 w 7123922"/>
                <a:gd name="connsiteY5291" fmla="*/ 2589026 h 3911859"/>
                <a:gd name="connsiteX5292" fmla="*/ 6071719 w 7123922"/>
                <a:gd name="connsiteY5292" fmla="*/ 2585527 h 3911859"/>
                <a:gd name="connsiteX5293" fmla="*/ 6071719 w 7123922"/>
                <a:gd name="connsiteY5293" fmla="*/ 2585527 h 3911859"/>
                <a:gd name="connsiteX5294" fmla="*/ 5548272 w 7123922"/>
                <a:gd name="connsiteY5294" fmla="*/ 181028 h 3911859"/>
                <a:gd name="connsiteX5295" fmla="*/ 5548272 w 7123922"/>
                <a:gd name="connsiteY5295" fmla="*/ 182428 h 3911859"/>
                <a:gd name="connsiteX5296" fmla="*/ 5548272 w 7123922"/>
                <a:gd name="connsiteY5296" fmla="*/ 181028 h 3911859"/>
                <a:gd name="connsiteX5297" fmla="*/ 5544773 w 7123922"/>
                <a:gd name="connsiteY5297" fmla="*/ 179629 h 3911859"/>
                <a:gd name="connsiteX5298" fmla="*/ 5548272 w 7123922"/>
                <a:gd name="connsiteY5298" fmla="*/ 181028 h 3911859"/>
                <a:gd name="connsiteX5299" fmla="*/ 5548272 w 7123922"/>
                <a:gd name="connsiteY5299" fmla="*/ 181028 h 3911859"/>
                <a:gd name="connsiteX5300" fmla="*/ 5597258 w 7123922"/>
                <a:gd name="connsiteY5300" fmla="*/ 196424 h 3911859"/>
                <a:gd name="connsiteX5301" fmla="*/ 5597958 w 7123922"/>
                <a:gd name="connsiteY5301" fmla="*/ 197124 h 3911859"/>
                <a:gd name="connsiteX5302" fmla="*/ 5597258 w 7123922"/>
                <a:gd name="connsiteY5302" fmla="*/ 196424 h 3911859"/>
                <a:gd name="connsiteX5303" fmla="*/ 5595858 w 7123922"/>
                <a:gd name="connsiteY5303" fmla="*/ 195724 h 3911859"/>
                <a:gd name="connsiteX5304" fmla="*/ 5597258 w 7123922"/>
                <a:gd name="connsiteY5304" fmla="*/ 196424 h 3911859"/>
                <a:gd name="connsiteX5305" fmla="*/ 5597258 w 7123922"/>
                <a:gd name="connsiteY5305" fmla="*/ 196424 h 3911859"/>
                <a:gd name="connsiteX5306" fmla="*/ 5497887 w 7123922"/>
                <a:gd name="connsiteY5306" fmla="*/ 208321 h 3911859"/>
                <a:gd name="connsiteX5307" fmla="*/ 5486690 w 7123922"/>
                <a:gd name="connsiteY5307" fmla="*/ 188726 h 3911859"/>
                <a:gd name="connsiteX5308" fmla="*/ 5485991 w 7123922"/>
                <a:gd name="connsiteY5308" fmla="*/ 181728 h 3911859"/>
                <a:gd name="connsiteX5309" fmla="*/ 5492989 w 7123922"/>
                <a:gd name="connsiteY5309" fmla="*/ 162834 h 3911859"/>
                <a:gd name="connsiteX5310" fmla="*/ 5501386 w 7123922"/>
                <a:gd name="connsiteY5310" fmla="*/ 158635 h 3911859"/>
                <a:gd name="connsiteX5311" fmla="*/ 5520280 w 7123922"/>
                <a:gd name="connsiteY5311" fmla="*/ 167033 h 3911859"/>
                <a:gd name="connsiteX5312" fmla="*/ 5541274 w 7123922"/>
                <a:gd name="connsiteY5312" fmla="*/ 176130 h 3911859"/>
                <a:gd name="connsiteX5313" fmla="*/ 5541274 w 7123922"/>
                <a:gd name="connsiteY5313" fmla="*/ 176830 h 3911859"/>
                <a:gd name="connsiteX5314" fmla="*/ 5544074 w 7123922"/>
                <a:gd name="connsiteY5314" fmla="*/ 178929 h 3911859"/>
                <a:gd name="connsiteX5315" fmla="*/ 5541974 w 7123922"/>
                <a:gd name="connsiteY5315" fmla="*/ 176130 h 3911859"/>
                <a:gd name="connsiteX5316" fmla="*/ 5541274 w 7123922"/>
                <a:gd name="connsiteY5316" fmla="*/ 176130 h 3911859"/>
                <a:gd name="connsiteX5317" fmla="*/ 5541274 w 7123922"/>
                <a:gd name="connsiteY5317" fmla="*/ 162134 h 3911859"/>
                <a:gd name="connsiteX5318" fmla="*/ 5545473 w 7123922"/>
                <a:gd name="connsiteY5318" fmla="*/ 153037 h 3911859"/>
                <a:gd name="connsiteX5319" fmla="*/ 5549672 w 7123922"/>
                <a:gd name="connsiteY5319" fmla="*/ 150937 h 3911859"/>
                <a:gd name="connsiteX5320" fmla="*/ 5565767 w 7123922"/>
                <a:gd name="connsiteY5320" fmla="*/ 153736 h 3911859"/>
                <a:gd name="connsiteX5321" fmla="*/ 5576264 w 7123922"/>
                <a:gd name="connsiteY5321" fmla="*/ 163534 h 3911859"/>
                <a:gd name="connsiteX5322" fmla="*/ 5588161 w 7123922"/>
                <a:gd name="connsiteY5322" fmla="*/ 188026 h 3911859"/>
                <a:gd name="connsiteX5323" fmla="*/ 5591660 w 7123922"/>
                <a:gd name="connsiteY5323" fmla="*/ 190126 h 3911859"/>
                <a:gd name="connsiteX5324" fmla="*/ 5591660 w 7123922"/>
                <a:gd name="connsiteY5324" fmla="*/ 191525 h 3911859"/>
                <a:gd name="connsiteX5325" fmla="*/ 5593059 w 7123922"/>
                <a:gd name="connsiteY5325" fmla="*/ 192925 h 3911859"/>
                <a:gd name="connsiteX5326" fmla="*/ 5592359 w 7123922"/>
                <a:gd name="connsiteY5326" fmla="*/ 191525 h 3911859"/>
                <a:gd name="connsiteX5327" fmla="*/ 5591660 w 7123922"/>
                <a:gd name="connsiteY5327" fmla="*/ 190826 h 3911859"/>
                <a:gd name="connsiteX5328" fmla="*/ 5590260 w 7123922"/>
                <a:gd name="connsiteY5328" fmla="*/ 184527 h 3911859"/>
                <a:gd name="connsiteX5329" fmla="*/ 5583262 w 7123922"/>
                <a:gd name="connsiteY5329" fmla="*/ 161434 h 3911859"/>
                <a:gd name="connsiteX5330" fmla="*/ 5583262 w 7123922"/>
                <a:gd name="connsiteY5330" fmla="*/ 157235 h 3911859"/>
                <a:gd name="connsiteX5331" fmla="*/ 5589560 w 7123922"/>
                <a:gd name="connsiteY5331" fmla="*/ 153736 h 3911859"/>
                <a:gd name="connsiteX5332" fmla="*/ 5592359 w 7123922"/>
                <a:gd name="connsiteY5332" fmla="*/ 153736 h 3911859"/>
                <a:gd name="connsiteX5333" fmla="*/ 5626649 w 7123922"/>
                <a:gd name="connsiteY5333" fmla="*/ 160035 h 3911859"/>
                <a:gd name="connsiteX5334" fmla="*/ 5635747 w 7123922"/>
                <a:gd name="connsiteY5334" fmla="*/ 171231 h 3911859"/>
                <a:gd name="connsiteX5335" fmla="*/ 5640645 w 7123922"/>
                <a:gd name="connsiteY5335" fmla="*/ 182428 h 3911859"/>
                <a:gd name="connsiteX5336" fmla="*/ 5640645 w 7123922"/>
                <a:gd name="connsiteY5336" fmla="*/ 192225 h 3911859"/>
                <a:gd name="connsiteX5337" fmla="*/ 5637146 w 7123922"/>
                <a:gd name="connsiteY5337" fmla="*/ 198523 h 3911859"/>
                <a:gd name="connsiteX5338" fmla="*/ 5632948 w 7123922"/>
                <a:gd name="connsiteY5338" fmla="*/ 202022 h 3911859"/>
                <a:gd name="connsiteX5339" fmla="*/ 5628749 w 7123922"/>
                <a:gd name="connsiteY5339" fmla="*/ 207621 h 3911859"/>
                <a:gd name="connsiteX5340" fmla="*/ 5626649 w 7123922"/>
                <a:gd name="connsiteY5340" fmla="*/ 211820 h 3911859"/>
                <a:gd name="connsiteX5341" fmla="*/ 5621051 w 7123922"/>
                <a:gd name="connsiteY5341" fmla="*/ 216718 h 3911859"/>
                <a:gd name="connsiteX5342" fmla="*/ 5613353 w 7123922"/>
                <a:gd name="connsiteY5342" fmla="*/ 218118 h 3911859"/>
                <a:gd name="connsiteX5343" fmla="*/ 5592359 w 7123922"/>
                <a:gd name="connsiteY5343" fmla="*/ 225815 h 3911859"/>
                <a:gd name="connsiteX5344" fmla="*/ 5583962 w 7123922"/>
                <a:gd name="connsiteY5344" fmla="*/ 234913 h 3911859"/>
                <a:gd name="connsiteX5345" fmla="*/ 5576964 w 7123922"/>
                <a:gd name="connsiteY5345" fmla="*/ 244710 h 3911859"/>
                <a:gd name="connsiteX5346" fmla="*/ 5570666 w 7123922"/>
                <a:gd name="connsiteY5346" fmla="*/ 248909 h 3911859"/>
                <a:gd name="connsiteX5347" fmla="*/ 5557369 w 7123922"/>
                <a:gd name="connsiteY5347" fmla="*/ 248909 h 3911859"/>
                <a:gd name="connsiteX5348" fmla="*/ 5542674 w 7123922"/>
                <a:gd name="connsiteY5348" fmla="*/ 244710 h 3911859"/>
                <a:gd name="connsiteX5349" fmla="*/ 5526579 w 7123922"/>
                <a:gd name="connsiteY5349" fmla="*/ 236312 h 3911859"/>
                <a:gd name="connsiteX5350" fmla="*/ 5511883 w 7123922"/>
                <a:gd name="connsiteY5350" fmla="*/ 230014 h 3911859"/>
                <a:gd name="connsiteX5351" fmla="*/ 5506984 w 7123922"/>
                <a:gd name="connsiteY5351" fmla="*/ 224416 h 3911859"/>
                <a:gd name="connsiteX5352" fmla="*/ 5497887 w 7123922"/>
                <a:gd name="connsiteY5352" fmla="*/ 208321 h 3911859"/>
                <a:gd name="connsiteX5353" fmla="*/ 5497887 w 7123922"/>
                <a:gd name="connsiteY5353" fmla="*/ 208321 h 3911859"/>
                <a:gd name="connsiteX5354" fmla="*/ 7097620 w 7123922"/>
                <a:gd name="connsiteY5354" fmla="*/ 3486165 h 3911859"/>
                <a:gd name="connsiteX5355" fmla="*/ 7089923 w 7123922"/>
                <a:gd name="connsiteY5355" fmla="*/ 3486165 h 3911859"/>
                <a:gd name="connsiteX5356" fmla="*/ 7085724 w 7123922"/>
                <a:gd name="connsiteY5356" fmla="*/ 3488964 h 3911859"/>
                <a:gd name="connsiteX5357" fmla="*/ 7064030 w 7123922"/>
                <a:gd name="connsiteY5357" fmla="*/ 3488264 h 3911859"/>
                <a:gd name="connsiteX5358" fmla="*/ 7056333 w 7123922"/>
                <a:gd name="connsiteY5358" fmla="*/ 3475668 h 3911859"/>
                <a:gd name="connsiteX5359" fmla="*/ 7053533 w 7123922"/>
                <a:gd name="connsiteY5359" fmla="*/ 3458873 h 3911859"/>
                <a:gd name="connsiteX5360" fmla="*/ 7050734 w 7123922"/>
                <a:gd name="connsiteY5360" fmla="*/ 3451875 h 3911859"/>
                <a:gd name="connsiteX5361" fmla="*/ 7046536 w 7123922"/>
                <a:gd name="connsiteY5361" fmla="*/ 3449775 h 3911859"/>
                <a:gd name="connsiteX5362" fmla="*/ 7044436 w 7123922"/>
                <a:gd name="connsiteY5362" fmla="*/ 3451175 h 3911859"/>
                <a:gd name="connsiteX5363" fmla="*/ 7042337 w 7123922"/>
                <a:gd name="connsiteY5363" fmla="*/ 3456074 h 3911859"/>
                <a:gd name="connsiteX5364" fmla="*/ 7038838 w 7123922"/>
                <a:gd name="connsiteY5364" fmla="*/ 3459573 h 3911859"/>
                <a:gd name="connsiteX5365" fmla="*/ 7033939 w 7123922"/>
                <a:gd name="connsiteY5365" fmla="*/ 3454674 h 3911859"/>
                <a:gd name="connsiteX5366" fmla="*/ 7038137 w 7123922"/>
                <a:gd name="connsiteY5366" fmla="*/ 3421084 h 3911859"/>
                <a:gd name="connsiteX5367" fmla="*/ 7034638 w 7123922"/>
                <a:gd name="connsiteY5367" fmla="*/ 3402889 h 3911859"/>
                <a:gd name="connsiteX5368" fmla="*/ 7015744 w 7123922"/>
                <a:gd name="connsiteY5368" fmla="*/ 3381895 h 3911859"/>
                <a:gd name="connsiteX5369" fmla="*/ 7011546 w 7123922"/>
                <a:gd name="connsiteY5369" fmla="*/ 3375597 h 3911859"/>
                <a:gd name="connsiteX5370" fmla="*/ 7010146 w 7123922"/>
                <a:gd name="connsiteY5370" fmla="*/ 3373497 h 3911859"/>
                <a:gd name="connsiteX5371" fmla="*/ 7005947 w 7123922"/>
                <a:gd name="connsiteY5371" fmla="*/ 3373497 h 3911859"/>
                <a:gd name="connsiteX5372" fmla="*/ 7004548 w 7123922"/>
                <a:gd name="connsiteY5372" fmla="*/ 3375597 h 3911859"/>
                <a:gd name="connsiteX5373" fmla="*/ 7007347 w 7123922"/>
                <a:gd name="connsiteY5373" fmla="*/ 3394491 h 3911859"/>
                <a:gd name="connsiteX5374" fmla="*/ 7008047 w 7123922"/>
                <a:gd name="connsiteY5374" fmla="*/ 3408487 h 3911859"/>
                <a:gd name="connsiteX5375" fmla="*/ 7014345 w 7123922"/>
                <a:gd name="connsiteY5375" fmla="*/ 3430181 h 3911859"/>
                <a:gd name="connsiteX5376" fmla="*/ 7016444 w 7123922"/>
                <a:gd name="connsiteY5376" fmla="*/ 3451875 h 3911859"/>
                <a:gd name="connsiteX5377" fmla="*/ 7018544 w 7123922"/>
                <a:gd name="connsiteY5377" fmla="*/ 3458873 h 3911859"/>
                <a:gd name="connsiteX5378" fmla="*/ 7022043 w 7123922"/>
                <a:gd name="connsiteY5378" fmla="*/ 3467270 h 3911859"/>
                <a:gd name="connsiteX5379" fmla="*/ 7017144 w 7123922"/>
                <a:gd name="connsiteY5379" fmla="*/ 3489664 h 3911859"/>
                <a:gd name="connsiteX5380" fmla="*/ 7006647 w 7123922"/>
                <a:gd name="connsiteY5380" fmla="*/ 3512757 h 3911859"/>
                <a:gd name="connsiteX5381" fmla="*/ 6997550 w 7123922"/>
                <a:gd name="connsiteY5381" fmla="*/ 3521155 h 3911859"/>
                <a:gd name="connsiteX5382" fmla="*/ 6984953 w 7123922"/>
                <a:gd name="connsiteY5382" fmla="*/ 3526053 h 3911859"/>
                <a:gd name="connsiteX5383" fmla="*/ 6981454 w 7123922"/>
                <a:gd name="connsiteY5383" fmla="*/ 3542848 h 3911859"/>
                <a:gd name="connsiteX5384" fmla="*/ 6994750 w 7123922"/>
                <a:gd name="connsiteY5384" fmla="*/ 3554745 h 3911859"/>
                <a:gd name="connsiteX5385" fmla="*/ 6999649 w 7123922"/>
                <a:gd name="connsiteY5385" fmla="*/ 3568041 h 3911859"/>
                <a:gd name="connsiteX5386" fmla="*/ 6994750 w 7123922"/>
                <a:gd name="connsiteY5386" fmla="*/ 3579238 h 3911859"/>
                <a:gd name="connsiteX5387" fmla="*/ 6979355 w 7123922"/>
                <a:gd name="connsiteY5387" fmla="*/ 3596033 h 3911859"/>
                <a:gd name="connsiteX5388" fmla="*/ 6979355 w 7123922"/>
                <a:gd name="connsiteY5388" fmla="*/ 3600931 h 3911859"/>
                <a:gd name="connsiteX5389" fmla="*/ 6989152 w 7123922"/>
                <a:gd name="connsiteY5389" fmla="*/ 3609329 h 3911859"/>
                <a:gd name="connsiteX5390" fmla="*/ 6994051 w 7123922"/>
                <a:gd name="connsiteY5390" fmla="*/ 3610029 h 3911859"/>
                <a:gd name="connsiteX5391" fmla="*/ 7011546 w 7123922"/>
                <a:gd name="connsiteY5391" fmla="*/ 3598832 h 3911859"/>
                <a:gd name="connsiteX5392" fmla="*/ 7037438 w 7123922"/>
                <a:gd name="connsiteY5392" fmla="*/ 3573639 h 3911859"/>
                <a:gd name="connsiteX5393" fmla="*/ 7052133 w 7123922"/>
                <a:gd name="connsiteY5393" fmla="*/ 3545647 h 3911859"/>
                <a:gd name="connsiteX5394" fmla="*/ 7065430 w 7123922"/>
                <a:gd name="connsiteY5394" fmla="*/ 3535151 h 3911859"/>
                <a:gd name="connsiteX5395" fmla="*/ 7071028 w 7123922"/>
                <a:gd name="connsiteY5395" fmla="*/ 3535151 h 3911859"/>
                <a:gd name="connsiteX5396" fmla="*/ 7075927 w 7123922"/>
                <a:gd name="connsiteY5396" fmla="*/ 3533051 h 3911859"/>
                <a:gd name="connsiteX5397" fmla="*/ 7091323 w 7123922"/>
                <a:gd name="connsiteY5397" fmla="*/ 3516256 h 3911859"/>
                <a:gd name="connsiteX5398" fmla="*/ 7096920 w 7123922"/>
                <a:gd name="connsiteY5398" fmla="*/ 3507858 h 3911859"/>
                <a:gd name="connsiteX5399" fmla="*/ 7101820 w 7123922"/>
                <a:gd name="connsiteY5399" fmla="*/ 3493862 h 3911859"/>
                <a:gd name="connsiteX5400" fmla="*/ 7097620 w 7123922"/>
                <a:gd name="connsiteY5400" fmla="*/ 3486165 h 3911859"/>
                <a:gd name="connsiteX5401" fmla="*/ 7097620 w 7123922"/>
                <a:gd name="connsiteY5401" fmla="*/ 3486165 h 3911859"/>
                <a:gd name="connsiteX5402" fmla="*/ 4612645 w 7123922"/>
                <a:gd name="connsiteY5402" fmla="*/ 146039 h 3911859"/>
                <a:gd name="connsiteX5403" fmla="*/ 4617544 w 7123922"/>
                <a:gd name="connsiteY5403" fmla="*/ 150937 h 3911859"/>
                <a:gd name="connsiteX5404" fmla="*/ 4625242 w 7123922"/>
                <a:gd name="connsiteY5404" fmla="*/ 152337 h 3911859"/>
                <a:gd name="connsiteX5405" fmla="*/ 4642736 w 7123922"/>
                <a:gd name="connsiteY5405" fmla="*/ 157935 h 3911859"/>
                <a:gd name="connsiteX5406" fmla="*/ 4644836 w 7123922"/>
                <a:gd name="connsiteY5406" fmla="*/ 158635 h 3911859"/>
                <a:gd name="connsiteX5407" fmla="*/ 4642736 w 7123922"/>
                <a:gd name="connsiteY5407" fmla="*/ 160734 h 3911859"/>
                <a:gd name="connsiteX5408" fmla="*/ 4632240 w 7123922"/>
                <a:gd name="connsiteY5408" fmla="*/ 162134 h 3911859"/>
                <a:gd name="connsiteX5409" fmla="*/ 4623142 w 7123922"/>
                <a:gd name="connsiteY5409" fmla="*/ 167033 h 3911859"/>
                <a:gd name="connsiteX5410" fmla="*/ 4627341 w 7123922"/>
                <a:gd name="connsiteY5410" fmla="*/ 175430 h 3911859"/>
                <a:gd name="connsiteX5411" fmla="*/ 4643436 w 7123922"/>
                <a:gd name="connsiteY5411" fmla="*/ 188726 h 3911859"/>
                <a:gd name="connsiteX5412" fmla="*/ 4648335 w 7123922"/>
                <a:gd name="connsiteY5412" fmla="*/ 190126 h 3911859"/>
                <a:gd name="connsiteX5413" fmla="*/ 4663730 w 7123922"/>
                <a:gd name="connsiteY5413" fmla="*/ 167732 h 3911859"/>
                <a:gd name="connsiteX5414" fmla="*/ 4662331 w 7123922"/>
                <a:gd name="connsiteY5414" fmla="*/ 161434 h 3911859"/>
                <a:gd name="connsiteX5415" fmla="*/ 4664430 w 7123922"/>
                <a:gd name="connsiteY5415" fmla="*/ 160035 h 3911859"/>
                <a:gd name="connsiteX5416" fmla="*/ 4667229 w 7123922"/>
                <a:gd name="connsiteY5416" fmla="*/ 160035 h 3911859"/>
                <a:gd name="connsiteX5417" fmla="*/ 4674227 w 7123922"/>
                <a:gd name="connsiteY5417" fmla="*/ 175430 h 3911859"/>
                <a:gd name="connsiteX5418" fmla="*/ 4672828 w 7123922"/>
                <a:gd name="connsiteY5418" fmla="*/ 185227 h 3911859"/>
                <a:gd name="connsiteX5419" fmla="*/ 4679826 w 7123922"/>
                <a:gd name="connsiteY5419" fmla="*/ 194325 h 3911859"/>
                <a:gd name="connsiteX5420" fmla="*/ 4695921 w 7123922"/>
                <a:gd name="connsiteY5420" fmla="*/ 201323 h 3911859"/>
                <a:gd name="connsiteX5421" fmla="*/ 4719014 w 7123922"/>
                <a:gd name="connsiteY5421" fmla="*/ 211820 h 3911859"/>
                <a:gd name="connsiteX5422" fmla="*/ 4764501 w 7123922"/>
                <a:gd name="connsiteY5422" fmla="*/ 216718 h 3911859"/>
                <a:gd name="connsiteX5423" fmla="*/ 4772199 w 7123922"/>
                <a:gd name="connsiteY5423" fmla="*/ 216718 h 3911859"/>
                <a:gd name="connsiteX5424" fmla="*/ 4789694 w 7123922"/>
                <a:gd name="connsiteY5424" fmla="*/ 205521 h 3911859"/>
                <a:gd name="connsiteX5425" fmla="*/ 4790393 w 7123922"/>
                <a:gd name="connsiteY5425" fmla="*/ 196424 h 3911859"/>
                <a:gd name="connsiteX5426" fmla="*/ 4786894 w 7123922"/>
                <a:gd name="connsiteY5426" fmla="*/ 192925 h 3911859"/>
                <a:gd name="connsiteX5427" fmla="*/ 4778497 w 7123922"/>
                <a:gd name="connsiteY5427" fmla="*/ 186627 h 3911859"/>
                <a:gd name="connsiteX5428" fmla="*/ 4774998 w 7123922"/>
                <a:gd name="connsiteY5428" fmla="*/ 178229 h 3911859"/>
                <a:gd name="connsiteX5429" fmla="*/ 4767300 w 7123922"/>
                <a:gd name="connsiteY5429" fmla="*/ 160035 h 3911859"/>
                <a:gd name="connsiteX5430" fmla="*/ 4743507 w 7123922"/>
                <a:gd name="connsiteY5430" fmla="*/ 134842 h 3911859"/>
                <a:gd name="connsiteX5431" fmla="*/ 4728111 w 7123922"/>
                <a:gd name="connsiteY5431" fmla="*/ 134142 h 3911859"/>
                <a:gd name="connsiteX5432" fmla="*/ 4716215 w 7123922"/>
                <a:gd name="connsiteY5432" fmla="*/ 133442 h 3911859"/>
                <a:gd name="connsiteX5433" fmla="*/ 4698720 w 7123922"/>
                <a:gd name="connsiteY5433" fmla="*/ 134142 h 3911859"/>
                <a:gd name="connsiteX5434" fmla="*/ 4694521 w 7123922"/>
                <a:gd name="connsiteY5434" fmla="*/ 136242 h 3911859"/>
                <a:gd name="connsiteX5435" fmla="*/ 4694521 w 7123922"/>
                <a:gd name="connsiteY5435" fmla="*/ 136941 h 3911859"/>
                <a:gd name="connsiteX5436" fmla="*/ 4693121 w 7123922"/>
                <a:gd name="connsiteY5436" fmla="*/ 136941 h 3911859"/>
                <a:gd name="connsiteX5437" fmla="*/ 4681225 w 7123922"/>
                <a:gd name="connsiteY5437" fmla="*/ 148138 h 3911859"/>
                <a:gd name="connsiteX5438" fmla="*/ 4677026 w 7123922"/>
                <a:gd name="connsiteY5438" fmla="*/ 147438 h 3911859"/>
                <a:gd name="connsiteX5439" fmla="*/ 4677026 w 7123922"/>
                <a:gd name="connsiteY5439" fmla="*/ 145339 h 3911859"/>
                <a:gd name="connsiteX5440" fmla="*/ 4693121 w 7123922"/>
                <a:gd name="connsiteY5440" fmla="*/ 136941 h 3911859"/>
                <a:gd name="connsiteX5441" fmla="*/ 4693822 w 7123922"/>
                <a:gd name="connsiteY5441" fmla="*/ 136242 h 3911859"/>
                <a:gd name="connsiteX5442" fmla="*/ 4694521 w 7123922"/>
                <a:gd name="connsiteY5442" fmla="*/ 136242 h 3911859"/>
                <a:gd name="connsiteX5443" fmla="*/ 4686824 w 7123922"/>
                <a:gd name="connsiteY5443" fmla="*/ 117347 h 3911859"/>
                <a:gd name="connsiteX5444" fmla="*/ 4678426 w 7123922"/>
                <a:gd name="connsiteY5444" fmla="*/ 99852 h 3911859"/>
                <a:gd name="connsiteX5445" fmla="*/ 4671428 w 7123922"/>
                <a:gd name="connsiteY5445" fmla="*/ 93554 h 3911859"/>
                <a:gd name="connsiteX5446" fmla="*/ 4644136 w 7123922"/>
                <a:gd name="connsiteY5446" fmla="*/ 78858 h 3911859"/>
                <a:gd name="connsiteX5447" fmla="*/ 4632939 w 7123922"/>
                <a:gd name="connsiteY5447" fmla="*/ 72560 h 3911859"/>
                <a:gd name="connsiteX5448" fmla="*/ 4623842 w 7123922"/>
                <a:gd name="connsiteY5448" fmla="*/ 75359 h 3911859"/>
                <a:gd name="connsiteX5449" fmla="*/ 4615444 w 7123922"/>
                <a:gd name="connsiteY5449" fmla="*/ 93554 h 3911859"/>
                <a:gd name="connsiteX5450" fmla="*/ 4611945 w 7123922"/>
                <a:gd name="connsiteY5450" fmla="*/ 121546 h 3911859"/>
                <a:gd name="connsiteX5451" fmla="*/ 4612645 w 7123922"/>
                <a:gd name="connsiteY5451" fmla="*/ 146039 h 3911859"/>
                <a:gd name="connsiteX5452" fmla="*/ 4612645 w 7123922"/>
                <a:gd name="connsiteY5452" fmla="*/ 146039 h 3911859"/>
                <a:gd name="connsiteX5453" fmla="*/ 2996116 w 7123922"/>
                <a:gd name="connsiteY5453" fmla="*/ 1064171 h 3911859"/>
                <a:gd name="connsiteX5454" fmla="*/ 2985619 w 7123922"/>
                <a:gd name="connsiteY5454" fmla="*/ 1064871 h 3911859"/>
                <a:gd name="connsiteX5455" fmla="*/ 2959727 w 7123922"/>
                <a:gd name="connsiteY5455" fmla="*/ 1057873 h 3911859"/>
                <a:gd name="connsiteX5456" fmla="*/ 2934534 w 7123922"/>
                <a:gd name="connsiteY5456" fmla="*/ 1051575 h 3911859"/>
                <a:gd name="connsiteX5457" fmla="*/ 2926137 w 7123922"/>
                <a:gd name="connsiteY5457" fmla="*/ 1050875 h 3911859"/>
                <a:gd name="connsiteX5458" fmla="*/ 2917739 w 7123922"/>
                <a:gd name="connsiteY5458" fmla="*/ 1043177 h 3911859"/>
                <a:gd name="connsiteX5459" fmla="*/ 2924037 w 7123922"/>
                <a:gd name="connsiteY5459" fmla="*/ 1036879 h 3911859"/>
                <a:gd name="connsiteX5460" fmla="*/ 2928936 w 7123922"/>
                <a:gd name="connsiteY5460" fmla="*/ 1034779 h 3911859"/>
                <a:gd name="connsiteX5461" fmla="*/ 2930336 w 7123922"/>
                <a:gd name="connsiteY5461" fmla="*/ 1030581 h 3911859"/>
                <a:gd name="connsiteX5462" fmla="*/ 2923338 w 7123922"/>
                <a:gd name="connsiteY5462" fmla="*/ 1020084 h 3911859"/>
                <a:gd name="connsiteX5463" fmla="*/ 2916340 w 7123922"/>
                <a:gd name="connsiteY5463" fmla="*/ 1016585 h 3911859"/>
                <a:gd name="connsiteX5464" fmla="*/ 2903043 w 7123922"/>
                <a:gd name="connsiteY5464" fmla="*/ 1013786 h 3911859"/>
                <a:gd name="connsiteX5465" fmla="*/ 2900245 w 7123922"/>
                <a:gd name="connsiteY5465" fmla="*/ 1009587 h 3911859"/>
                <a:gd name="connsiteX5466" fmla="*/ 2902344 w 7123922"/>
                <a:gd name="connsiteY5466" fmla="*/ 1006088 h 3911859"/>
                <a:gd name="connsiteX5467" fmla="*/ 2921238 w 7123922"/>
                <a:gd name="connsiteY5467" fmla="*/ 1003289 h 3911859"/>
                <a:gd name="connsiteX5468" fmla="*/ 2930336 w 7123922"/>
                <a:gd name="connsiteY5468" fmla="*/ 995591 h 3911859"/>
                <a:gd name="connsiteX5469" fmla="*/ 2929636 w 7123922"/>
                <a:gd name="connsiteY5469" fmla="*/ 991392 h 3911859"/>
                <a:gd name="connsiteX5470" fmla="*/ 2911441 w 7123922"/>
                <a:gd name="connsiteY5470" fmla="*/ 989993 h 3911859"/>
                <a:gd name="connsiteX5471" fmla="*/ 2903743 w 7123922"/>
                <a:gd name="connsiteY5471" fmla="*/ 991392 h 3911859"/>
                <a:gd name="connsiteX5472" fmla="*/ 2898145 w 7123922"/>
                <a:gd name="connsiteY5472" fmla="*/ 984394 h 3911859"/>
                <a:gd name="connsiteX5473" fmla="*/ 2911441 w 7123922"/>
                <a:gd name="connsiteY5473" fmla="*/ 966200 h 3911859"/>
                <a:gd name="connsiteX5474" fmla="*/ 2923338 w 7123922"/>
                <a:gd name="connsiteY5474" fmla="*/ 961301 h 3911859"/>
                <a:gd name="connsiteX5475" fmla="*/ 2923338 w 7123922"/>
                <a:gd name="connsiteY5475" fmla="*/ 961301 h 3911859"/>
                <a:gd name="connsiteX5476" fmla="*/ 2922638 w 7123922"/>
                <a:gd name="connsiteY5476" fmla="*/ 962001 h 3911859"/>
                <a:gd name="connsiteX5477" fmla="*/ 2924037 w 7123922"/>
                <a:gd name="connsiteY5477" fmla="*/ 962701 h 3911859"/>
                <a:gd name="connsiteX5478" fmla="*/ 2924037 w 7123922"/>
                <a:gd name="connsiteY5478" fmla="*/ 962001 h 3911859"/>
                <a:gd name="connsiteX5479" fmla="*/ 2941532 w 7123922"/>
                <a:gd name="connsiteY5479" fmla="*/ 962001 h 3911859"/>
                <a:gd name="connsiteX5480" fmla="*/ 2947130 w 7123922"/>
                <a:gd name="connsiteY5480" fmla="*/ 966899 h 3911859"/>
                <a:gd name="connsiteX5481" fmla="*/ 2953429 w 7123922"/>
                <a:gd name="connsiteY5481" fmla="*/ 979496 h 3911859"/>
                <a:gd name="connsiteX5482" fmla="*/ 2956928 w 7123922"/>
                <a:gd name="connsiteY5482" fmla="*/ 992092 h 3911859"/>
                <a:gd name="connsiteX5483" fmla="*/ 2956928 w 7123922"/>
                <a:gd name="connsiteY5483" fmla="*/ 992092 h 3911859"/>
                <a:gd name="connsiteX5484" fmla="*/ 2955528 w 7123922"/>
                <a:gd name="connsiteY5484" fmla="*/ 993492 h 3911859"/>
                <a:gd name="connsiteX5485" fmla="*/ 2957627 w 7123922"/>
                <a:gd name="connsiteY5485" fmla="*/ 992792 h 3911859"/>
                <a:gd name="connsiteX5486" fmla="*/ 2956928 w 7123922"/>
                <a:gd name="connsiteY5486" fmla="*/ 992092 h 3911859"/>
                <a:gd name="connsiteX5487" fmla="*/ 2961826 w 7123922"/>
                <a:gd name="connsiteY5487" fmla="*/ 989993 h 3911859"/>
                <a:gd name="connsiteX5488" fmla="*/ 2968124 w 7123922"/>
                <a:gd name="connsiteY5488" fmla="*/ 980895 h 3911859"/>
                <a:gd name="connsiteX5489" fmla="*/ 2969524 w 7123922"/>
                <a:gd name="connsiteY5489" fmla="*/ 971798 h 3911859"/>
                <a:gd name="connsiteX5490" fmla="*/ 2976522 w 7123922"/>
                <a:gd name="connsiteY5490" fmla="*/ 971098 h 3911859"/>
                <a:gd name="connsiteX5491" fmla="*/ 2981421 w 7123922"/>
                <a:gd name="connsiteY5491" fmla="*/ 976697 h 3911859"/>
                <a:gd name="connsiteX5492" fmla="*/ 2985619 w 7123922"/>
                <a:gd name="connsiteY5492" fmla="*/ 976697 h 3911859"/>
                <a:gd name="connsiteX5493" fmla="*/ 3003114 w 7123922"/>
                <a:gd name="connsiteY5493" fmla="*/ 969699 h 3911859"/>
                <a:gd name="connsiteX5494" fmla="*/ 3013611 w 7123922"/>
                <a:gd name="connsiteY5494" fmla="*/ 969699 h 3911859"/>
                <a:gd name="connsiteX5495" fmla="*/ 3040903 w 7123922"/>
                <a:gd name="connsiteY5495" fmla="*/ 963400 h 3911859"/>
                <a:gd name="connsiteX5496" fmla="*/ 3054899 w 7123922"/>
                <a:gd name="connsiteY5496" fmla="*/ 963400 h 3911859"/>
                <a:gd name="connsiteX5497" fmla="*/ 3064697 w 7123922"/>
                <a:gd name="connsiteY5497" fmla="*/ 965500 h 3911859"/>
                <a:gd name="connsiteX5498" fmla="*/ 3069595 w 7123922"/>
                <a:gd name="connsiteY5498" fmla="*/ 966899 h 3911859"/>
                <a:gd name="connsiteX5499" fmla="*/ 3075893 w 7123922"/>
                <a:gd name="connsiteY5499" fmla="*/ 977396 h 3911859"/>
                <a:gd name="connsiteX5500" fmla="*/ 3079392 w 7123922"/>
                <a:gd name="connsiteY5500" fmla="*/ 988593 h 3911859"/>
                <a:gd name="connsiteX5501" fmla="*/ 3088489 w 7123922"/>
                <a:gd name="connsiteY5501" fmla="*/ 993492 h 3911859"/>
                <a:gd name="connsiteX5502" fmla="*/ 3089889 w 7123922"/>
                <a:gd name="connsiteY5502" fmla="*/ 995591 h 3911859"/>
                <a:gd name="connsiteX5503" fmla="*/ 3089189 w 7123922"/>
                <a:gd name="connsiteY5503" fmla="*/ 997690 h 3911859"/>
                <a:gd name="connsiteX5504" fmla="*/ 3084990 w 7123922"/>
                <a:gd name="connsiteY5504" fmla="*/ 1015885 h 3911859"/>
                <a:gd name="connsiteX5505" fmla="*/ 3083591 w 7123922"/>
                <a:gd name="connsiteY5505" fmla="*/ 1020084 h 3911859"/>
                <a:gd name="connsiteX5506" fmla="*/ 3074493 w 7123922"/>
                <a:gd name="connsiteY5506" fmla="*/ 1029181 h 3911859"/>
                <a:gd name="connsiteX5507" fmla="*/ 3066096 w 7123922"/>
                <a:gd name="connsiteY5507" fmla="*/ 1034779 h 3911859"/>
                <a:gd name="connsiteX5508" fmla="*/ 3042303 w 7123922"/>
                <a:gd name="connsiteY5508" fmla="*/ 1045976 h 3911859"/>
                <a:gd name="connsiteX5509" fmla="*/ 3035305 w 7123922"/>
                <a:gd name="connsiteY5509" fmla="*/ 1050175 h 3911859"/>
                <a:gd name="connsiteX5510" fmla="*/ 2996116 w 7123922"/>
                <a:gd name="connsiteY5510" fmla="*/ 1064171 h 3911859"/>
                <a:gd name="connsiteX5511" fmla="*/ 2996116 w 7123922"/>
                <a:gd name="connsiteY5511" fmla="*/ 1064171 h 3911859"/>
                <a:gd name="connsiteX5512" fmla="*/ 6961860 w 7123922"/>
                <a:gd name="connsiteY5512" fmla="*/ 3609329 h 3911859"/>
                <a:gd name="connsiteX5513" fmla="*/ 6951363 w 7123922"/>
                <a:gd name="connsiteY5513" fmla="*/ 3611428 h 3911859"/>
                <a:gd name="connsiteX5514" fmla="*/ 6945065 w 7123922"/>
                <a:gd name="connsiteY5514" fmla="*/ 3601631 h 3911859"/>
                <a:gd name="connsiteX5515" fmla="*/ 6942266 w 7123922"/>
                <a:gd name="connsiteY5515" fmla="*/ 3597432 h 3911859"/>
                <a:gd name="connsiteX5516" fmla="*/ 6932468 w 7123922"/>
                <a:gd name="connsiteY5516" fmla="*/ 3596732 h 3911859"/>
                <a:gd name="connsiteX5517" fmla="*/ 6926170 w 7123922"/>
                <a:gd name="connsiteY5517" fmla="*/ 3601631 h 3911859"/>
                <a:gd name="connsiteX5518" fmla="*/ 6899578 w 7123922"/>
                <a:gd name="connsiteY5518" fmla="*/ 3631722 h 3911859"/>
                <a:gd name="connsiteX5519" fmla="*/ 6893280 w 7123922"/>
                <a:gd name="connsiteY5519" fmla="*/ 3639420 h 3911859"/>
                <a:gd name="connsiteX5520" fmla="*/ 6886982 w 7123922"/>
                <a:gd name="connsiteY5520" fmla="*/ 3650617 h 3911859"/>
                <a:gd name="connsiteX5521" fmla="*/ 6866687 w 7123922"/>
                <a:gd name="connsiteY5521" fmla="*/ 3670211 h 3911859"/>
                <a:gd name="connsiteX5522" fmla="*/ 6835897 w 7123922"/>
                <a:gd name="connsiteY5522" fmla="*/ 3686306 h 3911859"/>
                <a:gd name="connsiteX5523" fmla="*/ 6810004 w 7123922"/>
                <a:gd name="connsiteY5523" fmla="*/ 3698903 h 3911859"/>
                <a:gd name="connsiteX5524" fmla="*/ 6803006 w 7123922"/>
                <a:gd name="connsiteY5524" fmla="*/ 3702401 h 3911859"/>
                <a:gd name="connsiteX5525" fmla="*/ 6764517 w 7123922"/>
                <a:gd name="connsiteY5525" fmla="*/ 3733892 h 3911859"/>
                <a:gd name="connsiteX5526" fmla="*/ 6742124 w 7123922"/>
                <a:gd name="connsiteY5526" fmla="*/ 3764684 h 3911859"/>
                <a:gd name="connsiteX5527" fmla="*/ 6747023 w 7123922"/>
                <a:gd name="connsiteY5527" fmla="*/ 3775180 h 3911859"/>
                <a:gd name="connsiteX5528" fmla="*/ 6769416 w 7123922"/>
                <a:gd name="connsiteY5528" fmla="*/ 3788477 h 3911859"/>
                <a:gd name="connsiteX5529" fmla="*/ 6772915 w 7123922"/>
                <a:gd name="connsiteY5529" fmla="*/ 3791976 h 3911859"/>
                <a:gd name="connsiteX5530" fmla="*/ 6795309 w 7123922"/>
                <a:gd name="connsiteY5530" fmla="*/ 3794775 h 3911859"/>
                <a:gd name="connsiteX5531" fmla="*/ 6830298 w 7123922"/>
                <a:gd name="connsiteY5531" fmla="*/ 3772381 h 3911859"/>
                <a:gd name="connsiteX5532" fmla="*/ 6842195 w 7123922"/>
                <a:gd name="connsiteY5532" fmla="*/ 3755586 h 3911859"/>
                <a:gd name="connsiteX5533" fmla="*/ 6850593 w 7123922"/>
                <a:gd name="connsiteY5533" fmla="*/ 3745789 h 3911859"/>
                <a:gd name="connsiteX5534" fmla="*/ 6861090 w 7123922"/>
                <a:gd name="connsiteY5534" fmla="*/ 3731793 h 3911859"/>
                <a:gd name="connsiteX5535" fmla="*/ 6887681 w 7123922"/>
                <a:gd name="connsiteY5535" fmla="*/ 3708700 h 3911859"/>
                <a:gd name="connsiteX5536" fmla="*/ 6903077 w 7123922"/>
                <a:gd name="connsiteY5536" fmla="*/ 3705900 h 3911859"/>
                <a:gd name="connsiteX5537" fmla="*/ 6911475 w 7123922"/>
                <a:gd name="connsiteY5537" fmla="*/ 3698903 h 3911859"/>
                <a:gd name="connsiteX5538" fmla="*/ 6920572 w 7123922"/>
                <a:gd name="connsiteY5538" fmla="*/ 3680708 h 3911859"/>
                <a:gd name="connsiteX5539" fmla="*/ 6928969 w 7123922"/>
                <a:gd name="connsiteY5539" fmla="*/ 3674410 h 3911859"/>
                <a:gd name="connsiteX5540" fmla="*/ 6959761 w 7123922"/>
                <a:gd name="connsiteY5540" fmla="*/ 3642919 h 3911859"/>
                <a:gd name="connsiteX5541" fmla="*/ 6963959 w 7123922"/>
                <a:gd name="connsiteY5541" fmla="*/ 3633822 h 3911859"/>
                <a:gd name="connsiteX5542" fmla="*/ 6964659 w 7123922"/>
                <a:gd name="connsiteY5542" fmla="*/ 3626124 h 3911859"/>
                <a:gd name="connsiteX5543" fmla="*/ 6966059 w 7123922"/>
                <a:gd name="connsiteY5543" fmla="*/ 3621925 h 3911859"/>
                <a:gd name="connsiteX5544" fmla="*/ 6967458 w 7123922"/>
                <a:gd name="connsiteY5544" fmla="*/ 3617027 h 3911859"/>
                <a:gd name="connsiteX5545" fmla="*/ 6967458 w 7123922"/>
                <a:gd name="connsiteY5545" fmla="*/ 3614227 h 3911859"/>
                <a:gd name="connsiteX5546" fmla="*/ 6961860 w 7123922"/>
                <a:gd name="connsiteY5546" fmla="*/ 3609329 h 3911859"/>
                <a:gd name="connsiteX5547" fmla="*/ 6961860 w 7123922"/>
                <a:gd name="connsiteY5547" fmla="*/ 3609329 h 3911859"/>
                <a:gd name="connsiteX5548" fmla="*/ 1593725 w 7123922"/>
                <a:gd name="connsiteY5548" fmla="*/ 340582 h 3911859"/>
                <a:gd name="connsiteX5549" fmla="*/ 1569932 w 7123922"/>
                <a:gd name="connsiteY5549" fmla="*/ 335683 h 3911859"/>
                <a:gd name="connsiteX5550" fmla="*/ 1567133 w 7123922"/>
                <a:gd name="connsiteY5550" fmla="*/ 332184 h 3911859"/>
                <a:gd name="connsiteX5551" fmla="*/ 1568533 w 7123922"/>
                <a:gd name="connsiteY5551" fmla="*/ 311191 h 3911859"/>
                <a:gd name="connsiteX5552" fmla="*/ 1567133 w 7123922"/>
                <a:gd name="connsiteY5552" fmla="*/ 293696 h 3911859"/>
                <a:gd name="connsiteX5553" fmla="*/ 1555936 w 7123922"/>
                <a:gd name="connsiteY5553" fmla="*/ 284598 h 3911859"/>
                <a:gd name="connsiteX5554" fmla="*/ 1551038 w 7123922"/>
                <a:gd name="connsiteY5554" fmla="*/ 278300 h 3911859"/>
                <a:gd name="connsiteX5555" fmla="*/ 1541241 w 7123922"/>
                <a:gd name="connsiteY5555" fmla="*/ 265704 h 3911859"/>
                <a:gd name="connsiteX5556" fmla="*/ 1525145 w 7123922"/>
                <a:gd name="connsiteY5556" fmla="*/ 267103 h 3911859"/>
                <a:gd name="connsiteX5557" fmla="*/ 1501352 w 7123922"/>
                <a:gd name="connsiteY5557" fmla="*/ 279000 h 3911859"/>
                <a:gd name="connsiteX5558" fmla="*/ 1494354 w 7123922"/>
                <a:gd name="connsiteY5558" fmla="*/ 285998 h 3911859"/>
                <a:gd name="connsiteX5559" fmla="*/ 1485957 w 7123922"/>
                <a:gd name="connsiteY5559" fmla="*/ 295795 h 3911859"/>
                <a:gd name="connsiteX5560" fmla="*/ 1476160 w 7123922"/>
                <a:gd name="connsiteY5560" fmla="*/ 303493 h 3911859"/>
                <a:gd name="connsiteX5561" fmla="*/ 1476160 w 7123922"/>
                <a:gd name="connsiteY5561" fmla="*/ 307692 h 3911859"/>
                <a:gd name="connsiteX5562" fmla="*/ 1485257 w 7123922"/>
                <a:gd name="connsiteY5562" fmla="*/ 312590 h 3911859"/>
                <a:gd name="connsiteX5563" fmla="*/ 1486656 w 7123922"/>
                <a:gd name="connsiteY5563" fmla="*/ 316089 h 3911859"/>
                <a:gd name="connsiteX5564" fmla="*/ 1483857 w 7123922"/>
                <a:gd name="connsiteY5564" fmla="*/ 316789 h 3911859"/>
                <a:gd name="connsiteX5565" fmla="*/ 1464963 w 7123922"/>
                <a:gd name="connsiteY5565" fmla="*/ 314690 h 3911859"/>
                <a:gd name="connsiteX5566" fmla="*/ 1451667 w 7123922"/>
                <a:gd name="connsiteY5566" fmla="*/ 325886 h 3911859"/>
                <a:gd name="connsiteX5567" fmla="*/ 1455865 w 7123922"/>
                <a:gd name="connsiteY5567" fmla="*/ 336383 h 3911859"/>
                <a:gd name="connsiteX5568" fmla="*/ 1466362 w 7123922"/>
                <a:gd name="connsiteY5568" fmla="*/ 344081 h 3911859"/>
                <a:gd name="connsiteX5569" fmla="*/ 1495754 w 7123922"/>
                <a:gd name="connsiteY5569" fmla="*/ 350379 h 3911859"/>
                <a:gd name="connsiteX5570" fmla="*/ 1500652 w 7123922"/>
                <a:gd name="connsiteY5570" fmla="*/ 350379 h 3911859"/>
                <a:gd name="connsiteX5571" fmla="*/ 1521646 w 7123922"/>
                <a:gd name="connsiteY5571" fmla="*/ 354578 h 3911859"/>
                <a:gd name="connsiteX5572" fmla="*/ 1523746 w 7123922"/>
                <a:gd name="connsiteY5572" fmla="*/ 355977 h 3911859"/>
                <a:gd name="connsiteX5573" fmla="*/ 1520946 w 7123922"/>
                <a:gd name="connsiteY5573" fmla="*/ 356677 h 3911859"/>
                <a:gd name="connsiteX5574" fmla="*/ 1485957 w 7123922"/>
                <a:gd name="connsiteY5574" fmla="*/ 361576 h 3911859"/>
                <a:gd name="connsiteX5575" fmla="*/ 1479658 w 7123922"/>
                <a:gd name="connsiteY5575" fmla="*/ 368574 h 3911859"/>
                <a:gd name="connsiteX5576" fmla="*/ 1488756 w 7123922"/>
                <a:gd name="connsiteY5576" fmla="*/ 384669 h 3911859"/>
                <a:gd name="connsiteX5577" fmla="*/ 1499253 w 7123922"/>
                <a:gd name="connsiteY5577" fmla="*/ 387468 h 3911859"/>
                <a:gd name="connsiteX5578" fmla="*/ 1515348 w 7123922"/>
                <a:gd name="connsiteY5578" fmla="*/ 388168 h 3911859"/>
                <a:gd name="connsiteX5579" fmla="*/ 1544040 w 7123922"/>
                <a:gd name="connsiteY5579" fmla="*/ 382570 h 3911859"/>
                <a:gd name="connsiteX5580" fmla="*/ 1553837 w 7123922"/>
                <a:gd name="connsiteY5580" fmla="*/ 379071 h 3911859"/>
                <a:gd name="connsiteX5581" fmla="*/ 1578330 w 7123922"/>
                <a:gd name="connsiteY5581" fmla="*/ 375572 h 3911859"/>
                <a:gd name="connsiteX5582" fmla="*/ 1583228 w 7123922"/>
                <a:gd name="connsiteY5582" fmla="*/ 376272 h 3911859"/>
                <a:gd name="connsiteX5583" fmla="*/ 1600023 w 7123922"/>
                <a:gd name="connsiteY5583" fmla="*/ 381170 h 3911859"/>
                <a:gd name="connsiteX5584" fmla="*/ 1663005 w 7123922"/>
                <a:gd name="connsiteY5584" fmla="*/ 353178 h 3911859"/>
                <a:gd name="connsiteX5585" fmla="*/ 1668603 w 7123922"/>
                <a:gd name="connsiteY5585" fmla="*/ 344781 h 3911859"/>
                <a:gd name="connsiteX5586" fmla="*/ 1662305 w 7123922"/>
                <a:gd name="connsiteY5586" fmla="*/ 325186 h 3911859"/>
                <a:gd name="connsiteX5587" fmla="*/ 1657407 w 7123922"/>
                <a:gd name="connsiteY5587" fmla="*/ 324487 h 3911859"/>
                <a:gd name="connsiteX5588" fmla="*/ 1649009 w 7123922"/>
                <a:gd name="connsiteY5588" fmla="*/ 330085 h 3911859"/>
                <a:gd name="connsiteX5589" fmla="*/ 1644810 w 7123922"/>
                <a:gd name="connsiteY5589" fmla="*/ 331485 h 3911859"/>
                <a:gd name="connsiteX5590" fmla="*/ 1636413 w 7123922"/>
                <a:gd name="connsiteY5590" fmla="*/ 320288 h 3911859"/>
                <a:gd name="connsiteX5591" fmla="*/ 1635013 w 7123922"/>
                <a:gd name="connsiteY5591" fmla="*/ 309791 h 3911859"/>
                <a:gd name="connsiteX5592" fmla="*/ 1638512 w 7123922"/>
                <a:gd name="connsiteY5592" fmla="*/ 300694 h 3911859"/>
                <a:gd name="connsiteX5593" fmla="*/ 1643411 w 7123922"/>
                <a:gd name="connsiteY5593" fmla="*/ 279000 h 3911859"/>
                <a:gd name="connsiteX5594" fmla="*/ 1641311 w 7123922"/>
                <a:gd name="connsiteY5594" fmla="*/ 272702 h 3911859"/>
                <a:gd name="connsiteX5595" fmla="*/ 1631514 w 7123922"/>
                <a:gd name="connsiteY5595" fmla="*/ 272002 h 3911859"/>
                <a:gd name="connsiteX5596" fmla="*/ 1609821 w 7123922"/>
                <a:gd name="connsiteY5596" fmla="*/ 286698 h 3911859"/>
                <a:gd name="connsiteX5597" fmla="*/ 1605622 w 7123922"/>
                <a:gd name="connsiteY5597" fmla="*/ 297894 h 3911859"/>
                <a:gd name="connsiteX5598" fmla="*/ 1607021 w 7123922"/>
                <a:gd name="connsiteY5598" fmla="*/ 304892 h 3911859"/>
                <a:gd name="connsiteX5599" fmla="*/ 1601423 w 7123922"/>
                <a:gd name="connsiteY5599" fmla="*/ 314690 h 3911859"/>
                <a:gd name="connsiteX5600" fmla="*/ 1599324 w 7123922"/>
                <a:gd name="connsiteY5600" fmla="*/ 316089 h 3911859"/>
                <a:gd name="connsiteX5601" fmla="*/ 1595825 w 7123922"/>
                <a:gd name="connsiteY5601" fmla="*/ 326586 h 3911859"/>
                <a:gd name="connsiteX5602" fmla="*/ 1597224 w 7123922"/>
                <a:gd name="connsiteY5602" fmla="*/ 331485 h 3911859"/>
                <a:gd name="connsiteX5603" fmla="*/ 1593725 w 7123922"/>
                <a:gd name="connsiteY5603" fmla="*/ 340582 h 3911859"/>
                <a:gd name="connsiteX5604" fmla="*/ 1593725 w 7123922"/>
                <a:gd name="connsiteY5604" fmla="*/ 340582 h 3911859"/>
                <a:gd name="connsiteX5605" fmla="*/ 2052791 w 7123922"/>
                <a:gd name="connsiteY5605" fmla="*/ 447651 h 3911859"/>
                <a:gd name="connsiteX5606" fmla="*/ 2046493 w 7123922"/>
                <a:gd name="connsiteY5606" fmla="*/ 440653 h 3911859"/>
                <a:gd name="connsiteX5607" fmla="*/ 2033197 w 7123922"/>
                <a:gd name="connsiteY5607" fmla="*/ 433655 h 3911859"/>
                <a:gd name="connsiteX5608" fmla="*/ 2009404 w 7123922"/>
                <a:gd name="connsiteY5608" fmla="*/ 430156 h 3911859"/>
                <a:gd name="connsiteX5609" fmla="*/ 2001706 w 7123922"/>
                <a:gd name="connsiteY5609" fmla="*/ 429456 h 3911859"/>
                <a:gd name="connsiteX5610" fmla="*/ 1966717 w 7123922"/>
                <a:gd name="connsiteY5610" fmla="*/ 432955 h 3911859"/>
                <a:gd name="connsiteX5611" fmla="*/ 1947822 w 7123922"/>
                <a:gd name="connsiteY5611" fmla="*/ 428756 h 3911859"/>
                <a:gd name="connsiteX5612" fmla="*/ 1938725 w 7123922"/>
                <a:gd name="connsiteY5612" fmla="*/ 424558 h 3911859"/>
                <a:gd name="connsiteX5613" fmla="*/ 1916331 w 7123922"/>
                <a:gd name="connsiteY5613" fmla="*/ 405663 h 3911859"/>
                <a:gd name="connsiteX5614" fmla="*/ 1907234 w 7123922"/>
                <a:gd name="connsiteY5614" fmla="*/ 397965 h 3911859"/>
                <a:gd name="connsiteX5615" fmla="*/ 1907234 w 7123922"/>
                <a:gd name="connsiteY5615" fmla="*/ 395166 h 3911859"/>
                <a:gd name="connsiteX5616" fmla="*/ 1914932 w 7123922"/>
                <a:gd name="connsiteY5616" fmla="*/ 389568 h 3911859"/>
                <a:gd name="connsiteX5617" fmla="*/ 1914932 w 7123922"/>
                <a:gd name="connsiteY5617" fmla="*/ 389568 h 3911859"/>
                <a:gd name="connsiteX5618" fmla="*/ 1914232 w 7123922"/>
                <a:gd name="connsiteY5618" fmla="*/ 388868 h 3911859"/>
                <a:gd name="connsiteX5619" fmla="*/ 1915631 w 7123922"/>
                <a:gd name="connsiteY5619" fmla="*/ 388868 h 3911859"/>
                <a:gd name="connsiteX5620" fmla="*/ 1914932 w 7123922"/>
                <a:gd name="connsiteY5620" fmla="*/ 389568 h 3911859"/>
                <a:gd name="connsiteX5621" fmla="*/ 1931027 w 7123922"/>
                <a:gd name="connsiteY5621" fmla="*/ 390267 h 3911859"/>
                <a:gd name="connsiteX5622" fmla="*/ 1933826 w 7123922"/>
                <a:gd name="connsiteY5622" fmla="*/ 383969 h 3911859"/>
                <a:gd name="connsiteX5623" fmla="*/ 1931027 w 7123922"/>
                <a:gd name="connsiteY5623" fmla="*/ 379771 h 3911859"/>
                <a:gd name="connsiteX5624" fmla="*/ 1925429 w 7123922"/>
                <a:gd name="connsiteY5624" fmla="*/ 365075 h 3911859"/>
                <a:gd name="connsiteX5625" fmla="*/ 1915631 w 7123922"/>
                <a:gd name="connsiteY5625" fmla="*/ 354578 h 3911859"/>
                <a:gd name="connsiteX5626" fmla="*/ 1902335 w 7123922"/>
                <a:gd name="connsiteY5626" fmla="*/ 353878 h 3911859"/>
                <a:gd name="connsiteX5627" fmla="*/ 1893938 w 7123922"/>
                <a:gd name="connsiteY5627" fmla="*/ 348280 h 3911859"/>
                <a:gd name="connsiteX5628" fmla="*/ 1890439 w 7123922"/>
                <a:gd name="connsiteY5628" fmla="*/ 339182 h 3911859"/>
                <a:gd name="connsiteX5629" fmla="*/ 1886940 w 7123922"/>
                <a:gd name="connsiteY5629" fmla="*/ 332884 h 3911859"/>
                <a:gd name="connsiteX5630" fmla="*/ 1865246 w 7123922"/>
                <a:gd name="connsiteY5630" fmla="*/ 318188 h 3911859"/>
                <a:gd name="connsiteX5631" fmla="*/ 1844952 w 7123922"/>
                <a:gd name="connsiteY5631" fmla="*/ 320288 h 3911859"/>
                <a:gd name="connsiteX5632" fmla="*/ 1839354 w 7123922"/>
                <a:gd name="connsiteY5632" fmla="*/ 330785 h 3911859"/>
                <a:gd name="connsiteX5633" fmla="*/ 1845652 w 7123922"/>
                <a:gd name="connsiteY5633" fmla="*/ 359476 h 3911859"/>
                <a:gd name="connsiteX5634" fmla="*/ 1849151 w 7123922"/>
                <a:gd name="connsiteY5634" fmla="*/ 362975 h 3911859"/>
                <a:gd name="connsiteX5635" fmla="*/ 1871544 w 7123922"/>
                <a:gd name="connsiteY5635" fmla="*/ 370673 h 3911859"/>
                <a:gd name="connsiteX5636" fmla="*/ 1879242 w 7123922"/>
                <a:gd name="connsiteY5636" fmla="*/ 379071 h 3911859"/>
                <a:gd name="connsiteX5637" fmla="*/ 1879242 w 7123922"/>
                <a:gd name="connsiteY5637" fmla="*/ 393766 h 3911859"/>
                <a:gd name="connsiteX5638" fmla="*/ 1871544 w 7123922"/>
                <a:gd name="connsiteY5638" fmla="*/ 408462 h 3911859"/>
                <a:gd name="connsiteX5639" fmla="*/ 1861047 w 7123922"/>
                <a:gd name="connsiteY5639" fmla="*/ 419659 h 3911859"/>
                <a:gd name="connsiteX5640" fmla="*/ 1853349 w 7123922"/>
                <a:gd name="connsiteY5640" fmla="*/ 452549 h 3911859"/>
                <a:gd name="connsiteX5641" fmla="*/ 1868745 w 7123922"/>
                <a:gd name="connsiteY5641" fmla="*/ 465146 h 3911859"/>
                <a:gd name="connsiteX5642" fmla="*/ 1870844 w 7123922"/>
                <a:gd name="connsiteY5642" fmla="*/ 467245 h 3911859"/>
                <a:gd name="connsiteX5643" fmla="*/ 1891139 w 7123922"/>
                <a:gd name="connsiteY5643" fmla="*/ 468645 h 3911859"/>
                <a:gd name="connsiteX5644" fmla="*/ 1896037 w 7123922"/>
                <a:gd name="connsiteY5644" fmla="*/ 466545 h 3911859"/>
                <a:gd name="connsiteX5645" fmla="*/ 1898836 w 7123922"/>
                <a:gd name="connsiteY5645" fmla="*/ 469344 h 3911859"/>
                <a:gd name="connsiteX5646" fmla="*/ 1897437 w 7123922"/>
                <a:gd name="connsiteY5646" fmla="*/ 476342 h 3911859"/>
                <a:gd name="connsiteX5647" fmla="*/ 1905135 w 7123922"/>
                <a:gd name="connsiteY5647" fmla="*/ 482641 h 3911859"/>
                <a:gd name="connsiteX5648" fmla="*/ 1931727 w 7123922"/>
                <a:gd name="connsiteY5648" fmla="*/ 487539 h 3911859"/>
                <a:gd name="connsiteX5649" fmla="*/ 1982812 w 7123922"/>
                <a:gd name="connsiteY5649" fmla="*/ 495237 h 3911859"/>
                <a:gd name="connsiteX5650" fmla="*/ 1992609 w 7123922"/>
                <a:gd name="connsiteY5650" fmla="*/ 499436 h 3911859"/>
                <a:gd name="connsiteX5651" fmla="*/ 2013603 w 7123922"/>
                <a:gd name="connsiteY5651" fmla="*/ 503634 h 3911859"/>
                <a:gd name="connsiteX5652" fmla="*/ 2029698 w 7123922"/>
                <a:gd name="connsiteY5652" fmla="*/ 502935 h 3911859"/>
                <a:gd name="connsiteX5653" fmla="*/ 2036696 w 7123922"/>
                <a:gd name="connsiteY5653" fmla="*/ 500135 h 3911859"/>
                <a:gd name="connsiteX5654" fmla="*/ 2052092 w 7123922"/>
                <a:gd name="connsiteY5654" fmla="*/ 490338 h 3911859"/>
                <a:gd name="connsiteX5655" fmla="*/ 2056290 w 7123922"/>
                <a:gd name="connsiteY5655" fmla="*/ 481941 h 3911859"/>
                <a:gd name="connsiteX5656" fmla="*/ 2059789 w 7123922"/>
                <a:gd name="connsiteY5656" fmla="*/ 472843 h 3911859"/>
                <a:gd name="connsiteX5657" fmla="*/ 2052791 w 7123922"/>
                <a:gd name="connsiteY5657" fmla="*/ 447651 h 3911859"/>
                <a:gd name="connsiteX5658" fmla="*/ 2052791 w 7123922"/>
                <a:gd name="connsiteY5658" fmla="*/ 447651 h 3911859"/>
                <a:gd name="connsiteX5659" fmla="*/ 3285832 w 7123922"/>
                <a:gd name="connsiteY5659" fmla="*/ 500835 h 3911859"/>
                <a:gd name="connsiteX5660" fmla="*/ 3287232 w 7123922"/>
                <a:gd name="connsiteY5660" fmla="*/ 501535 h 3911859"/>
                <a:gd name="connsiteX5661" fmla="*/ 3285832 w 7123922"/>
                <a:gd name="connsiteY5661" fmla="*/ 500835 h 3911859"/>
                <a:gd name="connsiteX5662" fmla="*/ 3284432 w 7123922"/>
                <a:gd name="connsiteY5662" fmla="*/ 499436 h 3911859"/>
                <a:gd name="connsiteX5663" fmla="*/ 3285832 w 7123922"/>
                <a:gd name="connsiteY5663" fmla="*/ 500835 h 3911859"/>
                <a:gd name="connsiteX5664" fmla="*/ 3285832 w 7123922"/>
                <a:gd name="connsiteY5664" fmla="*/ 500835 h 3911859"/>
                <a:gd name="connsiteX5665" fmla="*/ 3291430 w 7123922"/>
                <a:gd name="connsiteY5665" fmla="*/ 577813 h 3911859"/>
                <a:gd name="connsiteX5666" fmla="*/ 3289331 w 7123922"/>
                <a:gd name="connsiteY5666" fmla="*/ 577113 h 3911859"/>
                <a:gd name="connsiteX5667" fmla="*/ 3291430 w 7123922"/>
                <a:gd name="connsiteY5667" fmla="*/ 576413 h 3911859"/>
                <a:gd name="connsiteX5668" fmla="*/ 3291430 w 7123922"/>
                <a:gd name="connsiteY5668" fmla="*/ 577813 h 3911859"/>
                <a:gd name="connsiteX5669" fmla="*/ 3291430 w 7123922"/>
                <a:gd name="connsiteY5669" fmla="*/ 577813 h 3911859"/>
                <a:gd name="connsiteX5670" fmla="*/ 3224250 w 7123922"/>
                <a:gd name="connsiteY5670" fmla="*/ 510632 h 3911859"/>
                <a:gd name="connsiteX5671" fmla="*/ 3220051 w 7123922"/>
                <a:gd name="connsiteY5671" fmla="*/ 505034 h 3911859"/>
                <a:gd name="connsiteX5672" fmla="*/ 3213753 w 7123922"/>
                <a:gd name="connsiteY5672" fmla="*/ 480541 h 3911859"/>
                <a:gd name="connsiteX5673" fmla="*/ 3216552 w 7123922"/>
                <a:gd name="connsiteY5673" fmla="*/ 473543 h 3911859"/>
                <a:gd name="connsiteX5674" fmla="*/ 3226349 w 7123922"/>
                <a:gd name="connsiteY5674" fmla="*/ 465845 h 3911859"/>
                <a:gd name="connsiteX5675" fmla="*/ 3247343 w 7123922"/>
                <a:gd name="connsiteY5675" fmla="*/ 461647 h 3911859"/>
                <a:gd name="connsiteX5676" fmla="*/ 3258540 w 7123922"/>
                <a:gd name="connsiteY5676" fmla="*/ 468645 h 3911859"/>
                <a:gd name="connsiteX5677" fmla="*/ 3258540 w 7123922"/>
                <a:gd name="connsiteY5677" fmla="*/ 470044 h 3911859"/>
                <a:gd name="connsiteX5678" fmla="*/ 3257840 w 7123922"/>
                <a:gd name="connsiteY5678" fmla="*/ 470044 h 3911859"/>
                <a:gd name="connsiteX5679" fmla="*/ 3257840 w 7123922"/>
                <a:gd name="connsiteY5679" fmla="*/ 470744 h 3911859"/>
                <a:gd name="connsiteX5680" fmla="*/ 3253641 w 7123922"/>
                <a:gd name="connsiteY5680" fmla="*/ 471444 h 3911859"/>
                <a:gd name="connsiteX5681" fmla="*/ 3252242 w 7123922"/>
                <a:gd name="connsiteY5681" fmla="*/ 474943 h 3911859"/>
                <a:gd name="connsiteX5682" fmla="*/ 3254341 w 7123922"/>
                <a:gd name="connsiteY5682" fmla="*/ 476342 h 3911859"/>
                <a:gd name="connsiteX5683" fmla="*/ 3257840 w 7123922"/>
                <a:gd name="connsiteY5683" fmla="*/ 474243 h 3911859"/>
                <a:gd name="connsiteX5684" fmla="*/ 3257840 w 7123922"/>
                <a:gd name="connsiteY5684" fmla="*/ 470744 h 3911859"/>
                <a:gd name="connsiteX5685" fmla="*/ 3258540 w 7123922"/>
                <a:gd name="connsiteY5685" fmla="*/ 470744 h 3911859"/>
                <a:gd name="connsiteX5686" fmla="*/ 3258540 w 7123922"/>
                <a:gd name="connsiteY5686" fmla="*/ 470044 h 3911859"/>
                <a:gd name="connsiteX5687" fmla="*/ 3276735 w 7123922"/>
                <a:gd name="connsiteY5687" fmla="*/ 470044 h 3911859"/>
                <a:gd name="connsiteX5688" fmla="*/ 3280933 w 7123922"/>
                <a:gd name="connsiteY5688" fmla="*/ 470044 h 3911859"/>
                <a:gd name="connsiteX5689" fmla="*/ 3280933 w 7123922"/>
                <a:gd name="connsiteY5689" fmla="*/ 470744 h 3911859"/>
                <a:gd name="connsiteX5690" fmla="*/ 3281633 w 7123922"/>
                <a:gd name="connsiteY5690" fmla="*/ 471444 h 3911859"/>
                <a:gd name="connsiteX5691" fmla="*/ 3281633 w 7123922"/>
                <a:gd name="connsiteY5691" fmla="*/ 481941 h 3911859"/>
                <a:gd name="connsiteX5692" fmla="*/ 3283733 w 7123922"/>
                <a:gd name="connsiteY5692" fmla="*/ 484040 h 3911859"/>
                <a:gd name="connsiteX5693" fmla="*/ 3284432 w 7123922"/>
                <a:gd name="connsiteY5693" fmla="*/ 481941 h 3911859"/>
                <a:gd name="connsiteX5694" fmla="*/ 3281633 w 7123922"/>
                <a:gd name="connsiteY5694" fmla="*/ 472144 h 3911859"/>
                <a:gd name="connsiteX5695" fmla="*/ 3281633 w 7123922"/>
                <a:gd name="connsiteY5695" fmla="*/ 470744 h 3911859"/>
                <a:gd name="connsiteX5696" fmla="*/ 3280933 w 7123922"/>
                <a:gd name="connsiteY5696" fmla="*/ 470744 h 3911859"/>
                <a:gd name="connsiteX5697" fmla="*/ 3285132 w 7123922"/>
                <a:gd name="connsiteY5697" fmla="*/ 454649 h 3911859"/>
                <a:gd name="connsiteX5698" fmla="*/ 3293529 w 7123922"/>
                <a:gd name="connsiteY5698" fmla="*/ 450450 h 3911859"/>
                <a:gd name="connsiteX5699" fmla="*/ 3303327 w 7123922"/>
                <a:gd name="connsiteY5699" fmla="*/ 455349 h 3911859"/>
                <a:gd name="connsiteX5700" fmla="*/ 3315223 w 7123922"/>
                <a:gd name="connsiteY5700" fmla="*/ 464446 h 3911859"/>
                <a:gd name="connsiteX5701" fmla="*/ 3320122 w 7123922"/>
                <a:gd name="connsiteY5701" fmla="*/ 470044 h 3911859"/>
                <a:gd name="connsiteX5702" fmla="*/ 3332018 w 7123922"/>
                <a:gd name="connsiteY5702" fmla="*/ 486140 h 3911859"/>
                <a:gd name="connsiteX5703" fmla="*/ 3346714 w 7123922"/>
                <a:gd name="connsiteY5703" fmla="*/ 499436 h 3911859"/>
                <a:gd name="connsiteX5704" fmla="*/ 3357211 w 7123922"/>
                <a:gd name="connsiteY5704" fmla="*/ 501535 h 3911859"/>
                <a:gd name="connsiteX5705" fmla="*/ 3361410 w 7123922"/>
                <a:gd name="connsiteY5705" fmla="*/ 504334 h 3911859"/>
                <a:gd name="connsiteX5706" fmla="*/ 3373306 w 7123922"/>
                <a:gd name="connsiteY5706" fmla="*/ 519730 h 3911859"/>
                <a:gd name="connsiteX5707" fmla="*/ 3386603 w 7123922"/>
                <a:gd name="connsiteY5707" fmla="*/ 527427 h 3911859"/>
                <a:gd name="connsiteX5708" fmla="*/ 3392201 w 7123922"/>
                <a:gd name="connsiteY5708" fmla="*/ 537225 h 3911859"/>
                <a:gd name="connsiteX5709" fmla="*/ 3390102 w 7123922"/>
                <a:gd name="connsiteY5709" fmla="*/ 544223 h 3911859"/>
                <a:gd name="connsiteX5710" fmla="*/ 3394300 w 7123922"/>
                <a:gd name="connsiteY5710" fmla="*/ 547721 h 3911859"/>
                <a:gd name="connsiteX5711" fmla="*/ 3407597 w 7123922"/>
                <a:gd name="connsiteY5711" fmla="*/ 554020 h 3911859"/>
                <a:gd name="connsiteX5712" fmla="*/ 3420193 w 7123922"/>
                <a:gd name="connsiteY5712" fmla="*/ 565916 h 3911859"/>
                <a:gd name="connsiteX5713" fmla="*/ 3425091 w 7123922"/>
                <a:gd name="connsiteY5713" fmla="*/ 567316 h 3911859"/>
                <a:gd name="connsiteX5714" fmla="*/ 3427890 w 7123922"/>
                <a:gd name="connsiteY5714" fmla="*/ 570815 h 3911859"/>
                <a:gd name="connsiteX5715" fmla="*/ 3408996 w 7123922"/>
                <a:gd name="connsiteY5715" fmla="*/ 599507 h 3911859"/>
                <a:gd name="connsiteX5716" fmla="*/ 3401298 w 7123922"/>
                <a:gd name="connsiteY5716" fmla="*/ 596707 h 3911859"/>
                <a:gd name="connsiteX5717" fmla="*/ 3400599 w 7123922"/>
                <a:gd name="connsiteY5717" fmla="*/ 594608 h 3911859"/>
                <a:gd name="connsiteX5718" fmla="*/ 3394300 w 7123922"/>
                <a:gd name="connsiteY5718" fmla="*/ 590409 h 3911859"/>
                <a:gd name="connsiteX5719" fmla="*/ 3381704 w 7123922"/>
                <a:gd name="connsiteY5719" fmla="*/ 595308 h 3911859"/>
                <a:gd name="connsiteX5720" fmla="*/ 3375406 w 7123922"/>
                <a:gd name="connsiteY5720" fmla="*/ 589010 h 3911859"/>
                <a:gd name="connsiteX5721" fmla="*/ 3378905 w 7123922"/>
                <a:gd name="connsiteY5721" fmla="*/ 577113 h 3911859"/>
                <a:gd name="connsiteX5722" fmla="*/ 3376805 w 7123922"/>
                <a:gd name="connsiteY5722" fmla="*/ 565216 h 3911859"/>
                <a:gd name="connsiteX5723" fmla="*/ 3364209 w 7123922"/>
                <a:gd name="connsiteY5723" fmla="*/ 537924 h 3911859"/>
                <a:gd name="connsiteX5724" fmla="*/ 3364209 w 7123922"/>
                <a:gd name="connsiteY5724" fmla="*/ 528827 h 3911859"/>
                <a:gd name="connsiteX5725" fmla="*/ 3360010 w 7123922"/>
                <a:gd name="connsiteY5725" fmla="*/ 527427 h 3911859"/>
                <a:gd name="connsiteX5726" fmla="*/ 3348114 w 7123922"/>
                <a:gd name="connsiteY5726" fmla="*/ 540024 h 3911859"/>
                <a:gd name="connsiteX5727" fmla="*/ 3347414 w 7123922"/>
                <a:gd name="connsiteY5727" fmla="*/ 544922 h 3911859"/>
                <a:gd name="connsiteX5728" fmla="*/ 3341116 w 7123922"/>
                <a:gd name="connsiteY5728" fmla="*/ 583411 h 3911859"/>
                <a:gd name="connsiteX5729" fmla="*/ 3336917 w 7123922"/>
                <a:gd name="connsiteY5729" fmla="*/ 592509 h 3911859"/>
                <a:gd name="connsiteX5730" fmla="*/ 3330619 w 7123922"/>
                <a:gd name="connsiteY5730" fmla="*/ 608604 h 3911859"/>
                <a:gd name="connsiteX5731" fmla="*/ 3326420 w 7123922"/>
                <a:gd name="connsiteY5731" fmla="*/ 640095 h 3911859"/>
                <a:gd name="connsiteX5732" fmla="*/ 3324321 w 7123922"/>
                <a:gd name="connsiteY5732" fmla="*/ 644293 h 3911859"/>
                <a:gd name="connsiteX5733" fmla="*/ 3314523 w 7123922"/>
                <a:gd name="connsiteY5733" fmla="*/ 645693 h 3911859"/>
                <a:gd name="connsiteX5734" fmla="*/ 3302627 w 7123922"/>
                <a:gd name="connsiteY5734" fmla="*/ 629598 h 3911859"/>
                <a:gd name="connsiteX5735" fmla="*/ 3303327 w 7123922"/>
                <a:gd name="connsiteY5735" fmla="*/ 625399 h 3911859"/>
                <a:gd name="connsiteX5736" fmla="*/ 3303327 w 7123922"/>
                <a:gd name="connsiteY5736" fmla="*/ 625399 h 3911859"/>
                <a:gd name="connsiteX5737" fmla="*/ 3304026 w 7123922"/>
                <a:gd name="connsiteY5737" fmla="*/ 623300 h 3911859"/>
                <a:gd name="connsiteX5738" fmla="*/ 3303327 w 7123922"/>
                <a:gd name="connsiteY5738" fmla="*/ 624699 h 3911859"/>
                <a:gd name="connsiteX5739" fmla="*/ 3303327 w 7123922"/>
                <a:gd name="connsiteY5739" fmla="*/ 625399 h 3911859"/>
                <a:gd name="connsiteX5740" fmla="*/ 3271836 w 7123922"/>
                <a:gd name="connsiteY5740" fmla="*/ 600206 h 3911859"/>
                <a:gd name="connsiteX5741" fmla="*/ 3271836 w 7123922"/>
                <a:gd name="connsiteY5741" fmla="*/ 588310 h 3911859"/>
                <a:gd name="connsiteX5742" fmla="*/ 3280234 w 7123922"/>
                <a:gd name="connsiteY5742" fmla="*/ 584111 h 3911859"/>
                <a:gd name="connsiteX5743" fmla="*/ 3280234 w 7123922"/>
                <a:gd name="connsiteY5743" fmla="*/ 584811 h 3911859"/>
                <a:gd name="connsiteX5744" fmla="*/ 3281633 w 7123922"/>
                <a:gd name="connsiteY5744" fmla="*/ 584811 h 3911859"/>
                <a:gd name="connsiteX5745" fmla="*/ 3287232 w 7123922"/>
                <a:gd name="connsiteY5745" fmla="*/ 587610 h 3911859"/>
                <a:gd name="connsiteX5746" fmla="*/ 3290030 w 7123922"/>
                <a:gd name="connsiteY5746" fmla="*/ 587610 h 3911859"/>
                <a:gd name="connsiteX5747" fmla="*/ 3288631 w 7123922"/>
                <a:gd name="connsiteY5747" fmla="*/ 585511 h 3911859"/>
                <a:gd name="connsiteX5748" fmla="*/ 3282333 w 7123922"/>
                <a:gd name="connsiteY5748" fmla="*/ 585511 h 3911859"/>
                <a:gd name="connsiteX5749" fmla="*/ 3281633 w 7123922"/>
                <a:gd name="connsiteY5749" fmla="*/ 584811 h 3911859"/>
                <a:gd name="connsiteX5750" fmla="*/ 3280933 w 7123922"/>
                <a:gd name="connsiteY5750" fmla="*/ 584811 h 3911859"/>
                <a:gd name="connsiteX5751" fmla="*/ 3271136 w 7123922"/>
                <a:gd name="connsiteY5751" fmla="*/ 579912 h 3911859"/>
                <a:gd name="connsiteX5752" fmla="*/ 3264838 w 7123922"/>
                <a:gd name="connsiteY5752" fmla="*/ 573614 h 3911859"/>
                <a:gd name="connsiteX5753" fmla="*/ 3264838 w 7123922"/>
                <a:gd name="connsiteY5753" fmla="*/ 560318 h 3911859"/>
                <a:gd name="connsiteX5754" fmla="*/ 3265538 w 7123922"/>
                <a:gd name="connsiteY5754" fmla="*/ 560318 h 3911859"/>
                <a:gd name="connsiteX5755" fmla="*/ 3266238 w 7123922"/>
                <a:gd name="connsiteY5755" fmla="*/ 559618 h 3911859"/>
                <a:gd name="connsiteX5756" fmla="*/ 3285132 w 7123922"/>
                <a:gd name="connsiteY5756" fmla="*/ 554719 h 3911859"/>
                <a:gd name="connsiteX5757" fmla="*/ 3301227 w 7123922"/>
                <a:gd name="connsiteY5757" fmla="*/ 542823 h 3911859"/>
                <a:gd name="connsiteX5758" fmla="*/ 3301227 w 7123922"/>
                <a:gd name="connsiteY5758" fmla="*/ 540724 h 3911859"/>
                <a:gd name="connsiteX5759" fmla="*/ 3299128 w 7123922"/>
                <a:gd name="connsiteY5759" fmla="*/ 539324 h 3911859"/>
                <a:gd name="connsiteX5760" fmla="*/ 3285832 w 7123922"/>
                <a:gd name="connsiteY5760" fmla="*/ 535125 h 3911859"/>
                <a:gd name="connsiteX5761" fmla="*/ 3281633 w 7123922"/>
                <a:gd name="connsiteY5761" fmla="*/ 533726 h 3911859"/>
                <a:gd name="connsiteX5762" fmla="*/ 3278834 w 7123922"/>
                <a:gd name="connsiteY5762" fmla="*/ 537225 h 3911859"/>
                <a:gd name="connsiteX5763" fmla="*/ 3276035 w 7123922"/>
                <a:gd name="connsiteY5763" fmla="*/ 548421 h 3911859"/>
                <a:gd name="connsiteX5764" fmla="*/ 3266238 w 7123922"/>
                <a:gd name="connsiteY5764" fmla="*/ 558918 h 3911859"/>
                <a:gd name="connsiteX5765" fmla="*/ 3264838 w 7123922"/>
                <a:gd name="connsiteY5765" fmla="*/ 558918 h 3911859"/>
                <a:gd name="connsiteX5766" fmla="*/ 3264838 w 7123922"/>
                <a:gd name="connsiteY5766" fmla="*/ 558918 h 3911859"/>
                <a:gd name="connsiteX5767" fmla="*/ 3243844 w 7123922"/>
                <a:gd name="connsiteY5767" fmla="*/ 541423 h 3911859"/>
                <a:gd name="connsiteX5768" fmla="*/ 3233347 w 7123922"/>
                <a:gd name="connsiteY5768" fmla="*/ 527427 h 3911859"/>
                <a:gd name="connsiteX5769" fmla="*/ 3224250 w 7123922"/>
                <a:gd name="connsiteY5769" fmla="*/ 510632 h 3911859"/>
                <a:gd name="connsiteX5770" fmla="*/ 3224250 w 7123922"/>
                <a:gd name="connsiteY5770" fmla="*/ 510632 h 3911859"/>
                <a:gd name="connsiteX5771" fmla="*/ 3217252 w 7123922"/>
                <a:gd name="connsiteY5771" fmla="*/ 1266412 h 3911859"/>
                <a:gd name="connsiteX5772" fmla="*/ 3222850 w 7123922"/>
                <a:gd name="connsiteY5772" fmla="*/ 1258014 h 3911859"/>
                <a:gd name="connsiteX5773" fmla="*/ 3227749 w 7123922"/>
                <a:gd name="connsiteY5773" fmla="*/ 1256615 h 3911859"/>
                <a:gd name="connsiteX5774" fmla="*/ 3240345 w 7123922"/>
                <a:gd name="connsiteY5774" fmla="*/ 1234921 h 3911859"/>
                <a:gd name="connsiteX5775" fmla="*/ 3248743 w 7123922"/>
                <a:gd name="connsiteY5775" fmla="*/ 1229323 h 3911859"/>
                <a:gd name="connsiteX5776" fmla="*/ 3270436 w 7123922"/>
                <a:gd name="connsiteY5776" fmla="*/ 1227923 h 3911859"/>
                <a:gd name="connsiteX5777" fmla="*/ 3276035 w 7123922"/>
                <a:gd name="connsiteY5777" fmla="*/ 1232122 h 3911859"/>
                <a:gd name="connsiteX5778" fmla="*/ 3275335 w 7123922"/>
                <a:gd name="connsiteY5778" fmla="*/ 1237020 h 3911859"/>
                <a:gd name="connsiteX5779" fmla="*/ 3265538 w 7123922"/>
                <a:gd name="connsiteY5779" fmla="*/ 1248917 h 3911859"/>
                <a:gd name="connsiteX5780" fmla="*/ 3264838 w 7123922"/>
                <a:gd name="connsiteY5780" fmla="*/ 1251016 h 3911859"/>
                <a:gd name="connsiteX5781" fmla="*/ 3268337 w 7123922"/>
                <a:gd name="connsiteY5781" fmla="*/ 1253816 h 3911859"/>
                <a:gd name="connsiteX5782" fmla="*/ 3287232 w 7123922"/>
                <a:gd name="connsiteY5782" fmla="*/ 1253816 h 3911859"/>
                <a:gd name="connsiteX5783" fmla="*/ 3292830 w 7123922"/>
                <a:gd name="connsiteY5783" fmla="*/ 1254515 h 3911859"/>
                <a:gd name="connsiteX5784" fmla="*/ 3299828 w 7123922"/>
                <a:gd name="connsiteY5784" fmla="*/ 1263613 h 3911859"/>
                <a:gd name="connsiteX5785" fmla="*/ 3289331 w 7123922"/>
                <a:gd name="connsiteY5785" fmla="*/ 1286006 h 3911859"/>
                <a:gd name="connsiteX5786" fmla="*/ 3284432 w 7123922"/>
                <a:gd name="connsiteY5786" fmla="*/ 1297203 h 3911859"/>
                <a:gd name="connsiteX5787" fmla="*/ 3286532 w 7123922"/>
                <a:gd name="connsiteY5787" fmla="*/ 1300702 h 3911859"/>
                <a:gd name="connsiteX5788" fmla="*/ 3311024 w 7123922"/>
                <a:gd name="connsiteY5788" fmla="*/ 1325195 h 3911859"/>
                <a:gd name="connsiteX5789" fmla="*/ 3327120 w 7123922"/>
                <a:gd name="connsiteY5789" fmla="*/ 1344089 h 3911859"/>
                <a:gd name="connsiteX5790" fmla="*/ 3336917 w 7123922"/>
                <a:gd name="connsiteY5790" fmla="*/ 1355286 h 3911859"/>
                <a:gd name="connsiteX5791" fmla="*/ 3348114 w 7123922"/>
                <a:gd name="connsiteY5791" fmla="*/ 1377680 h 3911859"/>
                <a:gd name="connsiteX5792" fmla="*/ 3349513 w 7123922"/>
                <a:gd name="connsiteY5792" fmla="*/ 1384677 h 3911859"/>
                <a:gd name="connsiteX5793" fmla="*/ 3349513 w 7123922"/>
                <a:gd name="connsiteY5793" fmla="*/ 1384677 h 3911859"/>
                <a:gd name="connsiteX5794" fmla="*/ 3348814 w 7123922"/>
                <a:gd name="connsiteY5794" fmla="*/ 1386077 h 3911859"/>
                <a:gd name="connsiteX5795" fmla="*/ 3349513 w 7123922"/>
                <a:gd name="connsiteY5795" fmla="*/ 1385377 h 3911859"/>
                <a:gd name="connsiteX5796" fmla="*/ 3349513 w 7123922"/>
                <a:gd name="connsiteY5796" fmla="*/ 1384677 h 3911859"/>
                <a:gd name="connsiteX5797" fmla="*/ 3362809 w 7123922"/>
                <a:gd name="connsiteY5797" fmla="*/ 1385377 h 3911859"/>
                <a:gd name="connsiteX5798" fmla="*/ 3376805 w 7123922"/>
                <a:gd name="connsiteY5798" fmla="*/ 1409170 h 3911859"/>
                <a:gd name="connsiteX5799" fmla="*/ 3366308 w 7123922"/>
                <a:gd name="connsiteY5799" fmla="*/ 1423166 h 3911859"/>
                <a:gd name="connsiteX5800" fmla="*/ 3368408 w 7123922"/>
                <a:gd name="connsiteY5800" fmla="*/ 1428765 h 3911859"/>
                <a:gd name="connsiteX5801" fmla="*/ 3373306 w 7123922"/>
                <a:gd name="connsiteY5801" fmla="*/ 1430864 h 3911859"/>
                <a:gd name="connsiteX5802" fmla="*/ 3374006 w 7123922"/>
                <a:gd name="connsiteY5802" fmla="*/ 1437162 h 3911859"/>
                <a:gd name="connsiteX5803" fmla="*/ 3348114 w 7123922"/>
                <a:gd name="connsiteY5803" fmla="*/ 1449059 h 3911859"/>
                <a:gd name="connsiteX5804" fmla="*/ 3315923 w 7123922"/>
                <a:gd name="connsiteY5804" fmla="*/ 1453258 h 3911859"/>
                <a:gd name="connsiteX5805" fmla="*/ 3288631 w 7123922"/>
                <a:gd name="connsiteY5805" fmla="*/ 1454657 h 3911859"/>
                <a:gd name="connsiteX5806" fmla="*/ 3278834 w 7123922"/>
                <a:gd name="connsiteY5806" fmla="*/ 1457456 h 3911859"/>
                <a:gd name="connsiteX5807" fmla="*/ 3257840 w 7123922"/>
                <a:gd name="connsiteY5807" fmla="*/ 1464454 h 3911859"/>
                <a:gd name="connsiteX5808" fmla="*/ 3242444 w 7123922"/>
                <a:gd name="connsiteY5808" fmla="*/ 1468653 h 3911859"/>
                <a:gd name="connsiteX5809" fmla="*/ 3234747 w 7123922"/>
                <a:gd name="connsiteY5809" fmla="*/ 1469353 h 3911859"/>
                <a:gd name="connsiteX5810" fmla="*/ 3232648 w 7123922"/>
                <a:gd name="connsiteY5810" fmla="*/ 1467953 h 3911859"/>
                <a:gd name="connsiteX5811" fmla="*/ 3231948 w 7123922"/>
                <a:gd name="connsiteY5811" fmla="*/ 1465854 h 3911859"/>
                <a:gd name="connsiteX5812" fmla="*/ 3251542 w 7123922"/>
                <a:gd name="connsiteY5812" fmla="*/ 1445560 h 3911859"/>
                <a:gd name="connsiteX5813" fmla="*/ 3272536 w 7123922"/>
                <a:gd name="connsiteY5813" fmla="*/ 1436462 h 3911859"/>
                <a:gd name="connsiteX5814" fmla="*/ 3276735 w 7123922"/>
                <a:gd name="connsiteY5814" fmla="*/ 1435063 h 3911859"/>
                <a:gd name="connsiteX5815" fmla="*/ 3274635 w 7123922"/>
                <a:gd name="connsiteY5815" fmla="*/ 1433663 h 3911859"/>
                <a:gd name="connsiteX5816" fmla="*/ 3244544 w 7123922"/>
                <a:gd name="connsiteY5816" fmla="*/ 1423866 h 3911859"/>
                <a:gd name="connsiteX5817" fmla="*/ 3241045 w 7123922"/>
                <a:gd name="connsiteY5817" fmla="*/ 1420367 h 3911859"/>
                <a:gd name="connsiteX5818" fmla="*/ 3241745 w 7123922"/>
                <a:gd name="connsiteY5818" fmla="*/ 1416168 h 3911859"/>
                <a:gd name="connsiteX5819" fmla="*/ 3248043 w 7123922"/>
                <a:gd name="connsiteY5819" fmla="*/ 1411969 h 3911859"/>
                <a:gd name="connsiteX5820" fmla="*/ 3256440 w 7123922"/>
                <a:gd name="connsiteY5820" fmla="*/ 1405671 h 3911859"/>
                <a:gd name="connsiteX5821" fmla="*/ 3257840 w 7123922"/>
                <a:gd name="connsiteY5821" fmla="*/ 1396574 h 3911859"/>
                <a:gd name="connsiteX5822" fmla="*/ 3252941 w 7123922"/>
                <a:gd name="connsiteY5822" fmla="*/ 1378379 h 3911859"/>
                <a:gd name="connsiteX5823" fmla="*/ 3256440 w 7123922"/>
                <a:gd name="connsiteY5823" fmla="*/ 1375580 h 3911859"/>
                <a:gd name="connsiteX5824" fmla="*/ 3259240 w 7123922"/>
                <a:gd name="connsiteY5824" fmla="*/ 1376280 h 3911859"/>
                <a:gd name="connsiteX5825" fmla="*/ 3279534 w 7123922"/>
                <a:gd name="connsiteY5825" fmla="*/ 1363684 h 3911859"/>
                <a:gd name="connsiteX5826" fmla="*/ 3275335 w 7123922"/>
                <a:gd name="connsiteY5826" fmla="*/ 1353187 h 3911859"/>
                <a:gd name="connsiteX5827" fmla="*/ 3270436 w 7123922"/>
                <a:gd name="connsiteY5827" fmla="*/ 1347588 h 3911859"/>
                <a:gd name="connsiteX5828" fmla="*/ 3265538 w 7123922"/>
                <a:gd name="connsiteY5828" fmla="*/ 1337091 h 3911859"/>
                <a:gd name="connsiteX5829" fmla="*/ 3252242 w 7123922"/>
                <a:gd name="connsiteY5829" fmla="*/ 1337091 h 3911859"/>
                <a:gd name="connsiteX5830" fmla="*/ 3249442 w 7123922"/>
                <a:gd name="connsiteY5830" fmla="*/ 1336392 h 3911859"/>
                <a:gd name="connsiteX5831" fmla="*/ 3241745 w 7123922"/>
                <a:gd name="connsiteY5831" fmla="*/ 1327994 h 3911859"/>
                <a:gd name="connsiteX5832" fmla="*/ 3243844 w 7123922"/>
                <a:gd name="connsiteY5832" fmla="*/ 1316098 h 3911859"/>
                <a:gd name="connsiteX5833" fmla="*/ 3242444 w 7123922"/>
                <a:gd name="connsiteY5833" fmla="*/ 1311199 h 3911859"/>
                <a:gd name="connsiteX5834" fmla="*/ 3240345 w 7123922"/>
                <a:gd name="connsiteY5834" fmla="*/ 1312599 h 3911859"/>
                <a:gd name="connsiteX5835" fmla="*/ 3229149 w 7123922"/>
                <a:gd name="connsiteY5835" fmla="*/ 1312599 h 3911859"/>
                <a:gd name="connsiteX5836" fmla="*/ 3227049 w 7123922"/>
                <a:gd name="connsiteY5836" fmla="*/ 1308400 h 3911859"/>
                <a:gd name="connsiteX5837" fmla="*/ 3223550 w 7123922"/>
                <a:gd name="connsiteY5837" fmla="*/ 1305601 h 3911859"/>
                <a:gd name="connsiteX5838" fmla="*/ 3227049 w 7123922"/>
                <a:gd name="connsiteY5838" fmla="*/ 1299303 h 3911859"/>
                <a:gd name="connsiteX5839" fmla="*/ 3225650 w 7123922"/>
                <a:gd name="connsiteY5839" fmla="*/ 1290905 h 3911859"/>
                <a:gd name="connsiteX5840" fmla="*/ 3222151 w 7123922"/>
                <a:gd name="connsiteY5840" fmla="*/ 1284607 h 3911859"/>
                <a:gd name="connsiteX5841" fmla="*/ 3217252 w 7123922"/>
                <a:gd name="connsiteY5841" fmla="*/ 1266412 h 3911859"/>
                <a:gd name="connsiteX5842" fmla="*/ 3217252 w 7123922"/>
                <a:gd name="connsiteY5842" fmla="*/ 1266412 h 3911859"/>
                <a:gd name="connsiteX5843" fmla="*/ 1214436 w 7123922"/>
                <a:gd name="connsiteY5843" fmla="*/ 481941 h 3911859"/>
                <a:gd name="connsiteX5844" fmla="*/ 1213736 w 7123922"/>
                <a:gd name="connsiteY5844" fmla="*/ 501535 h 3911859"/>
                <a:gd name="connsiteX5845" fmla="*/ 1219335 w 7123922"/>
                <a:gd name="connsiteY5845" fmla="*/ 506434 h 3911859"/>
                <a:gd name="connsiteX5846" fmla="*/ 1247326 w 7123922"/>
                <a:gd name="connsiteY5846" fmla="*/ 498736 h 3911859"/>
                <a:gd name="connsiteX5847" fmla="*/ 1246627 w 7123922"/>
                <a:gd name="connsiteY5847" fmla="*/ 498036 h 3911859"/>
                <a:gd name="connsiteX5848" fmla="*/ 1248026 w 7123922"/>
                <a:gd name="connsiteY5848" fmla="*/ 497336 h 3911859"/>
                <a:gd name="connsiteX5849" fmla="*/ 1247326 w 7123922"/>
                <a:gd name="connsiteY5849" fmla="*/ 498736 h 3911859"/>
                <a:gd name="connsiteX5850" fmla="*/ 1247326 w 7123922"/>
                <a:gd name="connsiteY5850" fmla="*/ 498736 h 3911859"/>
                <a:gd name="connsiteX5851" fmla="*/ 1257823 w 7123922"/>
                <a:gd name="connsiteY5851" fmla="*/ 504334 h 3911859"/>
                <a:gd name="connsiteX5852" fmla="*/ 1270420 w 7123922"/>
                <a:gd name="connsiteY5852" fmla="*/ 500835 h 3911859"/>
                <a:gd name="connsiteX5853" fmla="*/ 1278117 w 7123922"/>
                <a:gd name="connsiteY5853" fmla="*/ 493837 h 3911859"/>
                <a:gd name="connsiteX5854" fmla="*/ 1287215 w 7123922"/>
                <a:gd name="connsiteY5854" fmla="*/ 481941 h 3911859"/>
                <a:gd name="connsiteX5855" fmla="*/ 1306809 w 7123922"/>
                <a:gd name="connsiteY5855" fmla="*/ 471444 h 3911859"/>
                <a:gd name="connsiteX5856" fmla="*/ 1318705 w 7123922"/>
                <a:gd name="connsiteY5856" fmla="*/ 465845 h 3911859"/>
                <a:gd name="connsiteX5857" fmla="*/ 1329902 w 7123922"/>
                <a:gd name="connsiteY5857" fmla="*/ 455349 h 3911859"/>
                <a:gd name="connsiteX5858" fmla="*/ 1338999 w 7123922"/>
                <a:gd name="connsiteY5858" fmla="*/ 451150 h 3911859"/>
                <a:gd name="connsiteX5859" fmla="*/ 1367691 w 7123922"/>
                <a:gd name="connsiteY5859" fmla="*/ 444852 h 3911859"/>
                <a:gd name="connsiteX5860" fmla="*/ 1378188 w 7123922"/>
                <a:gd name="connsiteY5860" fmla="*/ 443452 h 3911859"/>
                <a:gd name="connsiteX5861" fmla="*/ 1377488 w 7123922"/>
                <a:gd name="connsiteY5861" fmla="*/ 444152 h 3911859"/>
                <a:gd name="connsiteX5862" fmla="*/ 1377488 w 7123922"/>
                <a:gd name="connsiteY5862" fmla="*/ 444152 h 3911859"/>
                <a:gd name="connsiteX5863" fmla="*/ 1374689 w 7123922"/>
                <a:gd name="connsiteY5863" fmla="*/ 446951 h 3911859"/>
                <a:gd name="connsiteX5864" fmla="*/ 1337600 w 7123922"/>
                <a:gd name="connsiteY5864" fmla="*/ 462346 h 3911859"/>
                <a:gd name="connsiteX5865" fmla="*/ 1325004 w 7123922"/>
                <a:gd name="connsiteY5865" fmla="*/ 474243 h 3911859"/>
                <a:gd name="connsiteX5866" fmla="*/ 1319405 w 7123922"/>
                <a:gd name="connsiteY5866" fmla="*/ 479142 h 3911859"/>
                <a:gd name="connsiteX5867" fmla="*/ 1307509 w 7123922"/>
                <a:gd name="connsiteY5867" fmla="*/ 485440 h 3911859"/>
                <a:gd name="connsiteX5868" fmla="*/ 1296312 w 7123922"/>
                <a:gd name="connsiteY5868" fmla="*/ 498736 h 3911859"/>
                <a:gd name="connsiteX5869" fmla="*/ 1300511 w 7123922"/>
                <a:gd name="connsiteY5869" fmla="*/ 509933 h 3911859"/>
                <a:gd name="connsiteX5870" fmla="*/ 1301211 w 7123922"/>
                <a:gd name="connsiteY5870" fmla="*/ 512032 h 3911859"/>
                <a:gd name="connsiteX5871" fmla="*/ 1308908 w 7123922"/>
                <a:gd name="connsiteY5871" fmla="*/ 518330 h 3911859"/>
                <a:gd name="connsiteX5872" fmla="*/ 1333401 w 7123922"/>
                <a:gd name="connsiteY5872" fmla="*/ 520429 h 3911859"/>
                <a:gd name="connsiteX5873" fmla="*/ 1334801 w 7123922"/>
                <a:gd name="connsiteY5873" fmla="*/ 522529 h 3911859"/>
                <a:gd name="connsiteX5874" fmla="*/ 1332002 w 7123922"/>
                <a:gd name="connsiteY5874" fmla="*/ 526028 h 3911859"/>
                <a:gd name="connsiteX5875" fmla="*/ 1304710 w 7123922"/>
                <a:gd name="connsiteY5875" fmla="*/ 528127 h 3911859"/>
                <a:gd name="connsiteX5876" fmla="*/ 1289314 w 7123922"/>
                <a:gd name="connsiteY5876" fmla="*/ 533026 h 3911859"/>
                <a:gd name="connsiteX5877" fmla="*/ 1285115 w 7123922"/>
                <a:gd name="connsiteY5877" fmla="*/ 539324 h 3911859"/>
                <a:gd name="connsiteX5878" fmla="*/ 1285815 w 7123922"/>
                <a:gd name="connsiteY5878" fmla="*/ 549121 h 3911859"/>
                <a:gd name="connsiteX5879" fmla="*/ 1300511 w 7123922"/>
                <a:gd name="connsiteY5879" fmla="*/ 563117 h 3911859"/>
                <a:gd name="connsiteX5880" fmla="*/ 1345997 w 7123922"/>
                <a:gd name="connsiteY5880" fmla="*/ 569415 h 3911859"/>
                <a:gd name="connsiteX5881" fmla="*/ 1353695 w 7123922"/>
                <a:gd name="connsiteY5881" fmla="*/ 570815 h 3911859"/>
                <a:gd name="connsiteX5882" fmla="*/ 1364192 w 7123922"/>
                <a:gd name="connsiteY5882" fmla="*/ 577813 h 3911859"/>
                <a:gd name="connsiteX5883" fmla="*/ 1380288 w 7123922"/>
                <a:gd name="connsiteY5883" fmla="*/ 595308 h 3911859"/>
                <a:gd name="connsiteX5884" fmla="*/ 1380288 w 7123922"/>
                <a:gd name="connsiteY5884" fmla="*/ 599507 h 3911859"/>
                <a:gd name="connsiteX5885" fmla="*/ 1377488 w 7123922"/>
                <a:gd name="connsiteY5885" fmla="*/ 599507 h 3911859"/>
                <a:gd name="connsiteX5886" fmla="*/ 1338999 w 7123922"/>
                <a:gd name="connsiteY5886" fmla="*/ 588310 h 3911859"/>
                <a:gd name="connsiteX5887" fmla="*/ 1323604 w 7123922"/>
                <a:gd name="connsiteY5887" fmla="*/ 583411 h 3911859"/>
                <a:gd name="connsiteX5888" fmla="*/ 1285815 w 7123922"/>
                <a:gd name="connsiteY5888" fmla="*/ 582711 h 3911859"/>
                <a:gd name="connsiteX5889" fmla="*/ 1273919 w 7123922"/>
                <a:gd name="connsiteY5889" fmla="*/ 591809 h 3911859"/>
                <a:gd name="connsiteX5890" fmla="*/ 1271119 w 7123922"/>
                <a:gd name="connsiteY5890" fmla="*/ 611403 h 3911859"/>
                <a:gd name="connsiteX5891" fmla="*/ 1291413 w 7123922"/>
                <a:gd name="connsiteY5891" fmla="*/ 635196 h 3911859"/>
                <a:gd name="connsiteX5892" fmla="*/ 1309608 w 7123922"/>
                <a:gd name="connsiteY5892" fmla="*/ 640095 h 3911859"/>
                <a:gd name="connsiteX5893" fmla="*/ 1313107 w 7123922"/>
                <a:gd name="connsiteY5893" fmla="*/ 646393 h 3911859"/>
                <a:gd name="connsiteX5894" fmla="*/ 1307509 w 7123922"/>
                <a:gd name="connsiteY5894" fmla="*/ 657590 h 3911859"/>
                <a:gd name="connsiteX5895" fmla="*/ 1306109 w 7123922"/>
                <a:gd name="connsiteY5895" fmla="*/ 664587 h 3911859"/>
                <a:gd name="connsiteX5896" fmla="*/ 1309608 w 7123922"/>
                <a:gd name="connsiteY5896" fmla="*/ 678583 h 3911859"/>
                <a:gd name="connsiteX5897" fmla="*/ 1313807 w 7123922"/>
                <a:gd name="connsiteY5897" fmla="*/ 681383 h 3911859"/>
                <a:gd name="connsiteX5898" fmla="*/ 1322204 w 7123922"/>
                <a:gd name="connsiteY5898" fmla="*/ 682082 h 3911859"/>
                <a:gd name="connsiteX5899" fmla="*/ 1359993 w 7123922"/>
                <a:gd name="connsiteY5899" fmla="*/ 684882 h 3911859"/>
                <a:gd name="connsiteX5900" fmla="*/ 1380987 w 7123922"/>
                <a:gd name="connsiteY5900" fmla="*/ 682782 h 3911859"/>
                <a:gd name="connsiteX5901" fmla="*/ 1392884 w 7123922"/>
                <a:gd name="connsiteY5901" fmla="*/ 677184 h 3911859"/>
                <a:gd name="connsiteX5902" fmla="*/ 1411079 w 7123922"/>
                <a:gd name="connsiteY5902" fmla="*/ 673685 h 3911859"/>
                <a:gd name="connsiteX5903" fmla="*/ 1431373 w 7123922"/>
                <a:gd name="connsiteY5903" fmla="*/ 668786 h 3911859"/>
                <a:gd name="connsiteX5904" fmla="*/ 1440470 w 7123922"/>
                <a:gd name="connsiteY5904" fmla="*/ 663888 h 3911859"/>
                <a:gd name="connsiteX5905" fmla="*/ 1445369 w 7123922"/>
                <a:gd name="connsiteY5905" fmla="*/ 665287 h 3911859"/>
                <a:gd name="connsiteX5906" fmla="*/ 1446768 w 7123922"/>
                <a:gd name="connsiteY5906" fmla="*/ 667387 h 3911859"/>
                <a:gd name="connsiteX5907" fmla="*/ 1456565 w 7123922"/>
                <a:gd name="connsiteY5907" fmla="*/ 675784 h 3911859"/>
                <a:gd name="connsiteX5908" fmla="*/ 1463563 w 7123922"/>
                <a:gd name="connsiteY5908" fmla="*/ 688381 h 3911859"/>
                <a:gd name="connsiteX5909" fmla="*/ 1465663 w 7123922"/>
                <a:gd name="connsiteY5909" fmla="*/ 689780 h 3911859"/>
                <a:gd name="connsiteX5910" fmla="*/ 1491555 w 7123922"/>
                <a:gd name="connsiteY5910" fmla="*/ 696778 h 3911859"/>
                <a:gd name="connsiteX5911" fmla="*/ 1518147 w 7123922"/>
                <a:gd name="connsiteY5911" fmla="*/ 696778 h 3911859"/>
                <a:gd name="connsiteX5912" fmla="*/ 1527944 w 7123922"/>
                <a:gd name="connsiteY5912" fmla="*/ 689080 h 3911859"/>
                <a:gd name="connsiteX5913" fmla="*/ 1524445 w 7123922"/>
                <a:gd name="connsiteY5913" fmla="*/ 666687 h 3911859"/>
                <a:gd name="connsiteX5914" fmla="*/ 1523046 w 7123922"/>
                <a:gd name="connsiteY5914" fmla="*/ 666687 h 3911859"/>
                <a:gd name="connsiteX5915" fmla="*/ 1517447 w 7123922"/>
                <a:gd name="connsiteY5915" fmla="*/ 670186 h 3911859"/>
                <a:gd name="connsiteX5916" fmla="*/ 1514648 w 7123922"/>
                <a:gd name="connsiteY5916" fmla="*/ 670186 h 3911859"/>
                <a:gd name="connsiteX5917" fmla="*/ 1516048 w 7123922"/>
                <a:gd name="connsiteY5917" fmla="*/ 667387 h 3911859"/>
                <a:gd name="connsiteX5918" fmla="*/ 1523046 w 7123922"/>
                <a:gd name="connsiteY5918" fmla="*/ 666687 h 3911859"/>
                <a:gd name="connsiteX5919" fmla="*/ 1523746 w 7123922"/>
                <a:gd name="connsiteY5919" fmla="*/ 665987 h 3911859"/>
                <a:gd name="connsiteX5920" fmla="*/ 1524445 w 7123922"/>
                <a:gd name="connsiteY5920" fmla="*/ 666687 h 3911859"/>
                <a:gd name="connsiteX5921" fmla="*/ 1524445 w 7123922"/>
                <a:gd name="connsiteY5921" fmla="*/ 666687 h 3911859"/>
                <a:gd name="connsiteX5922" fmla="*/ 1529344 w 7123922"/>
                <a:gd name="connsiteY5922" fmla="*/ 661089 h 3911859"/>
                <a:gd name="connsiteX5923" fmla="*/ 1536342 w 7123922"/>
                <a:gd name="connsiteY5923" fmla="*/ 660389 h 3911859"/>
                <a:gd name="connsiteX5924" fmla="*/ 1550338 w 7123922"/>
                <a:gd name="connsiteY5924" fmla="*/ 670186 h 3911859"/>
                <a:gd name="connsiteX5925" fmla="*/ 1566433 w 7123922"/>
                <a:gd name="connsiteY5925" fmla="*/ 658289 h 3911859"/>
                <a:gd name="connsiteX5926" fmla="*/ 1565034 w 7123922"/>
                <a:gd name="connsiteY5926" fmla="*/ 644293 h 3911859"/>
                <a:gd name="connsiteX5927" fmla="*/ 1558036 w 7123922"/>
                <a:gd name="connsiteY5927" fmla="*/ 636596 h 3911859"/>
                <a:gd name="connsiteX5928" fmla="*/ 1550338 w 7123922"/>
                <a:gd name="connsiteY5928" fmla="*/ 623999 h 3911859"/>
                <a:gd name="connsiteX5929" fmla="*/ 1541241 w 7123922"/>
                <a:gd name="connsiteY5929" fmla="*/ 610003 h 3911859"/>
                <a:gd name="connsiteX5930" fmla="*/ 1532143 w 7123922"/>
                <a:gd name="connsiteY5930" fmla="*/ 592509 h 3911859"/>
                <a:gd name="connsiteX5931" fmla="*/ 1534243 w 7123922"/>
                <a:gd name="connsiteY5931" fmla="*/ 581312 h 3911859"/>
                <a:gd name="connsiteX5932" fmla="*/ 1545439 w 7123922"/>
                <a:gd name="connsiteY5932" fmla="*/ 554719 h 3911859"/>
                <a:gd name="connsiteX5933" fmla="*/ 1547539 w 7123922"/>
                <a:gd name="connsiteY5933" fmla="*/ 542823 h 3911859"/>
                <a:gd name="connsiteX5934" fmla="*/ 1562235 w 7123922"/>
                <a:gd name="connsiteY5934" fmla="*/ 508533 h 3911859"/>
                <a:gd name="connsiteX5935" fmla="*/ 1570632 w 7123922"/>
                <a:gd name="connsiteY5935" fmla="*/ 499436 h 3911859"/>
                <a:gd name="connsiteX5936" fmla="*/ 1576930 w 7123922"/>
                <a:gd name="connsiteY5936" fmla="*/ 449750 h 3911859"/>
                <a:gd name="connsiteX5937" fmla="*/ 1560135 w 7123922"/>
                <a:gd name="connsiteY5937" fmla="*/ 456048 h 3911859"/>
                <a:gd name="connsiteX5938" fmla="*/ 1558736 w 7123922"/>
                <a:gd name="connsiteY5938" fmla="*/ 467245 h 3911859"/>
                <a:gd name="connsiteX5939" fmla="*/ 1560135 w 7123922"/>
                <a:gd name="connsiteY5939" fmla="*/ 482641 h 3911859"/>
                <a:gd name="connsiteX5940" fmla="*/ 1560835 w 7123922"/>
                <a:gd name="connsiteY5940" fmla="*/ 483340 h 3911859"/>
                <a:gd name="connsiteX5941" fmla="*/ 1561535 w 7123922"/>
                <a:gd name="connsiteY5941" fmla="*/ 484740 h 3911859"/>
                <a:gd name="connsiteX5942" fmla="*/ 1560135 w 7123922"/>
                <a:gd name="connsiteY5942" fmla="*/ 484040 h 3911859"/>
                <a:gd name="connsiteX5943" fmla="*/ 1560135 w 7123922"/>
                <a:gd name="connsiteY5943" fmla="*/ 482641 h 3911859"/>
                <a:gd name="connsiteX5944" fmla="*/ 1558036 w 7123922"/>
                <a:gd name="connsiteY5944" fmla="*/ 479142 h 3911859"/>
                <a:gd name="connsiteX5945" fmla="*/ 1548938 w 7123922"/>
                <a:gd name="connsiteY5945" fmla="*/ 470744 h 3911859"/>
                <a:gd name="connsiteX5946" fmla="*/ 1541241 w 7123922"/>
                <a:gd name="connsiteY5946" fmla="*/ 467945 h 3911859"/>
                <a:gd name="connsiteX5947" fmla="*/ 1525145 w 7123922"/>
                <a:gd name="connsiteY5947" fmla="*/ 472144 h 3911859"/>
                <a:gd name="connsiteX5948" fmla="*/ 1518847 w 7123922"/>
                <a:gd name="connsiteY5948" fmla="*/ 482641 h 3911859"/>
                <a:gd name="connsiteX5949" fmla="*/ 1506251 w 7123922"/>
                <a:gd name="connsiteY5949" fmla="*/ 512732 h 3911859"/>
                <a:gd name="connsiteX5950" fmla="*/ 1495754 w 7123922"/>
                <a:gd name="connsiteY5950" fmla="*/ 542823 h 3911859"/>
                <a:gd name="connsiteX5951" fmla="*/ 1495054 w 7123922"/>
                <a:gd name="connsiteY5951" fmla="*/ 544922 h 3911859"/>
                <a:gd name="connsiteX5952" fmla="*/ 1493654 w 7123922"/>
                <a:gd name="connsiteY5952" fmla="*/ 547022 h 3911859"/>
                <a:gd name="connsiteX5953" fmla="*/ 1486656 w 7123922"/>
                <a:gd name="connsiteY5953" fmla="*/ 549821 h 3911859"/>
                <a:gd name="connsiteX5954" fmla="*/ 1482458 w 7123922"/>
                <a:gd name="connsiteY5954" fmla="*/ 544223 h 3911859"/>
                <a:gd name="connsiteX5955" fmla="*/ 1491555 w 7123922"/>
                <a:gd name="connsiteY5955" fmla="*/ 518330 h 3911859"/>
                <a:gd name="connsiteX5956" fmla="*/ 1493654 w 7123922"/>
                <a:gd name="connsiteY5956" fmla="*/ 482641 h 3911859"/>
                <a:gd name="connsiteX5957" fmla="*/ 1489456 w 7123922"/>
                <a:gd name="connsiteY5957" fmla="*/ 477042 h 3911859"/>
                <a:gd name="connsiteX5958" fmla="*/ 1480358 w 7123922"/>
                <a:gd name="connsiteY5958" fmla="*/ 478442 h 3911859"/>
                <a:gd name="connsiteX5959" fmla="*/ 1476859 w 7123922"/>
                <a:gd name="connsiteY5959" fmla="*/ 495237 h 3911859"/>
                <a:gd name="connsiteX5960" fmla="*/ 1471261 w 7123922"/>
                <a:gd name="connsiteY5960" fmla="*/ 499436 h 3911859"/>
                <a:gd name="connsiteX5961" fmla="*/ 1446768 w 7123922"/>
                <a:gd name="connsiteY5961" fmla="*/ 497336 h 3911859"/>
                <a:gd name="connsiteX5962" fmla="*/ 1443969 w 7123922"/>
                <a:gd name="connsiteY5962" fmla="*/ 495937 h 3911859"/>
                <a:gd name="connsiteX5963" fmla="*/ 1446068 w 7123922"/>
                <a:gd name="connsiteY5963" fmla="*/ 495237 h 3911859"/>
                <a:gd name="connsiteX5964" fmla="*/ 1457965 w 7123922"/>
                <a:gd name="connsiteY5964" fmla="*/ 489638 h 3911859"/>
                <a:gd name="connsiteX5965" fmla="*/ 1460064 w 7123922"/>
                <a:gd name="connsiteY5965" fmla="*/ 480541 h 3911859"/>
                <a:gd name="connsiteX5966" fmla="*/ 1446768 w 7123922"/>
                <a:gd name="connsiteY5966" fmla="*/ 465146 h 3911859"/>
                <a:gd name="connsiteX5967" fmla="*/ 1429973 w 7123922"/>
                <a:gd name="connsiteY5967" fmla="*/ 463746 h 3911859"/>
                <a:gd name="connsiteX5968" fmla="*/ 1422275 w 7123922"/>
                <a:gd name="connsiteY5968" fmla="*/ 470744 h 3911859"/>
                <a:gd name="connsiteX5969" fmla="*/ 1414578 w 7123922"/>
                <a:gd name="connsiteY5969" fmla="*/ 472843 h 3911859"/>
                <a:gd name="connsiteX5970" fmla="*/ 1415277 w 7123922"/>
                <a:gd name="connsiteY5970" fmla="*/ 467245 h 3911859"/>
                <a:gd name="connsiteX5971" fmla="*/ 1427174 w 7123922"/>
                <a:gd name="connsiteY5971" fmla="*/ 451150 h 3911859"/>
                <a:gd name="connsiteX5972" fmla="*/ 1422975 w 7123922"/>
                <a:gd name="connsiteY5972" fmla="*/ 437854 h 3911859"/>
                <a:gd name="connsiteX5973" fmla="*/ 1418077 w 7123922"/>
                <a:gd name="connsiteY5973" fmla="*/ 435754 h 3911859"/>
                <a:gd name="connsiteX5974" fmla="*/ 1418776 w 7123922"/>
                <a:gd name="connsiteY5974" fmla="*/ 435055 h 3911859"/>
                <a:gd name="connsiteX5975" fmla="*/ 1418077 w 7123922"/>
                <a:gd name="connsiteY5975" fmla="*/ 435055 h 3911859"/>
                <a:gd name="connsiteX5976" fmla="*/ 1417377 w 7123922"/>
                <a:gd name="connsiteY5976" fmla="*/ 396566 h 3911859"/>
                <a:gd name="connsiteX5977" fmla="*/ 1406880 w 7123922"/>
                <a:gd name="connsiteY5977" fmla="*/ 379771 h 3911859"/>
                <a:gd name="connsiteX5978" fmla="*/ 1394284 w 7123922"/>
                <a:gd name="connsiteY5978" fmla="*/ 376272 h 3911859"/>
                <a:gd name="connsiteX5979" fmla="*/ 1374689 w 7123922"/>
                <a:gd name="connsiteY5979" fmla="*/ 369274 h 3911859"/>
                <a:gd name="connsiteX5980" fmla="*/ 1364192 w 7123922"/>
                <a:gd name="connsiteY5980" fmla="*/ 360876 h 3911859"/>
                <a:gd name="connsiteX5981" fmla="*/ 1338999 w 7123922"/>
                <a:gd name="connsiteY5981" fmla="*/ 351079 h 3911859"/>
                <a:gd name="connsiteX5982" fmla="*/ 1314507 w 7123922"/>
                <a:gd name="connsiteY5982" fmla="*/ 351779 h 3911859"/>
                <a:gd name="connsiteX5983" fmla="*/ 1301211 w 7123922"/>
                <a:gd name="connsiteY5983" fmla="*/ 353178 h 3911859"/>
                <a:gd name="connsiteX5984" fmla="*/ 1293513 w 7123922"/>
                <a:gd name="connsiteY5984" fmla="*/ 359476 h 3911859"/>
                <a:gd name="connsiteX5985" fmla="*/ 1290714 w 7123922"/>
                <a:gd name="connsiteY5985" fmla="*/ 374172 h 3911859"/>
                <a:gd name="connsiteX5986" fmla="*/ 1283016 w 7123922"/>
                <a:gd name="connsiteY5986" fmla="*/ 386769 h 3911859"/>
                <a:gd name="connsiteX5987" fmla="*/ 1257823 w 7123922"/>
                <a:gd name="connsiteY5987" fmla="*/ 405663 h 3911859"/>
                <a:gd name="connsiteX5988" fmla="*/ 1250126 w 7123922"/>
                <a:gd name="connsiteY5988" fmla="*/ 417560 h 3911859"/>
                <a:gd name="connsiteX5989" fmla="*/ 1247326 w 7123922"/>
                <a:gd name="connsiteY5989" fmla="*/ 421758 h 3911859"/>
                <a:gd name="connsiteX5990" fmla="*/ 1206738 w 7123922"/>
                <a:gd name="connsiteY5990" fmla="*/ 450450 h 3911859"/>
                <a:gd name="connsiteX5991" fmla="*/ 1199040 w 7123922"/>
                <a:gd name="connsiteY5991" fmla="*/ 456748 h 3911859"/>
                <a:gd name="connsiteX5992" fmla="*/ 1204639 w 7123922"/>
                <a:gd name="connsiteY5992" fmla="*/ 467245 h 3911859"/>
                <a:gd name="connsiteX5993" fmla="*/ 1214436 w 7123922"/>
                <a:gd name="connsiteY5993" fmla="*/ 481941 h 3911859"/>
                <a:gd name="connsiteX5994" fmla="*/ 1214436 w 7123922"/>
                <a:gd name="connsiteY5994" fmla="*/ 481941 h 3911859"/>
                <a:gd name="connsiteX5995" fmla="*/ 1378188 w 7123922"/>
                <a:gd name="connsiteY5995" fmla="*/ 443452 h 3911859"/>
                <a:gd name="connsiteX5996" fmla="*/ 1394284 w 7123922"/>
                <a:gd name="connsiteY5996" fmla="*/ 442052 h 3911859"/>
                <a:gd name="connsiteX5997" fmla="*/ 1406180 w 7123922"/>
                <a:gd name="connsiteY5997" fmla="*/ 438553 h 3911859"/>
                <a:gd name="connsiteX5998" fmla="*/ 1405480 w 7123922"/>
                <a:gd name="connsiteY5998" fmla="*/ 438553 h 3911859"/>
                <a:gd name="connsiteX5999" fmla="*/ 1406180 w 7123922"/>
                <a:gd name="connsiteY5999" fmla="*/ 437854 h 3911859"/>
                <a:gd name="connsiteX6000" fmla="*/ 1394284 w 7123922"/>
                <a:gd name="connsiteY6000" fmla="*/ 437854 h 3911859"/>
                <a:gd name="connsiteX6001" fmla="*/ 1378188 w 7123922"/>
                <a:gd name="connsiteY6001" fmla="*/ 443452 h 3911859"/>
                <a:gd name="connsiteX6002" fmla="*/ 1378188 w 7123922"/>
                <a:gd name="connsiteY6002" fmla="*/ 443452 h 3911859"/>
                <a:gd name="connsiteX6003" fmla="*/ 1378188 w 7123922"/>
                <a:gd name="connsiteY6003" fmla="*/ 443452 h 3911859"/>
                <a:gd name="connsiteX6004" fmla="*/ 1405480 w 7123922"/>
                <a:gd name="connsiteY6004" fmla="*/ 437854 h 3911859"/>
                <a:gd name="connsiteX6005" fmla="*/ 1405480 w 7123922"/>
                <a:gd name="connsiteY6005" fmla="*/ 437854 h 3911859"/>
                <a:gd name="connsiteX6006" fmla="*/ 1405480 w 7123922"/>
                <a:gd name="connsiteY6006" fmla="*/ 437854 h 3911859"/>
                <a:gd name="connsiteX6007" fmla="*/ 1421576 w 7123922"/>
                <a:gd name="connsiteY6007" fmla="*/ 433655 h 3911859"/>
                <a:gd name="connsiteX6008" fmla="*/ 1421576 w 7123922"/>
                <a:gd name="connsiteY6008" fmla="*/ 432955 h 3911859"/>
                <a:gd name="connsiteX6009" fmla="*/ 1405480 w 7123922"/>
                <a:gd name="connsiteY6009" fmla="*/ 437854 h 3911859"/>
                <a:gd name="connsiteX6010" fmla="*/ 1405480 w 7123922"/>
                <a:gd name="connsiteY6010" fmla="*/ 437854 h 3911859"/>
                <a:gd name="connsiteX6011" fmla="*/ 1970915 w 7123922"/>
                <a:gd name="connsiteY6011" fmla="*/ 276201 h 3911859"/>
                <a:gd name="connsiteX6012" fmla="*/ 1956220 w 7123922"/>
                <a:gd name="connsiteY6012" fmla="*/ 248909 h 3911859"/>
                <a:gd name="connsiteX6013" fmla="*/ 1961818 w 7123922"/>
                <a:gd name="connsiteY6013" fmla="*/ 225116 h 3911859"/>
                <a:gd name="connsiteX6014" fmla="*/ 1984911 w 7123922"/>
                <a:gd name="connsiteY6014" fmla="*/ 213919 h 3911859"/>
                <a:gd name="connsiteX6015" fmla="*/ 1989810 w 7123922"/>
                <a:gd name="connsiteY6015" fmla="*/ 213919 h 3911859"/>
                <a:gd name="connsiteX6016" fmla="*/ 1992609 w 7123922"/>
                <a:gd name="connsiteY6016" fmla="*/ 210420 h 3911859"/>
                <a:gd name="connsiteX6017" fmla="*/ 1991209 w 7123922"/>
                <a:gd name="connsiteY6017" fmla="*/ 206221 h 3911859"/>
                <a:gd name="connsiteX6018" fmla="*/ 1984211 w 7123922"/>
                <a:gd name="connsiteY6018" fmla="*/ 202722 h 3911859"/>
                <a:gd name="connsiteX6019" fmla="*/ 1969516 w 7123922"/>
                <a:gd name="connsiteY6019" fmla="*/ 197124 h 3911859"/>
                <a:gd name="connsiteX6020" fmla="*/ 1965317 w 7123922"/>
                <a:gd name="connsiteY6020" fmla="*/ 184527 h 3911859"/>
                <a:gd name="connsiteX6021" fmla="*/ 1983512 w 7123922"/>
                <a:gd name="connsiteY6021" fmla="*/ 143939 h 3911859"/>
                <a:gd name="connsiteX6022" fmla="*/ 1990510 w 7123922"/>
                <a:gd name="connsiteY6022" fmla="*/ 142540 h 3911859"/>
                <a:gd name="connsiteX6023" fmla="*/ 2004505 w 7123922"/>
                <a:gd name="connsiteY6023" fmla="*/ 148138 h 3911859"/>
                <a:gd name="connsiteX6024" fmla="*/ 2004505 w 7123922"/>
                <a:gd name="connsiteY6024" fmla="*/ 148838 h 3911859"/>
                <a:gd name="connsiteX6025" fmla="*/ 2007305 w 7123922"/>
                <a:gd name="connsiteY6025" fmla="*/ 148838 h 3911859"/>
                <a:gd name="connsiteX6026" fmla="*/ 2011503 w 7123922"/>
                <a:gd name="connsiteY6026" fmla="*/ 149538 h 3911859"/>
                <a:gd name="connsiteX6027" fmla="*/ 2007305 w 7123922"/>
                <a:gd name="connsiteY6027" fmla="*/ 148838 h 3911859"/>
                <a:gd name="connsiteX6028" fmla="*/ 2005205 w 7123922"/>
                <a:gd name="connsiteY6028" fmla="*/ 148138 h 3911859"/>
                <a:gd name="connsiteX6029" fmla="*/ 2004505 w 7123922"/>
                <a:gd name="connsiteY6029" fmla="*/ 148138 h 3911859"/>
                <a:gd name="connsiteX6030" fmla="*/ 1998207 w 7123922"/>
                <a:gd name="connsiteY6030" fmla="*/ 135542 h 3911859"/>
                <a:gd name="connsiteX6031" fmla="*/ 1991909 w 7123922"/>
                <a:gd name="connsiteY6031" fmla="*/ 125045 h 3911859"/>
                <a:gd name="connsiteX6032" fmla="*/ 1998207 w 7123922"/>
                <a:gd name="connsiteY6032" fmla="*/ 116647 h 3911859"/>
                <a:gd name="connsiteX6033" fmla="*/ 2047193 w 7123922"/>
                <a:gd name="connsiteY6033" fmla="*/ 85856 h 3911859"/>
                <a:gd name="connsiteX6034" fmla="*/ 2060489 w 7123922"/>
                <a:gd name="connsiteY6034" fmla="*/ 85156 h 3911859"/>
                <a:gd name="connsiteX6035" fmla="*/ 2062589 w 7123922"/>
                <a:gd name="connsiteY6035" fmla="*/ 83757 h 3911859"/>
                <a:gd name="connsiteX6036" fmla="*/ 2061889 w 7123922"/>
                <a:gd name="connsiteY6036" fmla="*/ 79558 h 3911859"/>
                <a:gd name="connsiteX6037" fmla="*/ 2052092 w 7123922"/>
                <a:gd name="connsiteY6037" fmla="*/ 76059 h 3911859"/>
                <a:gd name="connsiteX6038" fmla="*/ 2047893 w 7123922"/>
                <a:gd name="connsiteY6038" fmla="*/ 70461 h 3911859"/>
                <a:gd name="connsiteX6039" fmla="*/ 2054891 w 7123922"/>
                <a:gd name="connsiteY6039" fmla="*/ 64163 h 3911859"/>
                <a:gd name="connsiteX6040" fmla="*/ 2073086 w 7123922"/>
                <a:gd name="connsiteY6040" fmla="*/ 67662 h 3911859"/>
                <a:gd name="connsiteX6041" fmla="*/ 2084282 w 7123922"/>
                <a:gd name="connsiteY6041" fmla="*/ 89355 h 3911859"/>
                <a:gd name="connsiteX6042" fmla="*/ 2080783 w 7123922"/>
                <a:gd name="connsiteY6042" fmla="*/ 106150 h 3911859"/>
                <a:gd name="connsiteX6043" fmla="*/ 2096879 w 7123922"/>
                <a:gd name="connsiteY6043" fmla="*/ 140440 h 3911859"/>
                <a:gd name="connsiteX6044" fmla="*/ 2108075 w 7123922"/>
                <a:gd name="connsiteY6044" fmla="*/ 150237 h 3911859"/>
                <a:gd name="connsiteX6045" fmla="*/ 2105276 w 7123922"/>
                <a:gd name="connsiteY6045" fmla="*/ 162134 h 3911859"/>
                <a:gd name="connsiteX6046" fmla="*/ 2105276 w 7123922"/>
                <a:gd name="connsiteY6046" fmla="*/ 178229 h 3911859"/>
                <a:gd name="connsiteX6047" fmla="*/ 2105976 w 7123922"/>
                <a:gd name="connsiteY6047" fmla="*/ 177529 h 3911859"/>
                <a:gd name="connsiteX6048" fmla="*/ 2105976 w 7123922"/>
                <a:gd name="connsiteY6048" fmla="*/ 177529 h 3911859"/>
                <a:gd name="connsiteX6049" fmla="*/ 2122071 w 7123922"/>
                <a:gd name="connsiteY6049" fmla="*/ 162834 h 3911859"/>
                <a:gd name="connsiteX6050" fmla="*/ 2134668 w 7123922"/>
                <a:gd name="connsiteY6050" fmla="*/ 161434 h 3911859"/>
                <a:gd name="connsiteX6051" fmla="*/ 2136767 w 7123922"/>
                <a:gd name="connsiteY6051" fmla="*/ 162834 h 3911859"/>
                <a:gd name="connsiteX6052" fmla="*/ 2166158 w 7123922"/>
                <a:gd name="connsiteY6052" fmla="*/ 198523 h 3911859"/>
                <a:gd name="connsiteX6053" fmla="*/ 2167558 w 7123922"/>
                <a:gd name="connsiteY6053" fmla="*/ 200623 h 3911859"/>
                <a:gd name="connsiteX6054" fmla="*/ 2169657 w 7123922"/>
                <a:gd name="connsiteY6054" fmla="*/ 197824 h 3911859"/>
                <a:gd name="connsiteX6055" fmla="*/ 2171057 w 7123922"/>
                <a:gd name="connsiteY6055" fmla="*/ 178229 h 3911859"/>
                <a:gd name="connsiteX6056" fmla="*/ 2178755 w 7123922"/>
                <a:gd name="connsiteY6056" fmla="*/ 172631 h 3911859"/>
                <a:gd name="connsiteX6057" fmla="*/ 2194850 w 7123922"/>
                <a:gd name="connsiteY6057" fmla="*/ 174730 h 3911859"/>
                <a:gd name="connsiteX6058" fmla="*/ 2218643 w 7123922"/>
                <a:gd name="connsiteY6058" fmla="*/ 174030 h 3911859"/>
                <a:gd name="connsiteX6059" fmla="*/ 2273927 w 7123922"/>
                <a:gd name="connsiteY6059" fmla="*/ 167732 h 3911859"/>
                <a:gd name="connsiteX6060" fmla="*/ 2274627 w 7123922"/>
                <a:gd name="connsiteY6060" fmla="*/ 168432 h 3911859"/>
                <a:gd name="connsiteX6061" fmla="*/ 2272527 w 7123922"/>
                <a:gd name="connsiteY6061" fmla="*/ 167033 h 3911859"/>
                <a:gd name="connsiteX6062" fmla="*/ 2257132 w 7123922"/>
                <a:gd name="connsiteY6062" fmla="*/ 162134 h 3911859"/>
                <a:gd name="connsiteX6063" fmla="*/ 2253633 w 7123922"/>
                <a:gd name="connsiteY6063" fmla="*/ 154436 h 3911859"/>
                <a:gd name="connsiteX6064" fmla="*/ 2255033 w 7123922"/>
                <a:gd name="connsiteY6064" fmla="*/ 152337 h 3911859"/>
                <a:gd name="connsiteX6065" fmla="*/ 2256432 w 7123922"/>
                <a:gd name="connsiteY6065" fmla="*/ 148838 h 3911859"/>
                <a:gd name="connsiteX6066" fmla="*/ 2257132 w 7123922"/>
                <a:gd name="connsiteY6066" fmla="*/ 148838 h 3911859"/>
                <a:gd name="connsiteX6067" fmla="*/ 2256432 w 7123922"/>
                <a:gd name="connsiteY6067" fmla="*/ 148138 h 3911859"/>
                <a:gd name="connsiteX6068" fmla="*/ 2255732 w 7123922"/>
                <a:gd name="connsiteY6068" fmla="*/ 148838 h 3911859"/>
                <a:gd name="connsiteX6069" fmla="*/ 2248035 w 7123922"/>
                <a:gd name="connsiteY6069" fmla="*/ 153037 h 3911859"/>
                <a:gd name="connsiteX6070" fmla="*/ 2215844 w 7123922"/>
                <a:gd name="connsiteY6070" fmla="*/ 167732 h 3911859"/>
                <a:gd name="connsiteX6071" fmla="*/ 2182953 w 7123922"/>
                <a:gd name="connsiteY6071" fmla="*/ 161434 h 3911859"/>
                <a:gd name="connsiteX6072" fmla="*/ 2179454 w 7123922"/>
                <a:gd name="connsiteY6072" fmla="*/ 153736 h 3911859"/>
                <a:gd name="connsiteX6073" fmla="*/ 2180154 w 7123922"/>
                <a:gd name="connsiteY6073" fmla="*/ 153736 h 3911859"/>
                <a:gd name="connsiteX6074" fmla="*/ 2179454 w 7123922"/>
                <a:gd name="connsiteY6074" fmla="*/ 153037 h 3911859"/>
                <a:gd name="connsiteX6075" fmla="*/ 2179454 w 7123922"/>
                <a:gd name="connsiteY6075" fmla="*/ 153736 h 3911859"/>
                <a:gd name="connsiteX6076" fmla="*/ 2159860 w 7123922"/>
                <a:gd name="connsiteY6076" fmla="*/ 158635 h 3911859"/>
                <a:gd name="connsiteX6077" fmla="*/ 2134668 w 7123922"/>
                <a:gd name="connsiteY6077" fmla="*/ 147438 h 3911859"/>
                <a:gd name="connsiteX6078" fmla="*/ 2130469 w 7123922"/>
                <a:gd name="connsiteY6078" fmla="*/ 139741 h 3911859"/>
                <a:gd name="connsiteX6079" fmla="*/ 2131169 w 7123922"/>
                <a:gd name="connsiteY6079" fmla="*/ 139741 h 3911859"/>
                <a:gd name="connsiteX6080" fmla="*/ 2132568 w 7123922"/>
                <a:gd name="connsiteY6080" fmla="*/ 138341 h 3911859"/>
                <a:gd name="connsiteX6081" fmla="*/ 2131169 w 7123922"/>
                <a:gd name="connsiteY6081" fmla="*/ 139041 h 3911859"/>
                <a:gd name="connsiteX6082" fmla="*/ 2131169 w 7123922"/>
                <a:gd name="connsiteY6082" fmla="*/ 139741 h 3911859"/>
                <a:gd name="connsiteX6083" fmla="*/ 2114374 w 7123922"/>
                <a:gd name="connsiteY6083" fmla="*/ 134842 h 3911859"/>
                <a:gd name="connsiteX6084" fmla="*/ 2104576 w 7123922"/>
                <a:gd name="connsiteY6084" fmla="*/ 118047 h 3911859"/>
                <a:gd name="connsiteX6085" fmla="*/ 2110875 w 7123922"/>
                <a:gd name="connsiteY6085" fmla="*/ 108950 h 3911859"/>
                <a:gd name="connsiteX6086" fmla="*/ 2116473 w 7123922"/>
                <a:gd name="connsiteY6086" fmla="*/ 108250 h 3911859"/>
                <a:gd name="connsiteX6087" fmla="*/ 2119272 w 7123922"/>
                <a:gd name="connsiteY6087" fmla="*/ 107550 h 3911859"/>
                <a:gd name="connsiteX6088" fmla="*/ 2115773 w 7123922"/>
                <a:gd name="connsiteY6088" fmla="*/ 105451 h 3911859"/>
                <a:gd name="connsiteX6089" fmla="*/ 2111574 w 7123922"/>
                <a:gd name="connsiteY6089" fmla="*/ 92154 h 3911859"/>
                <a:gd name="connsiteX6090" fmla="*/ 2117173 w 7123922"/>
                <a:gd name="connsiteY6090" fmla="*/ 87256 h 3911859"/>
                <a:gd name="connsiteX6091" fmla="*/ 2117173 w 7123922"/>
                <a:gd name="connsiteY6091" fmla="*/ 79558 h 3911859"/>
                <a:gd name="connsiteX6092" fmla="*/ 2115073 w 7123922"/>
                <a:gd name="connsiteY6092" fmla="*/ 70461 h 3911859"/>
                <a:gd name="connsiteX6093" fmla="*/ 2115773 w 7123922"/>
                <a:gd name="connsiteY6093" fmla="*/ 70461 h 3911859"/>
                <a:gd name="connsiteX6094" fmla="*/ 2116473 w 7123922"/>
                <a:gd name="connsiteY6094" fmla="*/ 69761 h 3911859"/>
                <a:gd name="connsiteX6095" fmla="*/ 2122071 w 7123922"/>
                <a:gd name="connsiteY6095" fmla="*/ 68361 h 3911859"/>
                <a:gd name="connsiteX6096" fmla="*/ 2122071 w 7123922"/>
                <a:gd name="connsiteY6096" fmla="*/ 64862 h 3911859"/>
                <a:gd name="connsiteX6097" fmla="*/ 2119972 w 7123922"/>
                <a:gd name="connsiteY6097" fmla="*/ 64862 h 3911859"/>
                <a:gd name="connsiteX6098" fmla="*/ 2116473 w 7123922"/>
                <a:gd name="connsiteY6098" fmla="*/ 69061 h 3911859"/>
                <a:gd name="connsiteX6099" fmla="*/ 2115073 w 7123922"/>
                <a:gd name="connsiteY6099" fmla="*/ 69061 h 3911859"/>
                <a:gd name="connsiteX6100" fmla="*/ 2115073 w 7123922"/>
                <a:gd name="connsiteY6100" fmla="*/ 69761 h 3911859"/>
                <a:gd name="connsiteX6101" fmla="*/ 2110875 w 7123922"/>
                <a:gd name="connsiteY6101" fmla="*/ 68361 h 3911859"/>
                <a:gd name="connsiteX6102" fmla="*/ 2108775 w 7123922"/>
                <a:gd name="connsiteY6102" fmla="*/ 55765 h 3911859"/>
                <a:gd name="connsiteX6103" fmla="*/ 2115073 w 7123922"/>
                <a:gd name="connsiteY6103" fmla="*/ 50866 h 3911859"/>
                <a:gd name="connsiteX6104" fmla="*/ 2143065 w 7123922"/>
                <a:gd name="connsiteY6104" fmla="*/ 41069 h 3911859"/>
                <a:gd name="connsiteX6105" fmla="*/ 2155661 w 7123922"/>
                <a:gd name="connsiteY6105" fmla="*/ 44568 h 3911859"/>
                <a:gd name="connsiteX6106" fmla="*/ 2160560 w 7123922"/>
                <a:gd name="connsiteY6106" fmla="*/ 44568 h 3911859"/>
                <a:gd name="connsiteX6107" fmla="*/ 2168258 w 7123922"/>
                <a:gd name="connsiteY6107" fmla="*/ 37570 h 3911859"/>
                <a:gd name="connsiteX6108" fmla="*/ 2177355 w 7123922"/>
                <a:gd name="connsiteY6108" fmla="*/ 38970 h 3911859"/>
                <a:gd name="connsiteX6109" fmla="*/ 2182254 w 7123922"/>
                <a:gd name="connsiteY6109" fmla="*/ 45268 h 3911859"/>
                <a:gd name="connsiteX6110" fmla="*/ 2189252 w 7123922"/>
                <a:gd name="connsiteY6110" fmla="*/ 46668 h 3911859"/>
                <a:gd name="connsiteX6111" fmla="*/ 2255033 w 7123922"/>
                <a:gd name="connsiteY6111" fmla="*/ 33372 h 3911859"/>
                <a:gd name="connsiteX6112" fmla="*/ 2311016 w 7123922"/>
                <a:gd name="connsiteY6112" fmla="*/ 20775 h 3911859"/>
                <a:gd name="connsiteX6113" fmla="*/ 2309617 w 7123922"/>
                <a:gd name="connsiteY6113" fmla="*/ 10978 h 3911859"/>
                <a:gd name="connsiteX6114" fmla="*/ 2316615 w 7123922"/>
                <a:gd name="connsiteY6114" fmla="*/ 1181 h 3911859"/>
                <a:gd name="connsiteX6115" fmla="*/ 2329211 w 7123922"/>
                <a:gd name="connsiteY6115" fmla="*/ 3280 h 3911859"/>
                <a:gd name="connsiteX6116" fmla="*/ 2344606 w 7123922"/>
                <a:gd name="connsiteY6116" fmla="*/ 11678 h 3911859"/>
                <a:gd name="connsiteX6117" fmla="*/ 2348805 w 7123922"/>
                <a:gd name="connsiteY6117" fmla="*/ 14477 h 3911859"/>
                <a:gd name="connsiteX6118" fmla="*/ 2349505 w 7123922"/>
                <a:gd name="connsiteY6118" fmla="*/ 16576 h 3911859"/>
                <a:gd name="connsiteX6119" fmla="*/ 2350205 w 7123922"/>
                <a:gd name="connsiteY6119" fmla="*/ 23574 h 3911859"/>
                <a:gd name="connsiteX6120" fmla="*/ 2354404 w 7123922"/>
                <a:gd name="connsiteY6120" fmla="*/ 25674 h 3911859"/>
                <a:gd name="connsiteX6121" fmla="*/ 2356503 w 7123922"/>
                <a:gd name="connsiteY6121" fmla="*/ 24274 h 3911859"/>
                <a:gd name="connsiteX6122" fmla="*/ 2358602 w 7123922"/>
                <a:gd name="connsiteY6122" fmla="*/ 7479 h 3911859"/>
                <a:gd name="connsiteX6123" fmla="*/ 2365600 w 7123922"/>
                <a:gd name="connsiteY6123" fmla="*/ 1181 h 3911859"/>
                <a:gd name="connsiteX6124" fmla="*/ 2376097 w 7123922"/>
                <a:gd name="connsiteY6124" fmla="*/ 1181 h 3911859"/>
                <a:gd name="connsiteX6125" fmla="*/ 2405489 w 7123922"/>
                <a:gd name="connsiteY6125" fmla="*/ 7479 h 3911859"/>
                <a:gd name="connsiteX6126" fmla="*/ 2406188 w 7123922"/>
                <a:gd name="connsiteY6126" fmla="*/ 11678 h 3911859"/>
                <a:gd name="connsiteX6127" fmla="*/ 2413886 w 7123922"/>
                <a:gd name="connsiteY6127" fmla="*/ 17276 h 3911859"/>
                <a:gd name="connsiteX6128" fmla="*/ 2434180 w 7123922"/>
                <a:gd name="connsiteY6128" fmla="*/ 15177 h 3911859"/>
                <a:gd name="connsiteX6129" fmla="*/ 2455174 w 7123922"/>
                <a:gd name="connsiteY6129" fmla="*/ 19376 h 3911859"/>
                <a:gd name="connsiteX6130" fmla="*/ 2462872 w 7123922"/>
                <a:gd name="connsiteY6130" fmla="*/ 25674 h 3911859"/>
                <a:gd name="connsiteX6131" fmla="*/ 2472669 w 7123922"/>
                <a:gd name="connsiteY6131" fmla="*/ 33372 h 3911859"/>
                <a:gd name="connsiteX6132" fmla="*/ 2492263 w 7123922"/>
                <a:gd name="connsiteY6132" fmla="*/ 40370 h 3911859"/>
                <a:gd name="connsiteX6133" fmla="*/ 2494363 w 7123922"/>
                <a:gd name="connsiteY6133" fmla="*/ 41769 h 3911859"/>
                <a:gd name="connsiteX6134" fmla="*/ 2498561 w 7123922"/>
                <a:gd name="connsiteY6134" fmla="*/ 44568 h 3911859"/>
                <a:gd name="connsiteX6135" fmla="*/ 2498561 w 7123922"/>
                <a:gd name="connsiteY6135" fmla="*/ 52266 h 3911859"/>
                <a:gd name="connsiteX6136" fmla="*/ 2490164 w 7123922"/>
                <a:gd name="connsiteY6136" fmla="*/ 59964 h 3911859"/>
                <a:gd name="connsiteX6137" fmla="*/ 2488065 w 7123922"/>
                <a:gd name="connsiteY6137" fmla="*/ 60664 h 3911859"/>
                <a:gd name="connsiteX6138" fmla="*/ 2487365 w 7123922"/>
                <a:gd name="connsiteY6138" fmla="*/ 61363 h 3911859"/>
                <a:gd name="connsiteX6139" fmla="*/ 2483166 w 7123922"/>
                <a:gd name="connsiteY6139" fmla="*/ 63463 h 3911859"/>
                <a:gd name="connsiteX6140" fmla="*/ 2485265 w 7123922"/>
                <a:gd name="connsiteY6140" fmla="*/ 64163 h 3911859"/>
                <a:gd name="connsiteX6141" fmla="*/ 2487365 w 7123922"/>
                <a:gd name="connsiteY6141" fmla="*/ 62063 h 3911859"/>
                <a:gd name="connsiteX6142" fmla="*/ 2488764 w 7123922"/>
                <a:gd name="connsiteY6142" fmla="*/ 62063 h 3911859"/>
                <a:gd name="connsiteX6143" fmla="*/ 2490164 w 7123922"/>
                <a:gd name="connsiteY6143" fmla="*/ 60664 h 3911859"/>
                <a:gd name="connsiteX6144" fmla="*/ 2495762 w 7123922"/>
                <a:gd name="connsiteY6144" fmla="*/ 59264 h 3911859"/>
                <a:gd name="connsiteX6145" fmla="*/ 2511158 w 7123922"/>
                <a:gd name="connsiteY6145" fmla="*/ 57864 h 3911859"/>
                <a:gd name="connsiteX6146" fmla="*/ 2528653 w 7123922"/>
                <a:gd name="connsiteY6146" fmla="*/ 62763 h 3911859"/>
                <a:gd name="connsiteX6147" fmla="*/ 2531452 w 7123922"/>
                <a:gd name="connsiteY6147" fmla="*/ 66262 h 3911859"/>
                <a:gd name="connsiteX6148" fmla="*/ 2530752 w 7123922"/>
                <a:gd name="connsiteY6148" fmla="*/ 83057 h 3911859"/>
                <a:gd name="connsiteX6149" fmla="*/ 2536351 w 7123922"/>
                <a:gd name="connsiteY6149" fmla="*/ 90055 h 3911859"/>
                <a:gd name="connsiteX6150" fmla="*/ 2544748 w 7123922"/>
                <a:gd name="connsiteY6150" fmla="*/ 101252 h 3911859"/>
                <a:gd name="connsiteX6151" fmla="*/ 2541949 w 7123922"/>
                <a:gd name="connsiteY6151" fmla="*/ 115248 h 3911859"/>
                <a:gd name="connsiteX6152" fmla="*/ 2534251 w 7123922"/>
                <a:gd name="connsiteY6152" fmla="*/ 125045 h 3911859"/>
                <a:gd name="connsiteX6153" fmla="*/ 2529353 w 7123922"/>
                <a:gd name="connsiteY6153" fmla="*/ 127844 h 3911859"/>
                <a:gd name="connsiteX6154" fmla="*/ 2490864 w 7123922"/>
                <a:gd name="connsiteY6154" fmla="*/ 145339 h 3911859"/>
                <a:gd name="connsiteX6155" fmla="*/ 2450975 w 7123922"/>
                <a:gd name="connsiteY6155" fmla="*/ 148138 h 3911859"/>
                <a:gd name="connsiteX6156" fmla="*/ 2443977 w 7123922"/>
                <a:gd name="connsiteY6156" fmla="*/ 153736 h 3911859"/>
                <a:gd name="connsiteX6157" fmla="*/ 2443977 w 7123922"/>
                <a:gd name="connsiteY6157" fmla="*/ 153736 h 3911859"/>
                <a:gd name="connsiteX6158" fmla="*/ 2443277 w 7123922"/>
                <a:gd name="connsiteY6158" fmla="*/ 155136 h 3911859"/>
                <a:gd name="connsiteX6159" fmla="*/ 2443977 w 7123922"/>
                <a:gd name="connsiteY6159" fmla="*/ 153736 h 3911859"/>
                <a:gd name="connsiteX6160" fmla="*/ 2443977 w 7123922"/>
                <a:gd name="connsiteY6160" fmla="*/ 153037 h 3911859"/>
                <a:gd name="connsiteX6161" fmla="*/ 2453774 w 7123922"/>
                <a:gd name="connsiteY6161" fmla="*/ 156536 h 3911859"/>
                <a:gd name="connsiteX6162" fmla="*/ 2460772 w 7123922"/>
                <a:gd name="connsiteY6162" fmla="*/ 162134 h 3911859"/>
                <a:gd name="connsiteX6163" fmla="*/ 2457273 w 7123922"/>
                <a:gd name="connsiteY6163" fmla="*/ 168432 h 3911859"/>
                <a:gd name="connsiteX6164" fmla="*/ 2420184 w 7123922"/>
                <a:gd name="connsiteY6164" fmla="*/ 188026 h 3911859"/>
                <a:gd name="connsiteX6165" fmla="*/ 2379596 w 7123922"/>
                <a:gd name="connsiteY6165" fmla="*/ 201323 h 3911859"/>
                <a:gd name="connsiteX6166" fmla="*/ 2368400 w 7123922"/>
                <a:gd name="connsiteY6166" fmla="*/ 207621 h 3911859"/>
                <a:gd name="connsiteX6167" fmla="*/ 2350905 w 7123922"/>
                <a:gd name="connsiteY6167" fmla="*/ 218817 h 3911859"/>
                <a:gd name="connsiteX6168" fmla="*/ 2319414 w 7123922"/>
                <a:gd name="connsiteY6168" fmla="*/ 244010 h 3911859"/>
                <a:gd name="connsiteX6169" fmla="*/ 2291422 w 7123922"/>
                <a:gd name="connsiteY6169" fmla="*/ 249608 h 3911859"/>
                <a:gd name="connsiteX6170" fmla="*/ 2287223 w 7123922"/>
                <a:gd name="connsiteY6170" fmla="*/ 246809 h 3911859"/>
                <a:gd name="connsiteX6171" fmla="*/ 2283024 w 7123922"/>
                <a:gd name="connsiteY6171" fmla="*/ 244710 h 3911859"/>
                <a:gd name="connsiteX6172" fmla="*/ 2281625 w 7123922"/>
                <a:gd name="connsiteY6172" fmla="*/ 249608 h 3911859"/>
                <a:gd name="connsiteX6173" fmla="*/ 2271827 w 7123922"/>
                <a:gd name="connsiteY6173" fmla="*/ 256606 h 3911859"/>
                <a:gd name="connsiteX6174" fmla="*/ 2247335 w 7123922"/>
                <a:gd name="connsiteY6174" fmla="*/ 255907 h 3911859"/>
                <a:gd name="connsiteX6175" fmla="*/ 2239637 w 7123922"/>
                <a:gd name="connsiteY6175" fmla="*/ 258006 h 3911859"/>
                <a:gd name="connsiteX6176" fmla="*/ 2236138 w 7123922"/>
                <a:gd name="connsiteY6176" fmla="*/ 261505 h 3911859"/>
                <a:gd name="connsiteX6177" fmla="*/ 2238237 w 7123922"/>
                <a:gd name="connsiteY6177" fmla="*/ 262905 h 3911859"/>
                <a:gd name="connsiteX6178" fmla="*/ 2248035 w 7123922"/>
                <a:gd name="connsiteY6178" fmla="*/ 266404 h 3911859"/>
                <a:gd name="connsiteX6179" fmla="*/ 2252933 w 7123922"/>
                <a:gd name="connsiteY6179" fmla="*/ 276901 h 3911859"/>
                <a:gd name="connsiteX6180" fmla="*/ 2243136 w 7123922"/>
                <a:gd name="connsiteY6180" fmla="*/ 282499 h 3911859"/>
                <a:gd name="connsiteX6181" fmla="*/ 2231239 w 7123922"/>
                <a:gd name="connsiteY6181" fmla="*/ 278300 h 3911859"/>
                <a:gd name="connsiteX6182" fmla="*/ 2231239 w 7123922"/>
                <a:gd name="connsiteY6182" fmla="*/ 277600 h 3911859"/>
                <a:gd name="connsiteX6183" fmla="*/ 2229140 w 7123922"/>
                <a:gd name="connsiteY6183" fmla="*/ 277600 h 3911859"/>
                <a:gd name="connsiteX6184" fmla="*/ 2230540 w 7123922"/>
                <a:gd name="connsiteY6184" fmla="*/ 278300 h 3911859"/>
                <a:gd name="connsiteX6185" fmla="*/ 2231239 w 7123922"/>
                <a:gd name="connsiteY6185" fmla="*/ 278300 h 3911859"/>
                <a:gd name="connsiteX6186" fmla="*/ 2235438 w 7123922"/>
                <a:gd name="connsiteY6186" fmla="*/ 288097 h 3911859"/>
                <a:gd name="connsiteX6187" fmla="*/ 2235438 w 7123922"/>
                <a:gd name="connsiteY6187" fmla="*/ 301393 h 3911859"/>
                <a:gd name="connsiteX6188" fmla="*/ 2227041 w 7123922"/>
                <a:gd name="connsiteY6188" fmla="*/ 310491 h 3911859"/>
                <a:gd name="connsiteX6189" fmla="*/ 2218643 w 7123922"/>
                <a:gd name="connsiteY6189" fmla="*/ 319588 h 3911859"/>
                <a:gd name="connsiteX6190" fmla="*/ 2199049 w 7123922"/>
                <a:gd name="connsiteY6190" fmla="*/ 327286 h 3911859"/>
                <a:gd name="connsiteX6191" fmla="*/ 2199049 w 7123922"/>
                <a:gd name="connsiteY6191" fmla="*/ 326586 h 3911859"/>
                <a:gd name="connsiteX6192" fmla="*/ 2196949 w 7123922"/>
                <a:gd name="connsiteY6192" fmla="*/ 326586 h 3911859"/>
                <a:gd name="connsiteX6193" fmla="*/ 2193450 w 7123922"/>
                <a:gd name="connsiteY6193" fmla="*/ 325886 h 3911859"/>
                <a:gd name="connsiteX6194" fmla="*/ 2196949 w 7123922"/>
                <a:gd name="connsiteY6194" fmla="*/ 326586 h 3911859"/>
                <a:gd name="connsiteX6195" fmla="*/ 2198349 w 7123922"/>
                <a:gd name="connsiteY6195" fmla="*/ 327286 h 3911859"/>
                <a:gd name="connsiteX6196" fmla="*/ 2199049 w 7123922"/>
                <a:gd name="connsiteY6196" fmla="*/ 327286 h 3911859"/>
                <a:gd name="connsiteX6197" fmla="*/ 2200448 w 7123922"/>
                <a:gd name="connsiteY6197" fmla="*/ 330785 h 3911859"/>
                <a:gd name="connsiteX6198" fmla="*/ 2195550 w 7123922"/>
                <a:gd name="connsiteY6198" fmla="*/ 339882 h 3911859"/>
                <a:gd name="connsiteX6199" fmla="*/ 2168958 w 7123922"/>
                <a:gd name="connsiteY6199" fmla="*/ 338483 h 3911859"/>
                <a:gd name="connsiteX6200" fmla="*/ 2160560 w 7123922"/>
                <a:gd name="connsiteY6200" fmla="*/ 342681 h 3911859"/>
                <a:gd name="connsiteX6201" fmla="*/ 2159160 w 7123922"/>
                <a:gd name="connsiteY6201" fmla="*/ 344781 h 3911859"/>
                <a:gd name="connsiteX6202" fmla="*/ 2157761 w 7123922"/>
                <a:gd name="connsiteY6202" fmla="*/ 349679 h 3911859"/>
                <a:gd name="connsiteX6203" fmla="*/ 2143765 w 7123922"/>
                <a:gd name="connsiteY6203" fmla="*/ 363675 h 3911859"/>
                <a:gd name="connsiteX6204" fmla="*/ 2126970 w 7123922"/>
                <a:gd name="connsiteY6204" fmla="*/ 371373 h 3911859"/>
                <a:gd name="connsiteX6205" fmla="*/ 2120672 w 7123922"/>
                <a:gd name="connsiteY6205" fmla="*/ 375572 h 3911859"/>
                <a:gd name="connsiteX6206" fmla="*/ 2117173 w 7123922"/>
                <a:gd name="connsiteY6206" fmla="*/ 384669 h 3911859"/>
                <a:gd name="connsiteX6207" fmla="*/ 2122771 w 7123922"/>
                <a:gd name="connsiteY6207" fmla="*/ 388868 h 3911859"/>
                <a:gd name="connsiteX6208" fmla="*/ 2128369 w 7123922"/>
                <a:gd name="connsiteY6208" fmla="*/ 404263 h 3911859"/>
                <a:gd name="connsiteX6209" fmla="*/ 2126970 w 7123922"/>
                <a:gd name="connsiteY6209" fmla="*/ 406363 h 3911859"/>
                <a:gd name="connsiteX6210" fmla="*/ 2104576 w 7123922"/>
                <a:gd name="connsiteY6210" fmla="*/ 417560 h 3911859"/>
                <a:gd name="connsiteX6211" fmla="*/ 2091980 w 7123922"/>
                <a:gd name="connsiteY6211" fmla="*/ 421059 h 3911859"/>
                <a:gd name="connsiteX6212" fmla="*/ 2073785 w 7123922"/>
                <a:gd name="connsiteY6212" fmla="*/ 425257 h 3911859"/>
                <a:gd name="connsiteX6213" fmla="*/ 2066787 w 7123922"/>
                <a:gd name="connsiteY6213" fmla="*/ 419659 h 3911859"/>
                <a:gd name="connsiteX6214" fmla="*/ 2066787 w 7123922"/>
                <a:gd name="connsiteY6214" fmla="*/ 417560 h 3911859"/>
                <a:gd name="connsiteX6215" fmla="*/ 2059789 w 7123922"/>
                <a:gd name="connsiteY6215" fmla="*/ 409162 h 3911859"/>
                <a:gd name="connsiteX6216" fmla="*/ 2054891 w 7123922"/>
                <a:gd name="connsiteY6216" fmla="*/ 408462 h 3911859"/>
                <a:gd name="connsiteX6217" fmla="*/ 2024799 w 7123922"/>
                <a:gd name="connsiteY6217" fmla="*/ 401464 h 3911859"/>
                <a:gd name="connsiteX6218" fmla="*/ 2012203 w 7123922"/>
                <a:gd name="connsiteY6218" fmla="*/ 400764 h 3911859"/>
                <a:gd name="connsiteX6219" fmla="*/ 2009404 w 7123922"/>
                <a:gd name="connsiteY6219" fmla="*/ 404263 h 3911859"/>
                <a:gd name="connsiteX6220" fmla="*/ 1997507 w 7123922"/>
                <a:gd name="connsiteY6220" fmla="*/ 407762 h 3911859"/>
                <a:gd name="connsiteX6221" fmla="*/ 1990510 w 7123922"/>
                <a:gd name="connsiteY6221" fmla="*/ 404263 h 3911859"/>
                <a:gd name="connsiteX6222" fmla="*/ 1959019 w 7123922"/>
                <a:gd name="connsiteY6222" fmla="*/ 390267 h 3911859"/>
                <a:gd name="connsiteX6223" fmla="*/ 1931727 w 7123922"/>
                <a:gd name="connsiteY6223" fmla="*/ 374872 h 3911859"/>
                <a:gd name="connsiteX6224" fmla="*/ 1930327 w 7123922"/>
                <a:gd name="connsiteY6224" fmla="*/ 358777 h 3911859"/>
                <a:gd name="connsiteX6225" fmla="*/ 1939425 w 7123922"/>
                <a:gd name="connsiteY6225" fmla="*/ 359476 h 3911859"/>
                <a:gd name="connsiteX6226" fmla="*/ 1945723 w 7123922"/>
                <a:gd name="connsiteY6226" fmla="*/ 361576 h 3911859"/>
                <a:gd name="connsiteX6227" fmla="*/ 1952021 w 7123922"/>
                <a:gd name="connsiteY6227" fmla="*/ 356677 h 3911859"/>
                <a:gd name="connsiteX6228" fmla="*/ 1954820 w 7123922"/>
                <a:gd name="connsiteY6228" fmla="*/ 355278 h 3911859"/>
                <a:gd name="connsiteX6229" fmla="*/ 1998907 w 7123922"/>
                <a:gd name="connsiteY6229" fmla="*/ 346180 h 3911859"/>
                <a:gd name="connsiteX6230" fmla="*/ 2002406 w 7123922"/>
                <a:gd name="connsiteY6230" fmla="*/ 317489 h 3911859"/>
                <a:gd name="connsiteX6231" fmla="*/ 2004505 w 7123922"/>
                <a:gd name="connsiteY6231" fmla="*/ 310491 h 3911859"/>
                <a:gd name="connsiteX6232" fmla="*/ 2008004 w 7123922"/>
                <a:gd name="connsiteY6232" fmla="*/ 306992 h 3911859"/>
                <a:gd name="connsiteX6233" fmla="*/ 2026199 w 7123922"/>
                <a:gd name="connsiteY6233" fmla="*/ 306992 h 3911859"/>
                <a:gd name="connsiteX6234" fmla="*/ 2033197 w 7123922"/>
                <a:gd name="connsiteY6234" fmla="*/ 313990 h 3911859"/>
                <a:gd name="connsiteX6235" fmla="*/ 2036696 w 7123922"/>
                <a:gd name="connsiteY6235" fmla="*/ 330785 h 3911859"/>
                <a:gd name="connsiteX6236" fmla="*/ 2038795 w 7123922"/>
                <a:gd name="connsiteY6236" fmla="*/ 331485 h 3911859"/>
                <a:gd name="connsiteX6237" fmla="*/ 2041595 w 7123922"/>
                <a:gd name="connsiteY6237" fmla="*/ 330785 h 3911859"/>
                <a:gd name="connsiteX6238" fmla="*/ 2047193 w 7123922"/>
                <a:gd name="connsiteY6238" fmla="*/ 320288 h 3911859"/>
                <a:gd name="connsiteX6239" fmla="*/ 2047193 w 7123922"/>
                <a:gd name="connsiteY6239" fmla="*/ 310491 h 3911859"/>
                <a:gd name="connsiteX6240" fmla="*/ 2035996 w 7123922"/>
                <a:gd name="connsiteY6240" fmla="*/ 299994 h 3911859"/>
                <a:gd name="connsiteX6241" fmla="*/ 2030398 w 7123922"/>
                <a:gd name="connsiteY6241" fmla="*/ 299294 h 3911859"/>
                <a:gd name="connsiteX6242" fmla="*/ 2024799 w 7123922"/>
                <a:gd name="connsiteY6242" fmla="*/ 292296 h 3911859"/>
                <a:gd name="connsiteX6243" fmla="*/ 2033197 w 7123922"/>
                <a:gd name="connsiteY6243" fmla="*/ 277600 h 3911859"/>
                <a:gd name="connsiteX6244" fmla="*/ 2049992 w 7123922"/>
                <a:gd name="connsiteY6244" fmla="*/ 257306 h 3911859"/>
                <a:gd name="connsiteX6245" fmla="*/ 2068187 w 7123922"/>
                <a:gd name="connsiteY6245" fmla="*/ 255207 h 3911859"/>
                <a:gd name="connsiteX6246" fmla="*/ 2091980 w 7123922"/>
                <a:gd name="connsiteY6246" fmla="*/ 248909 h 3911859"/>
                <a:gd name="connsiteX6247" fmla="*/ 2098978 w 7123922"/>
                <a:gd name="connsiteY6247" fmla="*/ 239811 h 3911859"/>
                <a:gd name="connsiteX6248" fmla="*/ 2102477 w 7123922"/>
                <a:gd name="connsiteY6248" fmla="*/ 236312 h 3911859"/>
                <a:gd name="connsiteX6249" fmla="*/ 2106676 w 7123922"/>
                <a:gd name="connsiteY6249" fmla="*/ 219517 h 3911859"/>
                <a:gd name="connsiteX6250" fmla="*/ 2105276 w 7123922"/>
                <a:gd name="connsiteY6250" fmla="*/ 200623 h 3911859"/>
                <a:gd name="connsiteX6251" fmla="*/ 2106676 w 7123922"/>
                <a:gd name="connsiteY6251" fmla="*/ 186627 h 3911859"/>
                <a:gd name="connsiteX6252" fmla="*/ 2105276 w 7123922"/>
                <a:gd name="connsiteY6252" fmla="*/ 177529 h 3911859"/>
                <a:gd name="connsiteX6253" fmla="*/ 2104576 w 7123922"/>
                <a:gd name="connsiteY6253" fmla="*/ 178229 h 3911859"/>
                <a:gd name="connsiteX6254" fmla="*/ 2104576 w 7123922"/>
                <a:gd name="connsiteY6254" fmla="*/ 177529 h 3911859"/>
                <a:gd name="connsiteX6255" fmla="*/ 2092680 w 7123922"/>
                <a:gd name="connsiteY6255" fmla="*/ 189426 h 3911859"/>
                <a:gd name="connsiteX6256" fmla="*/ 2091980 w 7123922"/>
                <a:gd name="connsiteY6256" fmla="*/ 196424 h 3911859"/>
                <a:gd name="connsiteX6257" fmla="*/ 2094779 w 7123922"/>
                <a:gd name="connsiteY6257" fmla="*/ 200623 h 3911859"/>
                <a:gd name="connsiteX6258" fmla="*/ 2100378 w 7123922"/>
                <a:gd name="connsiteY6258" fmla="*/ 223716 h 3911859"/>
                <a:gd name="connsiteX6259" fmla="*/ 2089181 w 7123922"/>
                <a:gd name="connsiteY6259" fmla="*/ 236312 h 3911859"/>
                <a:gd name="connsiteX6260" fmla="*/ 2074485 w 7123922"/>
                <a:gd name="connsiteY6260" fmla="*/ 251008 h 3911859"/>
                <a:gd name="connsiteX6261" fmla="*/ 2055591 w 7123922"/>
                <a:gd name="connsiteY6261" fmla="*/ 248909 h 3911859"/>
                <a:gd name="connsiteX6262" fmla="*/ 2051392 w 7123922"/>
                <a:gd name="connsiteY6262" fmla="*/ 255907 h 3911859"/>
                <a:gd name="connsiteX6263" fmla="*/ 2035996 w 7123922"/>
                <a:gd name="connsiteY6263" fmla="*/ 265004 h 3911859"/>
                <a:gd name="connsiteX6264" fmla="*/ 1982812 w 7123922"/>
                <a:gd name="connsiteY6264" fmla="*/ 279700 h 3911859"/>
                <a:gd name="connsiteX6265" fmla="*/ 1970915 w 7123922"/>
                <a:gd name="connsiteY6265" fmla="*/ 276201 h 3911859"/>
                <a:gd name="connsiteX6266" fmla="*/ 1970915 w 7123922"/>
                <a:gd name="connsiteY6266" fmla="*/ 276201 h 3911859"/>
                <a:gd name="connsiteX6267" fmla="*/ 6371932 w 7123922"/>
                <a:gd name="connsiteY6267" fmla="*/ 1577821 h 3911859"/>
                <a:gd name="connsiteX6268" fmla="*/ 6373331 w 7123922"/>
                <a:gd name="connsiteY6268" fmla="*/ 1577121 h 3911859"/>
                <a:gd name="connsiteX6269" fmla="*/ 6371932 w 7123922"/>
                <a:gd name="connsiteY6269" fmla="*/ 1577821 h 3911859"/>
                <a:gd name="connsiteX6270" fmla="*/ 6371232 w 7123922"/>
                <a:gd name="connsiteY6270" fmla="*/ 1578521 h 3911859"/>
                <a:gd name="connsiteX6271" fmla="*/ 6371932 w 7123922"/>
                <a:gd name="connsiteY6271" fmla="*/ 1577821 h 3911859"/>
                <a:gd name="connsiteX6272" fmla="*/ 6371932 w 7123922"/>
                <a:gd name="connsiteY6272" fmla="*/ 1577821 h 3911859"/>
                <a:gd name="connsiteX6273" fmla="*/ 6230574 w 7123922"/>
                <a:gd name="connsiteY6273" fmla="*/ 1875234 h 3911859"/>
                <a:gd name="connsiteX6274" fmla="*/ 6213778 w 7123922"/>
                <a:gd name="connsiteY6274" fmla="*/ 1870336 h 3911859"/>
                <a:gd name="connsiteX6275" fmla="*/ 6203981 w 7123922"/>
                <a:gd name="connsiteY6275" fmla="*/ 1845143 h 3911859"/>
                <a:gd name="connsiteX6276" fmla="*/ 6203281 w 7123922"/>
                <a:gd name="connsiteY6276" fmla="*/ 1845843 h 3911859"/>
                <a:gd name="connsiteX6277" fmla="*/ 6203281 w 7123922"/>
                <a:gd name="connsiteY6277" fmla="*/ 1844443 h 3911859"/>
                <a:gd name="connsiteX6278" fmla="*/ 6203981 w 7123922"/>
                <a:gd name="connsiteY6278" fmla="*/ 1845143 h 3911859"/>
                <a:gd name="connsiteX6279" fmla="*/ 6207480 w 7123922"/>
                <a:gd name="connsiteY6279" fmla="*/ 1837446 h 3911859"/>
                <a:gd name="connsiteX6280" fmla="*/ 6200482 w 7123922"/>
                <a:gd name="connsiteY6280" fmla="*/ 1833947 h 3911859"/>
                <a:gd name="connsiteX6281" fmla="*/ 6199083 w 7123922"/>
                <a:gd name="connsiteY6281" fmla="*/ 1834646 h 3911859"/>
                <a:gd name="connsiteX6282" fmla="*/ 6199083 w 7123922"/>
                <a:gd name="connsiteY6282" fmla="*/ 1836046 h 3911859"/>
                <a:gd name="connsiteX6283" fmla="*/ 6198382 w 7123922"/>
                <a:gd name="connsiteY6283" fmla="*/ 1835346 h 3911859"/>
                <a:gd name="connsiteX6284" fmla="*/ 6199083 w 7123922"/>
                <a:gd name="connsiteY6284" fmla="*/ 1834646 h 3911859"/>
                <a:gd name="connsiteX6285" fmla="*/ 6192784 w 7123922"/>
                <a:gd name="connsiteY6285" fmla="*/ 1824149 h 3911859"/>
                <a:gd name="connsiteX6286" fmla="*/ 6196983 w 7123922"/>
                <a:gd name="connsiteY6286" fmla="*/ 1812953 h 3911859"/>
                <a:gd name="connsiteX6287" fmla="*/ 6209580 w 7123922"/>
                <a:gd name="connsiteY6287" fmla="*/ 1800356 h 3911859"/>
                <a:gd name="connsiteX6288" fmla="*/ 6212378 w 7123922"/>
                <a:gd name="connsiteY6288" fmla="*/ 1794058 h 3911859"/>
                <a:gd name="connsiteX6289" fmla="*/ 6214478 w 7123922"/>
                <a:gd name="connsiteY6289" fmla="*/ 1787060 h 3911859"/>
                <a:gd name="connsiteX6290" fmla="*/ 6243169 w 7123922"/>
                <a:gd name="connsiteY6290" fmla="*/ 1757669 h 3911859"/>
                <a:gd name="connsiteX6291" fmla="*/ 6254366 w 7123922"/>
                <a:gd name="connsiteY6291" fmla="*/ 1751370 h 3911859"/>
                <a:gd name="connsiteX6292" fmla="*/ 6280959 w 7123922"/>
                <a:gd name="connsiteY6292" fmla="*/ 1745772 h 3911859"/>
                <a:gd name="connsiteX6293" fmla="*/ 6302652 w 7123922"/>
                <a:gd name="connsiteY6293" fmla="*/ 1744373 h 3911859"/>
                <a:gd name="connsiteX6294" fmla="*/ 6306851 w 7123922"/>
                <a:gd name="connsiteY6294" fmla="*/ 1741573 h 3911859"/>
                <a:gd name="connsiteX6295" fmla="*/ 6315249 w 7123922"/>
                <a:gd name="connsiteY6295" fmla="*/ 1715681 h 3911859"/>
                <a:gd name="connsiteX6296" fmla="*/ 6315948 w 7123922"/>
                <a:gd name="connsiteY6296" fmla="*/ 1705884 h 3911859"/>
                <a:gd name="connsiteX6297" fmla="*/ 6315948 w 7123922"/>
                <a:gd name="connsiteY6297" fmla="*/ 1696087 h 3911859"/>
                <a:gd name="connsiteX6298" fmla="*/ 6322247 w 7123922"/>
                <a:gd name="connsiteY6298" fmla="*/ 1691888 h 3911859"/>
                <a:gd name="connsiteX6299" fmla="*/ 6326445 w 7123922"/>
                <a:gd name="connsiteY6299" fmla="*/ 1696787 h 3911859"/>
                <a:gd name="connsiteX6300" fmla="*/ 6327145 w 7123922"/>
                <a:gd name="connsiteY6300" fmla="*/ 1701685 h 3911859"/>
                <a:gd name="connsiteX6301" fmla="*/ 6333443 w 7123922"/>
                <a:gd name="connsiteY6301" fmla="*/ 1705184 h 3911859"/>
                <a:gd name="connsiteX6302" fmla="*/ 6355836 w 7123922"/>
                <a:gd name="connsiteY6302" fmla="*/ 1686290 h 3911859"/>
                <a:gd name="connsiteX6303" fmla="*/ 6358636 w 7123922"/>
                <a:gd name="connsiteY6303" fmla="*/ 1677192 h 3911859"/>
                <a:gd name="connsiteX6304" fmla="*/ 6367034 w 7123922"/>
                <a:gd name="connsiteY6304" fmla="*/ 1624708 h 3911859"/>
                <a:gd name="connsiteX6305" fmla="*/ 6364934 w 7123922"/>
                <a:gd name="connsiteY6305" fmla="*/ 1620509 h 3911859"/>
                <a:gd name="connsiteX6306" fmla="*/ 6360036 w 7123922"/>
                <a:gd name="connsiteY6306" fmla="*/ 1603014 h 3911859"/>
                <a:gd name="connsiteX6307" fmla="*/ 6371932 w 7123922"/>
                <a:gd name="connsiteY6307" fmla="*/ 1568024 h 3911859"/>
                <a:gd name="connsiteX6308" fmla="*/ 6381729 w 7123922"/>
                <a:gd name="connsiteY6308" fmla="*/ 1568724 h 3911859"/>
                <a:gd name="connsiteX6309" fmla="*/ 6405523 w 7123922"/>
                <a:gd name="connsiteY6309" fmla="*/ 1604413 h 3911859"/>
                <a:gd name="connsiteX6310" fmla="*/ 6415319 w 7123922"/>
                <a:gd name="connsiteY6310" fmla="*/ 1639403 h 3911859"/>
                <a:gd name="connsiteX6311" fmla="*/ 6416020 w 7123922"/>
                <a:gd name="connsiteY6311" fmla="*/ 1651300 h 3911859"/>
                <a:gd name="connsiteX6312" fmla="*/ 6410421 w 7123922"/>
                <a:gd name="connsiteY6312" fmla="*/ 1661797 h 3911859"/>
                <a:gd name="connsiteX6313" fmla="*/ 6406222 w 7123922"/>
                <a:gd name="connsiteY6313" fmla="*/ 1672993 h 3911859"/>
                <a:gd name="connsiteX6314" fmla="*/ 6411820 w 7123922"/>
                <a:gd name="connsiteY6314" fmla="*/ 1709383 h 3911859"/>
                <a:gd name="connsiteX6315" fmla="*/ 6418118 w 7123922"/>
                <a:gd name="connsiteY6315" fmla="*/ 1733176 h 3911859"/>
                <a:gd name="connsiteX6316" fmla="*/ 6406222 w 7123922"/>
                <a:gd name="connsiteY6316" fmla="*/ 1759768 h 3911859"/>
                <a:gd name="connsiteX6317" fmla="*/ 6399924 w 7123922"/>
                <a:gd name="connsiteY6317" fmla="*/ 1756969 h 3911859"/>
                <a:gd name="connsiteX6318" fmla="*/ 6397824 w 7123922"/>
                <a:gd name="connsiteY6318" fmla="*/ 1749971 h 3911859"/>
                <a:gd name="connsiteX6319" fmla="*/ 6396425 w 7123922"/>
                <a:gd name="connsiteY6319" fmla="*/ 1748571 h 3911859"/>
                <a:gd name="connsiteX6320" fmla="*/ 6394325 w 7123922"/>
                <a:gd name="connsiteY6320" fmla="*/ 1749971 h 3911859"/>
                <a:gd name="connsiteX6321" fmla="*/ 6386628 w 7123922"/>
                <a:gd name="connsiteY6321" fmla="*/ 1765366 h 3911859"/>
                <a:gd name="connsiteX6322" fmla="*/ 6379630 w 7123922"/>
                <a:gd name="connsiteY6322" fmla="*/ 1767466 h 3911859"/>
                <a:gd name="connsiteX6323" fmla="*/ 6374731 w 7123922"/>
                <a:gd name="connsiteY6323" fmla="*/ 1766066 h 3911859"/>
                <a:gd name="connsiteX6324" fmla="*/ 6360735 w 7123922"/>
                <a:gd name="connsiteY6324" fmla="*/ 1772364 h 3911859"/>
                <a:gd name="connsiteX6325" fmla="*/ 6347439 w 7123922"/>
                <a:gd name="connsiteY6325" fmla="*/ 1773764 h 3911859"/>
                <a:gd name="connsiteX6326" fmla="*/ 6341141 w 7123922"/>
                <a:gd name="connsiteY6326" fmla="*/ 1777963 h 3911859"/>
                <a:gd name="connsiteX6327" fmla="*/ 6325046 w 7123922"/>
                <a:gd name="connsiteY6327" fmla="*/ 1803156 h 3911859"/>
                <a:gd name="connsiteX6328" fmla="*/ 6315249 w 7123922"/>
                <a:gd name="connsiteY6328" fmla="*/ 1805255 h 3911859"/>
                <a:gd name="connsiteX6329" fmla="*/ 6304752 w 7123922"/>
                <a:gd name="connsiteY6329" fmla="*/ 1797557 h 3911859"/>
                <a:gd name="connsiteX6330" fmla="*/ 6297054 w 7123922"/>
                <a:gd name="connsiteY6330" fmla="*/ 1784961 h 3911859"/>
                <a:gd name="connsiteX6331" fmla="*/ 6299153 w 7123922"/>
                <a:gd name="connsiteY6331" fmla="*/ 1777963 h 3911859"/>
                <a:gd name="connsiteX6332" fmla="*/ 6298453 w 7123922"/>
                <a:gd name="connsiteY6332" fmla="*/ 1773764 h 3911859"/>
                <a:gd name="connsiteX6333" fmla="*/ 6295654 w 7123922"/>
                <a:gd name="connsiteY6333" fmla="*/ 1773764 h 3911859"/>
                <a:gd name="connsiteX6334" fmla="*/ 6288656 w 7123922"/>
                <a:gd name="connsiteY6334" fmla="*/ 1776563 h 3911859"/>
                <a:gd name="connsiteX6335" fmla="*/ 6286557 w 7123922"/>
                <a:gd name="connsiteY6335" fmla="*/ 1782861 h 3911859"/>
                <a:gd name="connsiteX6336" fmla="*/ 6294955 w 7123922"/>
                <a:gd name="connsiteY6336" fmla="*/ 1792659 h 3911859"/>
                <a:gd name="connsiteX6337" fmla="*/ 6288656 w 7123922"/>
                <a:gd name="connsiteY6337" fmla="*/ 1809454 h 3911859"/>
                <a:gd name="connsiteX6338" fmla="*/ 6285857 w 7123922"/>
                <a:gd name="connsiteY6338" fmla="*/ 1809454 h 3911859"/>
                <a:gd name="connsiteX6339" fmla="*/ 6272561 w 7123922"/>
                <a:gd name="connsiteY6339" fmla="*/ 1809454 h 3911859"/>
                <a:gd name="connsiteX6340" fmla="*/ 6266963 w 7123922"/>
                <a:gd name="connsiteY6340" fmla="*/ 1819951 h 3911859"/>
                <a:gd name="connsiteX6341" fmla="*/ 6254366 w 7123922"/>
                <a:gd name="connsiteY6341" fmla="*/ 1821350 h 3911859"/>
                <a:gd name="connsiteX6342" fmla="*/ 6252267 w 7123922"/>
                <a:gd name="connsiteY6342" fmla="*/ 1819251 h 3911859"/>
                <a:gd name="connsiteX6343" fmla="*/ 6246668 w 7123922"/>
                <a:gd name="connsiteY6343" fmla="*/ 1808054 h 3911859"/>
                <a:gd name="connsiteX6344" fmla="*/ 6255066 w 7123922"/>
                <a:gd name="connsiteY6344" fmla="*/ 1794058 h 3911859"/>
                <a:gd name="connsiteX6345" fmla="*/ 6260664 w 7123922"/>
                <a:gd name="connsiteY6345" fmla="*/ 1793358 h 3911859"/>
                <a:gd name="connsiteX6346" fmla="*/ 6273261 w 7123922"/>
                <a:gd name="connsiteY6346" fmla="*/ 1785661 h 3911859"/>
                <a:gd name="connsiteX6347" fmla="*/ 6273961 w 7123922"/>
                <a:gd name="connsiteY6347" fmla="*/ 1785661 h 3911859"/>
                <a:gd name="connsiteX6348" fmla="*/ 6274660 w 7123922"/>
                <a:gd name="connsiteY6348" fmla="*/ 1784261 h 3911859"/>
                <a:gd name="connsiteX6349" fmla="*/ 6273961 w 7123922"/>
                <a:gd name="connsiteY6349" fmla="*/ 1784961 h 3911859"/>
                <a:gd name="connsiteX6350" fmla="*/ 6273261 w 7123922"/>
                <a:gd name="connsiteY6350" fmla="*/ 1785661 h 3911859"/>
                <a:gd name="connsiteX6351" fmla="*/ 6249468 w 7123922"/>
                <a:gd name="connsiteY6351" fmla="*/ 1787060 h 3911859"/>
                <a:gd name="connsiteX6352" fmla="*/ 6243169 w 7123922"/>
                <a:gd name="connsiteY6352" fmla="*/ 1791259 h 3911859"/>
                <a:gd name="connsiteX6353" fmla="*/ 6229873 w 7123922"/>
                <a:gd name="connsiteY6353" fmla="*/ 1796857 h 3911859"/>
                <a:gd name="connsiteX6354" fmla="*/ 6224975 w 7123922"/>
                <a:gd name="connsiteY6354" fmla="*/ 1798257 h 3911859"/>
                <a:gd name="connsiteX6355" fmla="*/ 6223576 w 7123922"/>
                <a:gd name="connsiteY6355" fmla="*/ 1800356 h 3911859"/>
                <a:gd name="connsiteX6356" fmla="*/ 6224275 w 7123922"/>
                <a:gd name="connsiteY6356" fmla="*/ 1802456 h 3911859"/>
                <a:gd name="connsiteX6357" fmla="*/ 6243169 w 7123922"/>
                <a:gd name="connsiteY6357" fmla="*/ 1824149 h 3911859"/>
                <a:gd name="connsiteX6358" fmla="*/ 6238971 w 7123922"/>
                <a:gd name="connsiteY6358" fmla="*/ 1863338 h 3911859"/>
                <a:gd name="connsiteX6359" fmla="*/ 6232673 w 7123922"/>
                <a:gd name="connsiteY6359" fmla="*/ 1873835 h 3911859"/>
                <a:gd name="connsiteX6360" fmla="*/ 6230574 w 7123922"/>
                <a:gd name="connsiteY6360" fmla="*/ 1875234 h 3911859"/>
                <a:gd name="connsiteX6361" fmla="*/ 6230574 w 7123922"/>
                <a:gd name="connsiteY6361" fmla="*/ 1875234 h 3911859"/>
                <a:gd name="connsiteX6362" fmla="*/ 4101794 w 7123922"/>
                <a:gd name="connsiteY6362" fmla="*/ 664587 h 3911859"/>
                <a:gd name="connsiteX6363" fmla="*/ 4098295 w 7123922"/>
                <a:gd name="connsiteY6363" fmla="*/ 649892 h 3911859"/>
                <a:gd name="connsiteX6364" fmla="*/ 4095496 w 7123922"/>
                <a:gd name="connsiteY6364" fmla="*/ 638695 h 3911859"/>
                <a:gd name="connsiteX6365" fmla="*/ 4104593 w 7123922"/>
                <a:gd name="connsiteY6365" fmla="*/ 623300 h 3911859"/>
                <a:gd name="connsiteX6366" fmla="*/ 4108092 w 7123922"/>
                <a:gd name="connsiteY6366" fmla="*/ 611403 h 3911859"/>
                <a:gd name="connsiteX6367" fmla="*/ 4109492 w 7123922"/>
                <a:gd name="connsiteY6367" fmla="*/ 591809 h 3911859"/>
                <a:gd name="connsiteX6368" fmla="*/ 4100395 w 7123922"/>
                <a:gd name="connsiteY6368" fmla="*/ 577113 h 3911859"/>
                <a:gd name="connsiteX6369" fmla="*/ 4103894 w 7123922"/>
                <a:gd name="connsiteY6369" fmla="*/ 571515 h 3911859"/>
                <a:gd name="connsiteX6370" fmla="*/ 4113690 w 7123922"/>
                <a:gd name="connsiteY6370" fmla="*/ 568016 h 3911859"/>
                <a:gd name="connsiteX6371" fmla="*/ 4123488 w 7123922"/>
                <a:gd name="connsiteY6371" fmla="*/ 559618 h 3911859"/>
                <a:gd name="connsiteX6372" fmla="*/ 4125587 w 7123922"/>
                <a:gd name="connsiteY6372" fmla="*/ 558218 h 3911859"/>
                <a:gd name="connsiteX6373" fmla="*/ 4127686 w 7123922"/>
                <a:gd name="connsiteY6373" fmla="*/ 554020 h 3911859"/>
                <a:gd name="connsiteX6374" fmla="*/ 4129786 w 7123922"/>
                <a:gd name="connsiteY6374" fmla="*/ 542123 h 3911859"/>
                <a:gd name="connsiteX6375" fmla="*/ 4133985 w 7123922"/>
                <a:gd name="connsiteY6375" fmla="*/ 530926 h 3911859"/>
                <a:gd name="connsiteX6376" fmla="*/ 4140983 w 7123922"/>
                <a:gd name="connsiteY6376" fmla="*/ 523928 h 3911859"/>
                <a:gd name="connsiteX6377" fmla="*/ 4151480 w 7123922"/>
                <a:gd name="connsiteY6377" fmla="*/ 516231 h 3911859"/>
                <a:gd name="connsiteX6378" fmla="*/ 4152879 w 7123922"/>
                <a:gd name="connsiteY6378" fmla="*/ 514131 h 3911859"/>
                <a:gd name="connsiteX6379" fmla="*/ 4187869 w 7123922"/>
                <a:gd name="connsiteY6379" fmla="*/ 494537 h 3911859"/>
                <a:gd name="connsiteX6380" fmla="*/ 4215161 w 7123922"/>
                <a:gd name="connsiteY6380" fmla="*/ 484740 h 3911859"/>
                <a:gd name="connsiteX6381" fmla="*/ 4227757 w 7123922"/>
                <a:gd name="connsiteY6381" fmla="*/ 469344 h 3911859"/>
                <a:gd name="connsiteX6382" fmla="*/ 4247352 w 7123922"/>
                <a:gd name="connsiteY6382" fmla="*/ 447651 h 3911859"/>
                <a:gd name="connsiteX6383" fmla="*/ 4267646 w 7123922"/>
                <a:gd name="connsiteY6383" fmla="*/ 449050 h 3911859"/>
                <a:gd name="connsiteX6384" fmla="*/ 4273944 w 7123922"/>
                <a:gd name="connsiteY6384" fmla="*/ 453249 h 3911859"/>
                <a:gd name="connsiteX6385" fmla="*/ 4280242 w 7123922"/>
                <a:gd name="connsiteY6385" fmla="*/ 460947 h 3911859"/>
                <a:gd name="connsiteX6386" fmla="*/ 4282342 w 7123922"/>
                <a:gd name="connsiteY6386" fmla="*/ 467945 h 3911859"/>
                <a:gd name="connsiteX6387" fmla="*/ 4273944 w 7123922"/>
                <a:gd name="connsiteY6387" fmla="*/ 491038 h 3911859"/>
                <a:gd name="connsiteX6388" fmla="*/ 4261348 w 7123922"/>
                <a:gd name="connsiteY6388" fmla="*/ 500135 h 3911859"/>
                <a:gd name="connsiteX6389" fmla="*/ 4231256 w 7123922"/>
                <a:gd name="connsiteY6389" fmla="*/ 521129 h 3911859"/>
                <a:gd name="connsiteX6390" fmla="*/ 4210262 w 7123922"/>
                <a:gd name="connsiteY6390" fmla="*/ 543523 h 3911859"/>
                <a:gd name="connsiteX6391" fmla="*/ 4192068 w 7123922"/>
                <a:gd name="connsiteY6391" fmla="*/ 570815 h 3911859"/>
                <a:gd name="connsiteX6392" fmla="*/ 4175272 w 7123922"/>
                <a:gd name="connsiteY6392" fmla="*/ 589709 h 3911859"/>
                <a:gd name="connsiteX6393" fmla="*/ 4166875 w 7123922"/>
                <a:gd name="connsiteY6393" fmla="*/ 604405 h 3911859"/>
                <a:gd name="connsiteX6394" fmla="*/ 4160577 w 7123922"/>
                <a:gd name="connsiteY6394" fmla="*/ 645693 h 3911859"/>
                <a:gd name="connsiteX6395" fmla="*/ 4157078 w 7123922"/>
                <a:gd name="connsiteY6395" fmla="*/ 654790 h 3911859"/>
                <a:gd name="connsiteX6396" fmla="*/ 4150779 w 7123922"/>
                <a:gd name="connsiteY6396" fmla="*/ 668086 h 3911859"/>
                <a:gd name="connsiteX6397" fmla="*/ 4150080 w 7123922"/>
                <a:gd name="connsiteY6397" fmla="*/ 699577 h 3911859"/>
                <a:gd name="connsiteX6398" fmla="*/ 4155678 w 7123922"/>
                <a:gd name="connsiteY6398" fmla="*/ 721271 h 3911859"/>
                <a:gd name="connsiteX6399" fmla="*/ 4185769 w 7123922"/>
                <a:gd name="connsiteY6399" fmla="*/ 758360 h 3911859"/>
                <a:gd name="connsiteX6400" fmla="*/ 4201865 w 7123922"/>
                <a:gd name="connsiteY6400" fmla="*/ 767458 h 3911859"/>
                <a:gd name="connsiteX6401" fmla="*/ 4205364 w 7123922"/>
                <a:gd name="connsiteY6401" fmla="*/ 775855 h 3911859"/>
                <a:gd name="connsiteX6402" fmla="*/ 4203264 w 7123922"/>
                <a:gd name="connsiteY6402" fmla="*/ 782853 h 3911859"/>
                <a:gd name="connsiteX6403" fmla="*/ 4199066 w 7123922"/>
                <a:gd name="connsiteY6403" fmla="*/ 785652 h 3911859"/>
                <a:gd name="connsiteX6404" fmla="*/ 4182970 w 7123922"/>
                <a:gd name="connsiteY6404" fmla="*/ 785652 h 3911859"/>
                <a:gd name="connsiteX6405" fmla="*/ 4182970 w 7123922"/>
                <a:gd name="connsiteY6405" fmla="*/ 784952 h 3911859"/>
                <a:gd name="connsiteX6406" fmla="*/ 4172473 w 7123922"/>
                <a:gd name="connsiteY6406" fmla="*/ 784952 h 3911859"/>
                <a:gd name="connsiteX6407" fmla="*/ 4159177 w 7123922"/>
                <a:gd name="connsiteY6407" fmla="*/ 782853 h 3911859"/>
                <a:gd name="connsiteX6408" fmla="*/ 4146581 w 7123922"/>
                <a:gd name="connsiteY6408" fmla="*/ 779354 h 3911859"/>
                <a:gd name="connsiteX6409" fmla="*/ 4132585 w 7123922"/>
                <a:gd name="connsiteY6409" fmla="*/ 766058 h 3911859"/>
                <a:gd name="connsiteX6410" fmla="*/ 4128386 w 7123922"/>
                <a:gd name="connsiteY6410" fmla="*/ 756961 h 3911859"/>
                <a:gd name="connsiteX6411" fmla="*/ 4114390 w 7123922"/>
                <a:gd name="connsiteY6411" fmla="*/ 751362 h 3911859"/>
                <a:gd name="connsiteX6412" fmla="*/ 4103894 w 7123922"/>
                <a:gd name="connsiteY6412" fmla="*/ 753462 h 3911859"/>
                <a:gd name="connsiteX6413" fmla="*/ 4096195 w 7123922"/>
                <a:gd name="connsiteY6413" fmla="*/ 751362 h 3911859"/>
                <a:gd name="connsiteX6414" fmla="*/ 4085699 w 7123922"/>
                <a:gd name="connsiteY6414" fmla="*/ 740165 h 3911859"/>
                <a:gd name="connsiteX6415" fmla="*/ 4084299 w 7123922"/>
                <a:gd name="connsiteY6415" fmla="*/ 725470 h 3911859"/>
                <a:gd name="connsiteX6416" fmla="*/ 4094096 w 7123922"/>
                <a:gd name="connsiteY6416" fmla="*/ 717772 h 3911859"/>
                <a:gd name="connsiteX6417" fmla="*/ 4098295 w 7123922"/>
                <a:gd name="connsiteY6417" fmla="*/ 703076 h 3911859"/>
                <a:gd name="connsiteX6418" fmla="*/ 4093397 w 7123922"/>
                <a:gd name="connsiteY6418" fmla="*/ 697478 h 3911859"/>
                <a:gd name="connsiteX6419" fmla="*/ 4090597 w 7123922"/>
                <a:gd name="connsiteY6419" fmla="*/ 686281 h 3911859"/>
                <a:gd name="connsiteX6420" fmla="*/ 4101794 w 7123922"/>
                <a:gd name="connsiteY6420" fmla="*/ 664587 h 3911859"/>
                <a:gd name="connsiteX6421" fmla="*/ 4101794 w 7123922"/>
                <a:gd name="connsiteY6421" fmla="*/ 664587 h 3911859"/>
                <a:gd name="connsiteX6422" fmla="*/ 5808596 w 7123922"/>
                <a:gd name="connsiteY6422" fmla="*/ 2584128 h 3911859"/>
                <a:gd name="connsiteX6423" fmla="*/ 5812095 w 7123922"/>
                <a:gd name="connsiteY6423" fmla="*/ 2563134 h 3911859"/>
                <a:gd name="connsiteX6424" fmla="*/ 5816294 w 7123922"/>
                <a:gd name="connsiteY6424" fmla="*/ 2556836 h 3911859"/>
                <a:gd name="connsiteX6425" fmla="*/ 5830290 w 7123922"/>
                <a:gd name="connsiteY6425" fmla="*/ 2552637 h 3911859"/>
                <a:gd name="connsiteX6426" fmla="*/ 5848484 w 7123922"/>
                <a:gd name="connsiteY6426" fmla="*/ 2558235 h 3911859"/>
                <a:gd name="connsiteX6427" fmla="*/ 5857582 w 7123922"/>
                <a:gd name="connsiteY6427" fmla="*/ 2554736 h 3911859"/>
                <a:gd name="connsiteX6428" fmla="*/ 5861781 w 7123922"/>
                <a:gd name="connsiteY6428" fmla="*/ 2545639 h 3911859"/>
                <a:gd name="connsiteX6429" fmla="*/ 5881375 w 7123922"/>
                <a:gd name="connsiteY6429" fmla="*/ 2530243 h 3911859"/>
                <a:gd name="connsiteX6430" fmla="*/ 5905169 w 7123922"/>
                <a:gd name="connsiteY6430" fmla="*/ 2515548 h 3911859"/>
                <a:gd name="connsiteX6431" fmla="*/ 5914965 w 7123922"/>
                <a:gd name="connsiteY6431" fmla="*/ 2503651 h 3911859"/>
                <a:gd name="connsiteX6432" fmla="*/ 5938758 w 7123922"/>
                <a:gd name="connsiteY6432" fmla="*/ 2484757 h 3911859"/>
                <a:gd name="connsiteX6433" fmla="*/ 5959052 w 7123922"/>
                <a:gd name="connsiteY6433" fmla="*/ 2472860 h 3911859"/>
                <a:gd name="connsiteX6434" fmla="*/ 5965351 w 7123922"/>
                <a:gd name="connsiteY6434" fmla="*/ 2465162 h 3911859"/>
                <a:gd name="connsiteX6435" fmla="*/ 5973048 w 7123922"/>
                <a:gd name="connsiteY6435" fmla="*/ 2451867 h 3911859"/>
                <a:gd name="connsiteX6436" fmla="*/ 5983545 w 7123922"/>
                <a:gd name="connsiteY6436" fmla="*/ 2444869 h 3911859"/>
                <a:gd name="connsiteX6437" fmla="*/ 5991243 w 7123922"/>
                <a:gd name="connsiteY6437" fmla="*/ 2444869 h 3911859"/>
                <a:gd name="connsiteX6438" fmla="*/ 6002439 w 7123922"/>
                <a:gd name="connsiteY6438" fmla="*/ 2455366 h 3911859"/>
                <a:gd name="connsiteX6439" fmla="*/ 6016435 w 7123922"/>
                <a:gd name="connsiteY6439" fmla="*/ 2468661 h 3911859"/>
                <a:gd name="connsiteX6440" fmla="*/ 6035330 w 7123922"/>
                <a:gd name="connsiteY6440" fmla="*/ 2478459 h 3911859"/>
                <a:gd name="connsiteX6441" fmla="*/ 6036030 w 7123922"/>
                <a:gd name="connsiteY6441" fmla="*/ 2480558 h 3911859"/>
                <a:gd name="connsiteX6442" fmla="*/ 6035330 w 7123922"/>
                <a:gd name="connsiteY6442" fmla="*/ 2482657 h 3911859"/>
                <a:gd name="connsiteX6443" fmla="*/ 6026233 w 7123922"/>
                <a:gd name="connsiteY6443" fmla="*/ 2486856 h 3911859"/>
                <a:gd name="connsiteX6444" fmla="*/ 6019235 w 7123922"/>
                <a:gd name="connsiteY6444" fmla="*/ 2493854 h 3911859"/>
                <a:gd name="connsiteX6445" fmla="*/ 6013637 w 7123922"/>
                <a:gd name="connsiteY6445" fmla="*/ 2501552 h 3911859"/>
                <a:gd name="connsiteX6446" fmla="*/ 6006639 w 7123922"/>
                <a:gd name="connsiteY6446" fmla="*/ 2508550 h 3911859"/>
                <a:gd name="connsiteX6447" fmla="*/ 6009437 w 7123922"/>
                <a:gd name="connsiteY6447" fmla="*/ 2535842 h 3911859"/>
                <a:gd name="connsiteX6448" fmla="*/ 6010838 w 7123922"/>
                <a:gd name="connsiteY6448" fmla="*/ 2544939 h 3911859"/>
                <a:gd name="connsiteX6449" fmla="*/ 6012237 w 7123922"/>
                <a:gd name="connsiteY6449" fmla="*/ 2554037 h 3911859"/>
                <a:gd name="connsiteX6450" fmla="*/ 6027633 w 7123922"/>
                <a:gd name="connsiteY6450" fmla="*/ 2567333 h 3911859"/>
                <a:gd name="connsiteX6451" fmla="*/ 6025533 w 7123922"/>
                <a:gd name="connsiteY6451" fmla="*/ 2573631 h 3911859"/>
                <a:gd name="connsiteX6452" fmla="*/ 6020635 w 7123922"/>
                <a:gd name="connsiteY6452" fmla="*/ 2575030 h 3911859"/>
                <a:gd name="connsiteX6453" fmla="*/ 6012237 w 7123922"/>
                <a:gd name="connsiteY6453" fmla="*/ 2575730 h 3911859"/>
                <a:gd name="connsiteX6454" fmla="*/ 6003840 w 7123922"/>
                <a:gd name="connsiteY6454" fmla="*/ 2581329 h 3911859"/>
                <a:gd name="connsiteX6455" fmla="*/ 5998241 w 7123922"/>
                <a:gd name="connsiteY6455" fmla="*/ 2595325 h 3911859"/>
                <a:gd name="connsiteX6456" fmla="*/ 5982846 w 7123922"/>
                <a:gd name="connsiteY6456" fmla="*/ 2621217 h 3911859"/>
                <a:gd name="connsiteX6457" fmla="*/ 5976547 w 7123922"/>
                <a:gd name="connsiteY6457" fmla="*/ 2639412 h 3911859"/>
                <a:gd name="connsiteX6458" fmla="*/ 5973748 w 7123922"/>
                <a:gd name="connsiteY6458" fmla="*/ 2651308 h 3911859"/>
                <a:gd name="connsiteX6459" fmla="*/ 5973048 w 7123922"/>
                <a:gd name="connsiteY6459" fmla="*/ 2667404 h 3911859"/>
                <a:gd name="connsiteX6460" fmla="*/ 5973048 w 7123922"/>
                <a:gd name="connsiteY6460" fmla="*/ 2669503 h 3911859"/>
                <a:gd name="connsiteX6461" fmla="*/ 5965351 w 7123922"/>
                <a:gd name="connsiteY6461" fmla="*/ 2674402 h 3911859"/>
                <a:gd name="connsiteX6462" fmla="*/ 5957653 w 7123922"/>
                <a:gd name="connsiteY6462" fmla="*/ 2673002 h 3911859"/>
                <a:gd name="connsiteX6463" fmla="*/ 5942257 w 7123922"/>
                <a:gd name="connsiteY6463" fmla="*/ 2677200 h 3911859"/>
                <a:gd name="connsiteX6464" fmla="*/ 5933160 w 7123922"/>
                <a:gd name="connsiteY6464" fmla="*/ 2673701 h 3911859"/>
                <a:gd name="connsiteX6465" fmla="*/ 5928261 w 7123922"/>
                <a:gd name="connsiteY6465" fmla="*/ 2668103 h 3911859"/>
                <a:gd name="connsiteX6466" fmla="*/ 5905868 w 7123922"/>
                <a:gd name="connsiteY6466" fmla="*/ 2660406 h 3911859"/>
                <a:gd name="connsiteX6467" fmla="*/ 5900269 w 7123922"/>
                <a:gd name="connsiteY6467" fmla="*/ 2661105 h 3911859"/>
                <a:gd name="connsiteX6468" fmla="*/ 5884874 w 7123922"/>
                <a:gd name="connsiteY6468" fmla="*/ 2665304 h 3911859"/>
                <a:gd name="connsiteX6469" fmla="*/ 5873678 w 7123922"/>
                <a:gd name="connsiteY6469" fmla="*/ 2661805 h 3911859"/>
                <a:gd name="connsiteX6470" fmla="*/ 5862480 w 7123922"/>
                <a:gd name="connsiteY6470" fmla="*/ 2656207 h 3911859"/>
                <a:gd name="connsiteX6471" fmla="*/ 5849185 w 7123922"/>
                <a:gd name="connsiteY6471" fmla="*/ 2655507 h 3911859"/>
                <a:gd name="connsiteX6472" fmla="*/ 5836588 w 7123922"/>
                <a:gd name="connsiteY6472" fmla="*/ 2645010 h 3911859"/>
                <a:gd name="connsiteX6473" fmla="*/ 5832390 w 7123922"/>
                <a:gd name="connsiteY6473" fmla="*/ 2626115 h 3911859"/>
                <a:gd name="connsiteX6474" fmla="*/ 5829590 w 7123922"/>
                <a:gd name="connsiteY6474" fmla="*/ 2622616 h 3911859"/>
                <a:gd name="connsiteX6475" fmla="*/ 5818394 w 7123922"/>
                <a:gd name="connsiteY6475" fmla="*/ 2610020 h 3911859"/>
                <a:gd name="connsiteX6476" fmla="*/ 5808596 w 7123922"/>
                <a:gd name="connsiteY6476" fmla="*/ 2584128 h 3911859"/>
                <a:gd name="connsiteX6477" fmla="*/ 5808596 w 7123922"/>
                <a:gd name="connsiteY6477" fmla="*/ 2584128 h 3911859"/>
                <a:gd name="connsiteX6478" fmla="*/ 1874343 w 7123922"/>
                <a:gd name="connsiteY6478" fmla="*/ 647792 h 3911859"/>
                <a:gd name="connsiteX6479" fmla="*/ 1874343 w 7123922"/>
                <a:gd name="connsiteY6479" fmla="*/ 649192 h 3911859"/>
                <a:gd name="connsiteX6480" fmla="*/ 1876443 w 7123922"/>
                <a:gd name="connsiteY6480" fmla="*/ 648492 h 3911859"/>
                <a:gd name="connsiteX6481" fmla="*/ 1874343 w 7123922"/>
                <a:gd name="connsiteY6481" fmla="*/ 647792 h 3911859"/>
                <a:gd name="connsiteX6482" fmla="*/ 1874343 w 7123922"/>
                <a:gd name="connsiteY6482" fmla="*/ 647792 h 3911859"/>
                <a:gd name="connsiteX6483" fmla="*/ 1973714 w 7123922"/>
                <a:gd name="connsiteY6483" fmla="*/ 615602 h 3911859"/>
                <a:gd name="connsiteX6484" fmla="*/ 1974414 w 7123922"/>
                <a:gd name="connsiteY6484" fmla="*/ 616302 h 3911859"/>
                <a:gd name="connsiteX6485" fmla="*/ 1975814 w 7123922"/>
                <a:gd name="connsiteY6485" fmla="*/ 613502 h 3911859"/>
                <a:gd name="connsiteX6486" fmla="*/ 1973714 w 7123922"/>
                <a:gd name="connsiteY6486" fmla="*/ 615602 h 3911859"/>
                <a:gd name="connsiteX6487" fmla="*/ 1973714 w 7123922"/>
                <a:gd name="connsiteY6487" fmla="*/ 615602 h 3911859"/>
                <a:gd name="connsiteX6488" fmla="*/ 2143065 w 7123922"/>
                <a:gd name="connsiteY6488" fmla="*/ 735967 h 3911859"/>
                <a:gd name="connsiteX6489" fmla="*/ 2140966 w 7123922"/>
                <a:gd name="connsiteY6489" fmla="*/ 737366 h 3911859"/>
                <a:gd name="connsiteX6490" fmla="*/ 2142365 w 7123922"/>
                <a:gd name="connsiteY6490" fmla="*/ 742965 h 3911859"/>
                <a:gd name="connsiteX6491" fmla="*/ 2141666 w 7123922"/>
                <a:gd name="connsiteY6491" fmla="*/ 742965 h 3911859"/>
                <a:gd name="connsiteX6492" fmla="*/ 2140966 w 7123922"/>
                <a:gd name="connsiteY6492" fmla="*/ 745064 h 3911859"/>
                <a:gd name="connsiteX6493" fmla="*/ 2142365 w 7123922"/>
                <a:gd name="connsiteY6493" fmla="*/ 743664 h 3911859"/>
                <a:gd name="connsiteX6494" fmla="*/ 2142365 w 7123922"/>
                <a:gd name="connsiteY6494" fmla="*/ 742965 h 3911859"/>
                <a:gd name="connsiteX6495" fmla="*/ 2145864 w 7123922"/>
                <a:gd name="connsiteY6495" fmla="*/ 738066 h 3911859"/>
                <a:gd name="connsiteX6496" fmla="*/ 2143065 w 7123922"/>
                <a:gd name="connsiteY6496" fmla="*/ 735967 h 3911859"/>
                <a:gd name="connsiteX6497" fmla="*/ 2143065 w 7123922"/>
                <a:gd name="connsiteY6497" fmla="*/ 735967 h 3911859"/>
                <a:gd name="connsiteX6498" fmla="*/ 2016402 w 7123922"/>
                <a:gd name="connsiteY6498" fmla="*/ 950804 h 3911859"/>
                <a:gd name="connsiteX6499" fmla="*/ 2026899 w 7123922"/>
                <a:gd name="connsiteY6499" fmla="*/ 941007 h 3911859"/>
                <a:gd name="connsiteX6500" fmla="*/ 2024799 w 7123922"/>
                <a:gd name="connsiteY6500" fmla="*/ 935409 h 3911859"/>
                <a:gd name="connsiteX6501" fmla="*/ 2022700 w 7123922"/>
                <a:gd name="connsiteY6501" fmla="*/ 934009 h 3911859"/>
                <a:gd name="connsiteX6502" fmla="*/ 2018501 w 7123922"/>
                <a:gd name="connsiteY6502" fmla="*/ 935409 h 3911859"/>
                <a:gd name="connsiteX6503" fmla="*/ 2011503 w 7123922"/>
                <a:gd name="connsiteY6503" fmla="*/ 948005 h 3911859"/>
                <a:gd name="connsiteX6504" fmla="*/ 2011503 w 7123922"/>
                <a:gd name="connsiteY6504" fmla="*/ 950104 h 3911859"/>
                <a:gd name="connsiteX6505" fmla="*/ 2016402 w 7123922"/>
                <a:gd name="connsiteY6505" fmla="*/ 950804 h 3911859"/>
                <a:gd name="connsiteX6506" fmla="*/ 2016402 w 7123922"/>
                <a:gd name="connsiteY6506" fmla="*/ 950804 h 3911859"/>
                <a:gd name="connsiteX6507" fmla="*/ 2220043 w 7123922"/>
                <a:gd name="connsiteY6507" fmla="*/ 252408 h 3911859"/>
                <a:gd name="connsiteX6508" fmla="*/ 2217943 w 7123922"/>
                <a:gd name="connsiteY6508" fmla="*/ 253107 h 3911859"/>
                <a:gd name="connsiteX6509" fmla="*/ 2220043 w 7123922"/>
                <a:gd name="connsiteY6509" fmla="*/ 253807 h 3911859"/>
                <a:gd name="connsiteX6510" fmla="*/ 2220043 w 7123922"/>
                <a:gd name="connsiteY6510" fmla="*/ 252408 h 3911859"/>
                <a:gd name="connsiteX6511" fmla="*/ 2220043 w 7123922"/>
                <a:gd name="connsiteY6511" fmla="*/ 252408 h 3911859"/>
                <a:gd name="connsiteX6512" fmla="*/ 2137467 w 7123922"/>
                <a:gd name="connsiteY6512" fmla="*/ 132043 h 3911859"/>
                <a:gd name="connsiteX6513" fmla="*/ 2138167 w 7123922"/>
                <a:gd name="connsiteY6513" fmla="*/ 131343 h 3911859"/>
                <a:gd name="connsiteX6514" fmla="*/ 2136767 w 7123922"/>
                <a:gd name="connsiteY6514" fmla="*/ 131343 h 3911859"/>
                <a:gd name="connsiteX6515" fmla="*/ 2135367 w 7123922"/>
                <a:gd name="connsiteY6515" fmla="*/ 132743 h 3911859"/>
                <a:gd name="connsiteX6516" fmla="*/ 2137467 w 7123922"/>
                <a:gd name="connsiteY6516" fmla="*/ 132043 h 3911859"/>
                <a:gd name="connsiteX6517" fmla="*/ 2137467 w 7123922"/>
                <a:gd name="connsiteY6517" fmla="*/ 132043 h 3911859"/>
                <a:gd name="connsiteX6518" fmla="*/ 2873652 w 7123922"/>
                <a:gd name="connsiteY6518" fmla="*/ 743664 h 3911859"/>
                <a:gd name="connsiteX6519" fmla="*/ 2872253 w 7123922"/>
                <a:gd name="connsiteY6519" fmla="*/ 742965 h 3911859"/>
                <a:gd name="connsiteX6520" fmla="*/ 2873652 w 7123922"/>
                <a:gd name="connsiteY6520" fmla="*/ 743664 h 3911859"/>
                <a:gd name="connsiteX6521" fmla="*/ 2874352 w 7123922"/>
                <a:gd name="connsiteY6521" fmla="*/ 745064 h 3911859"/>
                <a:gd name="connsiteX6522" fmla="*/ 2873652 w 7123922"/>
                <a:gd name="connsiteY6522" fmla="*/ 743664 h 3911859"/>
                <a:gd name="connsiteX6523" fmla="*/ 2873652 w 7123922"/>
                <a:gd name="connsiteY6523" fmla="*/ 743664 h 3911859"/>
                <a:gd name="connsiteX6524" fmla="*/ 2865255 w 7123922"/>
                <a:gd name="connsiteY6524" fmla="*/ 784253 h 3911859"/>
                <a:gd name="connsiteX6525" fmla="*/ 2864555 w 7123922"/>
                <a:gd name="connsiteY6525" fmla="*/ 782853 h 3911859"/>
                <a:gd name="connsiteX6526" fmla="*/ 2865954 w 7123922"/>
                <a:gd name="connsiteY6526" fmla="*/ 782853 h 3911859"/>
                <a:gd name="connsiteX6527" fmla="*/ 2865255 w 7123922"/>
                <a:gd name="connsiteY6527" fmla="*/ 784253 h 3911859"/>
                <a:gd name="connsiteX6528" fmla="*/ 2865255 w 7123922"/>
                <a:gd name="connsiteY6528" fmla="*/ 784253 h 3911859"/>
                <a:gd name="connsiteX6529" fmla="*/ 2794575 w 7123922"/>
                <a:gd name="connsiteY6529" fmla="*/ 127144 h 3911859"/>
                <a:gd name="connsiteX6530" fmla="*/ 2792476 w 7123922"/>
                <a:gd name="connsiteY6530" fmla="*/ 123645 h 3911859"/>
                <a:gd name="connsiteX6531" fmla="*/ 2791776 w 7123922"/>
                <a:gd name="connsiteY6531" fmla="*/ 122945 h 3911859"/>
                <a:gd name="connsiteX6532" fmla="*/ 2790376 w 7123922"/>
                <a:gd name="connsiteY6532" fmla="*/ 120846 h 3911859"/>
                <a:gd name="connsiteX6533" fmla="*/ 2792476 w 7123922"/>
                <a:gd name="connsiteY6533" fmla="*/ 122945 h 3911859"/>
                <a:gd name="connsiteX6534" fmla="*/ 2792476 w 7123922"/>
                <a:gd name="connsiteY6534" fmla="*/ 123645 h 3911859"/>
                <a:gd name="connsiteX6535" fmla="*/ 2795275 w 7123922"/>
                <a:gd name="connsiteY6535" fmla="*/ 125745 h 3911859"/>
                <a:gd name="connsiteX6536" fmla="*/ 2794575 w 7123922"/>
                <a:gd name="connsiteY6536" fmla="*/ 127144 h 3911859"/>
                <a:gd name="connsiteX6537" fmla="*/ 2794575 w 7123922"/>
                <a:gd name="connsiteY6537" fmla="*/ 127144 h 3911859"/>
                <a:gd name="connsiteX6538" fmla="*/ 2785478 w 7123922"/>
                <a:gd name="connsiteY6538" fmla="*/ 118047 h 3911859"/>
                <a:gd name="connsiteX6539" fmla="*/ 2786177 w 7123922"/>
                <a:gd name="connsiteY6539" fmla="*/ 117347 h 3911859"/>
                <a:gd name="connsiteX6540" fmla="*/ 2788277 w 7123922"/>
                <a:gd name="connsiteY6540" fmla="*/ 119446 h 3911859"/>
                <a:gd name="connsiteX6541" fmla="*/ 2785478 w 7123922"/>
                <a:gd name="connsiteY6541" fmla="*/ 118047 h 3911859"/>
                <a:gd name="connsiteX6542" fmla="*/ 2785478 w 7123922"/>
                <a:gd name="connsiteY6542" fmla="*/ 118047 h 3911859"/>
                <a:gd name="connsiteX6543" fmla="*/ 2644819 w 7123922"/>
                <a:gd name="connsiteY6543" fmla="*/ 959901 h 3911859"/>
                <a:gd name="connsiteX6544" fmla="*/ 2643419 w 7123922"/>
                <a:gd name="connsiteY6544" fmla="*/ 958502 h 3911859"/>
                <a:gd name="connsiteX6545" fmla="*/ 2645519 w 7123922"/>
                <a:gd name="connsiteY6545" fmla="*/ 957802 h 3911859"/>
                <a:gd name="connsiteX6546" fmla="*/ 2646918 w 7123922"/>
                <a:gd name="connsiteY6546" fmla="*/ 959202 h 3911859"/>
                <a:gd name="connsiteX6547" fmla="*/ 2644819 w 7123922"/>
                <a:gd name="connsiteY6547" fmla="*/ 959901 h 3911859"/>
                <a:gd name="connsiteX6548" fmla="*/ 2644819 w 7123922"/>
                <a:gd name="connsiteY6548" fmla="*/ 959901 h 3911859"/>
                <a:gd name="connsiteX6549" fmla="*/ 2273227 w 7123922"/>
                <a:gd name="connsiteY6549" fmla="*/ 2968316 h 3911859"/>
                <a:gd name="connsiteX6550" fmla="*/ 2273227 w 7123922"/>
                <a:gd name="connsiteY6550" fmla="*/ 2966916 h 3911859"/>
                <a:gd name="connsiteX6551" fmla="*/ 2271128 w 7123922"/>
                <a:gd name="connsiteY6551" fmla="*/ 2967616 h 3911859"/>
                <a:gd name="connsiteX6552" fmla="*/ 2273227 w 7123922"/>
                <a:gd name="connsiteY6552" fmla="*/ 2968316 h 3911859"/>
                <a:gd name="connsiteX6553" fmla="*/ 2273227 w 7123922"/>
                <a:gd name="connsiteY6553" fmla="*/ 2968316 h 3911859"/>
                <a:gd name="connsiteX6554" fmla="*/ 2255033 w 7123922"/>
                <a:gd name="connsiteY6554" fmla="*/ 2682799 h 3911859"/>
                <a:gd name="connsiteX6555" fmla="*/ 2255732 w 7123922"/>
                <a:gd name="connsiteY6555" fmla="*/ 2680000 h 3911859"/>
                <a:gd name="connsiteX6556" fmla="*/ 2252933 w 7123922"/>
                <a:gd name="connsiteY6556" fmla="*/ 2674402 h 3911859"/>
                <a:gd name="connsiteX6557" fmla="*/ 2250834 w 7123922"/>
                <a:gd name="connsiteY6557" fmla="*/ 2673002 h 3911859"/>
                <a:gd name="connsiteX6558" fmla="*/ 2249434 w 7123922"/>
                <a:gd name="connsiteY6558" fmla="*/ 2676501 h 3911859"/>
                <a:gd name="connsiteX6559" fmla="*/ 2253633 w 7123922"/>
                <a:gd name="connsiteY6559" fmla="*/ 2682099 h 3911859"/>
                <a:gd name="connsiteX6560" fmla="*/ 2255033 w 7123922"/>
                <a:gd name="connsiteY6560" fmla="*/ 2682799 h 3911859"/>
                <a:gd name="connsiteX6561" fmla="*/ 2255033 w 7123922"/>
                <a:gd name="connsiteY6561" fmla="*/ 2682799 h 3911859"/>
                <a:gd name="connsiteX6562" fmla="*/ 2248035 w 7123922"/>
                <a:gd name="connsiteY6562" fmla="*/ 2627515 h 3911859"/>
                <a:gd name="connsiteX6563" fmla="*/ 2252933 w 7123922"/>
                <a:gd name="connsiteY6563" fmla="*/ 2627515 h 3911859"/>
                <a:gd name="connsiteX6564" fmla="*/ 2254333 w 7123922"/>
                <a:gd name="connsiteY6564" fmla="*/ 2626115 h 3911859"/>
                <a:gd name="connsiteX6565" fmla="*/ 2252933 w 7123922"/>
                <a:gd name="connsiteY6565" fmla="*/ 2624716 h 3911859"/>
                <a:gd name="connsiteX6566" fmla="*/ 2248035 w 7123922"/>
                <a:gd name="connsiteY6566" fmla="*/ 2626115 h 3911859"/>
                <a:gd name="connsiteX6567" fmla="*/ 2248035 w 7123922"/>
                <a:gd name="connsiteY6567" fmla="*/ 2627515 h 3911859"/>
                <a:gd name="connsiteX6568" fmla="*/ 2248035 w 7123922"/>
                <a:gd name="connsiteY6568" fmla="*/ 2627515 h 3911859"/>
                <a:gd name="connsiteX6569" fmla="*/ 2220742 w 7123922"/>
                <a:gd name="connsiteY6569" fmla="*/ 2600223 h 3911859"/>
                <a:gd name="connsiteX6570" fmla="*/ 2223542 w 7123922"/>
                <a:gd name="connsiteY6570" fmla="*/ 2596024 h 3911859"/>
                <a:gd name="connsiteX6571" fmla="*/ 2220043 w 7123922"/>
                <a:gd name="connsiteY6571" fmla="*/ 2597424 h 3911859"/>
                <a:gd name="connsiteX6572" fmla="*/ 2213744 w 7123922"/>
                <a:gd name="connsiteY6572" fmla="*/ 2594625 h 3911859"/>
                <a:gd name="connsiteX6573" fmla="*/ 2213045 w 7123922"/>
                <a:gd name="connsiteY6573" fmla="*/ 2591126 h 3911859"/>
                <a:gd name="connsiteX6574" fmla="*/ 2209546 w 7123922"/>
                <a:gd name="connsiteY6574" fmla="*/ 2596024 h 3911859"/>
                <a:gd name="connsiteX6575" fmla="*/ 2210945 w 7123922"/>
                <a:gd name="connsiteY6575" fmla="*/ 2602323 h 3911859"/>
                <a:gd name="connsiteX6576" fmla="*/ 2220742 w 7123922"/>
                <a:gd name="connsiteY6576" fmla="*/ 2600223 h 3911859"/>
                <a:gd name="connsiteX6577" fmla="*/ 2220742 w 7123922"/>
                <a:gd name="connsiteY6577" fmla="*/ 2600223 h 3911859"/>
                <a:gd name="connsiteX6578" fmla="*/ 2114374 w 7123922"/>
                <a:gd name="connsiteY6578" fmla="*/ 2484757 h 3911859"/>
                <a:gd name="connsiteX6579" fmla="*/ 2117873 w 7123922"/>
                <a:gd name="connsiteY6579" fmla="*/ 2483357 h 3911859"/>
                <a:gd name="connsiteX6580" fmla="*/ 2117173 w 7123922"/>
                <a:gd name="connsiteY6580" fmla="*/ 2481258 h 3911859"/>
                <a:gd name="connsiteX6581" fmla="*/ 2113674 w 7123922"/>
                <a:gd name="connsiteY6581" fmla="*/ 2482657 h 3911859"/>
                <a:gd name="connsiteX6582" fmla="*/ 2114374 w 7123922"/>
                <a:gd name="connsiteY6582" fmla="*/ 2484757 h 3911859"/>
                <a:gd name="connsiteX6583" fmla="*/ 2114374 w 7123922"/>
                <a:gd name="connsiteY6583" fmla="*/ 2484757 h 3911859"/>
                <a:gd name="connsiteX6584" fmla="*/ 1989110 w 7123922"/>
                <a:gd name="connsiteY6584" fmla="*/ 3245435 h 3911859"/>
                <a:gd name="connsiteX6585" fmla="*/ 1991209 w 7123922"/>
                <a:gd name="connsiteY6585" fmla="*/ 3244035 h 3911859"/>
                <a:gd name="connsiteX6586" fmla="*/ 1989110 w 7123922"/>
                <a:gd name="connsiteY6586" fmla="*/ 3242636 h 3911859"/>
                <a:gd name="connsiteX6587" fmla="*/ 1986311 w 7123922"/>
                <a:gd name="connsiteY6587" fmla="*/ 3242636 h 3911859"/>
                <a:gd name="connsiteX6588" fmla="*/ 1984211 w 7123922"/>
                <a:gd name="connsiteY6588" fmla="*/ 3244035 h 3911859"/>
                <a:gd name="connsiteX6589" fmla="*/ 1989110 w 7123922"/>
                <a:gd name="connsiteY6589" fmla="*/ 3245435 h 3911859"/>
                <a:gd name="connsiteX6590" fmla="*/ 1989110 w 7123922"/>
                <a:gd name="connsiteY6590" fmla="*/ 3245435 h 3911859"/>
                <a:gd name="connsiteX6591" fmla="*/ 1947822 w 7123922"/>
                <a:gd name="connsiteY6591" fmla="*/ 2437871 h 3911859"/>
                <a:gd name="connsiteX6592" fmla="*/ 1949222 w 7123922"/>
                <a:gd name="connsiteY6592" fmla="*/ 2437871 h 3911859"/>
                <a:gd name="connsiteX6593" fmla="*/ 1949222 w 7123922"/>
                <a:gd name="connsiteY6593" fmla="*/ 2435771 h 3911859"/>
                <a:gd name="connsiteX6594" fmla="*/ 1947822 w 7123922"/>
                <a:gd name="connsiteY6594" fmla="*/ 2437871 h 3911859"/>
                <a:gd name="connsiteX6595" fmla="*/ 1947822 w 7123922"/>
                <a:gd name="connsiteY6595" fmla="*/ 2437871 h 3911859"/>
                <a:gd name="connsiteX6596" fmla="*/ 1924729 w 7123922"/>
                <a:gd name="connsiteY6596" fmla="*/ 3868253 h 3911859"/>
                <a:gd name="connsiteX6597" fmla="*/ 1923329 w 7123922"/>
                <a:gd name="connsiteY6597" fmla="*/ 3868253 h 3911859"/>
                <a:gd name="connsiteX6598" fmla="*/ 1921230 w 7123922"/>
                <a:gd name="connsiteY6598" fmla="*/ 3865454 h 3911859"/>
                <a:gd name="connsiteX6599" fmla="*/ 1919130 w 7123922"/>
                <a:gd name="connsiteY6599" fmla="*/ 3866154 h 3911859"/>
                <a:gd name="connsiteX6600" fmla="*/ 1922629 w 7123922"/>
                <a:gd name="connsiteY6600" fmla="*/ 3868253 h 3911859"/>
                <a:gd name="connsiteX6601" fmla="*/ 1924729 w 7123922"/>
                <a:gd name="connsiteY6601" fmla="*/ 3868253 h 3911859"/>
                <a:gd name="connsiteX6602" fmla="*/ 1924729 w 7123922"/>
                <a:gd name="connsiteY6602" fmla="*/ 3869653 h 3911859"/>
                <a:gd name="connsiteX6603" fmla="*/ 1925429 w 7123922"/>
                <a:gd name="connsiteY6603" fmla="*/ 3873152 h 3911859"/>
                <a:gd name="connsiteX6604" fmla="*/ 1931027 w 7123922"/>
                <a:gd name="connsiteY6604" fmla="*/ 3875951 h 3911859"/>
                <a:gd name="connsiteX6605" fmla="*/ 1935226 w 7123922"/>
                <a:gd name="connsiteY6605" fmla="*/ 3874552 h 3911859"/>
                <a:gd name="connsiteX6606" fmla="*/ 1936625 w 7123922"/>
                <a:gd name="connsiteY6606" fmla="*/ 3875251 h 3911859"/>
                <a:gd name="connsiteX6607" fmla="*/ 1936625 w 7123922"/>
                <a:gd name="connsiteY6607" fmla="*/ 3874552 h 3911859"/>
                <a:gd name="connsiteX6608" fmla="*/ 1940824 w 7123922"/>
                <a:gd name="connsiteY6608" fmla="*/ 3873152 h 3911859"/>
                <a:gd name="connsiteX6609" fmla="*/ 1942224 w 7123922"/>
                <a:gd name="connsiteY6609" fmla="*/ 3869653 h 3911859"/>
                <a:gd name="connsiteX6610" fmla="*/ 1940124 w 7123922"/>
                <a:gd name="connsiteY6610" fmla="*/ 3868253 h 3911859"/>
                <a:gd name="connsiteX6611" fmla="*/ 1936625 w 7123922"/>
                <a:gd name="connsiteY6611" fmla="*/ 3870353 h 3911859"/>
                <a:gd name="connsiteX6612" fmla="*/ 1936625 w 7123922"/>
                <a:gd name="connsiteY6612" fmla="*/ 3873851 h 3911859"/>
                <a:gd name="connsiteX6613" fmla="*/ 1935926 w 7123922"/>
                <a:gd name="connsiteY6613" fmla="*/ 3873851 h 3911859"/>
                <a:gd name="connsiteX6614" fmla="*/ 1935226 w 7123922"/>
                <a:gd name="connsiteY6614" fmla="*/ 3873851 h 3911859"/>
                <a:gd name="connsiteX6615" fmla="*/ 1925429 w 7123922"/>
                <a:gd name="connsiteY6615" fmla="*/ 3868953 h 3911859"/>
                <a:gd name="connsiteX6616" fmla="*/ 1924729 w 7123922"/>
                <a:gd name="connsiteY6616" fmla="*/ 3868253 h 3911859"/>
                <a:gd name="connsiteX6617" fmla="*/ 1924729 w 7123922"/>
                <a:gd name="connsiteY6617" fmla="*/ 3868253 h 3911859"/>
                <a:gd name="connsiteX6618" fmla="*/ 1942224 w 7123922"/>
                <a:gd name="connsiteY6618" fmla="*/ 3850758 h 3911859"/>
                <a:gd name="connsiteX6619" fmla="*/ 1939425 w 7123922"/>
                <a:gd name="connsiteY6619" fmla="*/ 3855657 h 3911859"/>
                <a:gd name="connsiteX6620" fmla="*/ 1941524 w 7123922"/>
                <a:gd name="connsiteY6620" fmla="*/ 3855657 h 3911859"/>
                <a:gd name="connsiteX6621" fmla="*/ 1945723 w 7123922"/>
                <a:gd name="connsiteY6621" fmla="*/ 3852858 h 3911859"/>
                <a:gd name="connsiteX6622" fmla="*/ 1946422 w 7123922"/>
                <a:gd name="connsiteY6622" fmla="*/ 3850758 h 3911859"/>
                <a:gd name="connsiteX6623" fmla="*/ 1942224 w 7123922"/>
                <a:gd name="connsiteY6623" fmla="*/ 3850758 h 3911859"/>
                <a:gd name="connsiteX6624" fmla="*/ 1942224 w 7123922"/>
                <a:gd name="connsiteY6624" fmla="*/ 3850758 h 3911859"/>
                <a:gd name="connsiteX6625" fmla="*/ 1903035 w 7123922"/>
                <a:gd name="connsiteY6625" fmla="*/ 3838162 h 3911859"/>
                <a:gd name="connsiteX6626" fmla="*/ 1903735 w 7123922"/>
                <a:gd name="connsiteY6626" fmla="*/ 3836762 h 3911859"/>
                <a:gd name="connsiteX6627" fmla="*/ 1903035 w 7123922"/>
                <a:gd name="connsiteY6627" fmla="*/ 3838162 h 3911859"/>
                <a:gd name="connsiteX6628" fmla="*/ 1901636 w 7123922"/>
                <a:gd name="connsiteY6628" fmla="*/ 3838162 h 3911859"/>
                <a:gd name="connsiteX6629" fmla="*/ 1900936 w 7123922"/>
                <a:gd name="connsiteY6629" fmla="*/ 3839562 h 3911859"/>
                <a:gd name="connsiteX6630" fmla="*/ 1897437 w 7123922"/>
                <a:gd name="connsiteY6630" fmla="*/ 3843061 h 3911859"/>
                <a:gd name="connsiteX6631" fmla="*/ 1896037 w 7123922"/>
                <a:gd name="connsiteY6631" fmla="*/ 3843760 h 3911859"/>
                <a:gd name="connsiteX6632" fmla="*/ 1895337 w 7123922"/>
                <a:gd name="connsiteY6632" fmla="*/ 3845160 h 3911859"/>
                <a:gd name="connsiteX6633" fmla="*/ 1896737 w 7123922"/>
                <a:gd name="connsiteY6633" fmla="*/ 3844460 h 3911859"/>
                <a:gd name="connsiteX6634" fmla="*/ 1897437 w 7123922"/>
                <a:gd name="connsiteY6634" fmla="*/ 3843061 h 3911859"/>
                <a:gd name="connsiteX6635" fmla="*/ 1900936 w 7123922"/>
                <a:gd name="connsiteY6635" fmla="*/ 3839562 h 3911859"/>
                <a:gd name="connsiteX6636" fmla="*/ 1902335 w 7123922"/>
                <a:gd name="connsiteY6636" fmla="*/ 3838862 h 3911859"/>
                <a:gd name="connsiteX6637" fmla="*/ 1903035 w 7123922"/>
                <a:gd name="connsiteY6637" fmla="*/ 3838162 h 3911859"/>
                <a:gd name="connsiteX6638" fmla="*/ 1903035 w 7123922"/>
                <a:gd name="connsiteY6638" fmla="*/ 3838162 h 3911859"/>
                <a:gd name="connsiteX6639" fmla="*/ 1889739 w 7123922"/>
                <a:gd name="connsiteY6639" fmla="*/ 3857057 h 3911859"/>
                <a:gd name="connsiteX6640" fmla="*/ 1891838 w 7123922"/>
                <a:gd name="connsiteY6640" fmla="*/ 3857057 h 3911859"/>
                <a:gd name="connsiteX6641" fmla="*/ 1891139 w 7123922"/>
                <a:gd name="connsiteY6641" fmla="*/ 3855657 h 3911859"/>
                <a:gd name="connsiteX6642" fmla="*/ 1889039 w 7123922"/>
                <a:gd name="connsiteY6642" fmla="*/ 3856357 h 3911859"/>
                <a:gd name="connsiteX6643" fmla="*/ 1889739 w 7123922"/>
                <a:gd name="connsiteY6643" fmla="*/ 3857057 h 3911859"/>
                <a:gd name="connsiteX6644" fmla="*/ 1889739 w 7123922"/>
                <a:gd name="connsiteY6644" fmla="*/ 3857057 h 3911859"/>
                <a:gd name="connsiteX6645" fmla="*/ 1884840 w 7123922"/>
                <a:gd name="connsiteY6645" fmla="*/ 3828365 h 3911859"/>
                <a:gd name="connsiteX6646" fmla="*/ 1884840 w 7123922"/>
                <a:gd name="connsiteY6646" fmla="*/ 3826265 h 3911859"/>
                <a:gd name="connsiteX6647" fmla="*/ 1879942 w 7123922"/>
                <a:gd name="connsiteY6647" fmla="*/ 3825566 h 3911859"/>
                <a:gd name="connsiteX6648" fmla="*/ 1878542 w 7123922"/>
                <a:gd name="connsiteY6648" fmla="*/ 3829065 h 3911859"/>
                <a:gd name="connsiteX6649" fmla="*/ 1880642 w 7123922"/>
                <a:gd name="connsiteY6649" fmla="*/ 3829764 h 3911859"/>
                <a:gd name="connsiteX6650" fmla="*/ 1884840 w 7123922"/>
                <a:gd name="connsiteY6650" fmla="*/ 3828365 h 3911859"/>
                <a:gd name="connsiteX6651" fmla="*/ 1884840 w 7123922"/>
                <a:gd name="connsiteY6651" fmla="*/ 3828365 h 3911859"/>
                <a:gd name="connsiteX6652" fmla="*/ 1870844 w 7123922"/>
                <a:gd name="connsiteY6652" fmla="*/ 3803872 h 3911859"/>
                <a:gd name="connsiteX6653" fmla="*/ 1870844 w 7123922"/>
                <a:gd name="connsiteY6653" fmla="*/ 3802473 h 3911859"/>
                <a:gd name="connsiteX6654" fmla="*/ 1870844 w 7123922"/>
                <a:gd name="connsiteY6654" fmla="*/ 3803872 h 3911859"/>
                <a:gd name="connsiteX6655" fmla="*/ 1870145 w 7123922"/>
                <a:gd name="connsiteY6655" fmla="*/ 3803872 h 3911859"/>
                <a:gd name="connsiteX6656" fmla="*/ 1868745 w 7123922"/>
                <a:gd name="connsiteY6656" fmla="*/ 3805272 h 3911859"/>
                <a:gd name="connsiteX6657" fmla="*/ 1870145 w 7123922"/>
                <a:gd name="connsiteY6657" fmla="*/ 3804572 h 3911859"/>
                <a:gd name="connsiteX6658" fmla="*/ 1870844 w 7123922"/>
                <a:gd name="connsiteY6658" fmla="*/ 3803872 h 3911859"/>
                <a:gd name="connsiteX6659" fmla="*/ 1870844 w 7123922"/>
                <a:gd name="connsiteY6659" fmla="*/ 3803872 h 3911859"/>
                <a:gd name="connsiteX6660" fmla="*/ 1819759 w 7123922"/>
                <a:gd name="connsiteY6660" fmla="*/ 2925628 h 3911859"/>
                <a:gd name="connsiteX6661" fmla="*/ 1821859 w 7123922"/>
                <a:gd name="connsiteY6661" fmla="*/ 2926328 h 3911859"/>
                <a:gd name="connsiteX6662" fmla="*/ 1819759 w 7123922"/>
                <a:gd name="connsiteY6662" fmla="*/ 2925628 h 3911859"/>
                <a:gd name="connsiteX6663" fmla="*/ 1819759 w 7123922"/>
                <a:gd name="connsiteY6663" fmla="*/ 2925628 h 3911859"/>
                <a:gd name="connsiteX6664" fmla="*/ 1804364 w 7123922"/>
                <a:gd name="connsiteY6664" fmla="*/ 2910233 h 3911859"/>
                <a:gd name="connsiteX6665" fmla="*/ 1802264 w 7123922"/>
                <a:gd name="connsiteY6665" fmla="*/ 2910233 h 3911859"/>
                <a:gd name="connsiteX6666" fmla="*/ 1801565 w 7123922"/>
                <a:gd name="connsiteY6666" fmla="*/ 2914431 h 3911859"/>
                <a:gd name="connsiteX6667" fmla="*/ 1819759 w 7123922"/>
                <a:gd name="connsiteY6667" fmla="*/ 2925628 h 3911859"/>
                <a:gd name="connsiteX6668" fmla="*/ 1819759 w 7123922"/>
                <a:gd name="connsiteY6668" fmla="*/ 2925628 h 3911859"/>
                <a:gd name="connsiteX6669" fmla="*/ 1819759 w 7123922"/>
                <a:gd name="connsiteY6669" fmla="*/ 2925628 h 3911859"/>
                <a:gd name="connsiteX6670" fmla="*/ 1812761 w 7123922"/>
                <a:gd name="connsiteY6670" fmla="*/ 3710100 h 3911859"/>
                <a:gd name="connsiteX6671" fmla="*/ 1813461 w 7123922"/>
                <a:gd name="connsiteY6671" fmla="*/ 3708000 h 3911859"/>
                <a:gd name="connsiteX6672" fmla="*/ 1811362 w 7123922"/>
                <a:gd name="connsiteY6672" fmla="*/ 3707300 h 3911859"/>
                <a:gd name="connsiteX6673" fmla="*/ 1811362 w 7123922"/>
                <a:gd name="connsiteY6673" fmla="*/ 3709399 h 3911859"/>
                <a:gd name="connsiteX6674" fmla="*/ 1812761 w 7123922"/>
                <a:gd name="connsiteY6674" fmla="*/ 3710100 h 3911859"/>
                <a:gd name="connsiteX6675" fmla="*/ 1812761 w 7123922"/>
                <a:gd name="connsiteY6675" fmla="*/ 3710100 h 3911859"/>
                <a:gd name="connsiteX6676" fmla="*/ 1758877 w 7123922"/>
                <a:gd name="connsiteY6676" fmla="*/ 2390284 h 3911859"/>
                <a:gd name="connsiteX6677" fmla="*/ 1759577 w 7123922"/>
                <a:gd name="connsiteY6677" fmla="*/ 2383986 h 3911859"/>
                <a:gd name="connsiteX6678" fmla="*/ 1758877 w 7123922"/>
                <a:gd name="connsiteY6678" fmla="*/ 2376288 h 3911859"/>
                <a:gd name="connsiteX6679" fmla="*/ 1758177 w 7123922"/>
                <a:gd name="connsiteY6679" fmla="*/ 2374189 h 3911859"/>
                <a:gd name="connsiteX6680" fmla="*/ 1753979 w 7123922"/>
                <a:gd name="connsiteY6680" fmla="*/ 2374889 h 3911859"/>
                <a:gd name="connsiteX6681" fmla="*/ 1750480 w 7123922"/>
                <a:gd name="connsiteY6681" fmla="*/ 2390984 h 3911859"/>
                <a:gd name="connsiteX6682" fmla="*/ 1754678 w 7123922"/>
                <a:gd name="connsiteY6682" fmla="*/ 2393783 h 3911859"/>
                <a:gd name="connsiteX6683" fmla="*/ 1758877 w 7123922"/>
                <a:gd name="connsiteY6683" fmla="*/ 2390284 h 3911859"/>
                <a:gd name="connsiteX6684" fmla="*/ 1758877 w 7123922"/>
                <a:gd name="connsiteY6684" fmla="*/ 2390284 h 3911859"/>
                <a:gd name="connsiteX6685" fmla="*/ 1453066 w 7123922"/>
                <a:gd name="connsiteY6685" fmla="*/ 2349696 h 3911859"/>
                <a:gd name="connsiteX6686" fmla="*/ 1453066 w 7123922"/>
                <a:gd name="connsiteY6686" fmla="*/ 2347597 h 3911859"/>
                <a:gd name="connsiteX6687" fmla="*/ 1442569 w 7123922"/>
                <a:gd name="connsiteY6687" fmla="*/ 2341998 h 3911859"/>
                <a:gd name="connsiteX6688" fmla="*/ 1441170 w 7123922"/>
                <a:gd name="connsiteY6688" fmla="*/ 2343398 h 3911859"/>
                <a:gd name="connsiteX6689" fmla="*/ 1450967 w 7123922"/>
                <a:gd name="connsiteY6689" fmla="*/ 2351096 h 3911859"/>
                <a:gd name="connsiteX6690" fmla="*/ 1453066 w 7123922"/>
                <a:gd name="connsiteY6690" fmla="*/ 2349696 h 3911859"/>
                <a:gd name="connsiteX6691" fmla="*/ 1453066 w 7123922"/>
                <a:gd name="connsiteY6691" fmla="*/ 2349696 h 3911859"/>
                <a:gd name="connsiteX6692" fmla="*/ 1032489 w 7123922"/>
                <a:gd name="connsiteY6692" fmla="*/ 549821 h 3911859"/>
                <a:gd name="connsiteX6693" fmla="*/ 1032489 w 7123922"/>
                <a:gd name="connsiteY6693" fmla="*/ 548421 h 3911859"/>
                <a:gd name="connsiteX6694" fmla="*/ 1003797 w 7123922"/>
                <a:gd name="connsiteY6694" fmla="*/ 550521 h 3911859"/>
                <a:gd name="connsiteX6695" fmla="*/ 1001698 w 7123922"/>
                <a:gd name="connsiteY6695" fmla="*/ 550521 h 3911859"/>
                <a:gd name="connsiteX6696" fmla="*/ 996099 w 7123922"/>
                <a:gd name="connsiteY6696" fmla="*/ 556119 h 3911859"/>
                <a:gd name="connsiteX6697" fmla="*/ 995400 w 7123922"/>
                <a:gd name="connsiteY6697" fmla="*/ 556819 h 3911859"/>
                <a:gd name="connsiteX6698" fmla="*/ 991201 w 7123922"/>
                <a:gd name="connsiteY6698" fmla="*/ 558918 h 3911859"/>
                <a:gd name="connsiteX6699" fmla="*/ 993300 w 7123922"/>
                <a:gd name="connsiteY6699" fmla="*/ 559618 h 3911859"/>
                <a:gd name="connsiteX6700" fmla="*/ 995400 w 7123922"/>
                <a:gd name="connsiteY6700" fmla="*/ 556819 h 3911859"/>
                <a:gd name="connsiteX6701" fmla="*/ 996799 w 7123922"/>
                <a:gd name="connsiteY6701" fmla="*/ 556819 h 3911859"/>
                <a:gd name="connsiteX6702" fmla="*/ 1002398 w 7123922"/>
                <a:gd name="connsiteY6702" fmla="*/ 551220 h 3911859"/>
                <a:gd name="connsiteX6703" fmla="*/ 1003797 w 7123922"/>
                <a:gd name="connsiteY6703" fmla="*/ 550521 h 3911859"/>
                <a:gd name="connsiteX6704" fmla="*/ 1030390 w 7123922"/>
                <a:gd name="connsiteY6704" fmla="*/ 550521 h 3911859"/>
                <a:gd name="connsiteX6705" fmla="*/ 1032489 w 7123922"/>
                <a:gd name="connsiteY6705" fmla="*/ 549821 h 3911859"/>
                <a:gd name="connsiteX6706" fmla="*/ 1032489 w 7123922"/>
                <a:gd name="connsiteY6706" fmla="*/ 549821 h 3911859"/>
                <a:gd name="connsiteX6707" fmla="*/ 975106 w 7123922"/>
                <a:gd name="connsiteY6707" fmla="*/ 566616 h 3911859"/>
                <a:gd name="connsiteX6708" fmla="*/ 975805 w 7123922"/>
                <a:gd name="connsiteY6708" fmla="*/ 565916 h 3911859"/>
                <a:gd name="connsiteX6709" fmla="*/ 974406 w 7123922"/>
                <a:gd name="connsiteY6709" fmla="*/ 565916 h 3911859"/>
                <a:gd name="connsiteX6710" fmla="*/ 973706 w 7123922"/>
                <a:gd name="connsiteY6710" fmla="*/ 568016 h 3911859"/>
                <a:gd name="connsiteX6711" fmla="*/ 975106 w 7123922"/>
                <a:gd name="connsiteY6711" fmla="*/ 566616 h 3911859"/>
                <a:gd name="connsiteX6712" fmla="*/ 975106 w 7123922"/>
                <a:gd name="connsiteY6712" fmla="*/ 566616 h 3911859"/>
                <a:gd name="connsiteX6713" fmla="*/ 937317 w 7123922"/>
                <a:gd name="connsiteY6713" fmla="*/ 577813 h 3911859"/>
                <a:gd name="connsiteX6714" fmla="*/ 940116 w 7123922"/>
                <a:gd name="connsiteY6714" fmla="*/ 575014 h 3911859"/>
                <a:gd name="connsiteX6715" fmla="*/ 939416 w 7123922"/>
                <a:gd name="connsiteY6715" fmla="*/ 563817 h 3911859"/>
                <a:gd name="connsiteX6716" fmla="*/ 938016 w 7123922"/>
                <a:gd name="connsiteY6716" fmla="*/ 563117 h 3911859"/>
                <a:gd name="connsiteX6717" fmla="*/ 936617 w 7123922"/>
                <a:gd name="connsiteY6717" fmla="*/ 565216 h 3911859"/>
                <a:gd name="connsiteX6718" fmla="*/ 935917 w 7123922"/>
                <a:gd name="connsiteY6718" fmla="*/ 572914 h 3911859"/>
                <a:gd name="connsiteX6719" fmla="*/ 935917 w 7123922"/>
                <a:gd name="connsiteY6719" fmla="*/ 576413 h 3911859"/>
                <a:gd name="connsiteX6720" fmla="*/ 937317 w 7123922"/>
                <a:gd name="connsiteY6720" fmla="*/ 577813 h 3911859"/>
                <a:gd name="connsiteX6721" fmla="*/ 937317 w 7123922"/>
                <a:gd name="connsiteY6721" fmla="*/ 577813 h 3911859"/>
                <a:gd name="connsiteX6722" fmla="*/ 1586028 w 7123922"/>
                <a:gd name="connsiteY6722" fmla="*/ 1302102 h 3911859"/>
                <a:gd name="connsiteX6723" fmla="*/ 1584628 w 7123922"/>
                <a:gd name="connsiteY6723" fmla="*/ 1302801 h 3911859"/>
                <a:gd name="connsiteX6724" fmla="*/ 1586028 w 7123922"/>
                <a:gd name="connsiteY6724" fmla="*/ 1302102 h 3911859"/>
                <a:gd name="connsiteX6725" fmla="*/ 1586727 w 7123922"/>
                <a:gd name="connsiteY6725" fmla="*/ 1301402 h 3911859"/>
                <a:gd name="connsiteX6726" fmla="*/ 1589527 w 7123922"/>
                <a:gd name="connsiteY6726" fmla="*/ 1296503 h 3911859"/>
                <a:gd name="connsiteX6727" fmla="*/ 1589527 w 7123922"/>
                <a:gd name="connsiteY6727" fmla="*/ 1294404 h 3911859"/>
                <a:gd name="connsiteX6728" fmla="*/ 1586727 w 7123922"/>
                <a:gd name="connsiteY6728" fmla="*/ 1295804 h 3911859"/>
                <a:gd name="connsiteX6729" fmla="*/ 1586727 w 7123922"/>
                <a:gd name="connsiteY6729" fmla="*/ 1300702 h 3911859"/>
                <a:gd name="connsiteX6730" fmla="*/ 1586028 w 7123922"/>
                <a:gd name="connsiteY6730" fmla="*/ 1302102 h 3911859"/>
                <a:gd name="connsiteX6731" fmla="*/ 1586028 w 7123922"/>
                <a:gd name="connsiteY6731" fmla="*/ 1302102 h 3911859"/>
                <a:gd name="connsiteX6732" fmla="*/ 1688897 w 7123922"/>
                <a:gd name="connsiteY6732" fmla="*/ 866828 h 3911859"/>
                <a:gd name="connsiteX6733" fmla="*/ 1686798 w 7123922"/>
                <a:gd name="connsiteY6733" fmla="*/ 870327 h 3911859"/>
                <a:gd name="connsiteX6734" fmla="*/ 1697295 w 7123922"/>
                <a:gd name="connsiteY6734" fmla="*/ 886423 h 3911859"/>
                <a:gd name="connsiteX6735" fmla="*/ 1704293 w 7123922"/>
                <a:gd name="connsiteY6735" fmla="*/ 889222 h 3911859"/>
                <a:gd name="connsiteX6736" fmla="*/ 1706392 w 7123922"/>
                <a:gd name="connsiteY6736" fmla="*/ 887822 h 3911859"/>
                <a:gd name="connsiteX6737" fmla="*/ 1706392 w 7123922"/>
                <a:gd name="connsiteY6737" fmla="*/ 885723 h 3911859"/>
                <a:gd name="connsiteX6738" fmla="*/ 1690997 w 7123922"/>
                <a:gd name="connsiteY6738" fmla="*/ 866129 h 3911859"/>
                <a:gd name="connsiteX6739" fmla="*/ 1688897 w 7123922"/>
                <a:gd name="connsiteY6739" fmla="*/ 866828 h 3911859"/>
                <a:gd name="connsiteX6740" fmla="*/ 1688897 w 7123922"/>
                <a:gd name="connsiteY6740" fmla="*/ 866828 h 3911859"/>
                <a:gd name="connsiteX6741" fmla="*/ 2152162 w 7123922"/>
                <a:gd name="connsiteY6741" fmla="*/ 1328694 h 3911859"/>
                <a:gd name="connsiteX6742" fmla="*/ 2136767 w 7123922"/>
                <a:gd name="connsiteY6742" fmla="*/ 1337791 h 3911859"/>
                <a:gd name="connsiteX6743" fmla="*/ 2138866 w 7123922"/>
                <a:gd name="connsiteY6743" fmla="*/ 1340590 h 3911859"/>
                <a:gd name="connsiteX6744" fmla="*/ 2152862 w 7123922"/>
                <a:gd name="connsiteY6744" fmla="*/ 1330793 h 3911859"/>
                <a:gd name="connsiteX6745" fmla="*/ 2152162 w 7123922"/>
                <a:gd name="connsiteY6745" fmla="*/ 1328694 h 3911859"/>
                <a:gd name="connsiteX6746" fmla="*/ 2152162 w 7123922"/>
                <a:gd name="connsiteY6746" fmla="*/ 1328694 h 3911859"/>
                <a:gd name="connsiteX6747" fmla="*/ 5073111 w 7123922"/>
                <a:gd name="connsiteY6747" fmla="*/ 402164 h 3911859"/>
                <a:gd name="connsiteX6748" fmla="*/ 5071011 w 7123922"/>
                <a:gd name="connsiteY6748" fmla="*/ 401464 h 3911859"/>
                <a:gd name="connsiteX6749" fmla="*/ 5073111 w 7123922"/>
                <a:gd name="connsiteY6749" fmla="*/ 400764 h 3911859"/>
                <a:gd name="connsiteX6750" fmla="*/ 5073111 w 7123922"/>
                <a:gd name="connsiteY6750" fmla="*/ 402164 h 3911859"/>
                <a:gd name="connsiteX6751" fmla="*/ 5073111 w 7123922"/>
                <a:gd name="connsiteY6751" fmla="*/ 402164 h 3911859"/>
                <a:gd name="connsiteX6752" fmla="*/ 5034622 w 7123922"/>
                <a:gd name="connsiteY6752" fmla="*/ 404963 h 3911859"/>
                <a:gd name="connsiteX6753" fmla="*/ 5015028 w 7123922"/>
                <a:gd name="connsiteY6753" fmla="*/ 416860 h 3911859"/>
                <a:gd name="connsiteX6754" fmla="*/ 5008730 w 7123922"/>
                <a:gd name="connsiteY6754" fmla="*/ 417560 h 3911859"/>
                <a:gd name="connsiteX6755" fmla="*/ 5008030 w 7123922"/>
                <a:gd name="connsiteY6755" fmla="*/ 418259 h 3911859"/>
                <a:gd name="connsiteX6756" fmla="*/ 5006630 w 7123922"/>
                <a:gd name="connsiteY6756" fmla="*/ 418959 h 3911859"/>
                <a:gd name="connsiteX6757" fmla="*/ 5007330 w 7123922"/>
                <a:gd name="connsiteY6757" fmla="*/ 417560 h 3911859"/>
                <a:gd name="connsiteX6758" fmla="*/ 5008730 w 7123922"/>
                <a:gd name="connsiteY6758" fmla="*/ 417560 h 3911859"/>
                <a:gd name="connsiteX6759" fmla="*/ 5013628 w 7123922"/>
                <a:gd name="connsiteY6759" fmla="*/ 410562 h 3911859"/>
                <a:gd name="connsiteX6760" fmla="*/ 5024825 w 7123922"/>
                <a:gd name="connsiteY6760" fmla="*/ 398665 h 3911859"/>
                <a:gd name="connsiteX6761" fmla="*/ 5024825 w 7123922"/>
                <a:gd name="connsiteY6761" fmla="*/ 398665 h 3911859"/>
                <a:gd name="connsiteX6762" fmla="*/ 5024125 w 7123922"/>
                <a:gd name="connsiteY6762" fmla="*/ 397965 h 3911859"/>
                <a:gd name="connsiteX6763" fmla="*/ 5010829 w 7123922"/>
                <a:gd name="connsiteY6763" fmla="*/ 390967 h 3911859"/>
                <a:gd name="connsiteX6764" fmla="*/ 5012928 w 7123922"/>
                <a:gd name="connsiteY6764" fmla="*/ 387468 h 3911859"/>
                <a:gd name="connsiteX6765" fmla="*/ 5015028 w 7123922"/>
                <a:gd name="connsiteY6765" fmla="*/ 387468 h 3911859"/>
                <a:gd name="connsiteX6766" fmla="*/ 5018527 w 7123922"/>
                <a:gd name="connsiteY6766" fmla="*/ 390967 h 3911859"/>
                <a:gd name="connsiteX6767" fmla="*/ 5023425 w 7123922"/>
                <a:gd name="connsiteY6767" fmla="*/ 397965 h 3911859"/>
                <a:gd name="connsiteX6768" fmla="*/ 5024825 w 7123922"/>
                <a:gd name="connsiteY6768" fmla="*/ 397965 h 3911859"/>
                <a:gd name="connsiteX6769" fmla="*/ 5024125 w 7123922"/>
                <a:gd name="connsiteY6769" fmla="*/ 398665 h 3911859"/>
                <a:gd name="connsiteX6770" fmla="*/ 5031823 w 7123922"/>
                <a:gd name="connsiteY6770" fmla="*/ 400065 h 3911859"/>
                <a:gd name="connsiteX6771" fmla="*/ 5035322 w 7123922"/>
                <a:gd name="connsiteY6771" fmla="*/ 402864 h 3911859"/>
                <a:gd name="connsiteX6772" fmla="*/ 5034622 w 7123922"/>
                <a:gd name="connsiteY6772" fmla="*/ 404963 h 3911859"/>
                <a:gd name="connsiteX6773" fmla="*/ 5034622 w 7123922"/>
                <a:gd name="connsiteY6773" fmla="*/ 404963 h 3911859"/>
                <a:gd name="connsiteX6774" fmla="*/ 5002431 w 7123922"/>
                <a:gd name="connsiteY6774" fmla="*/ 423858 h 3911859"/>
                <a:gd name="connsiteX6775" fmla="*/ 5002431 w 7123922"/>
                <a:gd name="connsiteY6775" fmla="*/ 423858 h 3911859"/>
                <a:gd name="connsiteX6776" fmla="*/ 4998233 w 7123922"/>
                <a:gd name="connsiteY6776" fmla="*/ 439253 h 3911859"/>
                <a:gd name="connsiteX6777" fmla="*/ 4992634 w 7123922"/>
                <a:gd name="connsiteY6777" fmla="*/ 442752 h 3911859"/>
                <a:gd name="connsiteX6778" fmla="*/ 4984936 w 7123922"/>
                <a:gd name="connsiteY6778" fmla="*/ 452549 h 3911859"/>
                <a:gd name="connsiteX6779" fmla="*/ 4985636 w 7123922"/>
                <a:gd name="connsiteY6779" fmla="*/ 452549 h 3911859"/>
                <a:gd name="connsiteX6780" fmla="*/ 4991235 w 7123922"/>
                <a:gd name="connsiteY6780" fmla="*/ 457448 h 3911859"/>
                <a:gd name="connsiteX6781" fmla="*/ 4996833 w 7123922"/>
                <a:gd name="connsiteY6781" fmla="*/ 461647 h 3911859"/>
                <a:gd name="connsiteX6782" fmla="*/ 4997533 w 7123922"/>
                <a:gd name="connsiteY6782" fmla="*/ 463046 h 3911859"/>
                <a:gd name="connsiteX6783" fmla="*/ 4996833 w 7123922"/>
                <a:gd name="connsiteY6783" fmla="*/ 462346 h 3911859"/>
                <a:gd name="connsiteX6784" fmla="*/ 4990535 w 7123922"/>
                <a:gd name="connsiteY6784" fmla="*/ 458148 h 3911859"/>
                <a:gd name="connsiteX6785" fmla="*/ 4984936 w 7123922"/>
                <a:gd name="connsiteY6785" fmla="*/ 453249 h 3911859"/>
                <a:gd name="connsiteX6786" fmla="*/ 4984936 w 7123922"/>
                <a:gd name="connsiteY6786" fmla="*/ 452549 h 3911859"/>
                <a:gd name="connsiteX6787" fmla="*/ 4970941 w 7123922"/>
                <a:gd name="connsiteY6787" fmla="*/ 444152 h 3911859"/>
                <a:gd name="connsiteX6788" fmla="*/ 4966042 w 7123922"/>
                <a:gd name="connsiteY6788" fmla="*/ 430856 h 3911859"/>
                <a:gd name="connsiteX6789" fmla="*/ 4965342 w 7123922"/>
                <a:gd name="connsiteY6789" fmla="*/ 424558 h 3911859"/>
                <a:gd name="connsiteX6790" fmla="*/ 4964643 w 7123922"/>
                <a:gd name="connsiteY6790" fmla="*/ 423858 h 3911859"/>
                <a:gd name="connsiteX6791" fmla="*/ 4963243 w 7123922"/>
                <a:gd name="connsiteY6791" fmla="*/ 423158 h 3911859"/>
                <a:gd name="connsiteX6792" fmla="*/ 4965342 w 7123922"/>
                <a:gd name="connsiteY6792" fmla="*/ 423858 h 3911859"/>
                <a:gd name="connsiteX6793" fmla="*/ 4965342 w 7123922"/>
                <a:gd name="connsiteY6793" fmla="*/ 424558 h 3911859"/>
                <a:gd name="connsiteX6794" fmla="*/ 4973740 w 7123922"/>
                <a:gd name="connsiteY6794" fmla="*/ 429456 h 3911859"/>
                <a:gd name="connsiteX6795" fmla="*/ 4991235 w 7123922"/>
                <a:gd name="connsiteY6795" fmla="*/ 428756 h 3911859"/>
                <a:gd name="connsiteX6796" fmla="*/ 5002431 w 7123922"/>
                <a:gd name="connsiteY6796" fmla="*/ 423858 h 3911859"/>
                <a:gd name="connsiteX6797" fmla="*/ 5002431 w 7123922"/>
                <a:gd name="connsiteY6797" fmla="*/ 423858 h 3911859"/>
                <a:gd name="connsiteX6798" fmla="*/ 5003131 w 7123922"/>
                <a:gd name="connsiteY6798" fmla="*/ 422458 h 3911859"/>
                <a:gd name="connsiteX6799" fmla="*/ 5002431 w 7123922"/>
                <a:gd name="connsiteY6799" fmla="*/ 423858 h 3911859"/>
                <a:gd name="connsiteX6800" fmla="*/ 5002431 w 7123922"/>
                <a:gd name="connsiteY6800" fmla="*/ 423858 h 3911859"/>
                <a:gd name="connsiteX6801" fmla="*/ 4942249 w 7123922"/>
                <a:gd name="connsiteY6801" fmla="*/ 283199 h 3911859"/>
                <a:gd name="connsiteX6802" fmla="*/ 4942249 w 7123922"/>
                <a:gd name="connsiteY6802" fmla="*/ 281799 h 3911859"/>
                <a:gd name="connsiteX6803" fmla="*/ 4943649 w 7123922"/>
                <a:gd name="connsiteY6803" fmla="*/ 282499 h 3911859"/>
                <a:gd name="connsiteX6804" fmla="*/ 4942249 w 7123922"/>
                <a:gd name="connsiteY6804" fmla="*/ 283199 h 3911859"/>
                <a:gd name="connsiteX6805" fmla="*/ 4942249 w 7123922"/>
                <a:gd name="connsiteY6805" fmla="*/ 283199 h 3911859"/>
                <a:gd name="connsiteX6806" fmla="*/ 4903760 w 7123922"/>
                <a:gd name="connsiteY6806" fmla="*/ 363675 h 3911859"/>
                <a:gd name="connsiteX6807" fmla="*/ 4909359 w 7123922"/>
                <a:gd name="connsiteY6807" fmla="*/ 367874 h 3911859"/>
                <a:gd name="connsiteX6808" fmla="*/ 4910058 w 7123922"/>
                <a:gd name="connsiteY6808" fmla="*/ 369274 h 3911859"/>
                <a:gd name="connsiteX6809" fmla="*/ 4909359 w 7123922"/>
                <a:gd name="connsiteY6809" fmla="*/ 368574 h 3911859"/>
                <a:gd name="connsiteX6810" fmla="*/ 4903060 w 7123922"/>
                <a:gd name="connsiteY6810" fmla="*/ 364375 h 3911859"/>
                <a:gd name="connsiteX6811" fmla="*/ 4901661 w 7123922"/>
                <a:gd name="connsiteY6811" fmla="*/ 362975 h 3911859"/>
                <a:gd name="connsiteX6812" fmla="*/ 4903760 w 7123922"/>
                <a:gd name="connsiteY6812" fmla="*/ 363675 h 3911859"/>
                <a:gd name="connsiteX6813" fmla="*/ 4903760 w 7123922"/>
                <a:gd name="connsiteY6813" fmla="*/ 363675 h 3911859"/>
                <a:gd name="connsiteX6814" fmla="*/ 4788994 w 7123922"/>
                <a:gd name="connsiteY6814" fmla="*/ 705176 h 3911859"/>
                <a:gd name="connsiteX6815" fmla="*/ 4783395 w 7123922"/>
                <a:gd name="connsiteY6815" fmla="*/ 706575 h 3911859"/>
                <a:gd name="connsiteX6816" fmla="*/ 4783395 w 7123922"/>
                <a:gd name="connsiteY6816" fmla="*/ 704476 h 3911859"/>
                <a:gd name="connsiteX6817" fmla="*/ 4788994 w 7123922"/>
                <a:gd name="connsiteY6817" fmla="*/ 700977 h 3911859"/>
                <a:gd name="connsiteX6818" fmla="*/ 4790393 w 7123922"/>
                <a:gd name="connsiteY6818" fmla="*/ 703076 h 3911859"/>
                <a:gd name="connsiteX6819" fmla="*/ 4788994 w 7123922"/>
                <a:gd name="connsiteY6819" fmla="*/ 705176 h 3911859"/>
                <a:gd name="connsiteX6820" fmla="*/ 4788994 w 7123922"/>
                <a:gd name="connsiteY6820" fmla="*/ 705176 h 3911859"/>
                <a:gd name="connsiteX6821" fmla="*/ 4735109 w 7123922"/>
                <a:gd name="connsiteY6821" fmla="*/ 826240 h 3911859"/>
                <a:gd name="connsiteX6822" fmla="*/ 4733010 w 7123922"/>
                <a:gd name="connsiteY6822" fmla="*/ 824841 h 3911859"/>
                <a:gd name="connsiteX6823" fmla="*/ 4735809 w 7123922"/>
                <a:gd name="connsiteY6823" fmla="*/ 824841 h 3911859"/>
                <a:gd name="connsiteX6824" fmla="*/ 4735109 w 7123922"/>
                <a:gd name="connsiteY6824" fmla="*/ 826240 h 3911859"/>
                <a:gd name="connsiteX6825" fmla="*/ 4735109 w 7123922"/>
                <a:gd name="connsiteY6825" fmla="*/ 826240 h 3911859"/>
                <a:gd name="connsiteX6826" fmla="*/ 4727412 w 7123922"/>
                <a:gd name="connsiteY6826" fmla="*/ 805946 h 3911859"/>
                <a:gd name="connsiteX6827" fmla="*/ 4725312 w 7123922"/>
                <a:gd name="connsiteY6827" fmla="*/ 806646 h 3911859"/>
                <a:gd name="connsiteX6828" fmla="*/ 4704318 w 7123922"/>
                <a:gd name="connsiteY6828" fmla="*/ 782153 h 3911859"/>
                <a:gd name="connsiteX6829" fmla="*/ 4704318 w 7123922"/>
                <a:gd name="connsiteY6829" fmla="*/ 780054 h 3911859"/>
                <a:gd name="connsiteX6830" fmla="*/ 4708517 w 7123922"/>
                <a:gd name="connsiteY6830" fmla="*/ 777955 h 3911859"/>
                <a:gd name="connsiteX6831" fmla="*/ 4718314 w 7123922"/>
                <a:gd name="connsiteY6831" fmla="*/ 781453 h 3911859"/>
                <a:gd name="connsiteX6832" fmla="*/ 4728811 w 7123922"/>
                <a:gd name="connsiteY6832" fmla="*/ 792650 h 3911859"/>
                <a:gd name="connsiteX6833" fmla="*/ 4727412 w 7123922"/>
                <a:gd name="connsiteY6833" fmla="*/ 805946 h 3911859"/>
                <a:gd name="connsiteX6834" fmla="*/ 4727412 w 7123922"/>
                <a:gd name="connsiteY6834" fmla="*/ 805946 h 3911859"/>
                <a:gd name="connsiteX6835" fmla="*/ 4566459 w 7123922"/>
                <a:gd name="connsiteY6835" fmla="*/ 742265 h 3911859"/>
                <a:gd name="connsiteX6836" fmla="*/ 4565059 w 7123922"/>
                <a:gd name="connsiteY6836" fmla="*/ 741565 h 3911859"/>
                <a:gd name="connsiteX6837" fmla="*/ 4567158 w 7123922"/>
                <a:gd name="connsiteY6837" fmla="*/ 741565 h 3911859"/>
                <a:gd name="connsiteX6838" fmla="*/ 4566459 w 7123922"/>
                <a:gd name="connsiteY6838" fmla="*/ 742265 h 3911859"/>
                <a:gd name="connsiteX6839" fmla="*/ 4566459 w 7123922"/>
                <a:gd name="connsiteY6839" fmla="*/ 742265 h 3911859"/>
                <a:gd name="connsiteX6840" fmla="*/ 4506276 w 7123922"/>
                <a:gd name="connsiteY6840" fmla="*/ 1787060 h 3911859"/>
                <a:gd name="connsiteX6841" fmla="*/ 4471286 w 7123922"/>
                <a:gd name="connsiteY6841" fmla="*/ 1790559 h 3911859"/>
                <a:gd name="connsiteX6842" fmla="*/ 4462889 w 7123922"/>
                <a:gd name="connsiteY6842" fmla="*/ 1791259 h 3911859"/>
                <a:gd name="connsiteX6843" fmla="*/ 4427899 w 7123922"/>
                <a:gd name="connsiteY6843" fmla="*/ 1780062 h 3911859"/>
                <a:gd name="connsiteX6844" fmla="*/ 4416002 w 7123922"/>
                <a:gd name="connsiteY6844" fmla="*/ 1775164 h 3911859"/>
                <a:gd name="connsiteX6845" fmla="*/ 4405506 w 7123922"/>
                <a:gd name="connsiteY6845" fmla="*/ 1773064 h 3911859"/>
                <a:gd name="connsiteX6846" fmla="*/ 4399207 w 7123922"/>
                <a:gd name="connsiteY6846" fmla="*/ 1768865 h 3911859"/>
                <a:gd name="connsiteX6847" fmla="*/ 4394309 w 7123922"/>
                <a:gd name="connsiteY6847" fmla="*/ 1735975 h 3911859"/>
                <a:gd name="connsiteX6848" fmla="*/ 4399907 w 7123922"/>
                <a:gd name="connsiteY6848" fmla="*/ 1719880 h 3911859"/>
                <a:gd name="connsiteX6849" fmla="*/ 4413203 w 7123922"/>
                <a:gd name="connsiteY6849" fmla="*/ 1702385 h 3911859"/>
                <a:gd name="connsiteX6850" fmla="*/ 4413203 w 7123922"/>
                <a:gd name="connsiteY6850" fmla="*/ 1698186 h 3911859"/>
                <a:gd name="connsiteX6851" fmla="*/ 4409004 w 7123922"/>
                <a:gd name="connsiteY6851" fmla="*/ 1695387 h 3911859"/>
                <a:gd name="connsiteX6852" fmla="*/ 4389410 w 7123922"/>
                <a:gd name="connsiteY6852" fmla="*/ 1679292 h 3911859"/>
                <a:gd name="connsiteX6853" fmla="*/ 4370516 w 7123922"/>
                <a:gd name="connsiteY6853" fmla="*/ 1658998 h 3911859"/>
                <a:gd name="connsiteX6854" fmla="*/ 4348822 w 7123922"/>
                <a:gd name="connsiteY6854" fmla="*/ 1628906 h 3911859"/>
                <a:gd name="connsiteX6855" fmla="*/ 4331327 w 7123922"/>
                <a:gd name="connsiteY6855" fmla="*/ 1602314 h 3911859"/>
                <a:gd name="connsiteX6856" fmla="*/ 4327128 w 7123922"/>
                <a:gd name="connsiteY6856" fmla="*/ 1589018 h 3911859"/>
                <a:gd name="connsiteX6857" fmla="*/ 4332027 w 7123922"/>
                <a:gd name="connsiteY6857" fmla="*/ 1575022 h 3911859"/>
                <a:gd name="connsiteX6858" fmla="*/ 4341124 w 7123922"/>
                <a:gd name="connsiteY6858" fmla="*/ 1566624 h 3911859"/>
                <a:gd name="connsiteX6859" fmla="*/ 4364917 w 7123922"/>
                <a:gd name="connsiteY6859" fmla="*/ 1551229 h 3911859"/>
                <a:gd name="connsiteX6860" fmla="*/ 4370516 w 7123922"/>
                <a:gd name="connsiteY6860" fmla="*/ 1546330 h 3911859"/>
                <a:gd name="connsiteX6861" fmla="*/ 4401307 w 7123922"/>
                <a:gd name="connsiteY6861" fmla="*/ 1530235 h 3911859"/>
                <a:gd name="connsiteX6862" fmla="*/ 4409004 w 7123922"/>
                <a:gd name="connsiteY6862" fmla="*/ 1528835 h 3911859"/>
                <a:gd name="connsiteX6863" fmla="*/ 4435597 w 7123922"/>
                <a:gd name="connsiteY6863" fmla="*/ 1531635 h 3911859"/>
                <a:gd name="connsiteX6864" fmla="*/ 4446094 w 7123922"/>
                <a:gd name="connsiteY6864" fmla="*/ 1537933 h 3911859"/>
                <a:gd name="connsiteX6865" fmla="*/ 4448893 w 7123922"/>
                <a:gd name="connsiteY6865" fmla="*/ 1549829 h 3911859"/>
                <a:gd name="connsiteX6866" fmla="*/ 4446794 w 7123922"/>
                <a:gd name="connsiteY6866" fmla="*/ 1564525 h 3911859"/>
                <a:gd name="connsiteX6867" fmla="*/ 4441895 w 7123922"/>
                <a:gd name="connsiteY6867" fmla="*/ 1569424 h 3911859"/>
                <a:gd name="connsiteX6868" fmla="*/ 4428599 w 7123922"/>
                <a:gd name="connsiteY6868" fmla="*/ 1570123 h 3911859"/>
                <a:gd name="connsiteX6869" fmla="*/ 4415303 w 7123922"/>
                <a:gd name="connsiteY6869" fmla="*/ 1586918 h 3911859"/>
                <a:gd name="connsiteX6870" fmla="*/ 4411104 w 7123922"/>
                <a:gd name="connsiteY6870" fmla="*/ 1593916 h 3911859"/>
                <a:gd name="connsiteX6871" fmla="*/ 4408305 w 7123922"/>
                <a:gd name="connsiteY6871" fmla="*/ 1594616 h 3911859"/>
                <a:gd name="connsiteX6872" fmla="*/ 4404106 w 7123922"/>
                <a:gd name="connsiteY6872" fmla="*/ 1602314 h 3911859"/>
                <a:gd name="connsiteX6873" fmla="*/ 4419501 w 7123922"/>
                <a:gd name="connsiteY6873" fmla="*/ 1619809 h 3911859"/>
                <a:gd name="connsiteX6874" fmla="*/ 4450293 w 7123922"/>
                <a:gd name="connsiteY6874" fmla="*/ 1642203 h 3911859"/>
                <a:gd name="connsiteX6875" fmla="*/ 4455891 w 7123922"/>
                <a:gd name="connsiteY6875" fmla="*/ 1649200 h 3911859"/>
                <a:gd name="connsiteX6876" fmla="*/ 4455191 w 7123922"/>
                <a:gd name="connsiteY6876" fmla="*/ 1654099 h 3911859"/>
                <a:gd name="connsiteX6877" fmla="*/ 4460790 w 7123922"/>
                <a:gd name="connsiteY6877" fmla="*/ 1675093 h 3911859"/>
                <a:gd name="connsiteX6878" fmla="*/ 4467087 w 7123922"/>
                <a:gd name="connsiteY6878" fmla="*/ 1698186 h 3911859"/>
                <a:gd name="connsiteX6879" fmla="*/ 4468487 w 7123922"/>
                <a:gd name="connsiteY6879" fmla="*/ 1707983 h 3911859"/>
                <a:gd name="connsiteX6880" fmla="*/ 4479684 w 7123922"/>
                <a:gd name="connsiteY6880" fmla="*/ 1717081 h 3911859"/>
                <a:gd name="connsiteX6881" fmla="*/ 4486682 w 7123922"/>
                <a:gd name="connsiteY6881" fmla="*/ 1719180 h 3911859"/>
                <a:gd name="connsiteX6882" fmla="*/ 4485982 w 7123922"/>
                <a:gd name="connsiteY6882" fmla="*/ 1726178 h 3911859"/>
                <a:gd name="connsiteX6883" fmla="*/ 4485282 w 7123922"/>
                <a:gd name="connsiteY6883" fmla="*/ 1728277 h 3911859"/>
                <a:gd name="connsiteX6884" fmla="*/ 4490881 w 7123922"/>
                <a:gd name="connsiteY6884" fmla="*/ 1733876 h 3911859"/>
                <a:gd name="connsiteX6885" fmla="*/ 4499978 w 7123922"/>
                <a:gd name="connsiteY6885" fmla="*/ 1750671 h 3911859"/>
                <a:gd name="connsiteX6886" fmla="*/ 4509075 w 7123922"/>
                <a:gd name="connsiteY6886" fmla="*/ 1786360 h 3911859"/>
                <a:gd name="connsiteX6887" fmla="*/ 4506276 w 7123922"/>
                <a:gd name="connsiteY6887" fmla="*/ 1787060 h 3911859"/>
                <a:gd name="connsiteX6888" fmla="*/ 4506276 w 7123922"/>
                <a:gd name="connsiteY6888" fmla="*/ 1787060 h 3911859"/>
                <a:gd name="connsiteX6889" fmla="*/ 4324329 w 7123922"/>
                <a:gd name="connsiteY6889" fmla="*/ 1297903 h 3911859"/>
                <a:gd name="connsiteX6890" fmla="*/ 4325029 w 7123922"/>
                <a:gd name="connsiteY6890" fmla="*/ 1295804 h 3911859"/>
                <a:gd name="connsiteX6891" fmla="*/ 4325729 w 7123922"/>
                <a:gd name="connsiteY6891" fmla="*/ 1296503 h 3911859"/>
                <a:gd name="connsiteX6892" fmla="*/ 4324329 w 7123922"/>
                <a:gd name="connsiteY6892" fmla="*/ 1297903 h 3911859"/>
                <a:gd name="connsiteX6893" fmla="*/ 4324329 w 7123922"/>
                <a:gd name="connsiteY6893" fmla="*/ 1297903 h 3911859"/>
                <a:gd name="connsiteX6894" fmla="*/ 4214461 w 7123922"/>
                <a:gd name="connsiteY6894" fmla="*/ 1680691 h 3911859"/>
                <a:gd name="connsiteX6895" fmla="*/ 4205364 w 7123922"/>
                <a:gd name="connsiteY6895" fmla="*/ 1686290 h 3911859"/>
                <a:gd name="connsiteX6896" fmla="*/ 4187169 w 7123922"/>
                <a:gd name="connsiteY6896" fmla="*/ 1689089 h 3911859"/>
                <a:gd name="connsiteX6897" fmla="*/ 4163376 w 7123922"/>
                <a:gd name="connsiteY6897" fmla="*/ 1689789 h 3911859"/>
                <a:gd name="connsiteX6898" fmla="*/ 4147281 w 7123922"/>
                <a:gd name="connsiteY6898" fmla="*/ 1689089 h 3911859"/>
                <a:gd name="connsiteX6899" fmla="*/ 4116490 w 7123922"/>
                <a:gd name="connsiteY6899" fmla="*/ 1679991 h 3911859"/>
                <a:gd name="connsiteX6900" fmla="*/ 4110191 w 7123922"/>
                <a:gd name="connsiteY6900" fmla="*/ 1675793 h 3911859"/>
                <a:gd name="connsiteX6901" fmla="*/ 4105993 w 7123922"/>
                <a:gd name="connsiteY6901" fmla="*/ 1672993 h 3911859"/>
                <a:gd name="connsiteX6902" fmla="*/ 4077301 w 7123922"/>
                <a:gd name="connsiteY6902" fmla="*/ 1666695 h 3911859"/>
                <a:gd name="connsiteX6903" fmla="*/ 4024117 w 7123922"/>
                <a:gd name="connsiteY6903" fmla="*/ 1672993 h 3911859"/>
                <a:gd name="connsiteX6904" fmla="*/ 4007321 w 7123922"/>
                <a:gd name="connsiteY6904" fmla="*/ 1684890 h 3911859"/>
                <a:gd name="connsiteX6905" fmla="*/ 3995425 w 7123922"/>
                <a:gd name="connsiteY6905" fmla="*/ 1688389 h 3911859"/>
                <a:gd name="connsiteX6906" fmla="*/ 3966034 w 7123922"/>
                <a:gd name="connsiteY6906" fmla="*/ 1686989 h 3911859"/>
                <a:gd name="connsiteX6907" fmla="*/ 3935942 w 7123922"/>
                <a:gd name="connsiteY6907" fmla="*/ 1669495 h 3911859"/>
                <a:gd name="connsiteX6908" fmla="*/ 3930344 w 7123922"/>
                <a:gd name="connsiteY6908" fmla="*/ 1658298 h 3911859"/>
                <a:gd name="connsiteX6909" fmla="*/ 3930344 w 7123922"/>
                <a:gd name="connsiteY6909" fmla="*/ 1651300 h 3911859"/>
                <a:gd name="connsiteX6910" fmla="*/ 3938042 w 7123922"/>
                <a:gd name="connsiteY6910" fmla="*/ 1635904 h 3911859"/>
                <a:gd name="connsiteX6911" fmla="*/ 3945739 w 7123922"/>
                <a:gd name="connsiteY6911" fmla="*/ 1620509 h 3911859"/>
                <a:gd name="connsiteX6912" fmla="*/ 3947139 w 7123922"/>
                <a:gd name="connsiteY6912" fmla="*/ 1605813 h 3911859"/>
                <a:gd name="connsiteX6913" fmla="*/ 3953437 w 7123922"/>
                <a:gd name="connsiteY6913" fmla="*/ 1598815 h 3911859"/>
                <a:gd name="connsiteX6914" fmla="*/ 3963934 w 7123922"/>
                <a:gd name="connsiteY6914" fmla="*/ 1586219 h 3911859"/>
                <a:gd name="connsiteX6915" fmla="*/ 3967433 w 7123922"/>
                <a:gd name="connsiteY6915" fmla="*/ 1577121 h 3911859"/>
                <a:gd name="connsiteX6916" fmla="*/ 3984928 w 7123922"/>
                <a:gd name="connsiteY6916" fmla="*/ 1555428 h 3911859"/>
                <a:gd name="connsiteX6917" fmla="*/ 3997524 w 7123922"/>
                <a:gd name="connsiteY6917" fmla="*/ 1553328 h 3911859"/>
                <a:gd name="connsiteX6918" fmla="*/ 4000323 w 7123922"/>
                <a:gd name="connsiteY6918" fmla="*/ 1554028 h 3911859"/>
                <a:gd name="connsiteX6919" fmla="*/ 4031814 w 7123922"/>
                <a:gd name="connsiteY6919" fmla="*/ 1565225 h 3911859"/>
                <a:gd name="connsiteX6920" fmla="*/ 4034614 w 7123922"/>
                <a:gd name="connsiteY6920" fmla="*/ 1570823 h 3911859"/>
                <a:gd name="connsiteX6921" fmla="*/ 4026916 w 7123922"/>
                <a:gd name="connsiteY6921" fmla="*/ 1577821 h 3911859"/>
                <a:gd name="connsiteX6922" fmla="*/ 4028315 w 7123922"/>
                <a:gd name="connsiteY6922" fmla="*/ 1584119 h 3911859"/>
                <a:gd name="connsiteX6923" fmla="*/ 4033214 w 7123922"/>
                <a:gd name="connsiteY6923" fmla="*/ 1586219 h 3911859"/>
                <a:gd name="connsiteX6924" fmla="*/ 4042311 w 7123922"/>
                <a:gd name="connsiteY6924" fmla="*/ 1597415 h 3911859"/>
                <a:gd name="connsiteX6925" fmla="*/ 4056307 w 7123922"/>
                <a:gd name="connsiteY6925" fmla="*/ 1604413 h 3911859"/>
                <a:gd name="connsiteX6926" fmla="*/ 4064005 w 7123922"/>
                <a:gd name="connsiteY6926" fmla="*/ 1601614 h 3911859"/>
                <a:gd name="connsiteX6927" fmla="*/ 4078701 w 7123922"/>
                <a:gd name="connsiteY6927" fmla="*/ 1594616 h 3911859"/>
                <a:gd name="connsiteX6928" fmla="*/ 4098995 w 7123922"/>
                <a:gd name="connsiteY6928" fmla="*/ 1589718 h 3911859"/>
                <a:gd name="connsiteX6929" fmla="*/ 4103894 w 7123922"/>
                <a:gd name="connsiteY6929" fmla="*/ 1587618 h 3911859"/>
                <a:gd name="connsiteX6930" fmla="*/ 4106692 w 7123922"/>
                <a:gd name="connsiteY6930" fmla="*/ 1581320 h 3911859"/>
                <a:gd name="connsiteX6931" fmla="*/ 4101094 w 7123922"/>
                <a:gd name="connsiteY6931" fmla="*/ 1577121 h 3911859"/>
                <a:gd name="connsiteX6932" fmla="*/ 4098295 w 7123922"/>
                <a:gd name="connsiteY6932" fmla="*/ 1577121 h 3911859"/>
                <a:gd name="connsiteX6933" fmla="*/ 4066104 w 7123922"/>
                <a:gd name="connsiteY6933" fmla="*/ 1564525 h 3911859"/>
                <a:gd name="connsiteX6934" fmla="*/ 4064705 w 7123922"/>
                <a:gd name="connsiteY6934" fmla="*/ 1565225 h 3911859"/>
                <a:gd name="connsiteX6935" fmla="*/ 4066104 w 7123922"/>
                <a:gd name="connsiteY6935" fmla="*/ 1563825 h 3911859"/>
                <a:gd name="connsiteX6936" fmla="*/ 4066804 w 7123922"/>
                <a:gd name="connsiteY6936" fmla="*/ 1564525 h 3911859"/>
                <a:gd name="connsiteX6937" fmla="*/ 4066804 w 7123922"/>
                <a:gd name="connsiteY6937" fmla="*/ 1564525 h 3911859"/>
                <a:gd name="connsiteX6938" fmla="*/ 4093397 w 7123922"/>
                <a:gd name="connsiteY6938" fmla="*/ 1549829 h 3911859"/>
                <a:gd name="connsiteX6939" fmla="*/ 4110191 w 7123922"/>
                <a:gd name="connsiteY6939" fmla="*/ 1542831 h 3911859"/>
                <a:gd name="connsiteX6940" fmla="*/ 4143082 w 7123922"/>
                <a:gd name="connsiteY6940" fmla="*/ 1535134 h 3911859"/>
                <a:gd name="connsiteX6941" fmla="*/ 4147281 w 7123922"/>
                <a:gd name="connsiteY6941" fmla="*/ 1535134 h 3911859"/>
                <a:gd name="connsiteX6942" fmla="*/ 4147981 w 7123922"/>
                <a:gd name="connsiteY6942" fmla="*/ 1534434 h 3911859"/>
                <a:gd name="connsiteX6943" fmla="*/ 4149380 w 7123922"/>
                <a:gd name="connsiteY6943" fmla="*/ 1533734 h 3911859"/>
                <a:gd name="connsiteX6944" fmla="*/ 4148680 w 7123922"/>
                <a:gd name="connsiteY6944" fmla="*/ 1535134 h 3911859"/>
                <a:gd name="connsiteX6945" fmla="*/ 4147281 w 7123922"/>
                <a:gd name="connsiteY6945" fmla="*/ 1535134 h 3911859"/>
                <a:gd name="connsiteX6946" fmla="*/ 4134684 w 7123922"/>
                <a:gd name="connsiteY6946" fmla="*/ 1547030 h 3911859"/>
                <a:gd name="connsiteX6947" fmla="*/ 4133285 w 7123922"/>
                <a:gd name="connsiteY6947" fmla="*/ 1556127 h 3911859"/>
                <a:gd name="connsiteX6948" fmla="*/ 4133285 w 7123922"/>
                <a:gd name="connsiteY6948" fmla="*/ 1563125 h 3911859"/>
                <a:gd name="connsiteX6949" fmla="*/ 4117189 w 7123922"/>
                <a:gd name="connsiteY6949" fmla="*/ 1582020 h 3911859"/>
                <a:gd name="connsiteX6950" fmla="*/ 4116490 w 7123922"/>
                <a:gd name="connsiteY6950" fmla="*/ 1586219 h 3911859"/>
                <a:gd name="connsiteX6951" fmla="*/ 4136784 w 7123922"/>
                <a:gd name="connsiteY6951" fmla="*/ 1600914 h 3911859"/>
                <a:gd name="connsiteX6952" fmla="*/ 4166875 w 7123922"/>
                <a:gd name="connsiteY6952" fmla="*/ 1617010 h 3911859"/>
                <a:gd name="connsiteX6953" fmla="*/ 4203264 w 7123922"/>
                <a:gd name="connsiteY6953" fmla="*/ 1638704 h 3911859"/>
                <a:gd name="connsiteX6954" fmla="*/ 4223559 w 7123922"/>
                <a:gd name="connsiteY6954" fmla="*/ 1668095 h 3911859"/>
                <a:gd name="connsiteX6955" fmla="*/ 4214461 w 7123922"/>
                <a:gd name="connsiteY6955" fmla="*/ 1680691 h 3911859"/>
                <a:gd name="connsiteX6956" fmla="*/ 4214461 w 7123922"/>
                <a:gd name="connsiteY6956" fmla="*/ 1680691 h 3911859"/>
                <a:gd name="connsiteX6957" fmla="*/ 3953437 w 7123922"/>
                <a:gd name="connsiteY6957" fmla="*/ 1705884 h 3911859"/>
                <a:gd name="connsiteX6958" fmla="*/ 3947139 w 7123922"/>
                <a:gd name="connsiteY6958" fmla="*/ 1709383 h 3911859"/>
                <a:gd name="connsiteX6959" fmla="*/ 3941541 w 7123922"/>
                <a:gd name="connsiteY6959" fmla="*/ 1709383 h 3911859"/>
                <a:gd name="connsiteX6960" fmla="*/ 3936642 w 7123922"/>
                <a:gd name="connsiteY6960" fmla="*/ 1708683 h 3911859"/>
                <a:gd name="connsiteX6961" fmla="*/ 3928244 w 7123922"/>
                <a:gd name="connsiteY6961" fmla="*/ 1708683 h 3911859"/>
                <a:gd name="connsiteX6962" fmla="*/ 3923346 w 7123922"/>
                <a:gd name="connsiteY6962" fmla="*/ 1705184 h 3911859"/>
                <a:gd name="connsiteX6963" fmla="*/ 3927545 w 7123922"/>
                <a:gd name="connsiteY6963" fmla="*/ 1699586 h 3911859"/>
                <a:gd name="connsiteX6964" fmla="*/ 3951338 w 7123922"/>
                <a:gd name="connsiteY6964" fmla="*/ 1697486 h 3911859"/>
                <a:gd name="connsiteX6965" fmla="*/ 3953437 w 7123922"/>
                <a:gd name="connsiteY6965" fmla="*/ 1705884 h 3911859"/>
                <a:gd name="connsiteX6966" fmla="*/ 3953437 w 7123922"/>
                <a:gd name="connsiteY6966" fmla="*/ 1705884 h 3911859"/>
                <a:gd name="connsiteX6967" fmla="*/ 3917748 w 7123922"/>
                <a:gd name="connsiteY6967" fmla="*/ 1135550 h 3911859"/>
                <a:gd name="connsiteX6968" fmla="*/ 3917048 w 7123922"/>
                <a:gd name="connsiteY6968" fmla="*/ 1130652 h 3911859"/>
                <a:gd name="connsiteX6969" fmla="*/ 3927545 w 7123922"/>
                <a:gd name="connsiteY6969" fmla="*/ 1117356 h 3911859"/>
                <a:gd name="connsiteX6970" fmla="*/ 3930344 w 7123922"/>
                <a:gd name="connsiteY6970" fmla="*/ 1116656 h 3911859"/>
                <a:gd name="connsiteX6971" fmla="*/ 3935242 w 7123922"/>
                <a:gd name="connsiteY6971" fmla="*/ 1118755 h 3911859"/>
                <a:gd name="connsiteX6972" fmla="*/ 3952038 w 7123922"/>
                <a:gd name="connsiteY6972" fmla="*/ 1130652 h 3911859"/>
                <a:gd name="connsiteX6973" fmla="*/ 3956236 w 7123922"/>
                <a:gd name="connsiteY6973" fmla="*/ 1133451 h 3911859"/>
                <a:gd name="connsiteX6974" fmla="*/ 3951338 w 7123922"/>
                <a:gd name="connsiteY6974" fmla="*/ 1162842 h 3911859"/>
                <a:gd name="connsiteX6975" fmla="*/ 3949238 w 7123922"/>
                <a:gd name="connsiteY6975" fmla="*/ 1164242 h 3911859"/>
                <a:gd name="connsiteX6976" fmla="*/ 3940141 w 7123922"/>
                <a:gd name="connsiteY6976" fmla="*/ 1163542 h 3911859"/>
                <a:gd name="connsiteX6977" fmla="*/ 3917748 w 7123922"/>
                <a:gd name="connsiteY6977" fmla="*/ 1135550 h 3911859"/>
                <a:gd name="connsiteX6978" fmla="*/ 3917748 w 7123922"/>
                <a:gd name="connsiteY6978" fmla="*/ 1135550 h 3911859"/>
                <a:gd name="connsiteX6979" fmla="*/ 3984928 w 7123922"/>
                <a:gd name="connsiteY6979" fmla="*/ 1043877 h 3911859"/>
                <a:gd name="connsiteX6980" fmla="*/ 3988427 w 7123922"/>
                <a:gd name="connsiteY6980" fmla="*/ 1045276 h 3911859"/>
                <a:gd name="connsiteX6981" fmla="*/ 3989826 w 7123922"/>
                <a:gd name="connsiteY6981" fmla="*/ 1049475 h 3911859"/>
                <a:gd name="connsiteX6982" fmla="*/ 3987727 w 7123922"/>
                <a:gd name="connsiteY6982" fmla="*/ 1050875 h 3911859"/>
                <a:gd name="connsiteX6983" fmla="*/ 3984228 w 7123922"/>
                <a:gd name="connsiteY6983" fmla="*/ 1048076 h 3911859"/>
                <a:gd name="connsiteX6984" fmla="*/ 3984928 w 7123922"/>
                <a:gd name="connsiteY6984" fmla="*/ 1043877 h 3911859"/>
                <a:gd name="connsiteX6985" fmla="*/ 3984928 w 7123922"/>
                <a:gd name="connsiteY6985" fmla="*/ 1043877 h 3911859"/>
                <a:gd name="connsiteX6986" fmla="*/ 4015019 w 7123922"/>
                <a:gd name="connsiteY6986" fmla="*/ 1481249 h 3911859"/>
                <a:gd name="connsiteX6987" fmla="*/ 4012920 w 7123922"/>
                <a:gd name="connsiteY6987" fmla="*/ 1481249 h 3911859"/>
                <a:gd name="connsiteX6988" fmla="*/ 4011520 w 7123922"/>
                <a:gd name="connsiteY6988" fmla="*/ 1479850 h 3911859"/>
                <a:gd name="connsiteX6989" fmla="*/ 4013620 w 7123922"/>
                <a:gd name="connsiteY6989" fmla="*/ 1479850 h 3911859"/>
                <a:gd name="connsiteX6990" fmla="*/ 4015019 w 7123922"/>
                <a:gd name="connsiteY6990" fmla="*/ 1481249 h 3911859"/>
                <a:gd name="connsiteX6991" fmla="*/ 4015019 w 7123922"/>
                <a:gd name="connsiteY6991" fmla="*/ 1481249 h 3911859"/>
                <a:gd name="connsiteX6992" fmla="*/ 3998924 w 7123922"/>
                <a:gd name="connsiteY6992" fmla="*/ 1098461 h 3911859"/>
                <a:gd name="connsiteX6993" fmla="*/ 4008721 w 7123922"/>
                <a:gd name="connsiteY6993" fmla="*/ 1094962 h 3911859"/>
                <a:gd name="connsiteX6994" fmla="*/ 4012220 w 7123922"/>
                <a:gd name="connsiteY6994" fmla="*/ 1091463 h 3911859"/>
                <a:gd name="connsiteX6995" fmla="*/ 4012920 w 7123922"/>
                <a:gd name="connsiteY6995" fmla="*/ 1093562 h 3911859"/>
                <a:gd name="connsiteX6996" fmla="*/ 4026216 w 7123922"/>
                <a:gd name="connsiteY6996" fmla="*/ 1117356 h 3911859"/>
                <a:gd name="connsiteX6997" fmla="*/ 4029715 w 7123922"/>
                <a:gd name="connsiteY6997" fmla="*/ 1126453 h 3911859"/>
                <a:gd name="connsiteX6998" fmla="*/ 4025516 w 7123922"/>
                <a:gd name="connsiteY6998" fmla="*/ 1133451 h 3911859"/>
                <a:gd name="connsiteX6999" fmla="*/ 4021317 w 7123922"/>
                <a:gd name="connsiteY6999" fmla="*/ 1136250 h 3911859"/>
                <a:gd name="connsiteX7000" fmla="*/ 4017818 w 7123922"/>
                <a:gd name="connsiteY7000" fmla="*/ 1133451 h 3911859"/>
                <a:gd name="connsiteX7001" fmla="*/ 4005922 w 7123922"/>
                <a:gd name="connsiteY7001" fmla="*/ 1118055 h 3911859"/>
                <a:gd name="connsiteX7002" fmla="*/ 3994025 w 7123922"/>
                <a:gd name="connsiteY7002" fmla="*/ 1105459 h 3911859"/>
                <a:gd name="connsiteX7003" fmla="*/ 3998924 w 7123922"/>
                <a:gd name="connsiteY7003" fmla="*/ 1098461 h 3911859"/>
                <a:gd name="connsiteX7004" fmla="*/ 3998924 w 7123922"/>
                <a:gd name="connsiteY7004" fmla="*/ 1098461 h 3911859"/>
                <a:gd name="connsiteX7005" fmla="*/ 4066104 w 7123922"/>
                <a:gd name="connsiteY7005" fmla="*/ 1521138 h 3911859"/>
                <a:gd name="connsiteX7006" fmla="*/ 4065405 w 7123922"/>
                <a:gd name="connsiteY7006" fmla="*/ 1522537 h 3911859"/>
                <a:gd name="connsiteX7007" fmla="*/ 4063305 w 7123922"/>
                <a:gd name="connsiteY7007" fmla="*/ 1521838 h 3911859"/>
                <a:gd name="connsiteX7008" fmla="*/ 4064005 w 7123922"/>
                <a:gd name="connsiteY7008" fmla="*/ 1520438 h 3911859"/>
                <a:gd name="connsiteX7009" fmla="*/ 4066104 w 7123922"/>
                <a:gd name="connsiteY7009" fmla="*/ 1521138 h 3911859"/>
                <a:gd name="connsiteX7010" fmla="*/ 4066104 w 7123922"/>
                <a:gd name="connsiteY7010" fmla="*/ 1521138 h 3911859"/>
                <a:gd name="connsiteX7011" fmla="*/ 4061906 w 7123922"/>
                <a:gd name="connsiteY7011" fmla="*/ 1157944 h 3911859"/>
                <a:gd name="connsiteX7012" fmla="*/ 4064005 w 7123922"/>
                <a:gd name="connsiteY7012" fmla="*/ 1157944 h 3911859"/>
                <a:gd name="connsiteX7013" fmla="*/ 4063305 w 7123922"/>
                <a:gd name="connsiteY7013" fmla="*/ 1160743 h 3911859"/>
                <a:gd name="connsiteX7014" fmla="*/ 4061206 w 7123922"/>
                <a:gd name="connsiteY7014" fmla="*/ 1159343 h 3911859"/>
                <a:gd name="connsiteX7015" fmla="*/ 4061906 w 7123922"/>
                <a:gd name="connsiteY7015" fmla="*/ 1157944 h 3911859"/>
                <a:gd name="connsiteX7016" fmla="*/ 4061906 w 7123922"/>
                <a:gd name="connsiteY7016" fmla="*/ 1157944 h 3911859"/>
                <a:gd name="connsiteX7017" fmla="*/ 4078701 w 7123922"/>
                <a:gd name="connsiteY7017" fmla="*/ 1202031 h 3911859"/>
                <a:gd name="connsiteX7018" fmla="*/ 4079401 w 7123922"/>
                <a:gd name="connsiteY7018" fmla="*/ 1202731 h 3911859"/>
                <a:gd name="connsiteX7019" fmla="*/ 4081500 w 7123922"/>
                <a:gd name="connsiteY7019" fmla="*/ 1202731 h 3911859"/>
                <a:gd name="connsiteX7020" fmla="*/ 4081500 w 7123922"/>
                <a:gd name="connsiteY7020" fmla="*/ 1203430 h 3911859"/>
                <a:gd name="connsiteX7021" fmla="*/ 4094096 w 7123922"/>
                <a:gd name="connsiteY7021" fmla="*/ 1215327 h 3911859"/>
                <a:gd name="connsiteX7022" fmla="*/ 4092697 w 7123922"/>
                <a:gd name="connsiteY7022" fmla="*/ 1221625 h 3911859"/>
                <a:gd name="connsiteX7023" fmla="*/ 4080800 w 7123922"/>
                <a:gd name="connsiteY7023" fmla="*/ 1218826 h 3911859"/>
                <a:gd name="connsiteX7024" fmla="*/ 4079401 w 7123922"/>
                <a:gd name="connsiteY7024" fmla="*/ 1212528 h 3911859"/>
                <a:gd name="connsiteX7025" fmla="*/ 4080100 w 7123922"/>
                <a:gd name="connsiteY7025" fmla="*/ 1210428 h 3911859"/>
                <a:gd name="connsiteX7026" fmla="*/ 4081500 w 7123922"/>
                <a:gd name="connsiteY7026" fmla="*/ 1204130 h 3911859"/>
                <a:gd name="connsiteX7027" fmla="*/ 4080800 w 7123922"/>
                <a:gd name="connsiteY7027" fmla="*/ 1203430 h 3911859"/>
                <a:gd name="connsiteX7028" fmla="*/ 4079401 w 7123922"/>
                <a:gd name="connsiteY7028" fmla="*/ 1202731 h 3911859"/>
                <a:gd name="connsiteX7029" fmla="*/ 4076601 w 7123922"/>
                <a:gd name="connsiteY7029" fmla="*/ 1202031 h 3911859"/>
                <a:gd name="connsiteX7030" fmla="*/ 4078701 w 7123922"/>
                <a:gd name="connsiteY7030" fmla="*/ 1202031 h 3911859"/>
                <a:gd name="connsiteX7031" fmla="*/ 4078701 w 7123922"/>
                <a:gd name="connsiteY7031" fmla="*/ 1202031 h 3911859"/>
                <a:gd name="connsiteX7032" fmla="*/ 4063305 w 7123922"/>
                <a:gd name="connsiteY7032" fmla="*/ 1973206 h 3911859"/>
                <a:gd name="connsiteX7033" fmla="*/ 4064005 w 7123922"/>
                <a:gd name="connsiteY7033" fmla="*/ 1973906 h 3911859"/>
                <a:gd name="connsiteX7034" fmla="*/ 4065405 w 7123922"/>
                <a:gd name="connsiteY7034" fmla="*/ 1974606 h 3911859"/>
                <a:gd name="connsiteX7035" fmla="*/ 4064005 w 7123922"/>
                <a:gd name="connsiteY7035" fmla="*/ 1973906 h 3911859"/>
                <a:gd name="connsiteX7036" fmla="*/ 4062605 w 7123922"/>
                <a:gd name="connsiteY7036" fmla="*/ 1973906 h 3911859"/>
                <a:gd name="connsiteX7037" fmla="*/ 4063305 w 7123922"/>
                <a:gd name="connsiteY7037" fmla="*/ 1973206 h 3911859"/>
                <a:gd name="connsiteX7038" fmla="*/ 4063305 w 7123922"/>
                <a:gd name="connsiteY7038" fmla="*/ 1973206 h 3911859"/>
                <a:gd name="connsiteX7039" fmla="*/ 4074502 w 7123922"/>
                <a:gd name="connsiteY7039" fmla="*/ 1985103 h 3911859"/>
                <a:gd name="connsiteX7040" fmla="*/ 4076601 w 7123922"/>
                <a:gd name="connsiteY7040" fmla="*/ 1986502 h 3911859"/>
                <a:gd name="connsiteX7041" fmla="*/ 4075902 w 7123922"/>
                <a:gd name="connsiteY7041" fmla="*/ 1988601 h 3911859"/>
                <a:gd name="connsiteX7042" fmla="*/ 4073802 w 7123922"/>
                <a:gd name="connsiteY7042" fmla="*/ 1987202 h 3911859"/>
                <a:gd name="connsiteX7043" fmla="*/ 4074502 w 7123922"/>
                <a:gd name="connsiteY7043" fmla="*/ 1985103 h 3911859"/>
                <a:gd name="connsiteX7044" fmla="*/ 4074502 w 7123922"/>
                <a:gd name="connsiteY7044" fmla="*/ 1985103 h 3911859"/>
                <a:gd name="connsiteX7045" fmla="*/ 3352313 w 7123922"/>
                <a:gd name="connsiteY7045" fmla="*/ 2429473 h 3911859"/>
                <a:gd name="connsiteX7046" fmla="*/ 3351613 w 7123922"/>
                <a:gd name="connsiteY7046" fmla="*/ 2427374 h 3911859"/>
                <a:gd name="connsiteX7047" fmla="*/ 3355112 w 7123922"/>
                <a:gd name="connsiteY7047" fmla="*/ 2425974 h 3911859"/>
                <a:gd name="connsiteX7048" fmla="*/ 3355811 w 7123922"/>
                <a:gd name="connsiteY7048" fmla="*/ 2428073 h 3911859"/>
                <a:gd name="connsiteX7049" fmla="*/ 3352313 w 7123922"/>
                <a:gd name="connsiteY7049" fmla="*/ 2429473 h 3911859"/>
                <a:gd name="connsiteX7050" fmla="*/ 3352313 w 7123922"/>
                <a:gd name="connsiteY7050" fmla="*/ 2429473 h 3911859"/>
                <a:gd name="connsiteX7051" fmla="*/ 3337617 w 7123922"/>
                <a:gd name="connsiteY7051" fmla="*/ 2411978 h 3911859"/>
                <a:gd name="connsiteX7052" fmla="*/ 3334818 w 7123922"/>
                <a:gd name="connsiteY7052" fmla="*/ 2409879 h 3911859"/>
                <a:gd name="connsiteX7053" fmla="*/ 3337617 w 7123922"/>
                <a:gd name="connsiteY7053" fmla="*/ 2411978 h 3911859"/>
                <a:gd name="connsiteX7054" fmla="*/ 3338317 w 7123922"/>
                <a:gd name="connsiteY7054" fmla="*/ 2412678 h 3911859"/>
                <a:gd name="connsiteX7055" fmla="*/ 3337617 w 7123922"/>
                <a:gd name="connsiteY7055" fmla="*/ 2411978 h 3911859"/>
                <a:gd name="connsiteX7056" fmla="*/ 3337617 w 7123922"/>
                <a:gd name="connsiteY7056" fmla="*/ 2411978 h 3911859"/>
                <a:gd name="connsiteX7057" fmla="*/ 3331319 w 7123922"/>
                <a:gd name="connsiteY7057" fmla="*/ 2407779 h 3911859"/>
                <a:gd name="connsiteX7058" fmla="*/ 3332018 w 7123922"/>
                <a:gd name="connsiteY7058" fmla="*/ 2407079 h 3911859"/>
                <a:gd name="connsiteX7059" fmla="*/ 3334118 w 7123922"/>
                <a:gd name="connsiteY7059" fmla="*/ 2409879 h 3911859"/>
                <a:gd name="connsiteX7060" fmla="*/ 3331319 w 7123922"/>
                <a:gd name="connsiteY7060" fmla="*/ 2407779 h 3911859"/>
                <a:gd name="connsiteX7061" fmla="*/ 3331319 w 7123922"/>
                <a:gd name="connsiteY7061" fmla="*/ 2407779 h 3911859"/>
                <a:gd name="connsiteX7062" fmla="*/ 3883458 w 7123922"/>
                <a:gd name="connsiteY7062" fmla="*/ 1238420 h 3911859"/>
                <a:gd name="connsiteX7063" fmla="*/ 3882058 w 7123922"/>
                <a:gd name="connsiteY7063" fmla="*/ 1237020 h 3911859"/>
                <a:gd name="connsiteX7064" fmla="*/ 3883458 w 7123922"/>
                <a:gd name="connsiteY7064" fmla="*/ 1238420 h 3911859"/>
                <a:gd name="connsiteX7065" fmla="*/ 3884857 w 7123922"/>
                <a:gd name="connsiteY7065" fmla="*/ 1239120 h 3911859"/>
                <a:gd name="connsiteX7066" fmla="*/ 3883458 w 7123922"/>
                <a:gd name="connsiteY7066" fmla="*/ 1238420 h 3911859"/>
                <a:gd name="connsiteX7067" fmla="*/ 3883458 w 7123922"/>
                <a:gd name="connsiteY7067" fmla="*/ 1238420 h 3911859"/>
                <a:gd name="connsiteX7068" fmla="*/ 3874360 w 7123922"/>
                <a:gd name="connsiteY7068" fmla="*/ 1219526 h 3911859"/>
                <a:gd name="connsiteX7069" fmla="*/ 3872261 w 7123922"/>
                <a:gd name="connsiteY7069" fmla="*/ 1220925 h 3911859"/>
                <a:gd name="connsiteX7070" fmla="*/ 3868062 w 7123922"/>
                <a:gd name="connsiteY7070" fmla="*/ 1218826 h 3911859"/>
                <a:gd name="connsiteX7071" fmla="*/ 3869462 w 7123922"/>
                <a:gd name="connsiteY7071" fmla="*/ 1212528 h 3911859"/>
                <a:gd name="connsiteX7072" fmla="*/ 3871561 w 7123922"/>
                <a:gd name="connsiteY7072" fmla="*/ 1212528 h 3911859"/>
                <a:gd name="connsiteX7073" fmla="*/ 3874360 w 7123922"/>
                <a:gd name="connsiteY7073" fmla="*/ 1219526 h 3911859"/>
                <a:gd name="connsiteX7074" fmla="*/ 3874360 w 7123922"/>
                <a:gd name="connsiteY7074" fmla="*/ 1219526 h 3911859"/>
                <a:gd name="connsiteX7075" fmla="*/ 3824675 w 7123922"/>
                <a:gd name="connsiteY7075" fmla="*/ 859131 h 3911859"/>
                <a:gd name="connsiteX7076" fmla="*/ 3828873 w 7123922"/>
                <a:gd name="connsiteY7076" fmla="*/ 854232 h 3911859"/>
                <a:gd name="connsiteX7077" fmla="*/ 3828174 w 7123922"/>
                <a:gd name="connsiteY7077" fmla="*/ 853532 h 3911859"/>
                <a:gd name="connsiteX7078" fmla="*/ 3829573 w 7123922"/>
                <a:gd name="connsiteY7078" fmla="*/ 852133 h 3911859"/>
                <a:gd name="connsiteX7079" fmla="*/ 3828174 w 7123922"/>
                <a:gd name="connsiteY7079" fmla="*/ 853532 h 3911859"/>
                <a:gd name="connsiteX7080" fmla="*/ 3828174 w 7123922"/>
                <a:gd name="connsiteY7080" fmla="*/ 853532 h 3911859"/>
                <a:gd name="connsiteX7081" fmla="*/ 3830273 w 7123922"/>
                <a:gd name="connsiteY7081" fmla="*/ 859131 h 3911859"/>
                <a:gd name="connsiteX7082" fmla="*/ 3827474 w 7123922"/>
                <a:gd name="connsiteY7082" fmla="*/ 862630 h 3911859"/>
                <a:gd name="connsiteX7083" fmla="*/ 3825374 w 7123922"/>
                <a:gd name="connsiteY7083" fmla="*/ 862630 h 3911859"/>
                <a:gd name="connsiteX7084" fmla="*/ 3824675 w 7123922"/>
                <a:gd name="connsiteY7084" fmla="*/ 859131 h 3911859"/>
                <a:gd name="connsiteX7085" fmla="*/ 3824675 w 7123922"/>
                <a:gd name="connsiteY7085" fmla="*/ 859131 h 3911859"/>
                <a:gd name="connsiteX7086" fmla="*/ 3820476 w 7123922"/>
                <a:gd name="connsiteY7086" fmla="*/ 1119455 h 3911859"/>
                <a:gd name="connsiteX7087" fmla="*/ 3821875 w 7123922"/>
                <a:gd name="connsiteY7087" fmla="*/ 1117356 h 3911859"/>
                <a:gd name="connsiteX7088" fmla="*/ 3820476 w 7123922"/>
                <a:gd name="connsiteY7088" fmla="*/ 1119455 h 3911859"/>
                <a:gd name="connsiteX7089" fmla="*/ 3820476 w 7123922"/>
                <a:gd name="connsiteY7089" fmla="*/ 1119455 h 3911859"/>
                <a:gd name="connsiteX7090" fmla="*/ 3774989 w 7123922"/>
                <a:gd name="connsiteY7090" fmla="*/ 798249 h 3911859"/>
                <a:gd name="connsiteX7091" fmla="*/ 3774289 w 7123922"/>
                <a:gd name="connsiteY7091" fmla="*/ 798948 h 3911859"/>
                <a:gd name="connsiteX7092" fmla="*/ 3773590 w 7123922"/>
                <a:gd name="connsiteY7092" fmla="*/ 800348 h 3911859"/>
                <a:gd name="connsiteX7093" fmla="*/ 3773590 w 7123922"/>
                <a:gd name="connsiteY7093" fmla="*/ 810145 h 3911859"/>
                <a:gd name="connsiteX7094" fmla="*/ 3772190 w 7123922"/>
                <a:gd name="connsiteY7094" fmla="*/ 811545 h 3911859"/>
                <a:gd name="connsiteX7095" fmla="*/ 3770790 w 7123922"/>
                <a:gd name="connsiteY7095" fmla="*/ 810145 h 3911859"/>
                <a:gd name="connsiteX7096" fmla="*/ 3773590 w 7123922"/>
                <a:gd name="connsiteY7096" fmla="*/ 800348 h 3911859"/>
                <a:gd name="connsiteX7097" fmla="*/ 3773590 w 7123922"/>
                <a:gd name="connsiteY7097" fmla="*/ 798249 h 3911859"/>
                <a:gd name="connsiteX7098" fmla="*/ 3774989 w 7123922"/>
                <a:gd name="connsiteY7098" fmla="*/ 798249 h 3911859"/>
                <a:gd name="connsiteX7099" fmla="*/ 3775689 w 7123922"/>
                <a:gd name="connsiteY7099" fmla="*/ 796849 h 3911859"/>
                <a:gd name="connsiteX7100" fmla="*/ 3774989 w 7123922"/>
                <a:gd name="connsiteY7100" fmla="*/ 798249 h 3911859"/>
                <a:gd name="connsiteX7101" fmla="*/ 3774989 w 7123922"/>
                <a:gd name="connsiteY7101" fmla="*/ 798249 h 3911859"/>
                <a:gd name="connsiteX7102" fmla="*/ 3736501 w 7123922"/>
                <a:gd name="connsiteY7102" fmla="*/ 809445 h 3911859"/>
                <a:gd name="connsiteX7103" fmla="*/ 3736501 w 7123922"/>
                <a:gd name="connsiteY7103" fmla="*/ 809445 h 3911859"/>
                <a:gd name="connsiteX7104" fmla="*/ 3733002 w 7123922"/>
                <a:gd name="connsiteY7104" fmla="*/ 812944 h 3911859"/>
                <a:gd name="connsiteX7105" fmla="*/ 3733002 w 7123922"/>
                <a:gd name="connsiteY7105" fmla="*/ 810845 h 3911859"/>
                <a:gd name="connsiteX7106" fmla="*/ 3736501 w 7123922"/>
                <a:gd name="connsiteY7106" fmla="*/ 809445 h 3911859"/>
                <a:gd name="connsiteX7107" fmla="*/ 3736501 w 7123922"/>
                <a:gd name="connsiteY7107" fmla="*/ 809445 h 3911859"/>
                <a:gd name="connsiteX7108" fmla="*/ 3736501 w 7123922"/>
                <a:gd name="connsiteY7108" fmla="*/ 808046 h 3911859"/>
                <a:gd name="connsiteX7109" fmla="*/ 3736501 w 7123922"/>
                <a:gd name="connsiteY7109" fmla="*/ 809445 h 3911859"/>
                <a:gd name="connsiteX7110" fmla="*/ 3736501 w 7123922"/>
                <a:gd name="connsiteY7110" fmla="*/ 809445 h 3911859"/>
                <a:gd name="connsiteX7111" fmla="*/ 3708509 w 7123922"/>
                <a:gd name="connsiteY7111" fmla="*/ 824841 h 3911859"/>
                <a:gd name="connsiteX7112" fmla="*/ 3704310 w 7123922"/>
                <a:gd name="connsiteY7112" fmla="*/ 826240 h 3911859"/>
                <a:gd name="connsiteX7113" fmla="*/ 3702210 w 7123922"/>
                <a:gd name="connsiteY7113" fmla="*/ 825541 h 3911859"/>
                <a:gd name="connsiteX7114" fmla="*/ 3700111 w 7123922"/>
                <a:gd name="connsiteY7114" fmla="*/ 822042 h 3911859"/>
                <a:gd name="connsiteX7115" fmla="*/ 3703610 w 7123922"/>
                <a:gd name="connsiteY7115" fmla="*/ 819942 h 3911859"/>
                <a:gd name="connsiteX7116" fmla="*/ 3708509 w 7123922"/>
                <a:gd name="connsiteY7116" fmla="*/ 824841 h 3911859"/>
                <a:gd name="connsiteX7117" fmla="*/ 3708509 w 7123922"/>
                <a:gd name="connsiteY7117" fmla="*/ 824841 h 3911859"/>
                <a:gd name="connsiteX7118" fmla="*/ 3665821 w 7123922"/>
                <a:gd name="connsiteY7118" fmla="*/ 1195033 h 3911859"/>
                <a:gd name="connsiteX7119" fmla="*/ 3668620 w 7123922"/>
                <a:gd name="connsiteY7119" fmla="*/ 1194333 h 3911859"/>
                <a:gd name="connsiteX7120" fmla="*/ 3673519 w 7123922"/>
                <a:gd name="connsiteY7120" fmla="*/ 1195733 h 3911859"/>
                <a:gd name="connsiteX7121" fmla="*/ 3673519 w 7123922"/>
                <a:gd name="connsiteY7121" fmla="*/ 1197832 h 3911859"/>
                <a:gd name="connsiteX7122" fmla="*/ 3668620 w 7123922"/>
                <a:gd name="connsiteY7122" fmla="*/ 1197832 h 3911859"/>
                <a:gd name="connsiteX7123" fmla="*/ 3665821 w 7123922"/>
                <a:gd name="connsiteY7123" fmla="*/ 1195033 h 3911859"/>
                <a:gd name="connsiteX7124" fmla="*/ 3665821 w 7123922"/>
                <a:gd name="connsiteY7124" fmla="*/ 1195033 h 3911859"/>
                <a:gd name="connsiteX7125" fmla="*/ 3621734 w 7123922"/>
                <a:gd name="connsiteY7125" fmla="*/ 1231422 h 3911859"/>
                <a:gd name="connsiteX7126" fmla="*/ 3621734 w 7123922"/>
                <a:gd name="connsiteY7126" fmla="*/ 1232822 h 3911859"/>
                <a:gd name="connsiteX7127" fmla="*/ 3620334 w 7123922"/>
                <a:gd name="connsiteY7127" fmla="*/ 1234921 h 3911859"/>
                <a:gd name="connsiteX7128" fmla="*/ 3619635 w 7123922"/>
                <a:gd name="connsiteY7128" fmla="*/ 1236321 h 3911859"/>
                <a:gd name="connsiteX7129" fmla="*/ 3621734 w 7123922"/>
                <a:gd name="connsiteY7129" fmla="*/ 1231422 h 3911859"/>
                <a:gd name="connsiteX7130" fmla="*/ 3621734 w 7123922"/>
                <a:gd name="connsiteY7130" fmla="*/ 1231422 h 3911859"/>
                <a:gd name="connsiteX7131" fmla="*/ 3623833 w 7123922"/>
                <a:gd name="connsiteY7131" fmla="*/ 1227223 h 3911859"/>
                <a:gd name="connsiteX7132" fmla="*/ 3624533 w 7123922"/>
                <a:gd name="connsiteY7132" fmla="*/ 1228623 h 3911859"/>
                <a:gd name="connsiteX7133" fmla="*/ 3621734 w 7123922"/>
                <a:gd name="connsiteY7133" fmla="*/ 1231422 h 3911859"/>
                <a:gd name="connsiteX7134" fmla="*/ 3621734 w 7123922"/>
                <a:gd name="connsiteY7134" fmla="*/ 1231422 h 3911859"/>
                <a:gd name="connsiteX7135" fmla="*/ 3604239 w 7123922"/>
                <a:gd name="connsiteY7135" fmla="*/ 1218826 h 3911859"/>
                <a:gd name="connsiteX7136" fmla="*/ 3595841 w 7123922"/>
                <a:gd name="connsiteY7136" fmla="*/ 1227223 h 3911859"/>
                <a:gd name="connsiteX7137" fmla="*/ 3583245 w 7123922"/>
                <a:gd name="connsiteY7137" fmla="*/ 1227923 h 3911859"/>
                <a:gd name="connsiteX7138" fmla="*/ 3583245 w 7123922"/>
                <a:gd name="connsiteY7138" fmla="*/ 1228623 h 3911859"/>
                <a:gd name="connsiteX7139" fmla="*/ 3582546 w 7123922"/>
                <a:gd name="connsiteY7139" fmla="*/ 1230023 h 3911859"/>
                <a:gd name="connsiteX7140" fmla="*/ 3582546 w 7123922"/>
                <a:gd name="connsiteY7140" fmla="*/ 1228623 h 3911859"/>
                <a:gd name="connsiteX7141" fmla="*/ 3583245 w 7123922"/>
                <a:gd name="connsiteY7141" fmla="*/ 1228623 h 3911859"/>
                <a:gd name="connsiteX7142" fmla="*/ 3590243 w 7123922"/>
                <a:gd name="connsiteY7142" fmla="*/ 1215327 h 3911859"/>
                <a:gd name="connsiteX7143" fmla="*/ 3594442 w 7123922"/>
                <a:gd name="connsiteY7143" fmla="*/ 1209729 h 3911859"/>
                <a:gd name="connsiteX7144" fmla="*/ 3600740 w 7123922"/>
                <a:gd name="connsiteY7144" fmla="*/ 1206929 h 3911859"/>
                <a:gd name="connsiteX7145" fmla="*/ 3604239 w 7123922"/>
                <a:gd name="connsiteY7145" fmla="*/ 1212528 h 3911859"/>
                <a:gd name="connsiteX7146" fmla="*/ 3604239 w 7123922"/>
                <a:gd name="connsiteY7146" fmla="*/ 1218826 h 3911859"/>
                <a:gd name="connsiteX7147" fmla="*/ 3604239 w 7123922"/>
                <a:gd name="connsiteY7147" fmla="*/ 1218826 h 3911859"/>
                <a:gd name="connsiteX7148" fmla="*/ 5127695 w 7123922"/>
                <a:gd name="connsiteY7148" fmla="*/ 324487 h 3911859"/>
                <a:gd name="connsiteX7149" fmla="*/ 5129095 w 7123922"/>
                <a:gd name="connsiteY7149" fmla="*/ 325886 h 3911859"/>
                <a:gd name="connsiteX7150" fmla="*/ 5126995 w 7123922"/>
                <a:gd name="connsiteY7150" fmla="*/ 325186 h 3911859"/>
                <a:gd name="connsiteX7151" fmla="*/ 5126295 w 7123922"/>
                <a:gd name="connsiteY7151" fmla="*/ 323787 h 3911859"/>
                <a:gd name="connsiteX7152" fmla="*/ 5127695 w 7123922"/>
                <a:gd name="connsiteY7152" fmla="*/ 324487 h 3911859"/>
                <a:gd name="connsiteX7153" fmla="*/ 5127695 w 7123922"/>
                <a:gd name="connsiteY7153" fmla="*/ 324487 h 3911859"/>
                <a:gd name="connsiteX7154" fmla="*/ 5688931 w 7123922"/>
                <a:gd name="connsiteY7154" fmla="*/ 2314007 h 3911859"/>
                <a:gd name="connsiteX7155" fmla="*/ 5690331 w 7123922"/>
                <a:gd name="connsiteY7155" fmla="*/ 2315406 h 3911859"/>
                <a:gd name="connsiteX7156" fmla="*/ 5687532 w 7123922"/>
                <a:gd name="connsiteY7156" fmla="*/ 2314007 h 3911859"/>
                <a:gd name="connsiteX7157" fmla="*/ 5688931 w 7123922"/>
                <a:gd name="connsiteY7157" fmla="*/ 2314007 h 3911859"/>
                <a:gd name="connsiteX7158" fmla="*/ 5688931 w 7123922"/>
                <a:gd name="connsiteY7158" fmla="*/ 2314007 h 3911859"/>
                <a:gd name="connsiteX7159" fmla="*/ 5696629 w 7123922"/>
                <a:gd name="connsiteY7159" fmla="*/ 428756 h 3911859"/>
                <a:gd name="connsiteX7160" fmla="*/ 5706426 w 7123922"/>
                <a:gd name="connsiteY7160" fmla="*/ 430156 h 3911859"/>
                <a:gd name="connsiteX7161" fmla="*/ 5707826 w 7123922"/>
                <a:gd name="connsiteY7161" fmla="*/ 431556 h 3911859"/>
                <a:gd name="connsiteX7162" fmla="*/ 5705027 w 7123922"/>
                <a:gd name="connsiteY7162" fmla="*/ 435055 h 3911859"/>
                <a:gd name="connsiteX7163" fmla="*/ 5694530 w 7123922"/>
                <a:gd name="connsiteY7163" fmla="*/ 431556 h 3911859"/>
                <a:gd name="connsiteX7164" fmla="*/ 5696629 w 7123922"/>
                <a:gd name="connsiteY7164" fmla="*/ 428756 h 3911859"/>
                <a:gd name="connsiteX7165" fmla="*/ 5696629 w 7123922"/>
                <a:gd name="connsiteY7165" fmla="*/ 428756 h 3911859"/>
                <a:gd name="connsiteX7166" fmla="*/ 5786903 w 7123922"/>
                <a:gd name="connsiteY7166" fmla="*/ 341282 h 3911859"/>
                <a:gd name="connsiteX7167" fmla="*/ 5791801 w 7123922"/>
                <a:gd name="connsiteY7167" fmla="*/ 342681 h 3911859"/>
                <a:gd name="connsiteX7168" fmla="*/ 5790402 w 7123922"/>
                <a:gd name="connsiteY7168" fmla="*/ 344781 h 3911859"/>
                <a:gd name="connsiteX7169" fmla="*/ 5784803 w 7123922"/>
                <a:gd name="connsiteY7169" fmla="*/ 349679 h 3911859"/>
                <a:gd name="connsiteX7170" fmla="*/ 5782704 w 7123922"/>
                <a:gd name="connsiteY7170" fmla="*/ 350379 h 3911859"/>
                <a:gd name="connsiteX7171" fmla="*/ 5779205 w 7123922"/>
                <a:gd name="connsiteY7171" fmla="*/ 347580 h 3911859"/>
                <a:gd name="connsiteX7172" fmla="*/ 5786903 w 7123922"/>
                <a:gd name="connsiteY7172" fmla="*/ 341282 h 3911859"/>
                <a:gd name="connsiteX7173" fmla="*/ 5786903 w 7123922"/>
                <a:gd name="connsiteY7173" fmla="*/ 341282 h 3911859"/>
                <a:gd name="connsiteX7174" fmla="*/ 5785503 w 7123922"/>
                <a:gd name="connsiteY7174" fmla="*/ 1380479 h 3911859"/>
                <a:gd name="connsiteX7175" fmla="*/ 5784103 w 7123922"/>
                <a:gd name="connsiteY7175" fmla="*/ 1379779 h 3911859"/>
                <a:gd name="connsiteX7176" fmla="*/ 5785503 w 7123922"/>
                <a:gd name="connsiteY7176" fmla="*/ 1375580 h 3911859"/>
                <a:gd name="connsiteX7177" fmla="*/ 5786903 w 7123922"/>
                <a:gd name="connsiteY7177" fmla="*/ 1376280 h 3911859"/>
                <a:gd name="connsiteX7178" fmla="*/ 5785503 w 7123922"/>
                <a:gd name="connsiteY7178" fmla="*/ 1380479 h 3911859"/>
                <a:gd name="connsiteX7179" fmla="*/ 5785503 w 7123922"/>
                <a:gd name="connsiteY7179" fmla="*/ 1380479 h 3911859"/>
                <a:gd name="connsiteX7180" fmla="*/ 5809996 w 7123922"/>
                <a:gd name="connsiteY7180" fmla="*/ 355278 h 3911859"/>
                <a:gd name="connsiteX7181" fmla="*/ 5809296 w 7123922"/>
                <a:gd name="connsiteY7181" fmla="*/ 353178 h 3911859"/>
                <a:gd name="connsiteX7182" fmla="*/ 5810696 w 7123922"/>
                <a:gd name="connsiteY7182" fmla="*/ 354578 h 3911859"/>
                <a:gd name="connsiteX7183" fmla="*/ 5809996 w 7123922"/>
                <a:gd name="connsiteY7183" fmla="*/ 355278 h 3911859"/>
                <a:gd name="connsiteX7184" fmla="*/ 5816294 w 7123922"/>
                <a:gd name="connsiteY7184" fmla="*/ 363675 h 3911859"/>
                <a:gd name="connsiteX7185" fmla="*/ 5812095 w 7123922"/>
                <a:gd name="connsiteY7185" fmla="*/ 372073 h 3911859"/>
                <a:gd name="connsiteX7186" fmla="*/ 5809996 w 7123922"/>
                <a:gd name="connsiteY7186" fmla="*/ 372073 h 3911859"/>
                <a:gd name="connsiteX7187" fmla="*/ 5808596 w 7123922"/>
                <a:gd name="connsiteY7187" fmla="*/ 370673 h 3911859"/>
                <a:gd name="connsiteX7188" fmla="*/ 5809996 w 7123922"/>
                <a:gd name="connsiteY7188" fmla="*/ 355278 h 3911859"/>
                <a:gd name="connsiteX7189" fmla="*/ 5809996 w 7123922"/>
                <a:gd name="connsiteY7189" fmla="*/ 355278 h 3911859"/>
                <a:gd name="connsiteX7190" fmla="*/ 5809996 w 7123922"/>
                <a:gd name="connsiteY7190" fmla="*/ 355278 h 3911859"/>
                <a:gd name="connsiteX7191" fmla="*/ 5929661 w 7123922"/>
                <a:gd name="connsiteY7191" fmla="*/ 1172639 h 3911859"/>
                <a:gd name="connsiteX7192" fmla="*/ 5931760 w 7123922"/>
                <a:gd name="connsiteY7192" fmla="*/ 1172639 h 3911859"/>
                <a:gd name="connsiteX7193" fmla="*/ 5933860 w 7123922"/>
                <a:gd name="connsiteY7193" fmla="*/ 1171240 h 3911859"/>
                <a:gd name="connsiteX7194" fmla="*/ 5934560 w 7123922"/>
                <a:gd name="connsiteY7194" fmla="*/ 1172639 h 3911859"/>
                <a:gd name="connsiteX7195" fmla="*/ 5931760 w 7123922"/>
                <a:gd name="connsiteY7195" fmla="*/ 1173339 h 3911859"/>
                <a:gd name="connsiteX7196" fmla="*/ 5929661 w 7123922"/>
                <a:gd name="connsiteY7196" fmla="*/ 1172639 h 3911859"/>
                <a:gd name="connsiteX7197" fmla="*/ 5928961 w 7123922"/>
                <a:gd name="connsiteY7197" fmla="*/ 1174039 h 3911859"/>
                <a:gd name="connsiteX7198" fmla="*/ 5929661 w 7123922"/>
                <a:gd name="connsiteY7198" fmla="*/ 1172639 h 3911859"/>
                <a:gd name="connsiteX7199" fmla="*/ 5929661 w 7123922"/>
                <a:gd name="connsiteY7199" fmla="*/ 1172639 h 3911859"/>
                <a:gd name="connsiteX7200" fmla="*/ 6175989 w 7123922"/>
                <a:gd name="connsiteY7200" fmla="*/ 398665 h 3911859"/>
                <a:gd name="connsiteX7201" fmla="*/ 6175989 w 7123922"/>
                <a:gd name="connsiteY7201" fmla="*/ 398665 h 3911859"/>
                <a:gd name="connsiteX7202" fmla="*/ 6180887 w 7123922"/>
                <a:gd name="connsiteY7202" fmla="*/ 401464 h 3911859"/>
                <a:gd name="connsiteX7203" fmla="*/ 6178789 w 7123922"/>
                <a:gd name="connsiteY7203" fmla="*/ 402164 h 3911859"/>
                <a:gd name="connsiteX7204" fmla="*/ 6175989 w 7123922"/>
                <a:gd name="connsiteY7204" fmla="*/ 398665 h 3911859"/>
                <a:gd name="connsiteX7205" fmla="*/ 6175989 w 7123922"/>
                <a:gd name="connsiteY7205" fmla="*/ 398665 h 3911859"/>
                <a:gd name="connsiteX7206" fmla="*/ 6173889 w 7123922"/>
                <a:gd name="connsiteY7206" fmla="*/ 397965 h 3911859"/>
                <a:gd name="connsiteX7207" fmla="*/ 6175989 w 7123922"/>
                <a:gd name="connsiteY7207" fmla="*/ 398665 h 3911859"/>
                <a:gd name="connsiteX7208" fmla="*/ 6175989 w 7123922"/>
                <a:gd name="connsiteY7208" fmla="*/ 398665 h 3911859"/>
                <a:gd name="connsiteX7209" fmla="*/ 6635055 w 7123922"/>
                <a:gd name="connsiteY7209" fmla="*/ 542823 h 3911859"/>
                <a:gd name="connsiteX7210" fmla="*/ 6644852 w 7123922"/>
                <a:gd name="connsiteY7210" fmla="*/ 540724 h 3911859"/>
                <a:gd name="connsiteX7211" fmla="*/ 6646952 w 7123922"/>
                <a:gd name="connsiteY7211" fmla="*/ 541423 h 3911859"/>
                <a:gd name="connsiteX7212" fmla="*/ 6646952 w 7123922"/>
                <a:gd name="connsiteY7212" fmla="*/ 544223 h 3911859"/>
                <a:gd name="connsiteX7213" fmla="*/ 6638554 w 7123922"/>
                <a:gd name="connsiteY7213" fmla="*/ 549121 h 3911859"/>
                <a:gd name="connsiteX7214" fmla="*/ 6632256 w 7123922"/>
                <a:gd name="connsiteY7214" fmla="*/ 546322 h 3911859"/>
                <a:gd name="connsiteX7215" fmla="*/ 6635055 w 7123922"/>
                <a:gd name="connsiteY7215" fmla="*/ 542823 h 3911859"/>
                <a:gd name="connsiteX7216" fmla="*/ 6635055 w 7123922"/>
                <a:gd name="connsiteY7216" fmla="*/ 542823 h 3911859"/>
                <a:gd name="connsiteX7217" fmla="*/ 6151496 w 7123922"/>
                <a:gd name="connsiteY7217" fmla="*/ 1464454 h 3911859"/>
                <a:gd name="connsiteX7218" fmla="*/ 6157095 w 7123922"/>
                <a:gd name="connsiteY7218" fmla="*/ 1467953 h 3911859"/>
                <a:gd name="connsiteX7219" fmla="*/ 6157795 w 7123922"/>
                <a:gd name="connsiteY7219" fmla="*/ 1474951 h 3911859"/>
                <a:gd name="connsiteX7220" fmla="*/ 6154995 w 7123922"/>
                <a:gd name="connsiteY7220" fmla="*/ 1481249 h 3911859"/>
                <a:gd name="connsiteX7221" fmla="*/ 6150797 w 7123922"/>
                <a:gd name="connsiteY7221" fmla="*/ 1481249 h 3911859"/>
                <a:gd name="connsiteX7222" fmla="*/ 6145198 w 7123922"/>
                <a:gd name="connsiteY7222" fmla="*/ 1470753 h 3911859"/>
                <a:gd name="connsiteX7223" fmla="*/ 6151496 w 7123922"/>
                <a:gd name="connsiteY7223" fmla="*/ 1464454 h 3911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  <a:cxn ang="0">
                  <a:pos x="connsiteX2796" y="connsiteY2796"/>
                </a:cxn>
                <a:cxn ang="0">
                  <a:pos x="connsiteX2797" y="connsiteY2797"/>
                </a:cxn>
                <a:cxn ang="0">
                  <a:pos x="connsiteX2798" y="connsiteY2798"/>
                </a:cxn>
                <a:cxn ang="0">
                  <a:pos x="connsiteX2799" y="connsiteY2799"/>
                </a:cxn>
                <a:cxn ang="0">
                  <a:pos x="connsiteX2800" y="connsiteY2800"/>
                </a:cxn>
                <a:cxn ang="0">
                  <a:pos x="connsiteX2801" y="connsiteY2801"/>
                </a:cxn>
                <a:cxn ang="0">
                  <a:pos x="connsiteX2802" y="connsiteY2802"/>
                </a:cxn>
                <a:cxn ang="0">
                  <a:pos x="connsiteX2803" y="connsiteY2803"/>
                </a:cxn>
                <a:cxn ang="0">
                  <a:pos x="connsiteX2804" y="connsiteY2804"/>
                </a:cxn>
                <a:cxn ang="0">
                  <a:pos x="connsiteX2805" y="connsiteY2805"/>
                </a:cxn>
                <a:cxn ang="0">
                  <a:pos x="connsiteX2806" y="connsiteY2806"/>
                </a:cxn>
                <a:cxn ang="0">
                  <a:pos x="connsiteX2807" y="connsiteY2807"/>
                </a:cxn>
                <a:cxn ang="0">
                  <a:pos x="connsiteX2808" y="connsiteY2808"/>
                </a:cxn>
                <a:cxn ang="0">
                  <a:pos x="connsiteX2809" y="connsiteY2809"/>
                </a:cxn>
                <a:cxn ang="0">
                  <a:pos x="connsiteX2810" y="connsiteY2810"/>
                </a:cxn>
                <a:cxn ang="0">
                  <a:pos x="connsiteX2811" y="connsiteY2811"/>
                </a:cxn>
                <a:cxn ang="0">
                  <a:pos x="connsiteX2812" y="connsiteY2812"/>
                </a:cxn>
                <a:cxn ang="0">
                  <a:pos x="connsiteX2813" y="connsiteY2813"/>
                </a:cxn>
                <a:cxn ang="0">
                  <a:pos x="connsiteX2814" y="connsiteY2814"/>
                </a:cxn>
                <a:cxn ang="0">
                  <a:pos x="connsiteX2815" y="connsiteY2815"/>
                </a:cxn>
                <a:cxn ang="0">
                  <a:pos x="connsiteX2816" y="connsiteY2816"/>
                </a:cxn>
                <a:cxn ang="0">
                  <a:pos x="connsiteX2817" y="connsiteY2817"/>
                </a:cxn>
                <a:cxn ang="0">
                  <a:pos x="connsiteX2818" y="connsiteY2818"/>
                </a:cxn>
                <a:cxn ang="0">
                  <a:pos x="connsiteX2819" y="connsiteY2819"/>
                </a:cxn>
                <a:cxn ang="0">
                  <a:pos x="connsiteX2820" y="connsiteY2820"/>
                </a:cxn>
                <a:cxn ang="0">
                  <a:pos x="connsiteX2821" y="connsiteY2821"/>
                </a:cxn>
                <a:cxn ang="0">
                  <a:pos x="connsiteX2822" y="connsiteY2822"/>
                </a:cxn>
                <a:cxn ang="0">
                  <a:pos x="connsiteX2823" y="connsiteY2823"/>
                </a:cxn>
                <a:cxn ang="0">
                  <a:pos x="connsiteX2824" y="connsiteY2824"/>
                </a:cxn>
                <a:cxn ang="0">
                  <a:pos x="connsiteX2825" y="connsiteY2825"/>
                </a:cxn>
                <a:cxn ang="0">
                  <a:pos x="connsiteX2826" y="connsiteY2826"/>
                </a:cxn>
                <a:cxn ang="0">
                  <a:pos x="connsiteX2827" y="connsiteY2827"/>
                </a:cxn>
                <a:cxn ang="0">
                  <a:pos x="connsiteX2828" y="connsiteY2828"/>
                </a:cxn>
                <a:cxn ang="0">
                  <a:pos x="connsiteX2829" y="connsiteY2829"/>
                </a:cxn>
                <a:cxn ang="0">
                  <a:pos x="connsiteX2830" y="connsiteY2830"/>
                </a:cxn>
                <a:cxn ang="0">
                  <a:pos x="connsiteX2831" y="connsiteY2831"/>
                </a:cxn>
                <a:cxn ang="0">
                  <a:pos x="connsiteX2832" y="connsiteY2832"/>
                </a:cxn>
                <a:cxn ang="0">
                  <a:pos x="connsiteX2833" y="connsiteY2833"/>
                </a:cxn>
                <a:cxn ang="0">
                  <a:pos x="connsiteX2834" y="connsiteY2834"/>
                </a:cxn>
                <a:cxn ang="0">
                  <a:pos x="connsiteX2835" y="connsiteY2835"/>
                </a:cxn>
                <a:cxn ang="0">
                  <a:pos x="connsiteX2836" y="connsiteY2836"/>
                </a:cxn>
                <a:cxn ang="0">
                  <a:pos x="connsiteX2837" y="connsiteY2837"/>
                </a:cxn>
                <a:cxn ang="0">
                  <a:pos x="connsiteX2838" y="connsiteY2838"/>
                </a:cxn>
                <a:cxn ang="0">
                  <a:pos x="connsiteX2839" y="connsiteY2839"/>
                </a:cxn>
                <a:cxn ang="0">
                  <a:pos x="connsiteX2840" y="connsiteY2840"/>
                </a:cxn>
                <a:cxn ang="0">
                  <a:pos x="connsiteX2841" y="connsiteY2841"/>
                </a:cxn>
                <a:cxn ang="0">
                  <a:pos x="connsiteX2842" y="connsiteY2842"/>
                </a:cxn>
                <a:cxn ang="0">
                  <a:pos x="connsiteX2843" y="connsiteY2843"/>
                </a:cxn>
                <a:cxn ang="0">
                  <a:pos x="connsiteX2844" y="connsiteY2844"/>
                </a:cxn>
                <a:cxn ang="0">
                  <a:pos x="connsiteX2845" y="connsiteY2845"/>
                </a:cxn>
                <a:cxn ang="0">
                  <a:pos x="connsiteX2846" y="connsiteY2846"/>
                </a:cxn>
                <a:cxn ang="0">
                  <a:pos x="connsiteX2847" y="connsiteY2847"/>
                </a:cxn>
                <a:cxn ang="0">
                  <a:pos x="connsiteX2848" y="connsiteY2848"/>
                </a:cxn>
                <a:cxn ang="0">
                  <a:pos x="connsiteX2849" y="connsiteY2849"/>
                </a:cxn>
                <a:cxn ang="0">
                  <a:pos x="connsiteX2850" y="connsiteY2850"/>
                </a:cxn>
                <a:cxn ang="0">
                  <a:pos x="connsiteX2851" y="connsiteY2851"/>
                </a:cxn>
                <a:cxn ang="0">
                  <a:pos x="connsiteX2852" y="connsiteY2852"/>
                </a:cxn>
                <a:cxn ang="0">
                  <a:pos x="connsiteX2853" y="connsiteY2853"/>
                </a:cxn>
                <a:cxn ang="0">
                  <a:pos x="connsiteX2854" y="connsiteY2854"/>
                </a:cxn>
                <a:cxn ang="0">
                  <a:pos x="connsiteX2855" y="connsiteY2855"/>
                </a:cxn>
                <a:cxn ang="0">
                  <a:pos x="connsiteX2856" y="connsiteY2856"/>
                </a:cxn>
                <a:cxn ang="0">
                  <a:pos x="connsiteX2857" y="connsiteY2857"/>
                </a:cxn>
                <a:cxn ang="0">
                  <a:pos x="connsiteX2858" y="connsiteY2858"/>
                </a:cxn>
                <a:cxn ang="0">
                  <a:pos x="connsiteX2859" y="connsiteY2859"/>
                </a:cxn>
                <a:cxn ang="0">
                  <a:pos x="connsiteX2860" y="connsiteY2860"/>
                </a:cxn>
                <a:cxn ang="0">
                  <a:pos x="connsiteX2861" y="connsiteY2861"/>
                </a:cxn>
                <a:cxn ang="0">
                  <a:pos x="connsiteX2862" y="connsiteY2862"/>
                </a:cxn>
                <a:cxn ang="0">
                  <a:pos x="connsiteX2863" y="connsiteY2863"/>
                </a:cxn>
                <a:cxn ang="0">
                  <a:pos x="connsiteX2864" y="connsiteY2864"/>
                </a:cxn>
                <a:cxn ang="0">
                  <a:pos x="connsiteX2865" y="connsiteY2865"/>
                </a:cxn>
                <a:cxn ang="0">
                  <a:pos x="connsiteX2866" y="connsiteY2866"/>
                </a:cxn>
                <a:cxn ang="0">
                  <a:pos x="connsiteX2867" y="connsiteY2867"/>
                </a:cxn>
                <a:cxn ang="0">
                  <a:pos x="connsiteX2868" y="connsiteY2868"/>
                </a:cxn>
                <a:cxn ang="0">
                  <a:pos x="connsiteX2869" y="connsiteY2869"/>
                </a:cxn>
                <a:cxn ang="0">
                  <a:pos x="connsiteX2870" y="connsiteY2870"/>
                </a:cxn>
                <a:cxn ang="0">
                  <a:pos x="connsiteX2871" y="connsiteY2871"/>
                </a:cxn>
                <a:cxn ang="0">
                  <a:pos x="connsiteX2872" y="connsiteY2872"/>
                </a:cxn>
                <a:cxn ang="0">
                  <a:pos x="connsiteX2873" y="connsiteY2873"/>
                </a:cxn>
                <a:cxn ang="0">
                  <a:pos x="connsiteX2874" y="connsiteY2874"/>
                </a:cxn>
                <a:cxn ang="0">
                  <a:pos x="connsiteX2875" y="connsiteY2875"/>
                </a:cxn>
                <a:cxn ang="0">
                  <a:pos x="connsiteX2876" y="connsiteY2876"/>
                </a:cxn>
                <a:cxn ang="0">
                  <a:pos x="connsiteX2877" y="connsiteY2877"/>
                </a:cxn>
                <a:cxn ang="0">
                  <a:pos x="connsiteX2878" y="connsiteY2878"/>
                </a:cxn>
                <a:cxn ang="0">
                  <a:pos x="connsiteX2879" y="connsiteY2879"/>
                </a:cxn>
                <a:cxn ang="0">
                  <a:pos x="connsiteX2880" y="connsiteY2880"/>
                </a:cxn>
                <a:cxn ang="0">
                  <a:pos x="connsiteX2881" y="connsiteY2881"/>
                </a:cxn>
                <a:cxn ang="0">
                  <a:pos x="connsiteX2882" y="connsiteY2882"/>
                </a:cxn>
                <a:cxn ang="0">
                  <a:pos x="connsiteX2883" y="connsiteY2883"/>
                </a:cxn>
                <a:cxn ang="0">
                  <a:pos x="connsiteX2884" y="connsiteY2884"/>
                </a:cxn>
                <a:cxn ang="0">
                  <a:pos x="connsiteX2885" y="connsiteY2885"/>
                </a:cxn>
                <a:cxn ang="0">
                  <a:pos x="connsiteX2886" y="connsiteY2886"/>
                </a:cxn>
                <a:cxn ang="0">
                  <a:pos x="connsiteX2887" y="connsiteY2887"/>
                </a:cxn>
                <a:cxn ang="0">
                  <a:pos x="connsiteX2888" y="connsiteY2888"/>
                </a:cxn>
                <a:cxn ang="0">
                  <a:pos x="connsiteX2889" y="connsiteY2889"/>
                </a:cxn>
                <a:cxn ang="0">
                  <a:pos x="connsiteX2890" y="connsiteY2890"/>
                </a:cxn>
                <a:cxn ang="0">
                  <a:pos x="connsiteX2891" y="connsiteY2891"/>
                </a:cxn>
                <a:cxn ang="0">
                  <a:pos x="connsiteX2892" y="connsiteY2892"/>
                </a:cxn>
                <a:cxn ang="0">
                  <a:pos x="connsiteX2893" y="connsiteY2893"/>
                </a:cxn>
                <a:cxn ang="0">
                  <a:pos x="connsiteX2894" y="connsiteY2894"/>
                </a:cxn>
                <a:cxn ang="0">
                  <a:pos x="connsiteX2895" y="connsiteY2895"/>
                </a:cxn>
                <a:cxn ang="0">
                  <a:pos x="connsiteX2896" y="connsiteY2896"/>
                </a:cxn>
                <a:cxn ang="0">
                  <a:pos x="connsiteX2897" y="connsiteY2897"/>
                </a:cxn>
                <a:cxn ang="0">
                  <a:pos x="connsiteX2898" y="connsiteY2898"/>
                </a:cxn>
                <a:cxn ang="0">
                  <a:pos x="connsiteX2899" y="connsiteY2899"/>
                </a:cxn>
                <a:cxn ang="0">
                  <a:pos x="connsiteX2900" y="connsiteY2900"/>
                </a:cxn>
                <a:cxn ang="0">
                  <a:pos x="connsiteX2901" y="connsiteY2901"/>
                </a:cxn>
                <a:cxn ang="0">
                  <a:pos x="connsiteX2902" y="connsiteY2902"/>
                </a:cxn>
                <a:cxn ang="0">
                  <a:pos x="connsiteX2903" y="connsiteY2903"/>
                </a:cxn>
                <a:cxn ang="0">
                  <a:pos x="connsiteX2904" y="connsiteY2904"/>
                </a:cxn>
                <a:cxn ang="0">
                  <a:pos x="connsiteX2905" y="connsiteY2905"/>
                </a:cxn>
                <a:cxn ang="0">
                  <a:pos x="connsiteX2906" y="connsiteY2906"/>
                </a:cxn>
                <a:cxn ang="0">
                  <a:pos x="connsiteX2907" y="connsiteY2907"/>
                </a:cxn>
                <a:cxn ang="0">
                  <a:pos x="connsiteX2908" y="connsiteY2908"/>
                </a:cxn>
                <a:cxn ang="0">
                  <a:pos x="connsiteX2909" y="connsiteY2909"/>
                </a:cxn>
                <a:cxn ang="0">
                  <a:pos x="connsiteX2910" y="connsiteY2910"/>
                </a:cxn>
                <a:cxn ang="0">
                  <a:pos x="connsiteX2911" y="connsiteY2911"/>
                </a:cxn>
                <a:cxn ang="0">
                  <a:pos x="connsiteX2912" y="connsiteY2912"/>
                </a:cxn>
                <a:cxn ang="0">
                  <a:pos x="connsiteX2913" y="connsiteY2913"/>
                </a:cxn>
                <a:cxn ang="0">
                  <a:pos x="connsiteX2914" y="connsiteY2914"/>
                </a:cxn>
                <a:cxn ang="0">
                  <a:pos x="connsiteX2915" y="connsiteY2915"/>
                </a:cxn>
                <a:cxn ang="0">
                  <a:pos x="connsiteX2916" y="connsiteY2916"/>
                </a:cxn>
                <a:cxn ang="0">
                  <a:pos x="connsiteX2917" y="connsiteY2917"/>
                </a:cxn>
                <a:cxn ang="0">
                  <a:pos x="connsiteX2918" y="connsiteY2918"/>
                </a:cxn>
                <a:cxn ang="0">
                  <a:pos x="connsiteX2919" y="connsiteY2919"/>
                </a:cxn>
                <a:cxn ang="0">
                  <a:pos x="connsiteX2920" y="connsiteY2920"/>
                </a:cxn>
                <a:cxn ang="0">
                  <a:pos x="connsiteX2921" y="connsiteY2921"/>
                </a:cxn>
                <a:cxn ang="0">
                  <a:pos x="connsiteX2922" y="connsiteY2922"/>
                </a:cxn>
                <a:cxn ang="0">
                  <a:pos x="connsiteX2923" y="connsiteY2923"/>
                </a:cxn>
                <a:cxn ang="0">
                  <a:pos x="connsiteX2924" y="connsiteY2924"/>
                </a:cxn>
                <a:cxn ang="0">
                  <a:pos x="connsiteX2925" y="connsiteY2925"/>
                </a:cxn>
                <a:cxn ang="0">
                  <a:pos x="connsiteX2926" y="connsiteY2926"/>
                </a:cxn>
                <a:cxn ang="0">
                  <a:pos x="connsiteX2927" y="connsiteY2927"/>
                </a:cxn>
                <a:cxn ang="0">
                  <a:pos x="connsiteX2928" y="connsiteY2928"/>
                </a:cxn>
                <a:cxn ang="0">
                  <a:pos x="connsiteX2929" y="connsiteY2929"/>
                </a:cxn>
                <a:cxn ang="0">
                  <a:pos x="connsiteX2930" y="connsiteY2930"/>
                </a:cxn>
                <a:cxn ang="0">
                  <a:pos x="connsiteX2931" y="connsiteY2931"/>
                </a:cxn>
                <a:cxn ang="0">
                  <a:pos x="connsiteX2932" y="connsiteY2932"/>
                </a:cxn>
                <a:cxn ang="0">
                  <a:pos x="connsiteX2933" y="connsiteY2933"/>
                </a:cxn>
                <a:cxn ang="0">
                  <a:pos x="connsiteX2934" y="connsiteY2934"/>
                </a:cxn>
                <a:cxn ang="0">
                  <a:pos x="connsiteX2935" y="connsiteY2935"/>
                </a:cxn>
                <a:cxn ang="0">
                  <a:pos x="connsiteX2936" y="connsiteY2936"/>
                </a:cxn>
                <a:cxn ang="0">
                  <a:pos x="connsiteX2937" y="connsiteY2937"/>
                </a:cxn>
                <a:cxn ang="0">
                  <a:pos x="connsiteX2938" y="connsiteY2938"/>
                </a:cxn>
                <a:cxn ang="0">
                  <a:pos x="connsiteX2939" y="connsiteY2939"/>
                </a:cxn>
                <a:cxn ang="0">
                  <a:pos x="connsiteX2940" y="connsiteY2940"/>
                </a:cxn>
                <a:cxn ang="0">
                  <a:pos x="connsiteX2941" y="connsiteY2941"/>
                </a:cxn>
                <a:cxn ang="0">
                  <a:pos x="connsiteX2942" y="connsiteY2942"/>
                </a:cxn>
                <a:cxn ang="0">
                  <a:pos x="connsiteX2943" y="connsiteY2943"/>
                </a:cxn>
                <a:cxn ang="0">
                  <a:pos x="connsiteX2944" y="connsiteY2944"/>
                </a:cxn>
                <a:cxn ang="0">
                  <a:pos x="connsiteX2945" y="connsiteY2945"/>
                </a:cxn>
                <a:cxn ang="0">
                  <a:pos x="connsiteX2946" y="connsiteY2946"/>
                </a:cxn>
                <a:cxn ang="0">
                  <a:pos x="connsiteX2947" y="connsiteY2947"/>
                </a:cxn>
                <a:cxn ang="0">
                  <a:pos x="connsiteX2948" y="connsiteY2948"/>
                </a:cxn>
                <a:cxn ang="0">
                  <a:pos x="connsiteX2949" y="connsiteY2949"/>
                </a:cxn>
                <a:cxn ang="0">
                  <a:pos x="connsiteX2950" y="connsiteY2950"/>
                </a:cxn>
                <a:cxn ang="0">
                  <a:pos x="connsiteX2951" y="connsiteY2951"/>
                </a:cxn>
                <a:cxn ang="0">
                  <a:pos x="connsiteX2952" y="connsiteY2952"/>
                </a:cxn>
                <a:cxn ang="0">
                  <a:pos x="connsiteX2953" y="connsiteY2953"/>
                </a:cxn>
                <a:cxn ang="0">
                  <a:pos x="connsiteX2954" y="connsiteY2954"/>
                </a:cxn>
                <a:cxn ang="0">
                  <a:pos x="connsiteX2955" y="connsiteY2955"/>
                </a:cxn>
                <a:cxn ang="0">
                  <a:pos x="connsiteX2956" y="connsiteY2956"/>
                </a:cxn>
                <a:cxn ang="0">
                  <a:pos x="connsiteX2957" y="connsiteY2957"/>
                </a:cxn>
                <a:cxn ang="0">
                  <a:pos x="connsiteX2958" y="connsiteY2958"/>
                </a:cxn>
                <a:cxn ang="0">
                  <a:pos x="connsiteX2959" y="connsiteY2959"/>
                </a:cxn>
                <a:cxn ang="0">
                  <a:pos x="connsiteX2960" y="connsiteY2960"/>
                </a:cxn>
                <a:cxn ang="0">
                  <a:pos x="connsiteX2961" y="connsiteY2961"/>
                </a:cxn>
                <a:cxn ang="0">
                  <a:pos x="connsiteX2962" y="connsiteY2962"/>
                </a:cxn>
                <a:cxn ang="0">
                  <a:pos x="connsiteX2963" y="connsiteY2963"/>
                </a:cxn>
                <a:cxn ang="0">
                  <a:pos x="connsiteX2964" y="connsiteY2964"/>
                </a:cxn>
                <a:cxn ang="0">
                  <a:pos x="connsiteX2965" y="connsiteY2965"/>
                </a:cxn>
                <a:cxn ang="0">
                  <a:pos x="connsiteX2966" y="connsiteY2966"/>
                </a:cxn>
                <a:cxn ang="0">
                  <a:pos x="connsiteX2967" y="connsiteY2967"/>
                </a:cxn>
                <a:cxn ang="0">
                  <a:pos x="connsiteX2968" y="connsiteY2968"/>
                </a:cxn>
                <a:cxn ang="0">
                  <a:pos x="connsiteX2969" y="connsiteY2969"/>
                </a:cxn>
                <a:cxn ang="0">
                  <a:pos x="connsiteX2970" y="connsiteY2970"/>
                </a:cxn>
                <a:cxn ang="0">
                  <a:pos x="connsiteX2971" y="connsiteY2971"/>
                </a:cxn>
                <a:cxn ang="0">
                  <a:pos x="connsiteX2972" y="connsiteY2972"/>
                </a:cxn>
                <a:cxn ang="0">
                  <a:pos x="connsiteX2973" y="connsiteY2973"/>
                </a:cxn>
                <a:cxn ang="0">
                  <a:pos x="connsiteX2974" y="connsiteY2974"/>
                </a:cxn>
                <a:cxn ang="0">
                  <a:pos x="connsiteX2975" y="connsiteY2975"/>
                </a:cxn>
                <a:cxn ang="0">
                  <a:pos x="connsiteX2976" y="connsiteY2976"/>
                </a:cxn>
                <a:cxn ang="0">
                  <a:pos x="connsiteX2977" y="connsiteY2977"/>
                </a:cxn>
                <a:cxn ang="0">
                  <a:pos x="connsiteX2978" y="connsiteY2978"/>
                </a:cxn>
                <a:cxn ang="0">
                  <a:pos x="connsiteX2979" y="connsiteY2979"/>
                </a:cxn>
                <a:cxn ang="0">
                  <a:pos x="connsiteX2980" y="connsiteY2980"/>
                </a:cxn>
                <a:cxn ang="0">
                  <a:pos x="connsiteX2981" y="connsiteY2981"/>
                </a:cxn>
                <a:cxn ang="0">
                  <a:pos x="connsiteX2982" y="connsiteY2982"/>
                </a:cxn>
                <a:cxn ang="0">
                  <a:pos x="connsiteX2983" y="connsiteY2983"/>
                </a:cxn>
                <a:cxn ang="0">
                  <a:pos x="connsiteX2984" y="connsiteY2984"/>
                </a:cxn>
                <a:cxn ang="0">
                  <a:pos x="connsiteX2985" y="connsiteY2985"/>
                </a:cxn>
                <a:cxn ang="0">
                  <a:pos x="connsiteX2986" y="connsiteY2986"/>
                </a:cxn>
                <a:cxn ang="0">
                  <a:pos x="connsiteX2987" y="connsiteY2987"/>
                </a:cxn>
                <a:cxn ang="0">
                  <a:pos x="connsiteX2988" y="connsiteY2988"/>
                </a:cxn>
                <a:cxn ang="0">
                  <a:pos x="connsiteX2989" y="connsiteY2989"/>
                </a:cxn>
                <a:cxn ang="0">
                  <a:pos x="connsiteX2990" y="connsiteY2990"/>
                </a:cxn>
                <a:cxn ang="0">
                  <a:pos x="connsiteX2991" y="connsiteY2991"/>
                </a:cxn>
                <a:cxn ang="0">
                  <a:pos x="connsiteX2992" y="connsiteY2992"/>
                </a:cxn>
                <a:cxn ang="0">
                  <a:pos x="connsiteX2993" y="connsiteY2993"/>
                </a:cxn>
                <a:cxn ang="0">
                  <a:pos x="connsiteX2994" y="connsiteY2994"/>
                </a:cxn>
                <a:cxn ang="0">
                  <a:pos x="connsiteX2995" y="connsiteY2995"/>
                </a:cxn>
                <a:cxn ang="0">
                  <a:pos x="connsiteX2996" y="connsiteY2996"/>
                </a:cxn>
                <a:cxn ang="0">
                  <a:pos x="connsiteX2997" y="connsiteY2997"/>
                </a:cxn>
                <a:cxn ang="0">
                  <a:pos x="connsiteX2998" y="connsiteY2998"/>
                </a:cxn>
                <a:cxn ang="0">
                  <a:pos x="connsiteX2999" y="connsiteY2999"/>
                </a:cxn>
                <a:cxn ang="0">
                  <a:pos x="connsiteX3000" y="connsiteY3000"/>
                </a:cxn>
                <a:cxn ang="0">
                  <a:pos x="connsiteX3001" y="connsiteY3001"/>
                </a:cxn>
                <a:cxn ang="0">
                  <a:pos x="connsiteX3002" y="connsiteY3002"/>
                </a:cxn>
                <a:cxn ang="0">
                  <a:pos x="connsiteX3003" y="connsiteY3003"/>
                </a:cxn>
                <a:cxn ang="0">
                  <a:pos x="connsiteX3004" y="connsiteY3004"/>
                </a:cxn>
                <a:cxn ang="0">
                  <a:pos x="connsiteX3005" y="connsiteY3005"/>
                </a:cxn>
                <a:cxn ang="0">
                  <a:pos x="connsiteX3006" y="connsiteY3006"/>
                </a:cxn>
                <a:cxn ang="0">
                  <a:pos x="connsiteX3007" y="connsiteY3007"/>
                </a:cxn>
                <a:cxn ang="0">
                  <a:pos x="connsiteX3008" y="connsiteY3008"/>
                </a:cxn>
                <a:cxn ang="0">
                  <a:pos x="connsiteX3009" y="connsiteY3009"/>
                </a:cxn>
                <a:cxn ang="0">
                  <a:pos x="connsiteX3010" y="connsiteY3010"/>
                </a:cxn>
                <a:cxn ang="0">
                  <a:pos x="connsiteX3011" y="connsiteY3011"/>
                </a:cxn>
                <a:cxn ang="0">
                  <a:pos x="connsiteX3012" y="connsiteY3012"/>
                </a:cxn>
                <a:cxn ang="0">
                  <a:pos x="connsiteX3013" y="connsiteY3013"/>
                </a:cxn>
                <a:cxn ang="0">
                  <a:pos x="connsiteX3014" y="connsiteY3014"/>
                </a:cxn>
                <a:cxn ang="0">
                  <a:pos x="connsiteX3015" y="connsiteY3015"/>
                </a:cxn>
                <a:cxn ang="0">
                  <a:pos x="connsiteX3016" y="connsiteY3016"/>
                </a:cxn>
                <a:cxn ang="0">
                  <a:pos x="connsiteX3017" y="connsiteY3017"/>
                </a:cxn>
                <a:cxn ang="0">
                  <a:pos x="connsiteX3018" y="connsiteY3018"/>
                </a:cxn>
                <a:cxn ang="0">
                  <a:pos x="connsiteX3019" y="connsiteY3019"/>
                </a:cxn>
                <a:cxn ang="0">
                  <a:pos x="connsiteX3020" y="connsiteY3020"/>
                </a:cxn>
                <a:cxn ang="0">
                  <a:pos x="connsiteX3021" y="connsiteY3021"/>
                </a:cxn>
                <a:cxn ang="0">
                  <a:pos x="connsiteX3022" y="connsiteY3022"/>
                </a:cxn>
                <a:cxn ang="0">
                  <a:pos x="connsiteX3023" y="connsiteY3023"/>
                </a:cxn>
                <a:cxn ang="0">
                  <a:pos x="connsiteX3024" y="connsiteY3024"/>
                </a:cxn>
                <a:cxn ang="0">
                  <a:pos x="connsiteX3025" y="connsiteY3025"/>
                </a:cxn>
                <a:cxn ang="0">
                  <a:pos x="connsiteX3026" y="connsiteY3026"/>
                </a:cxn>
                <a:cxn ang="0">
                  <a:pos x="connsiteX3027" y="connsiteY3027"/>
                </a:cxn>
                <a:cxn ang="0">
                  <a:pos x="connsiteX3028" y="connsiteY3028"/>
                </a:cxn>
                <a:cxn ang="0">
                  <a:pos x="connsiteX3029" y="connsiteY3029"/>
                </a:cxn>
                <a:cxn ang="0">
                  <a:pos x="connsiteX3030" y="connsiteY3030"/>
                </a:cxn>
                <a:cxn ang="0">
                  <a:pos x="connsiteX3031" y="connsiteY3031"/>
                </a:cxn>
                <a:cxn ang="0">
                  <a:pos x="connsiteX3032" y="connsiteY3032"/>
                </a:cxn>
                <a:cxn ang="0">
                  <a:pos x="connsiteX3033" y="connsiteY3033"/>
                </a:cxn>
                <a:cxn ang="0">
                  <a:pos x="connsiteX3034" y="connsiteY3034"/>
                </a:cxn>
                <a:cxn ang="0">
                  <a:pos x="connsiteX3035" y="connsiteY3035"/>
                </a:cxn>
                <a:cxn ang="0">
                  <a:pos x="connsiteX3036" y="connsiteY3036"/>
                </a:cxn>
                <a:cxn ang="0">
                  <a:pos x="connsiteX3037" y="connsiteY3037"/>
                </a:cxn>
                <a:cxn ang="0">
                  <a:pos x="connsiteX3038" y="connsiteY3038"/>
                </a:cxn>
                <a:cxn ang="0">
                  <a:pos x="connsiteX3039" y="connsiteY3039"/>
                </a:cxn>
                <a:cxn ang="0">
                  <a:pos x="connsiteX3040" y="connsiteY3040"/>
                </a:cxn>
                <a:cxn ang="0">
                  <a:pos x="connsiteX3041" y="connsiteY3041"/>
                </a:cxn>
                <a:cxn ang="0">
                  <a:pos x="connsiteX3042" y="connsiteY3042"/>
                </a:cxn>
                <a:cxn ang="0">
                  <a:pos x="connsiteX3043" y="connsiteY3043"/>
                </a:cxn>
                <a:cxn ang="0">
                  <a:pos x="connsiteX3044" y="connsiteY3044"/>
                </a:cxn>
                <a:cxn ang="0">
                  <a:pos x="connsiteX3045" y="connsiteY3045"/>
                </a:cxn>
                <a:cxn ang="0">
                  <a:pos x="connsiteX3046" y="connsiteY3046"/>
                </a:cxn>
                <a:cxn ang="0">
                  <a:pos x="connsiteX3047" y="connsiteY3047"/>
                </a:cxn>
                <a:cxn ang="0">
                  <a:pos x="connsiteX3048" y="connsiteY3048"/>
                </a:cxn>
                <a:cxn ang="0">
                  <a:pos x="connsiteX3049" y="connsiteY3049"/>
                </a:cxn>
                <a:cxn ang="0">
                  <a:pos x="connsiteX3050" y="connsiteY3050"/>
                </a:cxn>
                <a:cxn ang="0">
                  <a:pos x="connsiteX3051" y="connsiteY3051"/>
                </a:cxn>
                <a:cxn ang="0">
                  <a:pos x="connsiteX3052" y="connsiteY3052"/>
                </a:cxn>
                <a:cxn ang="0">
                  <a:pos x="connsiteX3053" y="connsiteY3053"/>
                </a:cxn>
                <a:cxn ang="0">
                  <a:pos x="connsiteX3054" y="connsiteY3054"/>
                </a:cxn>
                <a:cxn ang="0">
                  <a:pos x="connsiteX3055" y="connsiteY3055"/>
                </a:cxn>
                <a:cxn ang="0">
                  <a:pos x="connsiteX3056" y="connsiteY3056"/>
                </a:cxn>
                <a:cxn ang="0">
                  <a:pos x="connsiteX3057" y="connsiteY3057"/>
                </a:cxn>
                <a:cxn ang="0">
                  <a:pos x="connsiteX3058" y="connsiteY3058"/>
                </a:cxn>
                <a:cxn ang="0">
                  <a:pos x="connsiteX3059" y="connsiteY3059"/>
                </a:cxn>
                <a:cxn ang="0">
                  <a:pos x="connsiteX3060" y="connsiteY3060"/>
                </a:cxn>
                <a:cxn ang="0">
                  <a:pos x="connsiteX3061" y="connsiteY3061"/>
                </a:cxn>
                <a:cxn ang="0">
                  <a:pos x="connsiteX3062" y="connsiteY3062"/>
                </a:cxn>
                <a:cxn ang="0">
                  <a:pos x="connsiteX3063" y="connsiteY3063"/>
                </a:cxn>
                <a:cxn ang="0">
                  <a:pos x="connsiteX3064" y="connsiteY3064"/>
                </a:cxn>
                <a:cxn ang="0">
                  <a:pos x="connsiteX3065" y="connsiteY3065"/>
                </a:cxn>
                <a:cxn ang="0">
                  <a:pos x="connsiteX3066" y="connsiteY3066"/>
                </a:cxn>
                <a:cxn ang="0">
                  <a:pos x="connsiteX3067" y="connsiteY3067"/>
                </a:cxn>
                <a:cxn ang="0">
                  <a:pos x="connsiteX3068" y="connsiteY3068"/>
                </a:cxn>
                <a:cxn ang="0">
                  <a:pos x="connsiteX3069" y="connsiteY3069"/>
                </a:cxn>
                <a:cxn ang="0">
                  <a:pos x="connsiteX3070" y="connsiteY3070"/>
                </a:cxn>
                <a:cxn ang="0">
                  <a:pos x="connsiteX3071" y="connsiteY3071"/>
                </a:cxn>
                <a:cxn ang="0">
                  <a:pos x="connsiteX3072" y="connsiteY3072"/>
                </a:cxn>
                <a:cxn ang="0">
                  <a:pos x="connsiteX3073" y="connsiteY3073"/>
                </a:cxn>
                <a:cxn ang="0">
                  <a:pos x="connsiteX3074" y="connsiteY3074"/>
                </a:cxn>
                <a:cxn ang="0">
                  <a:pos x="connsiteX3075" y="connsiteY3075"/>
                </a:cxn>
                <a:cxn ang="0">
                  <a:pos x="connsiteX3076" y="connsiteY3076"/>
                </a:cxn>
                <a:cxn ang="0">
                  <a:pos x="connsiteX3077" y="connsiteY3077"/>
                </a:cxn>
                <a:cxn ang="0">
                  <a:pos x="connsiteX3078" y="connsiteY3078"/>
                </a:cxn>
                <a:cxn ang="0">
                  <a:pos x="connsiteX3079" y="connsiteY3079"/>
                </a:cxn>
                <a:cxn ang="0">
                  <a:pos x="connsiteX3080" y="connsiteY3080"/>
                </a:cxn>
                <a:cxn ang="0">
                  <a:pos x="connsiteX3081" y="connsiteY3081"/>
                </a:cxn>
                <a:cxn ang="0">
                  <a:pos x="connsiteX3082" y="connsiteY3082"/>
                </a:cxn>
                <a:cxn ang="0">
                  <a:pos x="connsiteX3083" y="connsiteY3083"/>
                </a:cxn>
                <a:cxn ang="0">
                  <a:pos x="connsiteX3084" y="connsiteY3084"/>
                </a:cxn>
                <a:cxn ang="0">
                  <a:pos x="connsiteX3085" y="connsiteY3085"/>
                </a:cxn>
                <a:cxn ang="0">
                  <a:pos x="connsiteX3086" y="connsiteY3086"/>
                </a:cxn>
                <a:cxn ang="0">
                  <a:pos x="connsiteX3087" y="connsiteY3087"/>
                </a:cxn>
                <a:cxn ang="0">
                  <a:pos x="connsiteX3088" y="connsiteY3088"/>
                </a:cxn>
                <a:cxn ang="0">
                  <a:pos x="connsiteX3089" y="connsiteY3089"/>
                </a:cxn>
                <a:cxn ang="0">
                  <a:pos x="connsiteX3090" y="connsiteY3090"/>
                </a:cxn>
                <a:cxn ang="0">
                  <a:pos x="connsiteX3091" y="connsiteY3091"/>
                </a:cxn>
                <a:cxn ang="0">
                  <a:pos x="connsiteX3092" y="connsiteY3092"/>
                </a:cxn>
                <a:cxn ang="0">
                  <a:pos x="connsiteX3093" y="connsiteY3093"/>
                </a:cxn>
                <a:cxn ang="0">
                  <a:pos x="connsiteX3094" y="connsiteY3094"/>
                </a:cxn>
                <a:cxn ang="0">
                  <a:pos x="connsiteX3095" y="connsiteY3095"/>
                </a:cxn>
                <a:cxn ang="0">
                  <a:pos x="connsiteX3096" y="connsiteY3096"/>
                </a:cxn>
                <a:cxn ang="0">
                  <a:pos x="connsiteX3097" y="connsiteY3097"/>
                </a:cxn>
                <a:cxn ang="0">
                  <a:pos x="connsiteX3098" y="connsiteY3098"/>
                </a:cxn>
                <a:cxn ang="0">
                  <a:pos x="connsiteX3099" y="connsiteY3099"/>
                </a:cxn>
                <a:cxn ang="0">
                  <a:pos x="connsiteX3100" y="connsiteY3100"/>
                </a:cxn>
                <a:cxn ang="0">
                  <a:pos x="connsiteX3101" y="connsiteY3101"/>
                </a:cxn>
                <a:cxn ang="0">
                  <a:pos x="connsiteX3102" y="connsiteY3102"/>
                </a:cxn>
                <a:cxn ang="0">
                  <a:pos x="connsiteX3103" y="connsiteY3103"/>
                </a:cxn>
                <a:cxn ang="0">
                  <a:pos x="connsiteX3104" y="connsiteY3104"/>
                </a:cxn>
                <a:cxn ang="0">
                  <a:pos x="connsiteX3105" y="connsiteY3105"/>
                </a:cxn>
                <a:cxn ang="0">
                  <a:pos x="connsiteX3106" y="connsiteY3106"/>
                </a:cxn>
                <a:cxn ang="0">
                  <a:pos x="connsiteX3107" y="connsiteY3107"/>
                </a:cxn>
                <a:cxn ang="0">
                  <a:pos x="connsiteX3108" y="connsiteY3108"/>
                </a:cxn>
                <a:cxn ang="0">
                  <a:pos x="connsiteX3109" y="connsiteY3109"/>
                </a:cxn>
                <a:cxn ang="0">
                  <a:pos x="connsiteX3110" y="connsiteY3110"/>
                </a:cxn>
                <a:cxn ang="0">
                  <a:pos x="connsiteX3111" y="connsiteY3111"/>
                </a:cxn>
                <a:cxn ang="0">
                  <a:pos x="connsiteX3112" y="connsiteY3112"/>
                </a:cxn>
                <a:cxn ang="0">
                  <a:pos x="connsiteX3113" y="connsiteY3113"/>
                </a:cxn>
                <a:cxn ang="0">
                  <a:pos x="connsiteX3114" y="connsiteY3114"/>
                </a:cxn>
                <a:cxn ang="0">
                  <a:pos x="connsiteX3115" y="connsiteY3115"/>
                </a:cxn>
                <a:cxn ang="0">
                  <a:pos x="connsiteX3116" y="connsiteY3116"/>
                </a:cxn>
                <a:cxn ang="0">
                  <a:pos x="connsiteX3117" y="connsiteY3117"/>
                </a:cxn>
                <a:cxn ang="0">
                  <a:pos x="connsiteX3118" y="connsiteY3118"/>
                </a:cxn>
                <a:cxn ang="0">
                  <a:pos x="connsiteX3119" y="connsiteY3119"/>
                </a:cxn>
                <a:cxn ang="0">
                  <a:pos x="connsiteX3120" y="connsiteY3120"/>
                </a:cxn>
                <a:cxn ang="0">
                  <a:pos x="connsiteX3121" y="connsiteY3121"/>
                </a:cxn>
                <a:cxn ang="0">
                  <a:pos x="connsiteX3122" y="connsiteY3122"/>
                </a:cxn>
                <a:cxn ang="0">
                  <a:pos x="connsiteX3123" y="connsiteY3123"/>
                </a:cxn>
                <a:cxn ang="0">
                  <a:pos x="connsiteX3124" y="connsiteY3124"/>
                </a:cxn>
                <a:cxn ang="0">
                  <a:pos x="connsiteX3125" y="connsiteY3125"/>
                </a:cxn>
                <a:cxn ang="0">
                  <a:pos x="connsiteX3126" y="connsiteY3126"/>
                </a:cxn>
                <a:cxn ang="0">
                  <a:pos x="connsiteX3127" y="connsiteY3127"/>
                </a:cxn>
                <a:cxn ang="0">
                  <a:pos x="connsiteX3128" y="connsiteY3128"/>
                </a:cxn>
                <a:cxn ang="0">
                  <a:pos x="connsiteX3129" y="connsiteY3129"/>
                </a:cxn>
                <a:cxn ang="0">
                  <a:pos x="connsiteX3130" y="connsiteY3130"/>
                </a:cxn>
                <a:cxn ang="0">
                  <a:pos x="connsiteX3131" y="connsiteY3131"/>
                </a:cxn>
                <a:cxn ang="0">
                  <a:pos x="connsiteX3132" y="connsiteY3132"/>
                </a:cxn>
                <a:cxn ang="0">
                  <a:pos x="connsiteX3133" y="connsiteY3133"/>
                </a:cxn>
                <a:cxn ang="0">
                  <a:pos x="connsiteX3134" y="connsiteY3134"/>
                </a:cxn>
                <a:cxn ang="0">
                  <a:pos x="connsiteX3135" y="connsiteY3135"/>
                </a:cxn>
                <a:cxn ang="0">
                  <a:pos x="connsiteX3136" y="connsiteY3136"/>
                </a:cxn>
                <a:cxn ang="0">
                  <a:pos x="connsiteX3137" y="connsiteY3137"/>
                </a:cxn>
                <a:cxn ang="0">
                  <a:pos x="connsiteX3138" y="connsiteY3138"/>
                </a:cxn>
                <a:cxn ang="0">
                  <a:pos x="connsiteX3139" y="connsiteY3139"/>
                </a:cxn>
                <a:cxn ang="0">
                  <a:pos x="connsiteX3140" y="connsiteY3140"/>
                </a:cxn>
                <a:cxn ang="0">
                  <a:pos x="connsiteX3141" y="connsiteY3141"/>
                </a:cxn>
                <a:cxn ang="0">
                  <a:pos x="connsiteX3142" y="connsiteY3142"/>
                </a:cxn>
                <a:cxn ang="0">
                  <a:pos x="connsiteX3143" y="connsiteY3143"/>
                </a:cxn>
                <a:cxn ang="0">
                  <a:pos x="connsiteX3144" y="connsiteY3144"/>
                </a:cxn>
                <a:cxn ang="0">
                  <a:pos x="connsiteX3145" y="connsiteY3145"/>
                </a:cxn>
                <a:cxn ang="0">
                  <a:pos x="connsiteX3146" y="connsiteY3146"/>
                </a:cxn>
                <a:cxn ang="0">
                  <a:pos x="connsiteX3147" y="connsiteY3147"/>
                </a:cxn>
                <a:cxn ang="0">
                  <a:pos x="connsiteX3148" y="connsiteY3148"/>
                </a:cxn>
                <a:cxn ang="0">
                  <a:pos x="connsiteX3149" y="connsiteY3149"/>
                </a:cxn>
                <a:cxn ang="0">
                  <a:pos x="connsiteX3150" y="connsiteY3150"/>
                </a:cxn>
                <a:cxn ang="0">
                  <a:pos x="connsiteX3151" y="connsiteY3151"/>
                </a:cxn>
                <a:cxn ang="0">
                  <a:pos x="connsiteX3152" y="connsiteY3152"/>
                </a:cxn>
                <a:cxn ang="0">
                  <a:pos x="connsiteX3153" y="connsiteY3153"/>
                </a:cxn>
                <a:cxn ang="0">
                  <a:pos x="connsiteX3154" y="connsiteY3154"/>
                </a:cxn>
                <a:cxn ang="0">
                  <a:pos x="connsiteX3155" y="connsiteY3155"/>
                </a:cxn>
                <a:cxn ang="0">
                  <a:pos x="connsiteX3156" y="connsiteY3156"/>
                </a:cxn>
                <a:cxn ang="0">
                  <a:pos x="connsiteX3157" y="connsiteY3157"/>
                </a:cxn>
                <a:cxn ang="0">
                  <a:pos x="connsiteX3158" y="connsiteY3158"/>
                </a:cxn>
                <a:cxn ang="0">
                  <a:pos x="connsiteX3159" y="connsiteY3159"/>
                </a:cxn>
                <a:cxn ang="0">
                  <a:pos x="connsiteX3160" y="connsiteY3160"/>
                </a:cxn>
                <a:cxn ang="0">
                  <a:pos x="connsiteX3161" y="connsiteY3161"/>
                </a:cxn>
                <a:cxn ang="0">
                  <a:pos x="connsiteX3162" y="connsiteY3162"/>
                </a:cxn>
                <a:cxn ang="0">
                  <a:pos x="connsiteX3163" y="connsiteY3163"/>
                </a:cxn>
                <a:cxn ang="0">
                  <a:pos x="connsiteX3164" y="connsiteY3164"/>
                </a:cxn>
                <a:cxn ang="0">
                  <a:pos x="connsiteX3165" y="connsiteY3165"/>
                </a:cxn>
                <a:cxn ang="0">
                  <a:pos x="connsiteX3166" y="connsiteY3166"/>
                </a:cxn>
                <a:cxn ang="0">
                  <a:pos x="connsiteX3167" y="connsiteY3167"/>
                </a:cxn>
                <a:cxn ang="0">
                  <a:pos x="connsiteX3168" y="connsiteY3168"/>
                </a:cxn>
                <a:cxn ang="0">
                  <a:pos x="connsiteX3169" y="connsiteY3169"/>
                </a:cxn>
                <a:cxn ang="0">
                  <a:pos x="connsiteX3170" y="connsiteY3170"/>
                </a:cxn>
                <a:cxn ang="0">
                  <a:pos x="connsiteX3171" y="connsiteY3171"/>
                </a:cxn>
                <a:cxn ang="0">
                  <a:pos x="connsiteX3172" y="connsiteY3172"/>
                </a:cxn>
                <a:cxn ang="0">
                  <a:pos x="connsiteX3173" y="connsiteY3173"/>
                </a:cxn>
                <a:cxn ang="0">
                  <a:pos x="connsiteX3174" y="connsiteY3174"/>
                </a:cxn>
                <a:cxn ang="0">
                  <a:pos x="connsiteX3175" y="connsiteY3175"/>
                </a:cxn>
                <a:cxn ang="0">
                  <a:pos x="connsiteX3176" y="connsiteY3176"/>
                </a:cxn>
                <a:cxn ang="0">
                  <a:pos x="connsiteX3177" y="connsiteY3177"/>
                </a:cxn>
                <a:cxn ang="0">
                  <a:pos x="connsiteX3178" y="connsiteY3178"/>
                </a:cxn>
                <a:cxn ang="0">
                  <a:pos x="connsiteX3179" y="connsiteY3179"/>
                </a:cxn>
                <a:cxn ang="0">
                  <a:pos x="connsiteX3180" y="connsiteY3180"/>
                </a:cxn>
                <a:cxn ang="0">
                  <a:pos x="connsiteX3181" y="connsiteY3181"/>
                </a:cxn>
                <a:cxn ang="0">
                  <a:pos x="connsiteX3182" y="connsiteY3182"/>
                </a:cxn>
                <a:cxn ang="0">
                  <a:pos x="connsiteX3183" y="connsiteY3183"/>
                </a:cxn>
                <a:cxn ang="0">
                  <a:pos x="connsiteX3184" y="connsiteY3184"/>
                </a:cxn>
                <a:cxn ang="0">
                  <a:pos x="connsiteX3185" y="connsiteY3185"/>
                </a:cxn>
                <a:cxn ang="0">
                  <a:pos x="connsiteX3186" y="connsiteY3186"/>
                </a:cxn>
                <a:cxn ang="0">
                  <a:pos x="connsiteX3187" y="connsiteY3187"/>
                </a:cxn>
                <a:cxn ang="0">
                  <a:pos x="connsiteX3188" y="connsiteY3188"/>
                </a:cxn>
                <a:cxn ang="0">
                  <a:pos x="connsiteX3189" y="connsiteY3189"/>
                </a:cxn>
                <a:cxn ang="0">
                  <a:pos x="connsiteX3190" y="connsiteY3190"/>
                </a:cxn>
                <a:cxn ang="0">
                  <a:pos x="connsiteX3191" y="connsiteY3191"/>
                </a:cxn>
                <a:cxn ang="0">
                  <a:pos x="connsiteX3192" y="connsiteY3192"/>
                </a:cxn>
                <a:cxn ang="0">
                  <a:pos x="connsiteX3193" y="connsiteY3193"/>
                </a:cxn>
                <a:cxn ang="0">
                  <a:pos x="connsiteX3194" y="connsiteY3194"/>
                </a:cxn>
                <a:cxn ang="0">
                  <a:pos x="connsiteX3195" y="connsiteY3195"/>
                </a:cxn>
                <a:cxn ang="0">
                  <a:pos x="connsiteX3196" y="connsiteY3196"/>
                </a:cxn>
                <a:cxn ang="0">
                  <a:pos x="connsiteX3197" y="connsiteY3197"/>
                </a:cxn>
                <a:cxn ang="0">
                  <a:pos x="connsiteX3198" y="connsiteY3198"/>
                </a:cxn>
                <a:cxn ang="0">
                  <a:pos x="connsiteX3199" y="connsiteY3199"/>
                </a:cxn>
                <a:cxn ang="0">
                  <a:pos x="connsiteX3200" y="connsiteY3200"/>
                </a:cxn>
                <a:cxn ang="0">
                  <a:pos x="connsiteX3201" y="connsiteY3201"/>
                </a:cxn>
                <a:cxn ang="0">
                  <a:pos x="connsiteX3202" y="connsiteY3202"/>
                </a:cxn>
                <a:cxn ang="0">
                  <a:pos x="connsiteX3203" y="connsiteY3203"/>
                </a:cxn>
                <a:cxn ang="0">
                  <a:pos x="connsiteX3204" y="connsiteY3204"/>
                </a:cxn>
                <a:cxn ang="0">
                  <a:pos x="connsiteX3205" y="connsiteY3205"/>
                </a:cxn>
                <a:cxn ang="0">
                  <a:pos x="connsiteX3206" y="connsiteY3206"/>
                </a:cxn>
                <a:cxn ang="0">
                  <a:pos x="connsiteX3207" y="connsiteY3207"/>
                </a:cxn>
                <a:cxn ang="0">
                  <a:pos x="connsiteX3208" y="connsiteY3208"/>
                </a:cxn>
                <a:cxn ang="0">
                  <a:pos x="connsiteX3209" y="connsiteY3209"/>
                </a:cxn>
                <a:cxn ang="0">
                  <a:pos x="connsiteX3210" y="connsiteY3210"/>
                </a:cxn>
                <a:cxn ang="0">
                  <a:pos x="connsiteX3211" y="connsiteY3211"/>
                </a:cxn>
                <a:cxn ang="0">
                  <a:pos x="connsiteX3212" y="connsiteY3212"/>
                </a:cxn>
                <a:cxn ang="0">
                  <a:pos x="connsiteX3213" y="connsiteY3213"/>
                </a:cxn>
                <a:cxn ang="0">
                  <a:pos x="connsiteX3214" y="connsiteY3214"/>
                </a:cxn>
                <a:cxn ang="0">
                  <a:pos x="connsiteX3215" y="connsiteY3215"/>
                </a:cxn>
                <a:cxn ang="0">
                  <a:pos x="connsiteX3216" y="connsiteY3216"/>
                </a:cxn>
                <a:cxn ang="0">
                  <a:pos x="connsiteX3217" y="connsiteY3217"/>
                </a:cxn>
                <a:cxn ang="0">
                  <a:pos x="connsiteX3218" y="connsiteY3218"/>
                </a:cxn>
                <a:cxn ang="0">
                  <a:pos x="connsiteX3219" y="connsiteY3219"/>
                </a:cxn>
                <a:cxn ang="0">
                  <a:pos x="connsiteX3220" y="connsiteY3220"/>
                </a:cxn>
                <a:cxn ang="0">
                  <a:pos x="connsiteX3221" y="connsiteY3221"/>
                </a:cxn>
                <a:cxn ang="0">
                  <a:pos x="connsiteX3222" y="connsiteY3222"/>
                </a:cxn>
                <a:cxn ang="0">
                  <a:pos x="connsiteX3223" y="connsiteY3223"/>
                </a:cxn>
                <a:cxn ang="0">
                  <a:pos x="connsiteX3224" y="connsiteY3224"/>
                </a:cxn>
                <a:cxn ang="0">
                  <a:pos x="connsiteX3225" y="connsiteY3225"/>
                </a:cxn>
                <a:cxn ang="0">
                  <a:pos x="connsiteX3226" y="connsiteY3226"/>
                </a:cxn>
                <a:cxn ang="0">
                  <a:pos x="connsiteX3227" y="connsiteY3227"/>
                </a:cxn>
                <a:cxn ang="0">
                  <a:pos x="connsiteX3228" y="connsiteY3228"/>
                </a:cxn>
                <a:cxn ang="0">
                  <a:pos x="connsiteX3229" y="connsiteY3229"/>
                </a:cxn>
                <a:cxn ang="0">
                  <a:pos x="connsiteX3230" y="connsiteY3230"/>
                </a:cxn>
                <a:cxn ang="0">
                  <a:pos x="connsiteX3231" y="connsiteY3231"/>
                </a:cxn>
                <a:cxn ang="0">
                  <a:pos x="connsiteX3232" y="connsiteY3232"/>
                </a:cxn>
                <a:cxn ang="0">
                  <a:pos x="connsiteX3233" y="connsiteY3233"/>
                </a:cxn>
                <a:cxn ang="0">
                  <a:pos x="connsiteX3234" y="connsiteY3234"/>
                </a:cxn>
                <a:cxn ang="0">
                  <a:pos x="connsiteX3235" y="connsiteY3235"/>
                </a:cxn>
                <a:cxn ang="0">
                  <a:pos x="connsiteX3236" y="connsiteY3236"/>
                </a:cxn>
                <a:cxn ang="0">
                  <a:pos x="connsiteX3237" y="connsiteY3237"/>
                </a:cxn>
                <a:cxn ang="0">
                  <a:pos x="connsiteX3238" y="connsiteY3238"/>
                </a:cxn>
                <a:cxn ang="0">
                  <a:pos x="connsiteX3239" y="connsiteY3239"/>
                </a:cxn>
                <a:cxn ang="0">
                  <a:pos x="connsiteX3240" y="connsiteY3240"/>
                </a:cxn>
                <a:cxn ang="0">
                  <a:pos x="connsiteX3241" y="connsiteY3241"/>
                </a:cxn>
                <a:cxn ang="0">
                  <a:pos x="connsiteX3242" y="connsiteY3242"/>
                </a:cxn>
                <a:cxn ang="0">
                  <a:pos x="connsiteX3243" y="connsiteY3243"/>
                </a:cxn>
                <a:cxn ang="0">
                  <a:pos x="connsiteX3244" y="connsiteY3244"/>
                </a:cxn>
                <a:cxn ang="0">
                  <a:pos x="connsiteX3245" y="connsiteY3245"/>
                </a:cxn>
                <a:cxn ang="0">
                  <a:pos x="connsiteX3246" y="connsiteY3246"/>
                </a:cxn>
                <a:cxn ang="0">
                  <a:pos x="connsiteX3247" y="connsiteY3247"/>
                </a:cxn>
                <a:cxn ang="0">
                  <a:pos x="connsiteX3248" y="connsiteY3248"/>
                </a:cxn>
                <a:cxn ang="0">
                  <a:pos x="connsiteX3249" y="connsiteY3249"/>
                </a:cxn>
                <a:cxn ang="0">
                  <a:pos x="connsiteX3250" y="connsiteY3250"/>
                </a:cxn>
                <a:cxn ang="0">
                  <a:pos x="connsiteX3251" y="connsiteY3251"/>
                </a:cxn>
                <a:cxn ang="0">
                  <a:pos x="connsiteX3252" y="connsiteY3252"/>
                </a:cxn>
                <a:cxn ang="0">
                  <a:pos x="connsiteX3253" y="connsiteY3253"/>
                </a:cxn>
                <a:cxn ang="0">
                  <a:pos x="connsiteX3254" y="connsiteY3254"/>
                </a:cxn>
                <a:cxn ang="0">
                  <a:pos x="connsiteX3255" y="connsiteY3255"/>
                </a:cxn>
                <a:cxn ang="0">
                  <a:pos x="connsiteX3256" y="connsiteY3256"/>
                </a:cxn>
                <a:cxn ang="0">
                  <a:pos x="connsiteX3257" y="connsiteY3257"/>
                </a:cxn>
                <a:cxn ang="0">
                  <a:pos x="connsiteX3258" y="connsiteY3258"/>
                </a:cxn>
                <a:cxn ang="0">
                  <a:pos x="connsiteX3259" y="connsiteY3259"/>
                </a:cxn>
                <a:cxn ang="0">
                  <a:pos x="connsiteX3260" y="connsiteY3260"/>
                </a:cxn>
                <a:cxn ang="0">
                  <a:pos x="connsiteX3261" y="connsiteY3261"/>
                </a:cxn>
                <a:cxn ang="0">
                  <a:pos x="connsiteX3262" y="connsiteY3262"/>
                </a:cxn>
                <a:cxn ang="0">
                  <a:pos x="connsiteX3263" y="connsiteY3263"/>
                </a:cxn>
                <a:cxn ang="0">
                  <a:pos x="connsiteX3264" y="connsiteY3264"/>
                </a:cxn>
                <a:cxn ang="0">
                  <a:pos x="connsiteX3265" y="connsiteY3265"/>
                </a:cxn>
                <a:cxn ang="0">
                  <a:pos x="connsiteX3266" y="connsiteY3266"/>
                </a:cxn>
                <a:cxn ang="0">
                  <a:pos x="connsiteX3267" y="connsiteY3267"/>
                </a:cxn>
                <a:cxn ang="0">
                  <a:pos x="connsiteX3268" y="connsiteY3268"/>
                </a:cxn>
                <a:cxn ang="0">
                  <a:pos x="connsiteX3269" y="connsiteY3269"/>
                </a:cxn>
                <a:cxn ang="0">
                  <a:pos x="connsiteX3270" y="connsiteY3270"/>
                </a:cxn>
                <a:cxn ang="0">
                  <a:pos x="connsiteX3271" y="connsiteY3271"/>
                </a:cxn>
                <a:cxn ang="0">
                  <a:pos x="connsiteX3272" y="connsiteY3272"/>
                </a:cxn>
                <a:cxn ang="0">
                  <a:pos x="connsiteX3273" y="connsiteY3273"/>
                </a:cxn>
                <a:cxn ang="0">
                  <a:pos x="connsiteX3274" y="connsiteY3274"/>
                </a:cxn>
                <a:cxn ang="0">
                  <a:pos x="connsiteX3275" y="connsiteY3275"/>
                </a:cxn>
                <a:cxn ang="0">
                  <a:pos x="connsiteX3276" y="connsiteY3276"/>
                </a:cxn>
                <a:cxn ang="0">
                  <a:pos x="connsiteX3277" y="connsiteY3277"/>
                </a:cxn>
                <a:cxn ang="0">
                  <a:pos x="connsiteX3278" y="connsiteY3278"/>
                </a:cxn>
                <a:cxn ang="0">
                  <a:pos x="connsiteX3279" y="connsiteY3279"/>
                </a:cxn>
                <a:cxn ang="0">
                  <a:pos x="connsiteX3280" y="connsiteY3280"/>
                </a:cxn>
                <a:cxn ang="0">
                  <a:pos x="connsiteX3281" y="connsiteY3281"/>
                </a:cxn>
                <a:cxn ang="0">
                  <a:pos x="connsiteX3282" y="connsiteY3282"/>
                </a:cxn>
                <a:cxn ang="0">
                  <a:pos x="connsiteX3283" y="connsiteY3283"/>
                </a:cxn>
                <a:cxn ang="0">
                  <a:pos x="connsiteX3284" y="connsiteY3284"/>
                </a:cxn>
                <a:cxn ang="0">
                  <a:pos x="connsiteX3285" y="connsiteY3285"/>
                </a:cxn>
                <a:cxn ang="0">
                  <a:pos x="connsiteX3286" y="connsiteY3286"/>
                </a:cxn>
                <a:cxn ang="0">
                  <a:pos x="connsiteX3287" y="connsiteY3287"/>
                </a:cxn>
                <a:cxn ang="0">
                  <a:pos x="connsiteX3288" y="connsiteY3288"/>
                </a:cxn>
                <a:cxn ang="0">
                  <a:pos x="connsiteX3289" y="connsiteY3289"/>
                </a:cxn>
                <a:cxn ang="0">
                  <a:pos x="connsiteX3290" y="connsiteY3290"/>
                </a:cxn>
                <a:cxn ang="0">
                  <a:pos x="connsiteX3291" y="connsiteY3291"/>
                </a:cxn>
                <a:cxn ang="0">
                  <a:pos x="connsiteX3292" y="connsiteY3292"/>
                </a:cxn>
                <a:cxn ang="0">
                  <a:pos x="connsiteX3293" y="connsiteY3293"/>
                </a:cxn>
                <a:cxn ang="0">
                  <a:pos x="connsiteX3294" y="connsiteY3294"/>
                </a:cxn>
                <a:cxn ang="0">
                  <a:pos x="connsiteX3295" y="connsiteY3295"/>
                </a:cxn>
                <a:cxn ang="0">
                  <a:pos x="connsiteX3296" y="connsiteY3296"/>
                </a:cxn>
                <a:cxn ang="0">
                  <a:pos x="connsiteX3297" y="connsiteY3297"/>
                </a:cxn>
                <a:cxn ang="0">
                  <a:pos x="connsiteX3298" y="connsiteY3298"/>
                </a:cxn>
                <a:cxn ang="0">
                  <a:pos x="connsiteX3299" y="connsiteY3299"/>
                </a:cxn>
                <a:cxn ang="0">
                  <a:pos x="connsiteX3300" y="connsiteY3300"/>
                </a:cxn>
                <a:cxn ang="0">
                  <a:pos x="connsiteX3301" y="connsiteY3301"/>
                </a:cxn>
                <a:cxn ang="0">
                  <a:pos x="connsiteX3302" y="connsiteY3302"/>
                </a:cxn>
                <a:cxn ang="0">
                  <a:pos x="connsiteX3303" y="connsiteY3303"/>
                </a:cxn>
                <a:cxn ang="0">
                  <a:pos x="connsiteX3304" y="connsiteY3304"/>
                </a:cxn>
                <a:cxn ang="0">
                  <a:pos x="connsiteX3305" y="connsiteY3305"/>
                </a:cxn>
                <a:cxn ang="0">
                  <a:pos x="connsiteX3306" y="connsiteY3306"/>
                </a:cxn>
                <a:cxn ang="0">
                  <a:pos x="connsiteX3307" y="connsiteY3307"/>
                </a:cxn>
                <a:cxn ang="0">
                  <a:pos x="connsiteX3308" y="connsiteY3308"/>
                </a:cxn>
                <a:cxn ang="0">
                  <a:pos x="connsiteX3309" y="connsiteY3309"/>
                </a:cxn>
                <a:cxn ang="0">
                  <a:pos x="connsiteX3310" y="connsiteY3310"/>
                </a:cxn>
                <a:cxn ang="0">
                  <a:pos x="connsiteX3311" y="connsiteY3311"/>
                </a:cxn>
                <a:cxn ang="0">
                  <a:pos x="connsiteX3312" y="connsiteY3312"/>
                </a:cxn>
                <a:cxn ang="0">
                  <a:pos x="connsiteX3313" y="connsiteY3313"/>
                </a:cxn>
                <a:cxn ang="0">
                  <a:pos x="connsiteX3314" y="connsiteY3314"/>
                </a:cxn>
                <a:cxn ang="0">
                  <a:pos x="connsiteX3315" y="connsiteY3315"/>
                </a:cxn>
                <a:cxn ang="0">
                  <a:pos x="connsiteX3316" y="connsiteY3316"/>
                </a:cxn>
                <a:cxn ang="0">
                  <a:pos x="connsiteX3317" y="connsiteY3317"/>
                </a:cxn>
                <a:cxn ang="0">
                  <a:pos x="connsiteX3318" y="connsiteY3318"/>
                </a:cxn>
                <a:cxn ang="0">
                  <a:pos x="connsiteX3319" y="connsiteY3319"/>
                </a:cxn>
                <a:cxn ang="0">
                  <a:pos x="connsiteX3320" y="connsiteY3320"/>
                </a:cxn>
                <a:cxn ang="0">
                  <a:pos x="connsiteX3321" y="connsiteY3321"/>
                </a:cxn>
                <a:cxn ang="0">
                  <a:pos x="connsiteX3322" y="connsiteY3322"/>
                </a:cxn>
                <a:cxn ang="0">
                  <a:pos x="connsiteX3323" y="connsiteY3323"/>
                </a:cxn>
                <a:cxn ang="0">
                  <a:pos x="connsiteX3324" y="connsiteY3324"/>
                </a:cxn>
                <a:cxn ang="0">
                  <a:pos x="connsiteX3325" y="connsiteY3325"/>
                </a:cxn>
                <a:cxn ang="0">
                  <a:pos x="connsiteX3326" y="connsiteY3326"/>
                </a:cxn>
                <a:cxn ang="0">
                  <a:pos x="connsiteX3327" y="connsiteY3327"/>
                </a:cxn>
                <a:cxn ang="0">
                  <a:pos x="connsiteX3328" y="connsiteY3328"/>
                </a:cxn>
                <a:cxn ang="0">
                  <a:pos x="connsiteX3329" y="connsiteY3329"/>
                </a:cxn>
                <a:cxn ang="0">
                  <a:pos x="connsiteX3330" y="connsiteY3330"/>
                </a:cxn>
                <a:cxn ang="0">
                  <a:pos x="connsiteX3331" y="connsiteY3331"/>
                </a:cxn>
                <a:cxn ang="0">
                  <a:pos x="connsiteX3332" y="connsiteY3332"/>
                </a:cxn>
                <a:cxn ang="0">
                  <a:pos x="connsiteX3333" y="connsiteY3333"/>
                </a:cxn>
                <a:cxn ang="0">
                  <a:pos x="connsiteX3334" y="connsiteY3334"/>
                </a:cxn>
                <a:cxn ang="0">
                  <a:pos x="connsiteX3335" y="connsiteY3335"/>
                </a:cxn>
                <a:cxn ang="0">
                  <a:pos x="connsiteX3336" y="connsiteY3336"/>
                </a:cxn>
                <a:cxn ang="0">
                  <a:pos x="connsiteX3337" y="connsiteY3337"/>
                </a:cxn>
                <a:cxn ang="0">
                  <a:pos x="connsiteX3338" y="connsiteY3338"/>
                </a:cxn>
                <a:cxn ang="0">
                  <a:pos x="connsiteX3339" y="connsiteY3339"/>
                </a:cxn>
                <a:cxn ang="0">
                  <a:pos x="connsiteX3340" y="connsiteY3340"/>
                </a:cxn>
                <a:cxn ang="0">
                  <a:pos x="connsiteX3341" y="connsiteY3341"/>
                </a:cxn>
                <a:cxn ang="0">
                  <a:pos x="connsiteX3342" y="connsiteY3342"/>
                </a:cxn>
                <a:cxn ang="0">
                  <a:pos x="connsiteX3343" y="connsiteY3343"/>
                </a:cxn>
                <a:cxn ang="0">
                  <a:pos x="connsiteX3344" y="connsiteY3344"/>
                </a:cxn>
                <a:cxn ang="0">
                  <a:pos x="connsiteX3345" y="connsiteY3345"/>
                </a:cxn>
                <a:cxn ang="0">
                  <a:pos x="connsiteX3346" y="connsiteY3346"/>
                </a:cxn>
                <a:cxn ang="0">
                  <a:pos x="connsiteX3347" y="connsiteY3347"/>
                </a:cxn>
                <a:cxn ang="0">
                  <a:pos x="connsiteX3348" y="connsiteY3348"/>
                </a:cxn>
                <a:cxn ang="0">
                  <a:pos x="connsiteX3349" y="connsiteY3349"/>
                </a:cxn>
                <a:cxn ang="0">
                  <a:pos x="connsiteX3350" y="connsiteY3350"/>
                </a:cxn>
                <a:cxn ang="0">
                  <a:pos x="connsiteX3351" y="connsiteY3351"/>
                </a:cxn>
                <a:cxn ang="0">
                  <a:pos x="connsiteX3352" y="connsiteY3352"/>
                </a:cxn>
                <a:cxn ang="0">
                  <a:pos x="connsiteX3353" y="connsiteY3353"/>
                </a:cxn>
                <a:cxn ang="0">
                  <a:pos x="connsiteX3354" y="connsiteY3354"/>
                </a:cxn>
                <a:cxn ang="0">
                  <a:pos x="connsiteX3355" y="connsiteY3355"/>
                </a:cxn>
                <a:cxn ang="0">
                  <a:pos x="connsiteX3356" y="connsiteY3356"/>
                </a:cxn>
                <a:cxn ang="0">
                  <a:pos x="connsiteX3357" y="connsiteY3357"/>
                </a:cxn>
                <a:cxn ang="0">
                  <a:pos x="connsiteX3358" y="connsiteY3358"/>
                </a:cxn>
                <a:cxn ang="0">
                  <a:pos x="connsiteX3359" y="connsiteY3359"/>
                </a:cxn>
                <a:cxn ang="0">
                  <a:pos x="connsiteX3360" y="connsiteY3360"/>
                </a:cxn>
                <a:cxn ang="0">
                  <a:pos x="connsiteX3361" y="connsiteY3361"/>
                </a:cxn>
                <a:cxn ang="0">
                  <a:pos x="connsiteX3362" y="connsiteY3362"/>
                </a:cxn>
                <a:cxn ang="0">
                  <a:pos x="connsiteX3363" y="connsiteY3363"/>
                </a:cxn>
                <a:cxn ang="0">
                  <a:pos x="connsiteX3364" y="connsiteY3364"/>
                </a:cxn>
                <a:cxn ang="0">
                  <a:pos x="connsiteX3365" y="connsiteY3365"/>
                </a:cxn>
                <a:cxn ang="0">
                  <a:pos x="connsiteX3366" y="connsiteY3366"/>
                </a:cxn>
                <a:cxn ang="0">
                  <a:pos x="connsiteX3367" y="connsiteY3367"/>
                </a:cxn>
                <a:cxn ang="0">
                  <a:pos x="connsiteX3368" y="connsiteY3368"/>
                </a:cxn>
                <a:cxn ang="0">
                  <a:pos x="connsiteX3369" y="connsiteY3369"/>
                </a:cxn>
                <a:cxn ang="0">
                  <a:pos x="connsiteX3370" y="connsiteY3370"/>
                </a:cxn>
                <a:cxn ang="0">
                  <a:pos x="connsiteX3371" y="connsiteY3371"/>
                </a:cxn>
                <a:cxn ang="0">
                  <a:pos x="connsiteX3372" y="connsiteY3372"/>
                </a:cxn>
                <a:cxn ang="0">
                  <a:pos x="connsiteX3373" y="connsiteY3373"/>
                </a:cxn>
                <a:cxn ang="0">
                  <a:pos x="connsiteX3374" y="connsiteY3374"/>
                </a:cxn>
                <a:cxn ang="0">
                  <a:pos x="connsiteX3375" y="connsiteY3375"/>
                </a:cxn>
                <a:cxn ang="0">
                  <a:pos x="connsiteX3376" y="connsiteY3376"/>
                </a:cxn>
                <a:cxn ang="0">
                  <a:pos x="connsiteX3377" y="connsiteY3377"/>
                </a:cxn>
                <a:cxn ang="0">
                  <a:pos x="connsiteX3378" y="connsiteY3378"/>
                </a:cxn>
                <a:cxn ang="0">
                  <a:pos x="connsiteX3379" y="connsiteY3379"/>
                </a:cxn>
                <a:cxn ang="0">
                  <a:pos x="connsiteX3380" y="connsiteY3380"/>
                </a:cxn>
                <a:cxn ang="0">
                  <a:pos x="connsiteX3381" y="connsiteY3381"/>
                </a:cxn>
                <a:cxn ang="0">
                  <a:pos x="connsiteX3382" y="connsiteY3382"/>
                </a:cxn>
                <a:cxn ang="0">
                  <a:pos x="connsiteX3383" y="connsiteY3383"/>
                </a:cxn>
                <a:cxn ang="0">
                  <a:pos x="connsiteX3384" y="connsiteY3384"/>
                </a:cxn>
                <a:cxn ang="0">
                  <a:pos x="connsiteX3385" y="connsiteY3385"/>
                </a:cxn>
                <a:cxn ang="0">
                  <a:pos x="connsiteX3386" y="connsiteY3386"/>
                </a:cxn>
                <a:cxn ang="0">
                  <a:pos x="connsiteX3387" y="connsiteY3387"/>
                </a:cxn>
                <a:cxn ang="0">
                  <a:pos x="connsiteX3388" y="connsiteY3388"/>
                </a:cxn>
                <a:cxn ang="0">
                  <a:pos x="connsiteX3389" y="connsiteY3389"/>
                </a:cxn>
                <a:cxn ang="0">
                  <a:pos x="connsiteX3390" y="connsiteY3390"/>
                </a:cxn>
                <a:cxn ang="0">
                  <a:pos x="connsiteX3391" y="connsiteY3391"/>
                </a:cxn>
                <a:cxn ang="0">
                  <a:pos x="connsiteX3392" y="connsiteY3392"/>
                </a:cxn>
                <a:cxn ang="0">
                  <a:pos x="connsiteX3393" y="connsiteY3393"/>
                </a:cxn>
                <a:cxn ang="0">
                  <a:pos x="connsiteX3394" y="connsiteY3394"/>
                </a:cxn>
                <a:cxn ang="0">
                  <a:pos x="connsiteX3395" y="connsiteY3395"/>
                </a:cxn>
                <a:cxn ang="0">
                  <a:pos x="connsiteX3396" y="connsiteY3396"/>
                </a:cxn>
                <a:cxn ang="0">
                  <a:pos x="connsiteX3397" y="connsiteY3397"/>
                </a:cxn>
                <a:cxn ang="0">
                  <a:pos x="connsiteX3398" y="connsiteY3398"/>
                </a:cxn>
                <a:cxn ang="0">
                  <a:pos x="connsiteX3399" y="connsiteY3399"/>
                </a:cxn>
                <a:cxn ang="0">
                  <a:pos x="connsiteX3400" y="connsiteY3400"/>
                </a:cxn>
                <a:cxn ang="0">
                  <a:pos x="connsiteX3401" y="connsiteY3401"/>
                </a:cxn>
                <a:cxn ang="0">
                  <a:pos x="connsiteX3402" y="connsiteY3402"/>
                </a:cxn>
                <a:cxn ang="0">
                  <a:pos x="connsiteX3403" y="connsiteY3403"/>
                </a:cxn>
                <a:cxn ang="0">
                  <a:pos x="connsiteX3404" y="connsiteY3404"/>
                </a:cxn>
                <a:cxn ang="0">
                  <a:pos x="connsiteX3405" y="connsiteY3405"/>
                </a:cxn>
                <a:cxn ang="0">
                  <a:pos x="connsiteX3406" y="connsiteY3406"/>
                </a:cxn>
                <a:cxn ang="0">
                  <a:pos x="connsiteX3407" y="connsiteY3407"/>
                </a:cxn>
                <a:cxn ang="0">
                  <a:pos x="connsiteX3408" y="connsiteY3408"/>
                </a:cxn>
                <a:cxn ang="0">
                  <a:pos x="connsiteX3409" y="connsiteY3409"/>
                </a:cxn>
                <a:cxn ang="0">
                  <a:pos x="connsiteX3410" y="connsiteY3410"/>
                </a:cxn>
                <a:cxn ang="0">
                  <a:pos x="connsiteX3411" y="connsiteY3411"/>
                </a:cxn>
                <a:cxn ang="0">
                  <a:pos x="connsiteX3412" y="connsiteY3412"/>
                </a:cxn>
                <a:cxn ang="0">
                  <a:pos x="connsiteX3413" y="connsiteY3413"/>
                </a:cxn>
                <a:cxn ang="0">
                  <a:pos x="connsiteX3414" y="connsiteY3414"/>
                </a:cxn>
                <a:cxn ang="0">
                  <a:pos x="connsiteX3415" y="connsiteY3415"/>
                </a:cxn>
                <a:cxn ang="0">
                  <a:pos x="connsiteX3416" y="connsiteY3416"/>
                </a:cxn>
                <a:cxn ang="0">
                  <a:pos x="connsiteX3417" y="connsiteY3417"/>
                </a:cxn>
                <a:cxn ang="0">
                  <a:pos x="connsiteX3418" y="connsiteY3418"/>
                </a:cxn>
                <a:cxn ang="0">
                  <a:pos x="connsiteX3419" y="connsiteY3419"/>
                </a:cxn>
                <a:cxn ang="0">
                  <a:pos x="connsiteX3420" y="connsiteY3420"/>
                </a:cxn>
                <a:cxn ang="0">
                  <a:pos x="connsiteX3421" y="connsiteY3421"/>
                </a:cxn>
                <a:cxn ang="0">
                  <a:pos x="connsiteX3422" y="connsiteY3422"/>
                </a:cxn>
                <a:cxn ang="0">
                  <a:pos x="connsiteX3423" y="connsiteY3423"/>
                </a:cxn>
                <a:cxn ang="0">
                  <a:pos x="connsiteX3424" y="connsiteY3424"/>
                </a:cxn>
                <a:cxn ang="0">
                  <a:pos x="connsiteX3425" y="connsiteY3425"/>
                </a:cxn>
                <a:cxn ang="0">
                  <a:pos x="connsiteX3426" y="connsiteY3426"/>
                </a:cxn>
                <a:cxn ang="0">
                  <a:pos x="connsiteX3427" y="connsiteY3427"/>
                </a:cxn>
                <a:cxn ang="0">
                  <a:pos x="connsiteX3428" y="connsiteY3428"/>
                </a:cxn>
                <a:cxn ang="0">
                  <a:pos x="connsiteX3429" y="connsiteY3429"/>
                </a:cxn>
                <a:cxn ang="0">
                  <a:pos x="connsiteX3430" y="connsiteY3430"/>
                </a:cxn>
                <a:cxn ang="0">
                  <a:pos x="connsiteX3431" y="connsiteY3431"/>
                </a:cxn>
                <a:cxn ang="0">
                  <a:pos x="connsiteX3432" y="connsiteY3432"/>
                </a:cxn>
                <a:cxn ang="0">
                  <a:pos x="connsiteX3433" y="connsiteY3433"/>
                </a:cxn>
                <a:cxn ang="0">
                  <a:pos x="connsiteX3434" y="connsiteY3434"/>
                </a:cxn>
                <a:cxn ang="0">
                  <a:pos x="connsiteX3435" y="connsiteY3435"/>
                </a:cxn>
                <a:cxn ang="0">
                  <a:pos x="connsiteX3436" y="connsiteY3436"/>
                </a:cxn>
                <a:cxn ang="0">
                  <a:pos x="connsiteX3437" y="connsiteY3437"/>
                </a:cxn>
                <a:cxn ang="0">
                  <a:pos x="connsiteX3438" y="connsiteY3438"/>
                </a:cxn>
                <a:cxn ang="0">
                  <a:pos x="connsiteX3439" y="connsiteY3439"/>
                </a:cxn>
                <a:cxn ang="0">
                  <a:pos x="connsiteX3440" y="connsiteY3440"/>
                </a:cxn>
                <a:cxn ang="0">
                  <a:pos x="connsiteX3441" y="connsiteY3441"/>
                </a:cxn>
                <a:cxn ang="0">
                  <a:pos x="connsiteX3442" y="connsiteY3442"/>
                </a:cxn>
                <a:cxn ang="0">
                  <a:pos x="connsiteX3443" y="connsiteY3443"/>
                </a:cxn>
                <a:cxn ang="0">
                  <a:pos x="connsiteX3444" y="connsiteY3444"/>
                </a:cxn>
                <a:cxn ang="0">
                  <a:pos x="connsiteX3445" y="connsiteY3445"/>
                </a:cxn>
                <a:cxn ang="0">
                  <a:pos x="connsiteX3446" y="connsiteY3446"/>
                </a:cxn>
                <a:cxn ang="0">
                  <a:pos x="connsiteX3447" y="connsiteY3447"/>
                </a:cxn>
                <a:cxn ang="0">
                  <a:pos x="connsiteX3448" y="connsiteY3448"/>
                </a:cxn>
                <a:cxn ang="0">
                  <a:pos x="connsiteX3449" y="connsiteY3449"/>
                </a:cxn>
                <a:cxn ang="0">
                  <a:pos x="connsiteX3450" y="connsiteY3450"/>
                </a:cxn>
                <a:cxn ang="0">
                  <a:pos x="connsiteX3451" y="connsiteY3451"/>
                </a:cxn>
                <a:cxn ang="0">
                  <a:pos x="connsiteX3452" y="connsiteY3452"/>
                </a:cxn>
                <a:cxn ang="0">
                  <a:pos x="connsiteX3453" y="connsiteY3453"/>
                </a:cxn>
                <a:cxn ang="0">
                  <a:pos x="connsiteX3454" y="connsiteY3454"/>
                </a:cxn>
                <a:cxn ang="0">
                  <a:pos x="connsiteX3455" y="connsiteY3455"/>
                </a:cxn>
                <a:cxn ang="0">
                  <a:pos x="connsiteX3456" y="connsiteY3456"/>
                </a:cxn>
                <a:cxn ang="0">
                  <a:pos x="connsiteX3457" y="connsiteY3457"/>
                </a:cxn>
                <a:cxn ang="0">
                  <a:pos x="connsiteX3458" y="connsiteY3458"/>
                </a:cxn>
                <a:cxn ang="0">
                  <a:pos x="connsiteX3459" y="connsiteY3459"/>
                </a:cxn>
                <a:cxn ang="0">
                  <a:pos x="connsiteX3460" y="connsiteY3460"/>
                </a:cxn>
                <a:cxn ang="0">
                  <a:pos x="connsiteX3461" y="connsiteY3461"/>
                </a:cxn>
                <a:cxn ang="0">
                  <a:pos x="connsiteX3462" y="connsiteY3462"/>
                </a:cxn>
                <a:cxn ang="0">
                  <a:pos x="connsiteX3463" y="connsiteY3463"/>
                </a:cxn>
                <a:cxn ang="0">
                  <a:pos x="connsiteX3464" y="connsiteY3464"/>
                </a:cxn>
                <a:cxn ang="0">
                  <a:pos x="connsiteX3465" y="connsiteY3465"/>
                </a:cxn>
                <a:cxn ang="0">
                  <a:pos x="connsiteX3466" y="connsiteY3466"/>
                </a:cxn>
                <a:cxn ang="0">
                  <a:pos x="connsiteX3467" y="connsiteY3467"/>
                </a:cxn>
                <a:cxn ang="0">
                  <a:pos x="connsiteX3468" y="connsiteY3468"/>
                </a:cxn>
                <a:cxn ang="0">
                  <a:pos x="connsiteX3469" y="connsiteY3469"/>
                </a:cxn>
                <a:cxn ang="0">
                  <a:pos x="connsiteX3470" y="connsiteY3470"/>
                </a:cxn>
                <a:cxn ang="0">
                  <a:pos x="connsiteX3471" y="connsiteY3471"/>
                </a:cxn>
                <a:cxn ang="0">
                  <a:pos x="connsiteX3472" y="connsiteY3472"/>
                </a:cxn>
                <a:cxn ang="0">
                  <a:pos x="connsiteX3473" y="connsiteY3473"/>
                </a:cxn>
                <a:cxn ang="0">
                  <a:pos x="connsiteX3474" y="connsiteY3474"/>
                </a:cxn>
                <a:cxn ang="0">
                  <a:pos x="connsiteX3475" y="connsiteY3475"/>
                </a:cxn>
                <a:cxn ang="0">
                  <a:pos x="connsiteX3476" y="connsiteY3476"/>
                </a:cxn>
                <a:cxn ang="0">
                  <a:pos x="connsiteX3477" y="connsiteY3477"/>
                </a:cxn>
                <a:cxn ang="0">
                  <a:pos x="connsiteX3478" y="connsiteY3478"/>
                </a:cxn>
                <a:cxn ang="0">
                  <a:pos x="connsiteX3479" y="connsiteY3479"/>
                </a:cxn>
                <a:cxn ang="0">
                  <a:pos x="connsiteX3480" y="connsiteY3480"/>
                </a:cxn>
                <a:cxn ang="0">
                  <a:pos x="connsiteX3481" y="connsiteY3481"/>
                </a:cxn>
                <a:cxn ang="0">
                  <a:pos x="connsiteX3482" y="connsiteY3482"/>
                </a:cxn>
                <a:cxn ang="0">
                  <a:pos x="connsiteX3483" y="connsiteY3483"/>
                </a:cxn>
                <a:cxn ang="0">
                  <a:pos x="connsiteX3484" y="connsiteY3484"/>
                </a:cxn>
                <a:cxn ang="0">
                  <a:pos x="connsiteX3485" y="connsiteY3485"/>
                </a:cxn>
                <a:cxn ang="0">
                  <a:pos x="connsiteX3486" y="connsiteY3486"/>
                </a:cxn>
                <a:cxn ang="0">
                  <a:pos x="connsiteX3487" y="connsiteY3487"/>
                </a:cxn>
                <a:cxn ang="0">
                  <a:pos x="connsiteX3488" y="connsiteY3488"/>
                </a:cxn>
                <a:cxn ang="0">
                  <a:pos x="connsiteX3489" y="connsiteY3489"/>
                </a:cxn>
                <a:cxn ang="0">
                  <a:pos x="connsiteX3490" y="connsiteY3490"/>
                </a:cxn>
                <a:cxn ang="0">
                  <a:pos x="connsiteX3491" y="connsiteY3491"/>
                </a:cxn>
                <a:cxn ang="0">
                  <a:pos x="connsiteX3492" y="connsiteY3492"/>
                </a:cxn>
                <a:cxn ang="0">
                  <a:pos x="connsiteX3493" y="connsiteY3493"/>
                </a:cxn>
                <a:cxn ang="0">
                  <a:pos x="connsiteX3494" y="connsiteY3494"/>
                </a:cxn>
                <a:cxn ang="0">
                  <a:pos x="connsiteX3495" y="connsiteY3495"/>
                </a:cxn>
                <a:cxn ang="0">
                  <a:pos x="connsiteX3496" y="connsiteY3496"/>
                </a:cxn>
                <a:cxn ang="0">
                  <a:pos x="connsiteX3497" y="connsiteY3497"/>
                </a:cxn>
                <a:cxn ang="0">
                  <a:pos x="connsiteX3498" y="connsiteY3498"/>
                </a:cxn>
                <a:cxn ang="0">
                  <a:pos x="connsiteX3499" y="connsiteY3499"/>
                </a:cxn>
                <a:cxn ang="0">
                  <a:pos x="connsiteX3500" y="connsiteY3500"/>
                </a:cxn>
                <a:cxn ang="0">
                  <a:pos x="connsiteX3501" y="connsiteY3501"/>
                </a:cxn>
                <a:cxn ang="0">
                  <a:pos x="connsiteX3502" y="connsiteY3502"/>
                </a:cxn>
                <a:cxn ang="0">
                  <a:pos x="connsiteX3503" y="connsiteY3503"/>
                </a:cxn>
                <a:cxn ang="0">
                  <a:pos x="connsiteX3504" y="connsiteY3504"/>
                </a:cxn>
                <a:cxn ang="0">
                  <a:pos x="connsiteX3505" y="connsiteY3505"/>
                </a:cxn>
                <a:cxn ang="0">
                  <a:pos x="connsiteX3506" y="connsiteY3506"/>
                </a:cxn>
                <a:cxn ang="0">
                  <a:pos x="connsiteX3507" y="connsiteY3507"/>
                </a:cxn>
                <a:cxn ang="0">
                  <a:pos x="connsiteX3508" y="connsiteY3508"/>
                </a:cxn>
                <a:cxn ang="0">
                  <a:pos x="connsiteX3509" y="connsiteY3509"/>
                </a:cxn>
                <a:cxn ang="0">
                  <a:pos x="connsiteX3510" y="connsiteY3510"/>
                </a:cxn>
                <a:cxn ang="0">
                  <a:pos x="connsiteX3511" y="connsiteY3511"/>
                </a:cxn>
                <a:cxn ang="0">
                  <a:pos x="connsiteX3512" y="connsiteY3512"/>
                </a:cxn>
                <a:cxn ang="0">
                  <a:pos x="connsiteX3513" y="connsiteY3513"/>
                </a:cxn>
                <a:cxn ang="0">
                  <a:pos x="connsiteX3514" y="connsiteY3514"/>
                </a:cxn>
                <a:cxn ang="0">
                  <a:pos x="connsiteX3515" y="connsiteY3515"/>
                </a:cxn>
                <a:cxn ang="0">
                  <a:pos x="connsiteX3516" y="connsiteY3516"/>
                </a:cxn>
                <a:cxn ang="0">
                  <a:pos x="connsiteX3517" y="connsiteY3517"/>
                </a:cxn>
                <a:cxn ang="0">
                  <a:pos x="connsiteX3518" y="connsiteY3518"/>
                </a:cxn>
                <a:cxn ang="0">
                  <a:pos x="connsiteX3519" y="connsiteY3519"/>
                </a:cxn>
                <a:cxn ang="0">
                  <a:pos x="connsiteX3520" y="connsiteY3520"/>
                </a:cxn>
                <a:cxn ang="0">
                  <a:pos x="connsiteX3521" y="connsiteY3521"/>
                </a:cxn>
                <a:cxn ang="0">
                  <a:pos x="connsiteX3522" y="connsiteY3522"/>
                </a:cxn>
                <a:cxn ang="0">
                  <a:pos x="connsiteX3523" y="connsiteY3523"/>
                </a:cxn>
                <a:cxn ang="0">
                  <a:pos x="connsiteX3524" y="connsiteY3524"/>
                </a:cxn>
                <a:cxn ang="0">
                  <a:pos x="connsiteX3525" y="connsiteY3525"/>
                </a:cxn>
                <a:cxn ang="0">
                  <a:pos x="connsiteX3526" y="connsiteY3526"/>
                </a:cxn>
                <a:cxn ang="0">
                  <a:pos x="connsiteX3527" y="connsiteY3527"/>
                </a:cxn>
                <a:cxn ang="0">
                  <a:pos x="connsiteX3528" y="connsiteY3528"/>
                </a:cxn>
                <a:cxn ang="0">
                  <a:pos x="connsiteX3529" y="connsiteY3529"/>
                </a:cxn>
                <a:cxn ang="0">
                  <a:pos x="connsiteX3530" y="connsiteY3530"/>
                </a:cxn>
                <a:cxn ang="0">
                  <a:pos x="connsiteX3531" y="connsiteY3531"/>
                </a:cxn>
                <a:cxn ang="0">
                  <a:pos x="connsiteX3532" y="connsiteY3532"/>
                </a:cxn>
                <a:cxn ang="0">
                  <a:pos x="connsiteX3533" y="connsiteY3533"/>
                </a:cxn>
                <a:cxn ang="0">
                  <a:pos x="connsiteX3534" y="connsiteY3534"/>
                </a:cxn>
                <a:cxn ang="0">
                  <a:pos x="connsiteX3535" y="connsiteY3535"/>
                </a:cxn>
                <a:cxn ang="0">
                  <a:pos x="connsiteX3536" y="connsiteY3536"/>
                </a:cxn>
                <a:cxn ang="0">
                  <a:pos x="connsiteX3537" y="connsiteY3537"/>
                </a:cxn>
                <a:cxn ang="0">
                  <a:pos x="connsiteX3538" y="connsiteY3538"/>
                </a:cxn>
                <a:cxn ang="0">
                  <a:pos x="connsiteX3539" y="connsiteY3539"/>
                </a:cxn>
                <a:cxn ang="0">
                  <a:pos x="connsiteX3540" y="connsiteY3540"/>
                </a:cxn>
                <a:cxn ang="0">
                  <a:pos x="connsiteX3541" y="connsiteY3541"/>
                </a:cxn>
                <a:cxn ang="0">
                  <a:pos x="connsiteX3542" y="connsiteY3542"/>
                </a:cxn>
                <a:cxn ang="0">
                  <a:pos x="connsiteX3543" y="connsiteY3543"/>
                </a:cxn>
                <a:cxn ang="0">
                  <a:pos x="connsiteX3544" y="connsiteY3544"/>
                </a:cxn>
                <a:cxn ang="0">
                  <a:pos x="connsiteX3545" y="connsiteY3545"/>
                </a:cxn>
                <a:cxn ang="0">
                  <a:pos x="connsiteX3546" y="connsiteY3546"/>
                </a:cxn>
                <a:cxn ang="0">
                  <a:pos x="connsiteX3547" y="connsiteY3547"/>
                </a:cxn>
                <a:cxn ang="0">
                  <a:pos x="connsiteX3548" y="connsiteY3548"/>
                </a:cxn>
                <a:cxn ang="0">
                  <a:pos x="connsiteX3549" y="connsiteY3549"/>
                </a:cxn>
                <a:cxn ang="0">
                  <a:pos x="connsiteX3550" y="connsiteY3550"/>
                </a:cxn>
                <a:cxn ang="0">
                  <a:pos x="connsiteX3551" y="connsiteY3551"/>
                </a:cxn>
                <a:cxn ang="0">
                  <a:pos x="connsiteX3552" y="connsiteY3552"/>
                </a:cxn>
                <a:cxn ang="0">
                  <a:pos x="connsiteX3553" y="connsiteY3553"/>
                </a:cxn>
                <a:cxn ang="0">
                  <a:pos x="connsiteX3554" y="connsiteY3554"/>
                </a:cxn>
                <a:cxn ang="0">
                  <a:pos x="connsiteX3555" y="connsiteY3555"/>
                </a:cxn>
                <a:cxn ang="0">
                  <a:pos x="connsiteX3556" y="connsiteY3556"/>
                </a:cxn>
                <a:cxn ang="0">
                  <a:pos x="connsiteX3557" y="connsiteY3557"/>
                </a:cxn>
                <a:cxn ang="0">
                  <a:pos x="connsiteX3558" y="connsiteY3558"/>
                </a:cxn>
                <a:cxn ang="0">
                  <a:pos x="connsiteX3559" y="connsiteY3559"/>
                </a:cxn>
                <a:cxn ang="0">
                  <a:pos x="connsiteX3560" y="connsiteY3560"/>
                </a:cxn>
                <a:cxn ang="0">
                  <a:pos x="connsiteX3561" y="connsiteY3561"/>
                </a:cxn>
                <a:cxn ang="0">
                  <a:pos x="connsiteX3562" y="connsiteY3562"/>
                </a:cxn>
                <a:cxn ang="0">
                  <a:pos x="connsiteX3563" y="connsiteY3563"/>
                </a:cxn>
                <a:cxn ang="0">
                  <a:pos x="connsiteX3564" y="connsiteY3564"/>
                </a:cxn>
                <a:cxn ang="0">
                  <a:pos x="connsiteX3565" y="connsiteY3565"/>
                </a:cxn>
                <a:cxn ang="0">
                  <a:pos x="connsiteX3566" y="connsiteY3566"/>
                </a:cxn>
                <a:cxn ang="0">
                  <a:pos x="connsiteX3567" y="connsiteY3567"/>
                </a:cxn>
                <a:cxn ang="0">
                  <a:pos x="connsiteX3568" y="connsiteY3568"/>
                </a:cxn>
                <a:cxn ang="0">
                  <a:pos x="connsiteX3569" y="connsiteY3569"/>
                </a:cxn>
                <a:cxn ang="0">
                  <a:pos x="connsiteX3570" y="connsiteY3570"/>
                </a:cxn>
                <a:cxn ang="0">
                  <a:pos x="connsiteX3571" y="connsiteY3571"/>
                </a:cxn>
                <a:cxn ang="0">
                  <a:pos x="connsiteX3572" y="connsiteY3572"/>
                </a:cxn>
                <a:cxn ang="0">
                  <a:pos x="connsiteX3573" y="connsiteY3573"/>
                </a:cxn>
                <a:cxn ang="0">
                  <a:pos x="connsiteX3574" y="connsiteY3574"/>
                </a:cxn>
                <a:cxn ang="0">
                  <a:pos x="connsiteX3575" y="connsiteY3575"/>
                </a:cxn>
                <a:cxn ang="0">
                  <a:pos x="connsiteX3576" y="connsiteY3576"/>
                </a:cxn>
                <a:cxn ang="0">
                  <a:pos x="connsiteX3577" y="connsiteY3577"/>
                </a:cxn>
                <a:cxn ang="0">
                  <a:pos x="connsiteX3578" y="connsiteY3578"/>
                </a:cxn>
                <a:cxn ang="0">
                  <a:pos x="connsiteX3579" y="connsiteY3579"/>
                </a:cxn>
                <a:cxn ang="0">
                  <a:pos x="connsiteX3580" y="connsiteY3580"/>
                </a:cxn>
                <a:cxn ang="0">
                  <a:pos x="connsiteX3581" y="connsiteY3581"/>
                </a:cxn>
                <a:cxn ang="0">
                  <a:pos x="connsiteX3582" y="connsiteY3582"/>
                </a:cxn>
                <a:cxn ang="0">
                  <a:pos x="connsiteX3583" y="connsiteY3583"/>
                </a:cxn>
                <a:cxn ang="0">
                  <a:pos x="connsiteX3584" y="connsiteY3584"/>
                </a:cxn>
                <a:cxn ang="0">
                  <a:pos x="connsiteX3585" y="connsiteY3585"/>
                </a:cxn>
                <a:cxn ang="0">
                  <a:pos x="connsiteX3586" y="connsiteY3586"/>
                </a:cxn>
                <a:cxn ang="0">
                  <a:pos x="connsiteX3587" y="connsiteY3587"/>
                </a:cxn>
                <a:cxn ang="0">
                  <a:pos x="connsiteX3588" y="connsiteY3588"/>
                </a:cxn>
                <a:cxn ang="0">
                  <a:pos x="connsiteX3589" y="connsiteY3589"/>
                </a:cxn>
                <a:cxn ang="0">
                  <a:pos x="connsiteX3590" y="connsiteY3590"/>
                </a:cxn>
                <a:cxn ang="0">
                  <a:pos x="connsiteX3591" y="connsiteY3591"/>
                </a:cxn>
                <a:cxn ang="0">
                  <a:pos x="connsiteX3592" y="connsiteY3592"/>
                </a:cxn>
                <a:cxn ang="0">
                  <a:pos x="connsiteX3593" y="connsiteY3593"/>
                </a:cxn>
                <a:cxn ang="0">
                  <a:pos x="connsiteX3594" y="connsiteY3594"/>
                </a:cxn>
                <a:cxn ang="0">
                  <a:pos x="connsiteX3595" y="connsiteY3595"/>
                </a:cxn>
                <a:cxn ang="0">
                  <a:pos x="connsiteX3596" y="connsiteY3596"/>
                </a:cxn>
                <a:cxn ang="0">
                  <a:pos x="connsiteX3597" y="connsiteY3597"/>
                </a:cxn>
                <a:cxn ang="0">
                  <a:pos x="connsiteX3598" y="connsiteY3598"/>
                </a:cxn>
                <a:cxn ang="0">
                  <a:pos x="connsiteX3599" y="connsiteY3599"/>
                </a:cxn>
                <a:cxn ang="0">
                  <a:pos x="connsiteX3600" y="connsiteY3600"/>
                </a:cxn>
                <a:cxn ang="0">
                  <a:pos x="connsiteX3601" y="connsiteY3601"/>
                </a:cxn>
                <a:cxn ang="0">
                  <a:pos x="connsiteX3602" y="connsiteY3602"/>
                </a:cxn>
                <a:cxn ang="0">
                  <a:pos x="connsiteX3603" y="connsiteY3603"/>
                </a:cxn>
                <a:cxn ang="0">
                  <a:pos x="connsiteX3604" y="connsiteY3604"/>
                </a:cxn>
                <a:cxn ang="0">
                  <a:pos x="connsiteX3605" y="connsiteY3605"/>
                </a:cxn>
                <a:cxn ang="0">
                  <a:pos x="connsiteX3606" y="connsiteY3606"/>
                </a:cxn>
                <a:cxn ang="0">
                  <a:pos x="connsiteX3607" y="connsiteY3607"/>
                </a:cxn>
                <a:cxn ang="0">
                  <a:pos x="connsiteX3608" y="connsiteY3608"/>
                </a:cxn>
                <a:cxn ang="0">
                  <a:pos x="connsiteX3609" y="connsiteY3609"/>
                </a:cxn>
                <a:cxn ang="0">
                  <a:pos x="connsiteX3610" y="connsiteY3610"/>
                </a:cxn>
                <a:cxn ang="0">
                  <a:pos x="connsiteX3611" y="connsiteY3611"/>
                </a:cxn>
                <a:cxn ang="0">
                  <a:pos x="connsiteX3612" y="connsiteY3612"/>
                </a:cxn>
                <a:cxn ang="0">
                  <a:pos x="connsiteX3613" y="connsiteY3613"/>
                </a:cxn>
                <a:cxn ang="0">
                  <a:pos x="connsiteX3614" y="connsiteY3614"/>
                </a:cxn>
                <a:cxn ang="0">
                  <a:pos x="connsiteX3615" y="connsiteY3615"/>
                </a:cxn>
                <a:cxn ang="0">
                  <a:pos x="connsiteX3616" y="connsiteY3616"/>
                </a:cxn>
                <a:cxn ang="0">
                  <a:pos x="connsiteX3617" y="connsiteY3617"/>
                </a:cxn>
                <a:cxn ang="0">
                  <a:pos x="connsiteX3618" y="connsiteY3618"/>
                </a:cxn>
                <a:cxn ang="0">
                  <a:pos x="connsiteX3619" y="connsiteY3619"/>
                </a:cxn>
                <a:cxn ang="0">
                  <a:pos x="connsiteX3620" y="connsiteY3620"/>
                </a:cxn>
                <a:cxn ang="0">
                  <a:pos x="connsiteX3621" y="connsiteY3621"/>
                </a:cxn>
                <a:cxn ang="0">
                  <a:pos x="connsiteX3622" y="connsiteY3622"/>
                </a:cxn>
                <a:cxn ang="0">
                  <a:pos x="connsiteX3623" y="connsiteY3623"/>
                </a:cxn>
                <a:cxn ang="0">
                  <a:pos x="connsiteX3624" y="connsiteY3624"/>
                </a:cxn>
                <a:cxn ang="0">
                  <a:pos x="connsiteX3625" y="connsiteY3625"/>
                </a:cxn>
                <a:cxn ang="0">
                  <a:pos x="connsiteX3626" y="connsiteY3626"/>
                </a:cxn>
                <a:cxn ang="0">
                  <a:pos x="connsiteX3627" y="connsiteY3627"/>
                </a:cxn>
                <a:cxn ang="0">
                  <a:pos x="connsiteX3628" y="connsiteY3628"/>
                </a:cxn>
                <a:cxn ang="0">
                  <a:pos x="connsiteX3629" y="connsiteY3629"/>
                </a:cxn>
                <a:cxn ang="0">
                  <a:pos x="connsiteX3630" y="connsiteY3630"/>
                </a:cxn>
                <a:cxn ang="0">
                  <a:pos x="connsiteX3631" y="connsiteY3631"/>
                </a:cxn>
                <a:cxn ang="0">
                  <a:pos x="connsiteX3632" y="connsiteY3632"/>
                </a:cxn>
                <a:cxn ang="0">
                  <a:pos x="connsiteX3633" y="connsiteY3633"/>
                </a:cxn>
                <a:cxn ang="0">
                  <a:pos x="connsiteX3634" y="connsiteY3634"/>
                </a:cxn>
                <a:cxn ang="0">
                  <a:pos x="connsiteX3635" y="connsiteY3635"/>
                </a:cxn>
                <a:cxn ang="0">
                  <a:pos x="connsiteX3636" y="connsiteY3636"/>
                </a:cxn>
                <a:cxn ang="0">
                  <a:pos x="connsiteX3637" y="connsiteY3637"/>
                </a:cxn>
                <a:cxn ang="0">
                  <a:pos x="connsiteX3638" y="connsiteY3638"/>
                </a:cxn>
                <a:cxn ang="0">
                  <a:pos x="connsiteX3639" y="connsiteY3639"/>
                </a:cxn>
                <a:cxn ang="0">
                  <a:pos x="connsiteX3640" y="connsiteY3640"/>
                </a:cxn>
                <a:cxn ang="0">
                  <a:pos x="connsiteX3641" y="connsiteY3641"/>
                </a:cxn>
                <a:cxn ang="0">
                  <a:pos x="connsiteX3642" y="connsiteY3642"/>
                </a:cxn>
                <a:cxn ang="0">
                  <a:pos x="connsiteX3643" y="connsiteY3643"/>
                </a:cxn>
                <a:cxn ang="0">
                  <a:pos x="connsiteX3644" y="connsiteY3644"/>
                </a:cxn>
                <a:cxn ang="0">
                  <a:pos x="connsiteX3645" y="connsiteY3645"/>
                </a:cxn>
                <a:cxn ang="0">
                  <a:pos x="connsiteX3646" y="connsiteY3646"/>
                </a:cxn>
                <a:cxn ang="0">
                  <a:pos x="connsiteX3647" y="connsiteY3647"/>
                </a:cxn>
                <a:cxn ang="0">
                  <a:pos x="connsiteX3648" y="connsiteY3648"/>
                </a:cxn>
                <a:cxn ang="0">
                  <a:pos x="connsiteX3649" y="connsiteY3649"/>
                </a:cxn>
                <a:cxn ang="0">
                  <a:pos x="connsiteX3650" y="connsiteY3650"/>
                </a:cxn>
                <a:cxn ang="0">
                  <a:pos x="connsiteX3651" y="connsiteY3651"/>
                </a:cxn>
                <a:cxn ang="0">
                  <a:pos x="connsiteX3652" y="connsiteY3652"/>
                </a:cxn>
                <a:cxn ang="0">
                  <a:pos x="connsiteX3653" y="connsiteY3653"/>
                </a:cxn>
                <a:cxn ang="0">
                  <a:pos x="connsiteX3654" y="connsiteY3654"/>
                </a:cxn>
                <a:cxn ang="0">
                  <a:pos x="connsiteX3655" y="connsiteY3655"/>
                </a:cxn>
                <a:cxn ang="0">
                  <a:pos x="connsiteX3656" y="connsiteY3656"/>
                </a:cxn>
                <a:cxn ang="0">
                  <a:pos x="connsiteX3657" y="connsiteY3657"/>
                </a:cxn>
                <a:cxn ang="0">
                  <a:pos x="connsiteX3658" y="connsiteY3658"/>
                </a:cxn>
                <a:cxn ang="0">
                  <a:pos x="connsiteX3659" y="connsiteY3659"/>
                </a:cxn>
                <a:cxn ang="0">
                  <a:pos x="connsiteX3660" y="connsiteY3660"/>
                </a:cxn>
                <a:cxn ang="0">
                  <a:pos x="connsiteX3661" y="connsiteY3661"/>
                </a:cxn>
                <a:cxn ang="0">
                  <a:pos x="connsiteX3662" y="connsiteY3662"/>
                </a:cxn>
                <a:cxn ang="0">
                  <a:pos x="connsiteX3663" y="connsiteY3663"/>
                </a:cxn>
                <a:cxn ang="0">
                  <a:pos x="connsiteX3664" y="connsiteY3664"/>
                </a:cxn>
                <a:cxn ang="0">
                  <a:pos x="connsiteX3665" y="connsiteY3665"/>
                </a:cxn>
                <a:cxn ang="0">
                  <a:pos x="connsiteX3666" y="connsiteY3666"/>
                </a:cxn>
                <a:cxn ang="0">
                  <a:pos x="connsiteX3667" y="connsiteY3667"/>
                </a:cxn>
                <a:cxn ang="0">
                  <a:pos x="connsiteX3668" y="connsiteY3668"/>
                </a:cxn>
                <a:cxn ang="0">
                  <a:pos x="connsiteX3669" y="connsiteY3669"/>
                </a:cxn>
                <a:cxn ang="0">
                  <a:pos x="connsiteX3670" y="connsiteY3670"/>
                </a:cxn>
                <a:cxn ang="0">
                  <a:pos x="connsiteX3671" y="connsiteY3671"/>
                </a:cxn>
                <a:cxn ang="0">
                  <a:pos x="connsiteX3672" y="connsiteY3672"/>
                </a:cxn>
                <a:cxn ang="0">
                  <a:pos x="connsiteX3673" y="connsiteY3673"/>
                </a:cxn>
                <a:cxn ang="0">
                  <a:pos x="connsiteX3674" y="connsiteY3674"/>
                </a:cxn>
                <a:cxn ang="0">
                  <a:pos x="connsiteX3675" y="connsiteY3675"/>
                </a:cxn>
                <a:cxn ang="0">
                  <a:pos x="connsiteX3676" y="connsiteY3676"/>
                </a:cxn>
                <a:cxn ang="0">
                  <a:pos x="connsiteX3677" y="connsiteY3677"/>
                </a:cxn>
                <a:cxn ang="0">
                  <a:pos x="connsiteX3678" y="connsiteY3678"/>
                </a:cxn>
                <a:cxn ang="0">
                  <a:pos x="connsiteX3679" y="connsiteY3679"/>
                </a:cxn>
                <a:cxn ang="0">
                  <a:pos x="connsiteX3680" y="connsiteY3680"/>
                </a:cxn>
                <a:cxn ang="0">
                  <a:pos x="connsiteX3681" y="connsiteY3681"/>
                </a:cxn>
                <a:cxn ang="0">
                  <a:pos x="connsiteX3682" y="connsiteY3682"/>
                </a:cxn>
                <a:cxn ang="0">
                  <a:pos x="connsiteX3683" y="connsiteY3683"/>
                </a:cxn>
                <a:cxn ang="0">
                  <a:pos x="connsiteX3684" y="connsiteY3684"/>
                </a:cxn>
                <a:cxn ang="0">
                  <a:pos x="connsiteX3685" y="connsiteY3685"/>
                </a:cxn>
                <a:cxn ang="0">
                  <a:pos x="connsiteX3686" y="connsiteY3686"/>
                </a:cxn>
                <a:cxn ang="0">
                  <a:pos x="connsiteX3687" y="connsiteY3687"/>
                </a:cxn>
                <a:cxn ang="0">
                  <a:pos x="connsiteX3688" y="connsiteY3688"/>
                </a:cxn>
                <a:cxn ang="0">
                  <a:pos x="connsiteX3689" y="connsiteY3689"/>
                </a:cxn>
                <a:cxn ang="0">
                  <a:pos x="connsiteX3690" y="connsiteY3690"/>
                </a:cxn>
                <a:cxn ang="0">
                  <a:pos x="connsiteX3691" y="connsiteY3691"/>
                </a:cxn>
                <a:cxn ang="0">
                  <a:pos x="connsiteX3692" y="connsiteY3692"/>
                </a:cxn>
                <a:cxn ang="0">
                  <a:pos x="connsiteX3693" y="connsiteY3693"/>
                </a:cxn>
                <a:cxn ang="0">
                  <a:pos x="connsiteX3694" y="connsiteY3694"/>
                </a:cxn>
                <a:cxn ang="0">
                  <a:pos x="connsiteX3695" y="connsiteY3695"/>
                </a:cxn>
                <a:cxn ang="0">
                  <a:pos x="connsiteX3696" y="connsiteY3696"/>
                </a:cxn>
                <a:cxn ang="0">
                  <a:pos x="connsiteX3697" y="connsiteY3697"/>
                </a:cxn>
                <a:cxn ang="0">
                  <a:pos x="connsiteX3698" y="connsiteY3698"/>
                </a:cxn>
                <a:cxn ang="0">
                  <a:pos x="connsiteX3699" y="connsiteY3699"/>
                </a:cxn>
                <a:cxn ang="0">
                  <a:pos x="connsiteX3700" y="connsiteY3700"/>
                </a:cxn>
                <a:cxn ang="0">
                  <a:pos x="connsiteX3701" y="connsiteY3701"/>
                </a:cxn>
                <a:cxn ang="0">
                  <a:pos x="connsiteX3702" y="connsiteY3702"/>
                </a:cxn>
                <a:cxn ang="0">
                  <a:pos x="connsiteX3703" y="connsiteY3703"/>
                </a:cxn>
                <a:cxn ang="0">
                  <a:pos x="connsiteX3704" y="connsiteY3704"/>
                </a:cxn>
                <a:cxn ang="0">
                  <a:pos x="connsiteX3705" y="connsiteY3705"/>
                </a:cxn>
                <a:cxn ang="0">
                  <a:pos x="connsiteX3706" y="connsiteY3706"/>
                </a:cxn>
                <a:cxn ang="0">
                  <a:pos x="connsiteX3707" y="connsiteY3707"/>
                </a:cxn>
                <a:cxn ang="0">
                  <a:pos x="connsiteX3708" y="connsiteY3708"/>
                </a:cxn>
                <a:cxn ang="0">
                  <a:pos x="connsiteX3709" y="connsiteY3709"/>
                </a:cxn>
                <a:cxn ang="0">
                  <a:pos x="connsiteX3710" y="connsiteY3710"/>
                </a:cxn>
                <a:cxn ang="0">
                  <a:pos x="connsiteX3711" y="connsiteY3711"/>
                </a:cxn>
                <a:cxn ang="0">
                  <a:pos x="connsiteX3712" y="connsiteY3712"/>
                </a:cxn>
                <a:cxn ang="0">
                  <a:pos x="connsiteX3713" y="connsiteY3713"/>
                </a:cxn>
                <a:cxn ang="0">
                  <a:pos x="connsiteX3714" y="connsiteY3714"/>
                </a:cxn>
                <a:cxn ang="0">
                  <a:pos x="connsiteX3715" y="connsiteY3715"/>
                </a:cxn>
                <a:cxn ang="0">
                  <a:pos x="connsiteX3716" y="connsiteY3716"/>
                </a:cxn>
                <a:cxn ang="0">
                  <a:pos x="connsiteX3717" y="connsiteY3717"/>
                </a:cxn>
                <a:cxn ang="0">
                  <a:pos x="connsiteX3718" y="connsiteY3718"/>
                </a:cxn>
                <a:cxn ang="0">
                  <a:pos x="connsiteX3719" y="connsiteY3719"/>
                </a:cxn>
                <a:cxn ang="0">
                  <a:pos x="connsiteX3720" y="connsiteY3720"/>
                </a:cxn>
                <a:cxn ang="0">
                  <a:pos x="connsiteX3721" y="connsiteY3721"/>
                </a:cxn>
                <a:cxn ang="0">
                  <a:pos x="connsiteX3722" y="connsiteY3722"/>
                </a:cxn>
                <a:cxn ang="0">
                  <a:pos x="connsiteX3723" y="connsiteY3723"/>
                </a:cxn>
                <a:cxn ang="0">
                  <a:pos x="connsiteX3724" y="connsiteY3724"/>
                </a:cxn>
                <a:cxn ang="0">
                  <a:pos x="connsiteX3725" y="connsiteY3725"/>
                </a:cxn>
                <a:cxn ang="0">
                  <a:pos x="connsiteX3726" y="connsiteY3726"/>
                </a:cxn>
                <a:cxn ang="0">
                  <a:pos x="connsiteX3727" y="connsiteY3727"/>
                </a:cxn>
                <a:cxn ang="0">
                  <a:pos x="connsiteX3728" y="connsiteY3728"/>
                </a:cxn>
                <a:cxn ang="0">
                  <a:pos x="connsiteX3729" y="connsiteY3729"/>
                </a:cxn>
                <a:cxn ang="0">
                  <a:pos x="connsiteX3730" y="connsiteY3730"/>
                </a:cxn>
                <a:cxn ang="0">
                  <a:pos x="connsiteX3731" y="connsiteY3731"/>
                </a:cxn>
                <a:cxn ang="0">
                  <a:pos x="connsiteX3732" y="connsiteY3732"/>
                </a:cxn>
                <a:cxn ang="0">
                  <a:pos x="connsiteX3733" y="connsiteY3733"/>
                </a:cxn>
                <a:cxn ang="0">
                  <a:pos x="connsiteX3734" y="connsiteY3734"/>
                </a:cxn>
                <a:cxn ang="0">
                  <a:pos x="connsiteX3735" y="connsiteY3735"/>
                </a:cxn>
                <a:cxn ang="0">
                  <a:pos x="connsiteX3736" y="connsiteY3736"/>
                </a:cxn>
                <a:cxn ang="0">
                  <a:pos x="connsiteX3737" y="connsiteY3737"/>
                </a:cxn>
                <a:cxn ang="0">
                  <a:pos x="connsiteX3738" y="connsiteY3738"/>
                </a:cxn>
                <a:cxn ang="0">
                  <a:pos x="connsiteX3739" y="connsiteY3739"/>
                </a:cxn>
                <a:cxn ang="0">
                  <a:pos x="connsiteX3740" y="connsiteY3740"/>
                </a:cxn>
                <a:cxn ang="0">
                  <a:pos x="connsiteX3741" y="connsiteY3741"/>
                </a:cxn>
                <a:cxn ang="0">
                  <a:pos x="connsiteX3742" y="connsiteY3742"/>
                </a:cxn>
                <a:cxn ang="0">
                  <a:pos x="connsiteX3743" y="connsiteY3743"/>
                </a:cxn>
                <a:cxn ang="0">
                  <a:pos x="connsiteX3744" y="connsiteY3744"/>
                </a:cxn>
                <a:cxn ang="0">
                  <a:pos x="connsiteX3745" y="connsiteY3745"/>
                </a:cxn>
                <a:cxn ang="0">
                  <a:pos x="connsiteX3746" y="connsiteY3746"/>
                </a:cxn>
                <a:cxn ang="0">
                  <a:pos x="connsiteX3747" y="connsiteY3747"/>
                </a:cxn>
                <a:cxn ang="0">
                  <a:pos x="connsiteX3748" y="connsiteY3748"/>
                </a:cxn>
                <a:cxn ang="0">
                  <a:pos x="connsiteX3749" y="connsiteY3749"/>
                </a:cxn>
                <a:cxn ang="0">
                  <a:pos x="connsiteX3750" y="connsiteY3750"/>
                </a:cxn>
                <a:cxn ang="0">
                  <a:pos x="connsiteX3751" y="connsiteY3751"/>
                </a:cxn>
                <a:cxn ang="0">
                  <a:pos x="connsiteX3752" y="connsiteY3752"/>
                </a:cxn>
                <a:cxn ang="0">
                  <a:pos x="connsiteX3753" y="connsiteY3753"/>
                </a:cxn>
                <a:cxn ang="0">
                  <a:pos x="connsiteX3754" y="connsiteY3754"/>
                </a:cxn>
                <a:cxn ang="0">
                  <a:pos x="connsiteX3755" y="connsiteY3755"/>
                </a:cxn>
                <a:cxn ang="0">
                  <a:pos x="connsiteX3756" y="connsiteY3756"/>
                </a:cxn>
                <a:cxn ang="0">
                  <a:pos x="connsiteX3757" y="connsiteY3757"/>
                </a:cxn>
                <a:cxn ang="0">
                  <a:pos x="connsiteX3758" y="connsiteY3758"/>
                </a:cxn>
                <a:cxn ang="0">
                  <a:pos x="connsiteX3759" y="connsiteY3759"/>
                </a:cxn>
                <a:cxn ang="0">
                  <a:pos x="connsiteX3760" y="connsiteY3760"/>
                </a:cxn>
                <a:cxn ang="0">
                  <a:pos x="connsiteX3761" y="connsiteY3761"/>
                </a:cxn>
                <a:cxn ang="0">
                  <a:pos x="connsiteX3762" y="connsiteY3762"/>
                </a:cxn>
                <a:cxn ang="0">
                  <a:pos x="connsiteX3763" y="connsiteY3763"/>
                </a:cxn>
                <a:cxn ang="0">
                  <a:pos x="connsiteX3764" y="connsiteY3764"/>
                </a:cxn>
                <a:cxn ang="0">
                  <a:pos x="connsiteX3765" y="connsiteY3765"/>
                </a:cxn>
                <a:cxn ang="0">
                  <a:pos x="connsiteX3766" y="connsiteY3766"/>
                </a:cxn>
                <a:cxn ang="0">
                  <a:pos x="connsiteX3767" y="connsiteY3767"/>
                </a:cxn>
                <a:cxn ang="0">
                  <a:pos x="connsiteX3768" y="connsiteY3768"/>
                </a:cxn>
                <a:cxn ang="0">
                  <a:pos x="connsiteX3769" y="connsiteY3769"/>
                </a:cxn>
                <a:cxn ang="0">
                  <a:pos x="connsiteX3770" y="connsiteY3770"/>
                </a:cxn>
                <a:cxn ang="0">
                  <a:pos x="connsiteX3771" y="connsiteY3771"/>
                </a:cxn>
                <a:cxn ang="0">
                  <a:pos x="connsiteX3772" y="connsiteY3772"/>
                </a:cxn>
                <a:cxn ang="0">
                  <a:pos x="connsiteX3773" y="connsiteY3773"/>
                </a:cxn>
                <a:cxn ang="0">
                  <a:pos x="connsiteX3774" y="connsiteY3774"/>
                </a:cxn>
                <a:cxn ang="0">
                  <a:pos x="connsiteX3775" y="connsiteY3775"/>
                </a:cxn>
                <a:cxn ang="0">
                  <a:pos x="connsiteX3776" y="connsiteY3776"/>
                </a:cxn>
                <a:cxn ang="0">
                  <a:pos x="connsiteX3777" y="connsiteY3777"/>
                </a:cxn>
                <a:cxn ang="0">
                  <a:pos x="connsiteX3778" y="connsiteY3778"/>
                </a:cxn>
                <a:cxn ang="0">
                  <a:pos x="connsiteX3779" y="connsiteY3779"/>
                </a:cxn>
                <a:cxn ang="0">
                  <a:pos x="connsiteX3780" y="connsiteY3780"/>
                </a:cxn>
                <a:cxn ang="0">
                  <a:pos x="connsiteX3781" y="connsiteY3781"/>
                </a:cxn>
                <a:cxn ang="0">
                  <a:pos x="connsiteX3782" y="connsiteY3782"/>
                </a:cxn>
                <a:cxn ang="0">
                  <a:pos x="connsiteX3783" y="connsiteY3783"/>
                </a:cxn>
                <a:cxn ang="0">
                  <a:pos x="connsiteX3784" y="connsiteY3784"/>
                </a:cxn>
                <a:cxn ang="0">
                  <a:pos x="connsiteX3785" y="connsiteY3785"/>
                </a:cxn>
                <a:cxn ang="0">
                  <a:pos x="connsiteX3786" y="connsiteY3786"/>
                </a:cxn>
                <a:cxn ang="0">
                  <a:pos x="connsiteX3787" y="connsiteY3787"/>
                </a:cxn>
                <a:cxn ang="0">
                  <a:pos x="connsiteX3788" y="connsiteY3788"/>
                </a:cxn>
                <a:cxn ang="0">
                  <a:pos x="connsiteX3789" y="connsiteY3789"/>
                </a:cxn>
                <a:cxn ang="0">
                  <a:pos x="connsiteX3790" y="connsiteY3790"/>
                </a:cxn>
                <a:cxn ang="0">
                  <a:pos x="connsiteX3791" y="connsiteY3791"/>
                </a:cxn>
                <a:cxn ang="0">
                  <a:pos x="connsiteX3792" y="connsiteY3792"/>
                </a:cxn>
                <a:cxn ang="0">
                  <a:pos x="connsiteX3793" y="connsiteY3793"/>
                </a:cxn>
                <a:cxn ang="0">
                  <a:pos x="connsiteX3794" y="connsiteY3794"/>
                </a:cxn>
                <a:cxn ang="0">
                  <a:pos x="connsiteX3795" y="connsiteY3795"/>
                </a:cxn>
                <a:cxn ang="0">
                  <a:pos x="connsiteX3796" y="connsiteY3796"/>
                </a:cxn>
                <a:cxn ang="0">
                  <a:pos x="connsiteX3797" y="connsiteY3797"/>
                </a:cxn>
                <a:cxn ang="0">
                  <a:pos x="connsiteX3798" y="connsiteY3798"/>
                </a:cxn>
                <a:cxn ang="0">
                  <a:pos x="connsiteX3799" y="connsiteY3799"/>
                </a:cxn>
                <a:cxn ang="0">
                  <a:pos x="connsiteX3800" y="connsiteY3800"/>
                </a:cxn>
                <a:cxn ang="0">
                  <a:pos x="connsiteX3801" y="connsiteY3801"/>
                </a:cxn>
                <a:cxn ang="0">
                  <a:pos x="connsiteX3802" y="connsiteY3802"/>
                </a:cxn>
                <a:cxn ang="0">
                  <a:pos x="connsiteX3803" y="connsiteY3803"/>
                </a:cxn>
                <a:cxn ang="0">
                  <a:pos x="connsiteX3804" y="connsiteY3804"/>
                </a:cxn>
                <a:cxn ang="0">
                  <a:pos x="connsiteX3805" y="connsiteY3805"/>
                </a:cxn>
                <a:cxn ang="0">
                  <a:pos x="connsiteX3806" y="connsiteY3806"/>
                </a:cxn>
                <a:cxn ang="0">
                  <a:pos x="connsiteX3807" y="connsiteY3807"/>
                </a:cxn>
                <a:cxn ang="0">
                  <a:pos x="connsiteX3808" y="connsiteY3808"/>
                </a:cxn>
                <a:cxn ang="0">
                  <a:pos x="connsiteX3809" y="connsiteY3809"/>
                </a:cxn>
                <a:cxn ang="0">
                  <a:pos x="connsiteX3810" y="connsiteY3810"/>
                </a:cxn>
                <a:cxn ang="0">
                  <a:pos x="connsiteX3811" y="connsiteY3811"/>
                </a:cxn>
                <a:cxn ang="0">
                  <a:pos x="connsiteX3812" y="connsiteY3812"/>
                </a:cxn>
                <a:cxn ang="0">
                  <a:pos x="connsiteX3813" y="connsiteY3813"/>
                </a:cxn>
                <a:cxn ang="0">
                  <a:pos x="connsiteX3814" y="connsiteY3814"/>
                </a:cxn>
                <a:cxn ang="0">
                  <a:pos x="connsiteX3815" y="connsiteY3815"/>
                </a:cxn>
                <a:cxn ang="0">
                  <a:pos x="connsiteX3816" y="connsiteY3816"/>
                </a:cxn>
                <a:cxn ang="0">
                  <a:pos x="connsiteX3817" y="connsiteY3817"/>
                </a:cxn>
                <a:cxn ang="0">
                  <a:pos x="connsiteX3818" y="connsiteY3818"/>
                </a:cxn>
                <a:cxn ang="0">
                  <a:pos x="connsiteX3819" y="connsiteY3819"/>
                </a:cxn>
                <a:cxn ang="0">
                  <a:pos x="connsiteX3820" y="connsiteY3820"/>
                </a:cxn>
                <a:cxn ang="0">
                  <a:pos x="connsiteX3821" y="connsiteY3821"/>
                </a:cxn>
                <a:cxn ang="0">
                  <a:pos x="connsiteX3822" y="connsiteY3822"/>
                </a:cxn>
                <a:cxn ang="0">
                  <a:pos x="connsiteX3823" y="connsiteY3823"/>
                </a:cxn>
                <a:cxn ang="0">
                  <a:pos x="connsiteX3824" y="connsiteY3824"/>
                </a:cxn>
                <a:cxn ang="0">
                  <a:pos x="connsiteX3825" y="connsiteY3825"/>
                </a:cxn>
                <a:cxn ang="0">
                  <a:pos x="connsiteX3826" y="connsiteY3826"/>
                </a:cxn>
                <a:cxn ang="0">
                  <a:pos x="connsiteX3827" y="connsiteY3827"/>
                </a:cxn>
                <a:cxn ang="0">
                  <a:pos x="connsiteX3828" y="connsiteY3828"/>
                </a:cxn>
                <a:cxn ang="0">
                  <a:pos x="connsiteX3829" y="connsiteY3829"/>
                </a:cxn>
                <a:cxn ang="0">
                  <a:pos x="connsiteX3830" y="connsiteY3830"/>
                </a:cxn>
                <a:cxn ang="0">
                  <a:pos x="connsiteX3831" y="connsiteY3831"/>
                </a:cxn>
                <a:cxn ang="0">
                  <a:pos x="connsiteX3832" y="connsiteY3832"/>
                </a:cxn>
                <a:cxn ang="0">
                  <a:pos x="connsiteX3833" y="connsiteY3833"/>
                </a:cxn>
                <a:cxn ang="0">
                  <a:pos x="connsiteX3834" y="connsiteY3834"/>
                </a:cxn>
                <a:cxn ang="0">
                  <a:pos x="connsiteX3835" y="connsiteY3835"/>
                </a:cxn>
                <a:cxn ang="0">
                  <a:pos x="connsiteX3836" y="connsiteY3836"/>
                </a:cxn>
                <a:cxn ang="0">
                  <a:pos x="connsiteX3837" y="connsiteY3837"/>
                </a:cxn>
                <a:cxn ang="0">
                  <a:pos x="connsiteX3838" y="connsiteY3838"/>
                </a:cxn>
                <a:cxn ang="0">
                  <a:pos x="connsiteX3839" y="connsiteY3839"/>
                </a:cxn>
                <a:cxn ang="0">
                  <a:pos x="connsiteX3840" y="connsiteY3840"/>
                </a:cxn>
                <a:cxn ang="0">
                  <a:pos x="connsiteX3841" y="connsiteY3841"/>
                </a:cxn>
                <a:cxn ang="0">
                  <a:pos x="connsiteX3842" y="connsiteY3842"/>
                </a:cxn>
                <a:cxn ang="0">
                  <a:pos x="connsiteX3843" y="connsiteY3843"/>
                </a:cxn>
                <a:cxn ang="0">
                  <a:pos x="connsiteX3844" y="connsiteY3844"/>
                </a:cxn>
                <a:cxn ang="0">
                  <a:pos x="connsiteX3845" y="connsiteY3845"/>
                </a:cxn>
                <a:cxn ang="0">
                  <a:pos x="connsiteX3846" y="connsiteY3846"/>
                </a:cxn>
                <a:cxn ang="0">
                  <a:pos x="connsiteX3847" y="connsiteY3847"/>
                </a:cxn>
                <a:cxn ang="0">
                  <a:pos x="connsiteX3848" y="connsiteY3848"/>
                </a:cxn>
                <a:cxn ang="0">
                  <a:pos x="connsiteX3849" y="connsiteY3849"/>
                </a:cxn>
                <a:cxn ang="0">
                  <a:pos x="connsiteX3850" y="connsiteY3850"/>
                </a:cxn>
                <a:cxn ang="0">
                  <a:pos x="connsiteX3851" y="connsiteY3851"/>
                </a:cxn>
                <a:cxn ang="0">
                  <a:pos x="connsiteX3852" y="connsiteY3852"/>
                </a:cxn>
                <a:cxn ang="0">
                  <a:pos x="connsiteX3853" y="connsiteY3853"/>
                </a:cxn>
                <a:cxn ang="0">
                  <a:pos x="connsiteX3854" y="connsiteY3854"/>
                </a:cxn>
                <a:cxn ang="0">
                  <a:pos x="connsiteX3855" y="connsiteY3855"/>
                </a:cxn>
                <a:cxn ang="0">
                  <a:pos x="connsiteX3856" y="connsiteY3856"/>
                </a:cxn>
                <a:cxn ang="0">
                  <a:pos x="connsiteX3857" y="connsiteY3857"/>
                </a:cxn>
                <a:cxn ang="0">
                  <a:pos x="connsiteX3858" y="connsiteY3858"/>
                </a:cxn>
                <a:cxn ang="0">
                  <a:pos x="connsiteX3859" y="connsiteY3859"/>
                </a:cxn>
                <a:cxn ang="0">
                  <a:pos x="connsiteX3860" y="connsiteY3860"/>
                </a:cxn>
                <a:cxn ang="0">
                  <a:pos x="connsiteX3861" y="connsiteY3861"/>
                </a:cxn>
                <a:cxn ang="0">
                  <a:pos x="connsiteX3862" y="connsiteY3862"/>
                </a:cxn>
                <a:cxn ang="0">
                  <a:pos x="connsiteX3863" y="connsiteY3863"/>
                </a:cxn>
                <a:cxn ang="0">
                  <a:pos x="connsiteX3864" y="connsiteY3864"/>
                </a:cxn>
                <a:cxn ang="0">
                  <a:pos x="connsiteX3865" y="connsiteY3865"/>
                </a:cxn>
                <a:cxn ang="0">
                  <a:pos x="connsiteX3866" y="connsiteY3866"/>
                </a:cxn>
                <a:cxn ang="0">
                  <a:pos x="connsiteX3867" y="connsiteY3867"/>
                </a:cxn>
                <a:cxn ang="0">
                  <a:pos x="connsiteX3868" y="connsiteY3868"/>
                </a:cxn>
                <a:cxn ang="0">
                  <a:pos x="connsiteX3869" y="connsiteY3869"/>
                </a:cxn>
                <a:cxn ang="0">
                  <a:pos x="connsiteX3870" y="connsiteY3870"/>
                </a:cxn>
                <a:cxn ang="0">
                  <a:pos x="connsiteX3871" y="connsiteY3871"/>
                </a:cxn>
                <a:cxn ang="0">
                  <a:pos x="connsiteX3872" y="connsiteY3872"/>
                </a:cxn>
                <a:cxn ang="0">
                  <a:pos x="connsiteX3873" y="connsiteY3873"/>
                </a:cxn>
                <a:cxn ang="0">
                  <a:pos x="connsiteX3874" y="connsiteY3874"/>
                </a:cxn>
                <a:cxn ang="0">
                  <a:pos x="connsiteX3875" y="connsiteY3875"/>
                </a:cxn>
                <a:cxn ang="0">
                  <a:pos x="connsiteX3876" y="connsiteY3876"/>
                </a:cxn>
                <a:cxn ang="0">
                  <a:pos x="connsiteX3877" y="connsiteY3877"/>
                </a:cxn>
                <a:cxn ang="0">
                  <a:pos x="connsiteX3878" y="connsiteY3878"/>
                </a:cxn>
                <a:cxn ang="0">
                  <a:pos x="connsiteX3879" y="connsiteY3879"/>
                </a:cxn>
                <a:cxn ang="0">
                  <a:pos x="connsiteX3880" y="connsiteY3880"/>
                </a:cxn>
                <a:cxn ang="0">
                  <a:pos x="connsiteX3881" y="connsiteY3881"/>
                </a:cxn>
                <a:cxn ang="0">
                  <a:pos x="connsiteX3882" y="connsiteY3882"/>
                </a:cxn>
                <a:cxn ang="0">
                  <a:pos x="connsiteX3883" y="connsiteY3883"/>
                </a:cxn>
                <a:cxn ang="0">
                  <a:pos x="connsiteX3884" y="connsiteY3884"/>
                </a:cxn>
                <a:cxn ang="0">
                  <a:pos x="connsiteX3885" y="connsiteY3885"/>
                </a:cxn>
                <a:cxn ang="0">
                  <a:pos x="connsiteX3886" y="connsiteY3886"/>
                </a:cxn>
                <a:cxn ang="0">
                  <a:pos x="connsiteX3887" y="connsiteY3887"/>
                </a:cxn>
                <a:cxn ang="0">
                  <a:pos x="connsiteX3888" y="connsiteY3888"/>
                </a:cxn>
                <a:cxn ang="0">
                  <a:pos x="connsiteX3889" y="connsiteY3889"/>
                </a:cxn>
                <a:cxn ang="0">
                  <a:pos x="connsiteX3890" y="connsiteY3890"/>
                </a:cxn>
                <a:cxn ang="0">
                  <a:pos x="connsiteX3891" y="connsiteY3891"/>
                </a:cxn>
                <a:cxn ang="0">
                  <a:pos x="connsiteX3892" y="connsiteY3892"/>
                </a:cxn>
                <a:cxn ang="0">
                  <a:pos x="connsiteX3893" y="connsiteY3893"/>
                </a:cxn>
                <a:cxn ang="0">
                  <a:pos x="connsiteX3894" y="connsiteY3894"/>
                </a:cxn>
                <a:cxn ang="0">
                  <a:pos x="connsiteX3895" y="connsiteY3895"/>
                </a:cxn>
                <a:cxn ang="0">
                  <a:pos x="connsiteX3896" y="connsiteY3896"/>
                </a:cxn>
                <a:cxn ang="0">
                  <a:pos x="connsiteX3897" y="connsiteY3897"/>
                </a:cxn>
                <a:cxn ang="0">
                  <a:pos x="connsiteX3898" y="connsiteY3898"/>
                </a:cxn>
                <a:cxn ang="0">
                  <a:pos x="connsiteX3899" y="connsiteY3899"/>
                </a:cxn>
                <a:cxn ang="0">
                  <a:pos x="connsiteX3900" y="connsiteY3900"/>
                </a:cxn>
                <a:cxn ang="0">
                  <a:pos x="connsiteX3901" y="connsiteY3901"/>
                </a:cxn>
                <a:cxn ang="0">
                  <a:pos x="connsiteX3902" y="connsiteY3902"/>
                </a:cxn>
                <a:cxn ang="0">
                  <a:pos x="connsiteX3903" y="connsiteY3903"/>
                </a:cxn>
                <a:cxn ang="0">
                  <a:pos x="connsiteX3904" y="connsiteY3904"/>
                </a:cxn>
                <a:cxn ang="0">
                  <a:pos x="connsiteX3905" y="connsiteY3905"/>
                </a:cxn>
                <a:cxn ang="0">
                  <a:pos x="connsiteX3906" y="connsiteY3906"/>
                </a:cxn>
                <a:cxn ang="0">
                  <a:pos x="connsiteX3907" y="connsiteY3907"/>
                </a:cxn>
                <a:cxn ang="0">
                  <a:pos x="connsiteX3908" y="connsiteY3908"/>
                </a:cxn>
                <a:cxn ang="0">
                  <a:pos x="connsiteX3909" y="connsiteY3909"/>
                </a:cxn>
                <a:cxn ang="0">
                  <a:pos x="connsiteX3910" y="connsiteY3910"/>
                </a:cxn>
                <a:cxn ang="0">
                  <a:pos x="connsiteX3911" y="connsiteY3911"/>
                </a:cxn>
                <a:cxn ang="0">
                  <a:pos x="connsiteX3912" y="connsiteY3912"/>
                </a:cxn>
                <a:cxn ang="0">
                  <a:pos x="connsiteX3913" y="connsiteY3913"/>
                </a:cxn>
                <a:cxn ang="0">
                  <a:pos x="connsiteX3914" y="connsiteY3914"/>
                </a:cxn>
                <a:cxn ang="0">
                  <a:pos x="connsiteX3915" y="connsiteY3915"/>
                </a:cxn>
                <a:cxn ang="0">
                  <a:pos x="connsiteX3916" y="connsiteY3916"/>
                </a:cxn>
                <a:cxn ang="0">
                  <a:pos x="connsiteX3917" y="connsiteY3917"/>
                </a:cxn>
                <a:cxn ang="0">
                  <a:pos x="connsiteX3918" y="connsiteY3918"/>
                </a:cxn>
                <a:cxn ang="0">
                  <a:pos x="connsiteX3919" y="connsiteY3919"/>
                </a:cxn>
                <a:cxn ang="0">
                  <a:pos x="connsiteX3920" y="connsiteY3920"/>
                </a:cxn>
                <a:cxn ang="0">
                  <a:pos x="connsiteX3921" y="connsiteY3921"/>
                </a:cxn>
                <a:cxn ang="0">
                  <a:pos x="connsiteX3922" y="connsiteY3922"/>
                </a:cxn>
                <a:cxn ang="0">
                  <a:pos x="connsiteX3923" y="connsiteY3923"/>
                </a:cxn>
                <a:cxn ang="0">
                  <a:pos x="connsiteX3924" y="connsiteY3924"/>
                </a:cxn>
                <a:cxn ang="0">
                  <a:pos x="connsiteX3925" y="connsiteY3925"/>
                </a:cxn>
                <a:cxn ang="0">
                  <a:pos x="connsiteX3926" y="connsiteY3926"/>
                </a:cxn>
                <a:cxn ang="0">
                  <a:pos x="connsiteX3927" y="connsiteY3927"/>
                </a:cxn>
                <a:cxn ang="0">
                  <a:pos x="connsiteX3928" y="connsiteY3928"/>
                </a:cxn>
                <a:cxn ang="0">
                  <a:pos x="connsiteX3929" y="connsiteY3929"/>
                </a:cxn>
                <a:cxn ang="0">
                  <a:pos x="connsiteX3930" y="connsiteY3930"/>
                </a:cxn>
                <a:cxn ang="0">
                  <a:pos x="connsiteX3931" y="connsiteY3931"/>
                </a:cxn>
                <a:cxn ang="0">
                  <a:pos x="connsiteX3932" y="connsiteY3932"/>
                </a:cxn>
                <a:cxn ang="0">
                  <a:pos x="connsiteX3933" y="connsiteY3933"/>
                </a:cxn>
                <a:cxn ang="0">
                  <a:pos x="connsiteX3934" y="connsiteY3934"/>
                </a:cxn>
                <a:cxn ang="0">
                  <a:pos x="connsiteX3935" y="connsiteY3935"/>
                </a:cxn>
                <a:cxn ang="0">
                  <a:pos x="connsiteX3936" y="connsiteY3936"/>
                </a:cxn>
                <a:cxn ang="0">
                  <a:pos x="connsiteX3937" y="connsiteY3937"/>
                </a:cxn>
                <a:cxn ang="0">
                  <a:pos x="connsiteX3938" y="connsiteY3938"/>
                </a:cxn>
                <a:cxn ang="0">
                  <a:pos x="connsiteX3939" y="connsiteY3939"/>
                </a:cxn>
                <a:cxn ang="0">
                  <a:pos x="connsiteX3940" y="connsiteY3940"/>
                </a:cxn>
                <a:cxn ang="0">
                  <a:pos x="connsiteX3941" y="connsiteY3941"/>
                </a:cxn>
                <a:cxn ang="0">
                  <a:pos x="connsiteX3942" y="connsiteY3942"/>
                </a:cxn>
                <a:cxn ang="0">
                  <a:pos x="connsiteX3943" y="connsiteY3943"/>
                </a:cxn>
                <a:cxn ang="0">
                  <a:pos x="connsiteX3944" y="connsiteY3944"/>
                </a:cxn>
                <a:cxn ang="0">
                  <a:pos x="connsiteX3945" y="connsiteY3945"/>
                </a:cxn>
                <a:cxn ang="0">
                  <a:pos x="connsiteX3946" y="connsiteY3946"/>
                </a:cxn>
                <a:cxn ang="0">
                  <a:pos x="connsiteX3947" y="connsiteY3947"/>
                </a:cxn>
                <a:cxn ang="0">
                  <a:pos x="connsiteX3948" y="connsiteY3948"/>
                </a:cxn>
                <a:cxn ang="0">
                  <a:pos x="connsiteX3949" y="connsiteY3949"/>
                </a:cxn>
                <a:cxn ang="0">
                  <a:pos x="connsiteX3950" y="connsiteY3950"/>
                </a:cxn>
                <a:cxn ang="0">
                  <a:pos x="connsiteX3951" y="connsiteY3951"/>
                </a:cxn>
                <a:cxn ang="0">
                  <a:pos x="connsiteX3952" y="connsiteY3952"/>
                </a:cxn>
                <a:cxn ang="0">
                  <a:pos x="connsiteX3953" y="connsiteY3953"/>
                </a:cxn>
                <a:cxn ang="0">
                  <a:pos x="connsiteX3954" y="connsiteY3954"/>
                </a:cxn>
                <a:cxn ang="0">
                  <a:pos x="connsiteX3955" y="connsiteY3955"/>
                </a:cxn>
                <a:cxn ang="0">
                  <a:pos x="connsiteX3956" y="connsiteY3956"/>
                </a:cxn>
                <a:cxn ang="0">
                  <a:pos x="connsiteX3957" y="connsiteY3957"/>
                </a:cxn>
                <a:cxn ang="0">
                  <a:pos x="connsiteX3958" y="connsiteY3958"/>
                </a:cxn>
                <a:cxn ang="0">
                  <a:pos x="connsiteX3959" y="connsiteY3959"/>
                </a:cxn>
                <a:cxn ang="0">
                  <a:pos x="connsiteX3960" y="connsiteY3960"/>
                </a:cxn>
                <a:cxn ang="0">
                  <a:pos x="connsiteX3961" y="connsiteY3961"/>
                </a:cxn>
                <a:cxn ang="0">
                  <a:pos x="connsiteX3962" y="connsiteY3962"/>
                </a:cxn>
                <a:cxn ang="0">
                  <a:pos x="connsiteX3963" y="connsiteY3963"/>
                </a:cxn>
                <a:cxn ang="0">
                  <a:pos x="connsiteX3964" y="connsiteY3964"/>
                </a:cxn>
                <a:cxn ang="0">
                  <a:pos x="connsiteX3965" y="connsiteY3965"/>
                </a:cxn>
                <a:cxn ang="0">
                  <a:pos x="connsiteX3966" y="connsiteY3966"/>
                </a:cxn>
                <a:cxn ang="0">
                  <a:pos x="connsiteX3967" y="connsiteY3967"/>
                </a:cxn>
                <a:cxn ang="0">
                  <a:pos x="connsiteX3968" y="connsiteY3968"/>
                </a:cxn>
                <a:cxn ang="0">
                  <a:pos x="connsiteX3969" y="connsiteY3969"/>
                </a:cxn>
                <a:cxn ang="0">
                  <a:pos x="connsiteX3970" y="connsiteY3970"/>
                </a:cxn>
                <a:cxn ang="0">
                  <a:pos x="connsiteX3971" y="connsiteY3971"/>
                </a:cxn>
                <a:cxn ang="0">
                  <a:pos x="connsiteX3972" y="connsiteY3972"/>
                </a:cxn>
                <a:cxn ang="0">
                  <a:pos x="connsiteX3973" y="connsiteY3973"/>
                </a:cxn>
                <a:cxn ang="0">
                  <a:pos x="connsiteX3974" y="connsiteY3974"/>
                </a:cxn>
                <a:cxn ang="0">
                  <a:pos x="connsiteX3975" y="connsiteY3975"/>
                </a:cxn>
                <a:cxn ang="0">
                  <a:pos x="connsiteX3976" y="connsiteY3976"/>
                </a:cxn>
                <a:cxn ang="0">
                  <a:pos x="connsiteX3977" y="connsiteY3977"/>
                </a:cxn>
                <a:cxn ang="0">
                  <a:pos x="connsiteX3978" y="connsiteY3978"/>
                </a:cxn>
                <a:cxn ang="0">
                  <a:pos x="connsiteX3979" y="connsiteY3979"/>
                </a:cxn>
                <a:cxn ang="0">
                  <a:pos x="connsiteX3980" y="connsiteY3980"/>
                </a:cxn>
                <a:cxn ang="0">
                  <a:pos x="connsiteX3981" y="connsiteY3981"/>
                </a:cxn>
                <a:cxn ang="0">
                  <a:pos x="connsiteX3982" y="connsiteY3982"/>
                </a:cxn>
                <a:cxn ang="0">
                  <a:pos x="connsiteX3983" y="connsiteY3983"/>
                </a:cxn>
                <a:cxn ang="0">
                  <a:pos x="connsiteX3984" y="connsiteY3984"/>
                </a:cxn>
                <a:cxn ang="0">
                  <a:pos x="connsiteX3985" y="connsiteY3985"/>
                </a:cxn>
                <a:cxn ang="0">
                  <a:pos x="connsiteX3986" y="connsiteY3986"/>
                </a:cxn>
                <a:cxn ang="0">
                  <a:pos x="connsiteX3987" y="connsiteY3987"/>
                </a:cxn>
                <a:cxn ang="0">
                  <a:pos x="connsiteX3988" y="connsiteY3988"/>
                </a:cxn>
                <a:cxn ang="0">
                  <a:pos x="connsiteX3989" y="connsiteY3989"/>
                </a:cxn>
                <a:cxn ang="0">
                  <a:pos x="connsiteX3990" y="connsiteY3990"/>
                </a:cxn>
                <a:cxn ang="0">
                  <a:pos x="connsiteX3991" y="connsiteY3991"/>
                </a:cxn>
                <a:cxn ang="0">
                  <a:pos x="connsiteX3992" y="connsiteY3992"/>
                </a:cxn>
                <a:cxn ang="0">
                  <a:pos x="connsiteX3993" y="connsiteY3993"/>
                </a:cxn>
                <a:cxn ang="0">
                  <a:pos x="connsiteX3994" y="connsiteY3994"/>
                </a:cxn>
                <a:cxn ang="0">
                  <a:pos x="connsiteX3995" y="connsiteY3995"/>
                </a:cxn>
                <a:cxn ang="0">
                  <a:pos x="connsiteX3996" y="connsiteY3996"/>
                </a:cxn>
                <a:cxn ang="0">
                  <a:pos x="connsiteX3997" y="connsiteY3997"/>
                </a:cxn>
                <a:cxn ang="0">
                  <a:pos x="connsiteX3998" y="connsiteY3998"/>
                </a:cxn>
                <a:cxn ang="0">
                  <a:pos x="connsiteX3999" y="connsiteY3999"/>
                </a:cxn>
                <a:cxn ang="0">
                  <a:pos x="connsiteX4000" y="connsiteY4000"/>
                </a:cxn>
                <a:cxn ang="0">
                  <a:pos x="connsiteX4001" y="connsiteY4001"/>
                </a:cxn>
                <a:cxn ang="0">
                  <a:pos x="connsiteX4002" y="connsiteY4002"/>
                </a:cxn>
                <a:cxn ang="0">
                  <a:pos x="connsiteX4003" y="connsiteY4003"/>
                </a:cxn>
                <a:cxn ang="0">
                  <a:pos x="connsiteX4004" y="connsiteY4004"/>
                </a:cxn>
                <a:cxn ang="0">
                  <a:pos x="connsiteX4005" y="connsiteY4005"/>
                </a:cxn>
                <a:cxn ang="0">
                  <a:pos x="connsiteX4006" y="connsiteY4006"/>
                </a:cxn>
                <a:cxn ang="0">
                  <a:pos x="connsiteX4007" y="connsiteY4007"/>
                </a:cxn>
                <a:cxn ang="0">
                  <a:pos x="connsiteX4008" y="connsiteY4008"/>
                </a:cxn>
                <a:cxn ang="0">
                  <a:pos x="connsiteX4009" y="connsiteY4009"/>
                </a:cxn>
                <a:cxn ang="0">
                  <a:pos x="connsiteX4010" y="connsiteY4010"/>
                </a:cxn>
                <a:cxn ang="0">
                  <a:pos x="connsiteX4011" y="connsiteY4011"/>
                </a:cxn>
                <a:cxn ang="0">
                  <a:pos x="connsiteX4012" y="connsiteY4012"/>
                </a:cxn>
                <a:cxn ang="0">
                  <a:pos x="connsiteX4013" y="connsiteY4013"/>
                </a:cxn>
                <a:cxn ang="0">
                  <a:pos x="connsiteX4014" y="connsiteY4014"/>
                </a:cxn>
                <a:cxn ang="0">
                  <a:pos x="connsiteX4015" y="connsiteY4015"/>
                </a:cxn>
                <a:cxn ang="0">
                  <a:pos x="connsiteX4016" y="connsiteY4016"/>
                </a:cxn>
                <a:cxn ang="0">
                  <a:pos x="connsiteX4017" y="connsiteY4017"/>
                </a:cxn>
                <a:cxn ang="0">
                  <a:pos x="connsiteX4018" y="connsiteY4018"/>
                </a:cxn>
                <a:cxn ang="0">
                  <a:pos x="connsiteX4019" y="connsiteY4019"/>
                </a:cxn>
                <a:cxn ang="0">
                  <a:pos x="connsiteX4020" y="connsiteY4020"/>
                </a:cxn>
                <a:cxn ang="0">
                  <a:pos x="connsiteX4021" y="connsiteY4021"/>
                </a:cxn>
                <a:cxn ang="0">
                  <a:pos x="connsiteX4022" y="connsiteY4022"/>
                </a:cxn>
                <a:cxn ang="0">
                  <a:pos x="connsiteX4023" y="connsiteY4023"/>
                </a:cxn>
                <a:cxn ang="0">
                  <a:pos x="connsiteX4024" y="connsiteY4024"/>
                </a:cxn>
                <a:cxn ang="0">
                  <a:pos x="connsiteX4025" y="connsiteY4025"/>
                </a:cxn>
                <a:cxn ang="0">
                  <a:pos x="connsiteX4026" y="connsiteY4026"/>
                </a:cxn>
                <a:cxn ang="0">
                  <a:pos x="connsiteX4027" y="connsiteY4027"/>
                </a:cxn>
                <a:cxn ang="0">
                  <a:pos x="connsiteX4028" y="connsiteY4028"/>
                </a:cxn>
                <a:cxn ang="0">
                  <a:pos x="connsiteX4029" y="connsiteY4029"/>
                </a:cxn>
                <a:cxn ang="0">
                  <a:pos x="connsiteX4030" y="connsiteY4030"/>
                </a:cxn>
                <a:cxn ang="0">
                  <a:pos x="connsiteX4031" y="connsiteY4031"/>
                </a:cxn>
                <a:cxn ang="0">
                  <a:pos x="connsiteX4032" y="connsiteY4032"/>
                </a:cxn>
                <a:cxn ang="0">
                  <a:pos x="connsiteX4033" y="connsiteY4033"/>
                </a:cxn>
                <a:cxn ang="0">
                  <a:pos x="connsiteX4034" y="connsiteY4034"/>
                </a:cxn>
                <a:cxn ang="0">
                  <a:pos x="connsiteX4035" y="connsiteY4035"/>
                </a:cxn>
                <a:cxn ang="0">
                  <a:pos x="connsiteX4036" y="connsiteY4036"/>
                </a:cxn>
                <a:cxn ang="0">
                  <a:pos x="connsiteX4037" y="connsiteY4037"/>
                </a:cxn>
                <a:cxn ang="0">
                  <a:pos x="connsiteX4038" y="connsiteY4038"/>
                </a:cxn>
                <a:cxn ang="0">
                  <a:pos x="connsiteX4039" y="connsiteY4039"/>
                </a:cxn>
                <a:cxn ang="0">
                  <a:pos x="connsiteX4040" y="connsiteY4040"/>
                </a:cxn>
                <a:cxn ang="0">
                  <a:pos x="connsiteX4041" y="connsiteY4041"/>
                </a:cxn>
                <a:cxn ang="0">
                  <a:pos x="connsiteX4042" y="connsiteY4042"/>
                </a:cxn>
                <a:cxn ang="0">
                  <a:pos x="connsiteX4043" y="connsiteY4043"/>
                </a:cxn>
                <a:cxn ang="0">
                  <a:pos x="connsiteX4044" y="connsiteY4044"/>
                </a:cxn>
                <a:cxn ang="0">
                  <a:pos x="connsiteX4045" y="connsiteY4045"/>
                </a:cxn>
                <a:cxn ang="0">
                  <a:pos x="connsiteX4046" y="connsiteY4046"/>
                </a:cxn>
                <a:cxn ang="0">
                  <a:pos x="connsiteX4047" y="connsiteY4047"/>
                </a:cxn>
                <a:cxn ang="0">
                  <a:pos x="connsiteX4048" y="connsiteY4048"/>
                </a:cxn>
                <a:cxn ang="0">
                  <a:pos x="connsiteX4049" y="connsiteY4049"/>
                </a:cxn>
                <a:cxn ang="0">
                  <a:pos x="connsiteX4050" y="connsiteY4050"/>
                </a:cxn>
                <a:cxn ang="0">
                  <a:pos x="connsiteX4051" y="connsiteY4051"/>
                </a:cxn>
                <a:cxn ang="0">
                  <a:pos x="connsiteX4052" y="connsiteY4052"/>
                </a:cxn>
                <a:cxn ang="0">
                  <a:pos x="connsiteX4053" y="connsiteY4053"/>
                </a:cxn>
                <a:cxn ang="0">
                  <a:pos x="connsiteX4054" y="connsiteY4054"/>
                </a:cxn>
                <a:cxn ang="0">
                  <a:pos x="connsiteX4055" y="connsiteY4055"/>
                </a:cxn>
                <a:cxn ang="0">
                  <a:pos x="connsiteX4056" y="connsiteY4056"/>
                </a:cxn>
                <a:cxn ang="0">
                  <a:pos x="connsiteX4057" y="connsiteY4057"/>
                </a:cxn>
                <a:cxn ang="0">
                  <a:pos x="connsiteX4058" y="connsiteY4058"/>
                </a:cxn>
                <a:cxn ang="0">
                  <a:pos x="connsiteX4059" y="connsiteY4059"/>
                </a:cxn>
                <a:cxn ang="0">
                  <a:pos x="connsiteX4060" y="connsiteY4060"/>
                </a:cxn>
                <a:cxn ang="0">
                  <a:pos x="connsiteX4061" y="connsiteY4061"/>
                </a:cxn>
                <a:cxn ang="0">
                  <a:pos x="connsiteX4062" y="connsiteY4062"/>
                </a:cxn>
                <a:cxn ang="0">
                  <a:pos x="connsiteX4063" y="connsiteY4063"/>
                </a:cxn>
                <a:cxn ang="0">
                  <a:pos x="connsiteX4064" y="connsiteY4064"/>
                </a:cxn>
                <a:cxn ang="0">
                  <a:pos x="connsiteX4065" y="connsiteY4065"/>
                </a:cxn>
                <a:cxn ang="0">
                  <a:pos x="connsiteX4066" y="connsiteY4066"/>
                </a:cxn>
                <a:cxn ang="0">
                  <a:pos x="connsiteX4067" y="connsiteY4067"/>
                </a:cxn>
                <a:cxn ang="0">
                  <a:pos x="connsiteX4068" y="connsiteY4068"/>
                </a:cxn>
                <a:cxn ang="0">
                  <a:pos x="connsiteX4069" y="connsiteY4069"/>
                </a:cxn>
                <a:cxn ang="0">
                  <a:pos x="connsiteX4070" y="connsiteY4070"/>
                </a:cxn>
                <a:cxn ang="0">
                  <a:pos x="connsiteX4071" y="connsiteY4071"/>
                </a:cxn>
                <a:cxn ang="0">
                  <a:pos x="connsiteX4072" y="connsiteY4072"/>
                </a:cxn>
                <a:cxn ang="0">
                  <a:pos x="connsiteX4073" y="connsiteY4073"/>
                </a:cxn>
                <a:cxn ang="0">
                  <a:pos x="connsiteX4074" y="connsiteY4074"/>
                </a:cxn>
                <a:cxn ang="0">
                  <a:pos x="connsiteX4075" y="connsiteY4075"/>
                </a:cxn>
                <a:cxn ang="0">
                  <a:pos x="connsiteX4076" y="connsiteY4076"/>
                </a:cxn>
                <a:cxn ang="0">
                  <a:pos x="connsiteX4077" y="connsiteY4077"/>
                </a:cxn>
                <a:cxn ang="0">
                  <a:pos x="connsiteX4078" y="connsiteY4078"/>
                </a:cxn>
                <a:cxn ang="0">
                  <a:pos x="connsiteX4079" y="connsiteY4079"/>
                </a:cxn>
                <a:cxn ang="0">
                  <a:pos x="connsiteX4080" y="connsiteY4080"/>
                </a:cxn>
                <a:cxn ang="0">
                  <a:pos x="connsiteX4081" y="connsiteY4081"/>
                </a:cxn>
                <a:cxn ang="0">
                  <a:pos x="connsiteX4082" y="connsiteY4082"/>
                </a:cxn>
                <a:cxn ang="0">
                  <a:pos x="connsiteX4083" y="connsiteY4083"/>
                </a:cxn>
                <a:cxn ang="0">
                  <a:pos x="connsiteX4084" y="connsiteY4084"/>
                </a:cxn>
                <a:cxn ang="0">
                  <a:pos x="connsiteX4085" y="connsiteY4085"/>
                </a:cxn>
                <a:cxn ang="0">
                  <a:pos x="connsiteX4086" y="connsiteY4086"/>
                </a:cxn>
                <a:cxn ang="0">
                  <a:pos x="connsiteX4087" y="connsiteY4087"/>
                </a:cxn>
                <a:cxn ang="0">
                  <a:pos x="connsiteX4088" y="connsiteY4088"/>
                </a:cxn>
                <a:cxn ang="0">
                  <a:pos x="connsiteX4089" y="connsiteY4089"/>
                </a:cxn>
                <a:cxn ang="0">
                  <a:pos x="connsiteX4090" y="connsiteY4090"/>
                </a:cxn>
                <a:cxn ang="0">
                  <a:pos x="connsiteX4091" y="connsiteY4091"/>
                </a:cxn>
                <a:cxn ang="0">
                  <a:pos x="connsiteX4092" y="connsiteY4092"/>
                </a:cxn>
                <a:cxn ang="0">
                  <a:pos x="connsiteX4093" y="connsiteY4093"/>
                </a:cxn>
                <a:cxn ang="0">
                  <a:pos x="connsiteX4094" y="connsiteY4094"/>
                </a:cxn>
                <a:cxn ang="0">
                  <a:pos x="connsiteX4095" y="connsiteY4095"/>
                </a:cxn>
                <a:cxn ang="0">
                  <a:pos x="connsiteX4096" y="connsiteY4096"/>
                </a:cxn>
                <a:cxn ang="0">
                  <a:pos x="connsiteX4097" y="connsiteY4097"/>
                </a:cxn>
                <a:cxn ang="0">
                  <a:pos x="connsiteX4098" y="connsiteY4098"/>
                </a:cxn>
                <a:cxn ang="0">
                  <a:pos x="connsiteX4099" y="connsiteY4099"/>
                </a:cxn>
                <a:cxn ang="0">
                  <a:pos x="connsiteX4100" y="connsiteY4100"/>
                </a:cxn>
                <a:cxn ang="0">
                  <a:pos x="connsiteX4101" y="connsiteY4101"/>
                </a:cxn>
                <a:cxn ang="0">
                  <a:pos x="connsiteX4102" y="connsiteY4102"/>
                </a:cxn>
                <a:cxn ang="0">
                  <a:pos x="connsiteX4103" y="connsiteY4103"/>
                </a:cxn>
                <a:cxn ang="0">
                  <a:pos x="connsiteX4104" y="connsiteY4104"/>
                </a:cxn>
                <a:cxn ang="0">
                  <a:pos x="connsiteX4105" y="connsiteY4105"/>
                </a:cxn>
                <a:cxn ang="0">
                  <a:pos x="connsiteX4106" y="connsiteY4106"/>
                </a:cxn>
                <a:cxn ang="0">
                  <a:pos x="connsiteX4107" y="connsiteY4107"/>
                </a:cxn>
                <a:cxn ang="0">
                  <a:pos x="connsiteX4108" y="connsiteY4108"/>
                </a:cxn>
                <a:cxn ang="0">
                  <a:pos x="connsiteX4109" y="connsiteY4109"/>
                </a:cxn>
                <a:cxn ang="0">
                  <a:pos x="connsiteX4110" y="connsiteY4110"/>
                </a:cxn>
                <a:cxn ang="0">
                  <a:pos x="connsiteX4111" y="connsiteY4111"/>
                </a:cxn>
                <a:cxn ang="0">
                  <a:pos x="connsiteX4112" y="connsiteY4112"/>
                </a:cxn>
                <a:cxn ang="0">
                  <a:pos x="connsiteX4113" y="connsiteY4113"/>
                </a:cxn>
                <a:cxn ang="0">
                  <a:pos x="connsiteX4114" y="connsiteY4114"/>
                </a:cxn>
                <a:cxn ang="0">
                  <a:pos x="connsiteX4115" y="connsiteY4115"/>
                </a:cxn>
                <a:cxn ang="0">
                  <a:pos x="connsiteX4116" y="connsiteY4116"/>
                </a:cxn>
                <a:cxn ang="0">
                  <a:pos x="connsiteX4117" y="connsiteY4117"/>
                </a:cxn>
                <a:cxn ang="0">
                  <a:pos x="connsiteX4118" y="connsiteY4118"/>
                </a:cxn>
                <a:cxn ang="0">
                  <a:pos x="connsiteX4119" y="connsiteY4119"/>
                </a:cxn>
                <a:cxn ang="0">
                  <a:pos x="connsiteX4120" y="connsiteY4120"/>
                </a:cxn>
                <a:cxn ang="0">
                  <a:pos x="connsiteX4121" y="connsiteY4121"/>
                </a:cxn>
                <a:cxn ang="0">
                  <a:pos x="connsiteX4122" y="connsiteY4122"/>
                </a:cxn>
                <a:cxn ang="0">
                  <a:pos x="connsiteX4123" y="connsiteY4123"/>
                </a:cxn>
                <a:cxn ang="0">
                  <a:pos x="connsiteX4124" y="connsiteY4124"/>
                </a:cxn>
                <a:cxn ang="0">
                  <a:pos x="connsiteX4125" y="connsiteY4125"/>
                </a:cxn>
                <a:cxn ang="0">
                  <a:pos x="connsiteX4126" y="connsiteY4126"/>
                </a:cxn>
                <a:cxn ang="0">
                  <a:pos x="connsiteX4127" y="connsiteY4127"/>
                </a:cxn>
                <a:cxn ang="0">
                  <a:pos x="connsiteX4128" y="connsiteY4128"/>
                </a:cxn>
                <a:cxn ang="0">
                  <a:pos x="connsiteX4129" y="connsiteY4129"/>
                </a:cxn>
                <a:cxn ang="0">
                  <a:pos x="connsiteX4130" y="connsiteY4130"/>
                </a:cxn>
                <a:cxn ang="0">
                  <a:pos x="connsiteX4131" y="connsiteY4131"/>
                </a:cxn>
                <a:cxn ang="0">
                  <a:pos x="connsiteX4132" y="connsiteY4132"/>
                </a:cxn>
                <a:cxn ang="0">
                  <a:pos x="connsiteX4133" y="connsiteY4133"/>
                </a:cxn>
                <a:cxn ang="0">
                  <a:pos x="connsiteX4134" y="connsiteY4134"/>
                </a:cxn>
                <a:cxn ang="0">
                  <a:pos x="connsiteX4135" y="connsiteY4135"/>
                </a:cxn>
                <a:cxn ang="0">
                  <a:pos x="connsiteX4136" y="connsiteY4136"/>
                </a:cxn>
                <a:cxn ang="0">
                  <a:pos x="connsiteX4137" y="connsiteY4137"/>
                </a:cxn>
                <a:cxn ang="0">
                  <a:pos x="connsiteX4138" y="connsiteY4138"/>
                </a:cxn>
                <a:cxn ang="0">
                  <a:pos x="connsiteX4139" y="connsiteY4139"/>
                </a:cxn>
                <a:cxn ang="0">
                  <a:pos x="connsiteX4140" y="connsiteY4140"/>
                </a:cxn>
                <a:cxn ang="0">
                  <a:pos x="connsiteX4141" y="connsiteY4141"/>
                </a:cxn>
                <a:cxn ang="0">
                  <a:pos x="connsiteX4142" y="connsiteY4142"/>
                </a:cxn>
                <a:cxn ang="0">
                  <a:pos x="connsiteX4143" y="connsiteY4143"/>
                </a:cxn>
                <a:cxn ang="0">
                  <a:pos x="connsiteX4144" y="connsiteY4144"/>
                </a:cxn>
                <a:cxn ang="0">
                  <a:pos x="connsiteX4145" y="connsiteY4145"/>
                </a:cxn>
                <a:cxn ang="0">
                  <a:pos x="connsiteX4146" y="connsiteY4146"/>
                </a:cxn>
                <a:cxn ang="0">
                  <a:pos x="connsiteX4147" y="connsiteY4147"/>
                </a:cxn>
                <a:cxn ang="0">
                  <a:pos x="connsiteX4148" y="connsiteY4148"/>
                </a:cxn>
                <a:cxn ang="0">
                  <a:pos x="connsiteX4149" y="connsiteY4149"/>
                </a:cxn>
                <a:cxn ang="0">
                  <a:pos x="connsiteX4150" y="connsiteY4150"/>
                </a:cxn>
                <a:cxn ang="0">
                  <a:pos x="connsiteX4151" y="connsiteY4151"/>
                </a:cxn>
                <a:cxn ang="0">
                  <a:pos x="connsiteX4152" y="connsiteY4152"/>
                </a:cxn>
                <a:cxn ang="0">
                  <a:pos x="connsiteX4153" y="connsiteY4153"/>
                </a:cxn>
                <a:cxn ang="0">
                  <a:pos x="connsiteX4154" y="connsiteY4154"/>
                </a:cxn>
                <a:cxn ang="0">
                  <a:pos x="connsiteX4155" y="connsiteY4155"/>
                </a:cxn>
                <a:cxn ang="0">
                  <a:pos x="connsiteX4156" y="connsiteY4156"/>
                </a:cxn>
                <a:cxn ang="0">
                  <a:pos x="connsiteX4157" y="connsiteY4157"/>
                </a:cxn>
                <a:cxn ang="0">
                  <a:pos x="connsiteX4158" y="connsiteY4158"/>
                </a:cxn>
                <a:cxn ang="0">
                  <a:pos x="connsiteX4159" y="connsiteY4159"/>
                </a:cxn>
                <a:cxn ang="0">
                  <a:pos x="connsiteX4160" y="connsiteY4160"/>
                </a:cxn>
                <a:cxn ang="0">
                  <a:pos x="connsiteX4161" y="connsiteY4161"/>
                </a:cxn>
                <a:cxn ang="0">
                  <a:pos x="connsiteX4162" y="connsiteY4162"/>
                </a:cxn>
                <a:cxn ang="0">
                  <a:pos x="connsiteX4163" y="connsiteY4163"/>
                </a:cxn>
                <a:cxn ang="0">
                  <a:pos x="connsiteX4164" y="connsiteY4164"/>
                </a:cxn>
                <a:cxn ang="0">
                  <a:pos x="connsiteX4165" y="connsiteY4165"/>
                </a:cxn>
                <a:cxn ang="0">
                  <a:pos x="connsiteX4166" y="connsiteY4166"/>
                </a:cxn>
                <a:cxn ang="0">
                  <a:pos x="connsiteX4167" y="connsiteY4167"/>
                </a:cxn>
                <a:cxn ang="0">
                  <a:pos x="connsiteX4168" y="connsiteY4168"/>
                </a:cxn>
                <a:cxn ang="0">
                  <a:pos x="connsiteX4169" y="connsiteY4169"/>
                </a:cxn>
                <a:cxn ang="0">
                  <a:pos x="connsiteX4170" y="connsiteY4170"/>
                </a:cxn>
                <a:cxn ang="0">
                  <a:pos x="connsiteX4171" y="connsiteY4171"/>
                </a:cxn>
                <a:cxn ang="0">
                  <a:pos x="connsiteX4172" y="connsiteY4172"/>
                </a:cxn>
                <a:cxn ang="0">
                  <a:pos x="connsiteX4173" y="connsiteY4173"/>
                </a:cxn>
                <a:cxn ang="0">
                  <a:pos x="connsiteX4174" y="connsiteY4174"/>
                </a:cxn>
                <a:cxn ang="0">
                  <a:pos x="connsiteX4175" y="connsiteY4175"/>
                </a:cxn>
                <a:cxn ang="0">
                  <a:pos x="connsiteX4176" y="connsiteY4176"/>
                </a:cxn>
                <a:cxn ang="0">
                  <a:pos x="connsiteX4177" y="connsiteY4177"/>
                </a:cxn>
                <a:cxn ang="0">
                  <a:pos x="connsiteX4178" y="connsiteY4178"/>
                </a:cxn>
                <a:cxn ang="0">
                  <a:pos x="connsiteX4179" y="connsiteY4179"/>
                </a:cxn>
                <a:cxn ang="0">
                  <a:pos x="connsiteX4180" y="connsiteY4180"/>
                </a:cxn>
                <a:cxn ang="0">
                  <a:pos x="connsiteX4181" y="connsiteY4181"/>
                </a:cxn>
                <a:cxn ang="0">
                  <a:pos x="connsiteX4182" y="connsiteY4182"/>
                </a:cxn>
                <a:cxn ang="0">
                  <a:pos x="connsiteX4183" y="connsiteY4183"/>
                </a:cxn>
                <a:cxn ang="0">
                  <a:pos x="connsiteX4184" y="connsiteY4184"/>
                </a:cxn>
                <a:cxn ang="0">
                  <a:pos x="connsiteX4185" y="connsiteY4185"/>
                </a:cxn>
                <a:cxn ang="0">
                  <a:pos x="connsiteX4186" y="connsiteY4186"/>
                </a:cxn>
                <a:cxn ang="0">
                  <a:pos x="connsiteX4187" y="connsiteY4187"/>
                </a:cxn>
                <a:cxn ang="0">
                  <a:pos x="connsiteX4188" y="connsiteY4188"/>
                </a:cxn>
                <a:cxn ang="0">
                  <a:pos x="connsiteX4189" y="connsiteY4189"/>
                </a:cxn>
                <a:cxn ang="0">
                  <a:pos x="connsiteX4190" y="connsiteY4190"/>
                </a:cxn>
                <a:cxn ang="0">
                  <a:pos x="connsiteX4191" y="connsiteY4191"/>
                </a:cxn>
                <a:cxn ang="0">
                  <a:pos x="connsiteX4192" y="connsiteY4192"/>
                </a:cxn>
                <a:cxn ang="0">
                  <a:pos x="connsiteX4193" y="connsiteY4193"/>
                </a:cxn>
                <a:cxn ang="0">
                  <a:pos x="connsiteX4194" y="connsiteY4194"/>
                </a:cxn>
                <a:cxn ang="0">
                  <a:pos x="connsiteX4195" y="connsiteY4195"/>
                </a:cxn>
                <a:cxn ang="0">
                  <a:pos x="connsiteX4196" y="connsiteY4196"/>
                </a:cxn>
                <a:cxn ang="0">
                  <a:pos x="connsiteX4197" y="connsiteY4197"/>
                </a:cxn>
                <a:cxn ang="0">
                  <a:pos x="connsiteX4198" y="connsiteY4198"/>
                </a:cxn>
                <a:cxn ang="0">
                  <a:pos x="connsiteX4199" y="connsiteY4199"/>
                </a:cxn>
                <a:cxn ang="0">
                  <a:pos x="connsiteX4200" y="connsiteY4200"/>
                </a:cxn>
                <a:cxn ang="0">
                  <a:pos x="connsiteX4201" y="connsiteY4201"/>
                </a:cxn>
                <a:cxn ang="0">
                  <a:pos x="connsiteX4202" y="connsiteY4202"/>
                </a:cxn>
                <a:cxn ang="0">
                  <a:pos x="connsiteX4203" y="connsiteY4203"/>
                </a:cxn>
                <a:cxn ang="0">
                  <a:pos x="connsiteX4204" y="connsiteY4204"/>
                </a:cxn>
                <a:cxn ang="0">
                  <a:pos x="connsiteX4205" y="connsiteY4205"/>
                </a:cxn>
                <a:cxn ang="0">
                  <a:pos x="connsiteX4206" y="connsiteY4206"/>
                </a:cxn>
                <a:cxn ang="0">
                  <a:pos x="connsiteX4207" y="connsiteY4207"/>
                </a:cxn>
                <a:cxn ang="0">
                  <a:pos x="connsiteX4208" y="connsiteY4208"/>
                </a:cxn>
                <a:cxn ang="0">
                  <a:pos x="connsiteX4209" y="connsiteY4209"/>
                </a:cxn>
                <a:cxn ang="0">
                  <a:pos x="connsiteX4210" y="connsiteY4210"/>
                </a:cxn>
                <a:cxn ang="0">
                  <a:pos x="connsiteX4211" y="connsiteY4211"/>
                </a:cxn>
                <a:cxn ang="0">
                  <a:pos x="connsiteX4212" y="connsiteY4212"/>
                </a:cxn>
                <a:cxn ang="0">
                  <a:pos x="connsiteX4213" y="connsiteY4213"/>
                </a:cxn>
                <a:cxn ang="0">
                  <a:pos x="connsiteX4214" y="connsiteY4214"/>
                </a:cxn>
                <a:cxn ang="0">
                  <a:pos x="connsiteX4215" y="connsiteY4215"/>
                </a:cxn>
                <a:cxn ang="0">
                  <a:pos x="connsiteX4216" y="connsiteY4216"/>
                </a:cxn>
                <a:cxn ang="0">
                  <a:pos x="connsiteX4217" y="connsiteY4217"/>
                </a:cxn>
                <a:cxn ang="0">
                  <a:pos x="connsiteX4218" y="connsiteY4218"/>
                </a:cxn>
                <a:cxn ang="0">
                  <a:pos x="connsiteX4219" y="connsiteY4219"/>
                </a:cxn>
                <a:cxn ang="0">
                  <a:pos x="connsiteX4220" y="connsiteY4220"/>
                </a:cxn>
                <a:cxn ang="0">
                  <a:pos x="connsiteX4221" y="connsiteY4221"/>
                </a:cxn>
                <a:cxn ang="0">
                  <a:pos x="connsiteX4222" y="connsiteY4222"/>
                </a:cxn>
                <a:cxn ang="0">
                  <a:pos x="connsiteX4223" y="connsiteY4223"/>
                </a:cxn>
                <a:cxn ang="0">
                  <a:pos x="connsiteX4224" y="connsiteY4224"/>
                </a:cxn>
                <a:cxn ang="0">
                  <a:pos x="connsiteX4225" y="connsiteY4225"/>
                </a:cxn>
                <a:cxn ang="0">
                  <a:pos x="connsiteX4226" y="connsiteY4226"/>
                </a:cxn>
                <a:cxn ang="0">
                  <a:pos x="connsiteX4227" y="connsiteY4227"/>
                </a:cxn>
                <a:cxn ang="0">
                  <a:pos x="connsiteX4228" y="connsiteY4228"/>
                </a:cxn>
                <a:cxn ang="0">
                  <a:pos x="connsiteX4229" y="connsiteY4229"/>
                </a:cxn>
                <a:cxn ang="0">
                  <a:pos x="connsiteX4230" y="connsiteY4230"/>
                </a:cxn>
                <a:cxn ang="0">
                  <a:pos x="connsiteX4231" y="connsiteY4231"/>
                </a:cxn>
                <a:cxn ang="0">
                  <a:pos x="connsiteX4232" y="connsiteY4232"/>
                </a:cxn>
                <a:cxn ang="0">
                  <a:pos x="connsiteX4233" y="connsiteY4233"/>
                </a:cxn>
                <a:cxn ang="0">
                  <a:pos x="connsiteX4234" y="connsiteY4234"/>
                </a:cxn>
                <a:cxn ang="0">
                  <a:pos x="connsiteX4235" y="connsiteY4235"/>
                </a:cxn>
                <a:cxn ang="0">
                  <a:pos x="connsiteX4236" y="connsiteY4236"/>
                </a:cxn>
                <a:cxn ang="0">
                  <a:pos x="connsiteX4237" y="connsiteY4237"/>
                </a:cxn>
                <a:cxn ang="0">
                  <a:pos x="connsiteX4238" y="connsiteY4238"/>
                </a:cxn>
                <a:cxn ang="0">
                  <a:pos x="connsiteX4239" y="connsiteY4239"/>
                </a:cxn>
                <a:cxn ang="0">
                  <a:pos x="connsiteX4240" y="connsiteY4240"/>
                </a:cxn>
                <a:cxn ang="0">
                  <a:pos x="connsiteX4241" y="connsiteY4241"/>
                </a:cxn>
                <a:cxn ang="0">
                  <a:pos x="connsiteX4242" y="connsiteY4242"/>
                </a:cxn>
                <a:cxn ang="0">
                  <a:pos x="connsiteX4243" y="connsiteY4243"/>
                </a:cxn>
                <a:cxn ang="0">
                  <a:pos x="connsiteX4244" y="connsiteY4244"/>
                </a:cxn>
                <a:cxn ang="0">
                  <a:pos x="connsiteX4245" y="connsiteY4245"/>
                </a:cxn>
                <a:cxn ang="0">
                  <a:pos x="connsiteX4246" y="connsiteY4246"/>
                </a:cxn>
                <a:cxn ang="0">
                  <a:pos x="connsiteX4247" y="connsiteY4247"/>
                </a:cxn>
                <a:cxn ang="0">
                  <a:pos x="connsiteX4248" y="connsiteY4248"/>
                </a:cxn>
                <a:cxn ang="0">
                  <a:pos x="connsiteX4249" y="connsiteY4249"/>
                </a:cxn>
                <a:cxn ang="0">
                  <a:pos x="connsiteX4250" y="connsiteY4250"/>
                </a:cxn>
                <a:cxn ang="0">
                  <a:pos x="connsiteX4251" y="connsiteY4251"/>
                </a:cxn>
                <a:cxn ang="0">
                  <a:pos x="connsiteX4252" y="connsiteY4252"/>
                </a:cxn>
                <a:cxn ang="0">
                  <a:pos x="connsiteX4253" y="connsiteY4253"/>
                </a:cxn>
                <a:cxn ang="0">
                  <a:pos x="connsiteX4254" y="connsiteY4254"/>
                </a:cxn>
                <a:cxn ang="0">
                  <a:pos x="connsiteX4255" y="connsiteY4255"/>
                </a:cxn>
                <a:cxn ang="0">
                  <a:pos x="connsiteX4256" y="connsiteY4256"/>
                </a:cxn>
                <a:cxn ang="0">
                  <a:pos x="connsiteX4257" y="connsiteY4257"/>
                </a:cxn>
                <a:cxn ang="0">
                  <a:pos x="connsiteX4258" y="connsiteY4258"/>
                </a:cxn>
                <a:cxn ang="0">
                  <a:pos x="connsiteX4259" y="connsiteY4259"/>
                </a:cxn>
                <a:cxn ang="0">
                  <a:pos x="connsiteX4260" y="connsiteY4260"/>
                </a:cxn>
                <a:cxn ang="0">
                  <a:pos x="connsiteX4261" y="connsiteY4261"/>
                </a:cxn>
                <a:cxn ang="0">
                  <a:pos x="connsiteX4262" y="connsiteY4262"/>
                </a:cxn>
                <a:cxn ang="0">
                  <a:pos x="connsiteX4263" y="connsiteY4263"/>
                </a:cxn>
                <a:cxn ang="0">
                  <a:pos x="connsiteX4264" y="connsiteY4264"/>
                </a:cxn>
                <a:cxn ang="0">
                  <a:pos x="connsiteX4265" y="connsiteY4265"/>
                </a:cxn>
                <a:cxn ang="0">
                  <a:pos x="connsiteX4266" y="connsiteY4266"/>
                </a:cxn>
                <a:cxn ang="0">
                  <a:pos x="connsiteX4267" y="connsiteY4267"/>
                </a:cxn>
                <a:cxn ang="0">
                  <a:pos x="connsiteX4268" y="connsiteY4268"/>
                </a:cxn>
                <a:cxn ang="0">
                  <a:pos x="connsiteX4269" y="connsiteY4269"/>
                </a:cxn>
                <a:cxn ang="0">
                  <a:pos x="connsiteX4270" y="connsiteY4270"/>
                </a:cxn>
                <a:cxn ang="0">
                  <a:pos x="connsiteX4271" y="connsiteY4271"/>
                </a:cxn>
                <a:cxn ang="0">
                  <a:pos x="connsiteX4272" y="connsiteY4272"/>
                </a:cxn>
                <a:cxn ang="0">
                  <a:pos x="connsiteX4273" y="connsiteY4273"/>
                </a:cxn>
                <a:cxn ang="0">
                  <a:pos x="connsiteX4274" y="connsiteY4274"/>
                </a:cxn>
                <a:cxn ang="0">
                  <a:pos x="connsiteX4275" y="connsiteY4275"/>
                </a:cxn>
                <a:cxn ang="0">
                  <a:pos x="connsiteX4276" y="connsiteY4276"/>
                </a:cxn>
                <a:cxn ang="0">
                  <a:pos x="connsiteX4277" y="connsiteY4277"/>
                </a:cxn>
                <a:cxn ang="0">
                  <a:pos x="connsiteX4278" y="connsiteY4278"/>
                </a:cxn>
                <a:cxn ang="0">
                  <a:pos x="connsiteX4279" y="connsiteY4279"/>
                </a:cxn>
                <a:cxn ang="0">
                  <a:pos x="connsiteX4280" y="connsiteY4280"/>
                </a:cxn>
                <a:cxn ang="0">
                  <a:pos x="connsiteX4281" y="connsiteY4281"/>
                </a:cxn>
                <a:cxn ang="0">
                  <a:pos x="connsiteX4282" y="connsiteY4282"/>
                </a:cxn>
                <a:cxn ang="0">
                  <a:pos x="connsiteX4283" y="connsiteY4283"/>
                </a:cxn>
                <a:cxn ang="0">
                  <a:pos x="connsiteX4284" y="connsiteY4284"/>
                </a:cxn>
                <a:cxn ang="0">
                  <a:pos x="connsiteX4285" y="connsiteY4285"/>
                </a:cxn>
                <a:cxn ang="0">
                  <a:pos x="connsiteX4286" y="connsiteY4286"/>
                </a:cxn>
                <a:cxn ang="0">
                  <a:pos x="connsiteX4287" y="connsiteY4287"/>
                </a:cxn>
                <a:cxn ang="0">
                  <a:pos x="connsiteX4288" y="connsiteY4288"/>
                </a:cxn>
                <a:cxn ang="0">
                  <a:pos x="connsiteX4289" y="connsiteY4289"/>
                </a:cxn>
                <a:cxn ang="0">
                  <a:pos x="connsiteX4290" y="connsiteY4290"/>
                </a:cxn>
                <a:cxn ang="0">
                  <a:pos x="connsiteX4291" y="connsiteY4291"/>
                </a:cxn>
                <a:cxn ang="0">
                  <a:pos x="connsiteX4292" y="connsiteY4292"/>
                </a:cxn>
                <a:cxn ang="0">
                  <a:pos x="connsiteX4293" y="connsiteY4293"/>
                </a:cxn>
                <a:cxn ang="0">
                  <a:pos x="connsiteX4294" y="connsiteY4294"/>
                </a:cxn>
                <a:cxn ang="0">
                  <a:pos x="connsiteX4295" y="connsiteY4295"/>
                </a:cxn>
                <a:cxn ang="0">
                  <a:pos x="connsiteX4296" y="connsiteY4296"/>
                </a:cxn>
                <a:cxn ang="0">
                  <a:pos x="connsiteX4297" y="connsiteY4297"/>
                </a:cxn>
                <a:cxn ang="0">
                  <a:pos x="connsiteX4298" y="connsiteY4298"/>
                </a:cxn>
                <a:cxn ang="0">
                  <a:pos x="connsiteX4299" y="connsiteY4299"/>
                </a:cxn>
                <a:cxn ang="0">
                  <a:pos x="connsiteX4300" y="connsiteY4300"/>
                </a:cxn>
                <a:cxn ang="0">
                  <a:pos x="connsiteX4301" y="connsiteY4301"/>
                </a:cxn>
                <a:cxn ang="0">
                  <a:pos x="connsiteX4302" y="connsiteY4302"/>
                </a:cxn>
                <a:cxn ang="0">
                  <a:pos x="connsiteX4303" y="connsiteY4303"/>
                </a:cxn>
                <a:cxn ang="0">
                  <a:pos x="connsiteX4304" y="connsiteY4304"/>
                </a:cxn>
                <a:cxn ang="0">
                  <a:pos x="connsiteX4305" y="connsiteY4305"/>
                </a:cxn>
                <a:cxn ang="0">
                  <a:pos x="connsiteX4306" y="connsiteY4306"/>
                </a:cxn>
                <a:cxn ang="0">
                  <a:pos x="connsiteX4307" y="connsiteY4307"/>
                </a:cxn>
                <a:cxn ang="0">
                  <a:pos x="connsiteX4308" y="connsiteY4308"/>
                </a:cxn>
                <a:cxn ang="0">
                  <a:pos x="connsiteX4309" y="connsiteY4309"/>
                </a:cxn>
                <a:cxn ang="0">
                  <a:pos x="connsiteX4310" y="connsiteY4310"/>
                </a:cxn>
                <a:cxn ang="0">
                  <a:pos x="connsiteX4311" y="connsiteY4311"/>
                </a:cxn>
                <a:cxn ang="0">
                  <a:pos x="connsiteX4312" y="connsiteY4312"/>
                </a:cxn>
                <a:cxn ang="0">
                  <a:pos x="connsiteX4313" y="connsiteY4313"/>
                </a:cxn>
                <a:cxn ang="0">
                  <a:pos x="connsiteX4314" y="connsiteY4314"/>
                </a:cxn>
                <a:cxn ang="0">
                  <a:pos x="connsiteX4315" y="connsiteY4315"/>
                </a:cxn>
                <a:cxn ang="0">
                  <a:pos x="connsiteX4316" y="connsiteY4316"/>
                </a:cxn>
                <a:cxn ang="0">
                  <a:pos x="connsiteX4317" y="connsiteY4317"/>
                </a:cxn>
                <a:cxn ang="0">
                  <a:pos x="connsiteX4318" y="connsiteY4318"/>
                </a:cxn>
                <a:cxn ang="0">
                  <a:pos x="connsiteX4319" y="connsiteY4319"/>
                </a:cxn>
                <a:cxn ang="0">
                  <a:pos x="connsiteX4320" y="connsiteY4320"/>
                </a:cxn>
                <a:cxn ang="0">
                  <a:pos x="connsiteX4321" y="connsiteY4321"/>
                </a:cxn>
                <a:cxn ang="0">
                  <a:pos x="connsiteX4322" y="connsiteY4322"/>
                </a:cxn>
                <a:cxn ang="0">
                  <a:pos x="connsiteX4323" y="connsiteY4323"/>
                </a:cxn>
                <a:cxn ang="0">
                  <a:pos x="connsiteX4324" y="connsiteY4324"/>
                </a:cxn>
                <a:cxn ang="0">
                  <a:pos x="connsiteX4325" y="connsiteY4325"/>
                </a:cxn>
                <a:cxn ang="0">
                  <a:pos x="connsiteX4326" y="connsiteY4326"/>
                </a:cxn>
                <a:cxn ang="0">
                  <a:pos x="connsiteX4327" y="connsiteY4327"/>
                </a:cxn>
                <a:cxn ang="0">
                  <a:pos x="connsiteX4328" y="connsiteY4328"/>
                </a:cxn>
                <a:cxn ang="0">
                  <a:pos x="connsiteX4329" y="connsiteY4329"/>
                </a:cxn>
                <a:cxn ang="0">
                  <a:pos x="connsiteX4330" y="connsiteY4330"/>
                </a:cxn>
                <a:cxn ang="0">
                  <a:pos x="connsiteX4331" y="connsiteY4331"/>
                </a:cxn>
                <a:cxn ang="0">
                  <a:pos x="connsiteX4332" y="connsiteY4332"/>
                </a:cxn>
                <a:cxn ang="0">
                  <a:pos x="connsiteX4333" y="connsiteY4333"/>
                </a:cxn>
                <a:cxn ang="0">
                  <a:pos x="connsiteX4334" y="connsiteY4334"/>
                </a:cxn>
                <a:cxn ang="0">
                  <a:pos x="connsiteX4335" y="connsiteY4335"/>
                </a:cxn>
                <a:cxn ang="0">
                  <a:pos x="connsiteX4336" y="connsiteY4336"/>
                </a:cxn>
                <a:cxn ang="0">
                  <a:pos x="connsiteX4337" y="connsiteY4337"/>
                </a:cxn>
                <a:cxn ang="0">
                  <a:pos x="connsiteX4338" y="connsiteY4338"/>
                </a:cxn>
                <a:cxn ang="0">
                  <a:pos x="connsiteX4339" y="connsiteY4339"/>
                </a:cxn>
                <a:cxn ang="0">
                  <a:pos x="connsiteX4340" y="connsiteY4340"/>
                </a:cxn>
                <a:cxn ang="0">
                  <a:pos x="connsiteX4341" y="connsiteY4341"/>
                </a:cxn>
                <a:cxn ang="0">
                  <a:pos x="connsiteX4342" y="connsiteY4342"/>
                </a:cxn>
                <a:cxn ang="0">
                  <a:pos x="connsiteX4343" y="connsiteY4343"/>
                </a:cxn>
                <a:cxn ang="0">
                  <a:pos x="connsiteX4344" y="connsiteY4344"/>
                </a:cxn>
                <a:cxn ang="0">
                  <a:pos x="connsiteX4345" y="connsiteY4345"/>
                </a:cxn>
                <a:cxn ang="0">
                  <a:pos x="connsiteX4346" y="connsiteY4346"/>
                </a:cxn>
                <a:cxn ang="0">
                  <a:pos x="connsiteX4347" y="connsiteY4347"/>
                </a:cxn>
                <a:cxn ang="0">
                  <a:pos x="connsiteX4348" y="connsiteY4348"/>
                </a:cxn>
                <a:cxn ang="0">
                  <a:pos x="connsiteX4349" y="connsiteY4349"/>
                </a:cxn>
                <a:cxn ang="0">
                  <a:pos x="connsiteX4350" y="connsiteY4350"/>
                </a:cxn>
                <a:cxn ang="0">
                  <a:pos x="connsiteX4351" y="connsiteY4351"/>
                </a:cxn>
                <a:cxn ang="0">
                  <a:pos x="connsiteX4352" y="connsiteY4352"/>
                </a:cxn>
                <a:cxn ang="0">
                  <a:pos x="connsiteX4353" y="connsiteY4353"/>
                </a:cxn>
                <a:cxn ang="0">
                  <a:pos x="connsiteX4354" y="connsiteY4354"/>
                </a:cxn>
                <a:cxn ang="0">
                  <a:pos x="connsiteX4355" y="connsiteY4355"/>
                </a:cxn>
                <a:cxn ang="0">
                  <a:pos x="connsiteX4356" y="connsiteY4356"/>
                </a:cxn>
                <a:cxn ang="0">
                  <a:pos x="connsiteX4357" y="connsiteY4357"/>
                </a:cxn>
                <a:cxn ang="0">
                  <a:pos x="connsiteX4358" y="connsiteY4358"/>
                </a:cxn>
                <a:cxn ang="0">
                  <a:pos x="connsiteX4359" y="connsiteY4359"/>
                </a:cxn>
                <a:cxn ang="0">
                  <a:pos x="connsiteX4360" y="connsiteY4360"/>
                </a:cxn>
                <a:cxn ang="0">
                  <a:pos x="connsiteX4361" y="connsiteY4361"/>
                </a:cxn>
                <a:cxn ang="0">
                  <a:pos x="connsiteX4362" y="connsiteY4362"/>
                </a:cxn>
                <a:cxn ang="0">
                  <a:pos x="connsiteX4363" y="connsiteY4363"/>
                </a:cxn>
                <a:cxn ang="0">
                  <a:pos x="connsiteX4364" y="connsiteY4364"/>
                </a:cxn>
                <a:cxn ang="0">
                  <a:pos x="connsiteX4365" y="connsiteY4365"/>
                </a:cxn>
                <a:cxn ang="0">
                  <a:pos x="connsiteX4366" y="connsiteY4366"/>
                </a:cxn>
                <a:cxn ang="0">
                  <a:pos x="connsiteX4367" y="connsiteY4367"/>
                </a:cxn>
                <a:cxn ang="0">
                  <a:pos x="connsiteX4368" y="connsiteY4368"/>
                </a:cxn>
                <a:cxn ang="0">
                  <a:pos x="connsiteX4369" y="connsiteY4369"/>
                </a:cxn>
                <a:cxn ang="0">
                  <a:pos x="connsiteX4370" y="connsiteY4370"/>
                </a:cxn>
                <a:cxn ang="0">
                  <a:pos x="connsiteX4371" y="connsiteY4371"/>
                </a:cxn>
                <a:cxn ang="0">
                  <a:pos x="connsiteX4372" y="connsiteY4372"/>
                </a:cxn>
                <a:cxn ang="0">
                  <a:pos x="connsiteX4373" y="connsiteY4373"/>
                </a:cxn>
                <a:cxn ang="0">
                  <a:pos x="connsiteX4374" y="connsiteY4374"/>
                </a:cxn>
                <a:cxn ang="0">
                  <a:pos x="connsiteX4375" y="connsiteY4375"/>
                </a:cxn>
                <a:cxn ang="0">
                  <a:pos x="connsiteX4376" y="connsiteY4376"/>
                </a:cxn>
                <a:cxn ang="0">
                  <a:pos x="connsiteX4377" y="connsiteY4377"/>
                </a:cxn>
                <a:cxn ang="0">
                  <a:pos x="connsiteX4378" y="connsiteY4378"/>
                </a:cxn>
                <a:cxn ang="0">
                  <a:pos x="connsiteX4379" y="connsiteY4379"/>
                </a:cxn>
                <a:cxn ang="0">
                  <a:pos x="connsiteX4380" y="connsiteY4380"/>
                </a:cxn>
                <a:cxn ang="0">
                  <a:pos x="connsiteX4381" y="connsiteY4381"/>
                </a:cxn>
                <a:cxn ang="0">
                  <a:pos x="connsiteX4382" y="connsiteY4382"/>
                </a:cxn>
                <a:cxn ang="0">
                  <a:pos x="connsiteX4383" y="connsiteY4383"/>
                </a:cxn>
                <a:cxn ang="0">
                  <a:pos x="connsiteX4384" y="connsiteY4384"/>
                </a:cxn>
                <a:cxn ang="0">
                  <a:pos x="connsiteX4385" y="connsiteY4385"/>
                </a:cxn>
                <a:cxn ang="0">
                  <a:pos x="connsiteX4386" y="connsiteY4386"/>
                </a:cxn>
                <a:cxn ang="0">
                  <a:pos x="connsiteX4387" y="connsiteY4387"/>
                </a:cxn>
                <a:cxn ang="0">
                  <a:pos x="connsiteX4388" y="connsiteY4388"/>
                </a:cxn>
                <a:cxn ang="0">
                  <a:pos x="connsiteX4389" y="connsiteY4389"/>
                </a:cxn>
                <a:cxn ang="0">
                  <a:pos x="connsiteX4390" y="connsiteY4390"/>
                </a:cxn>
                <a:cxn ang="0">
                  <a:pos x="connsiteX4391" y="connsiteY4391"/>
                </a:cxn>
                <a:cxn ang="0">
                  <a:pos x="connsiteX4392" y="connsiteY4392"/>
                </a:cxn>
                <a:cxn ang="0">
                  <a:pos x="connsiteX4393" y="connsiteY4393"/>
                </a:cxn>
                <a:cxn ang="0">
                  <a:pos x="connsiteX4394" y="connsiteY4394"/>
                </a:cxn>
                <a:cxn ang="0">
                  <a:pos x="connsiteX4395" y="connsiteY4395"/>
                </a:cxn>
                <a:cxn ang="0">
                  <a:pos x="connsiteX4396" y="connsiteY4396"/>
                </a:cxn>
                <a:cxn ang="0">
                  <a:pos x="connsiteX4397" y="connsiteY4397"/>
                </a:cxn>
                <a:cxn ang="0">
                  <a:pos x="connsiteX4398" y="connsiteY4398"/>
                </a:cxn>
                <a:cxn ang="0">
                  <a:pos x="connsiteX4399" y="connsiteY4399"/>
                </a:cxn>
                <a:cxn ang="0">
                  <a:pos x="connsiteX4400" y="connsiteY4400"/>
                </a:cxn>
                <a:cxn ang="0">
                  <a:pos x="connsiteX4401" y="connsiteY4401"/>
                </a:cxn>
                <a:cxn ang="0">
                  <a:pos x="connsiteX4402" y="connsiteY4402"/>
                </a:cxn>
                <a:cxn ang="0">
                  <a:pos x="connsiteX4403" y="connsiteY4403"/>
                </a:cxn>
                <a:cxn ang="0">
                  <a:pos x="connsiteX4404" y="connsiteY4404"/>
                </a:cxn>
                <a:cxn ang="0">
                  <a:pos x="connsiteX4405" y="connsiteY4405"/>
                </a:cxn>
                <a:cxn ang="0">
                  <a:pos x="connsiteX4406" y="connsiteY4406"/>
                </a:cxn>
                <a:cxn ang="0">
                  <a:pos x="connsiteX4407" y="connsiteY4407"/>
                </a:cxn>
                <a:cxn ang="0">
                  <a:pos x="connsiteX4408" y="connsiteY4408"/>
                </a:cxn>
                <a:cxn ang="0">
                  <a:pos x="connsiteX4409" y="connsiteY4409"/>
                </a:cxn>
                <a:cxn ang="0">
                  <a:pos x="connsiteX4410" y="connsiteY4410"/>
                </a:cxn>
                <a:cxn ang="0">
                  <a:pos x="connsiteX4411" y="connsiteY4411"/>
                </a:cxn>
                <a:cxn ang="0">
                  <a:pos x="connsiteX4412" y="connsiteY4412"/>
                </a:cxn>
                <a:cxn ang="0">
                  <a:pos x="connsiteX4413" y="connsiteY4413"/>
                </a:cxn>
                <a:cxn ang="0">
                  <a:pos x="connsiteX4414" y="connsiteY4414"/>
                </a:cxn>
                <a:cxn ang="0">
                  <a:pos x="connsiteX4415" y="connsiteY4415"/>
                </a:cxn>
                <a:cxn ang="0">
                  <a:pos x="connsiteX4416" y="connsiteY4416"/>
                </a:cxn>
                <a:cxn ang="0">
                  <a:pos x="connsiteX4417" y="connsiteY4417"/>
                </a:cxn>
                <a:cxn ang="0">
                  <a:pos x="connsiteX4418" y="connsiteY4418"/>
                </a:cxn>
                <a:cxn ang="0">
                  <a:pos x="connsiteX4419" y="connsiteY4419"/>
                </a:cxn>
                <a:cxn ang="0">
                  <a:pos x="connsiteX4420" y="connsiteY4420"/>
                </a:cxn>
                <a:cxn ang="0">
                  <a:pos x="connsiteX4421" y="connsiteY4421"/>
                </a:cxn>
                <a:cxn ang="0">
                  <a:pos x="connsiteX4422" y="connsiteY4422"/>
                </a:cxn>
                <a:cxn ang="0">
                  <a:pos x="connsiteX4423" y="connsiteY4423"/>
                </a:cxn>
                <a:cxn ang="0">
                  <a:pos x="connsiteX4424" y="connsiteY4424"/>
                </a:cxn>
                <a:cxn ang="0">
                  <a:pos x="connsiteX4425" y="connsiteY4425"/>
                </a:cxn>
                <a:cxn ang="0">
                  <a:pos x="connsiteX4426" y="connsiteY4426"/>
                </a:cxn>
                <a:cxn ang="0">
                  <a:pos x="connsiteX4427" y="connsiteY4427"/>
                </a:cxn>
                <a:cxn ang="0">
                  <a:pos x="connsiteX4428" y="connsiteY4428"/>
                </a:cxn>
                <a:cxn ang="0">
                  <a:pos x="connsiteX4429" y="connsiteY4429"/>
                </a:cxn>
                <a:cxn ang="0">
                  <a:pos x="connsiteX4430" y="connsiteY4430"/>
                </a:cxn>
                <a:cxn ang="0">
                  <a:pos x="connsiteX4431" y="connsiteY4431"/>
                </a:cxn>
                <a:cxn ang="0">
                  <a:pos x="connsiteX4432" y="connsiteY4432"/>
                </a:cxn>
                <a:cxn ang="0">
                  <a:pos x="connsiteX4433" y="connsiteY4433"/>
                </a:cxn>
                <a:cxn ang="0">
                  <a:pos x="connsiteX4434" y="connsiteY4434"/>
                </a:cxn>
                <a:cxn ang="0">
                  <a:pos x="connsiteX4435" y="connsiteY4435"/>
                </a:cxn>
                <a:cxn ang="0">
                  <a:pos x="connsiteX4436" y="connsiteY4436"/>
                </a:cxn>
                <a:cxn ang="0">
                  <a:pos x="connsiteX4437" y="connsiteY4437"/>
                </a:cxn>
                <a:cxn ang="0">
                  <a:pos x="connsiteX4438" y="connsiteY4438"/>
                </a:cxn>
                <a:cxn ang="0">
                  <a:pos x="connsiteX4439" y="connsiteY4439"/>
                </a:cxn>
                <a:cxn ang="0">
                  <a:pos x="connsiteX4440" y="connsiteY4440"/>
                </a:cxn>
                <a:cxn ang="0">
                  <a:pos x="connsiteX4441" y="connsiteY4441"/>
                </a:cxn>
                <a:cxn ang="0">
                  <a:pos x="connsiteX4442" y="connsiteY4442"/>
                </a:cxn>
                <a:cxn ang="0">
                  <a:pos x="connsiteX4443" y="connsiteY4443"/>
                </a:cxn>
                <a:cxn ang="0">
                  <a:pos x="connsiteX4444" y="connsiteY4444"/>
                </a:cxn>
                <a:cxn ang="0">
                  <a:pos x="connsiteX4445" y="connsiteY4445"/>
                </a:cxn>
                <a:cxn ang="0">
                  <a:pos x="connsiteX4446" y="connsiteY4446"/>
                </a:cxn>
                <a:cxn ang="0">
                  <a:pos x="connsiteX4447" y="connsiteY4447"/>
                </a:cxn>
                <a:cxn ang="0">
                  <a:pos x="connsiteX4448" y="connsiteY4448"/>
                </a:cxn>
                <a:cxn ang="0">
                  <a:pos x="connsiteX4449" y="connsiteY4449"/>
                </a:cxn>
                <a:cxn ang="0">
                  <a:pos x="connsiteX4450" y="connsiteY4450"/>
                </a:cxn>
                <a:cxn ang="0">
                  <a:pos x="connsiteX4451" y="connsiteY4451"/>
                </a:cxn>
                <a:cxn ang="0">
                  <a:pos x="connsiteX4452" y="connsiteY4452"/>
                </a:cxn>
                <a:cxn ang="0">
                  <a:pos x="connsiteX4453" y="connsiteY4453"/>
                </a:cxn>
                <a:cxn ang="0">
                  <a:pos x="connsiteX4454" y="connsiteY4454"/>
                </a:cxn>
                <a:cxn ang="0">
                  <a:pos x="connsiteX4455" y="connsiteY4455"/>
                </a:cxn>
                <a:cxn ang="0">
                  <a:pos x="connsiteX4456" y="connsiteY4456"/>
                </a:cxn>
                <a:cxn ang="0">
                  <a:pos x="connsiteX4457" y="connsiteY4457"/>
                </a:cxn>
                <a:cxn ang="0">
                  <a:pos x="connsiteX4458" y="connsiteY4458"/>
                </a:cxn>
                <a:cxn ang="0">
                  <a:pos x="connsiteX4459" y="connsiteY4459"/>
                </a:cxn>
                <a:cxn ang="0">
                  <a:pos x="connsiteX4460" y="connsiteY4460"/>
                </a:cxn>
                <a:cxn ang="0">
                  <a:pos x="connsiteX4461" y="connsiteY4461"/>
                </a:cxn>
                <a:cxn ang="0">
                  <a:pos x="connsiteX4462" y="connsiteY4462"/>
                </a:cxn>
                <a:cxn ang="0">
                  <a:pos x="connsiteX4463" y="connsiteY4463"/>
                </a:cxn>
                <a:cxn ang="0">
                  <a:pos x="connsiteX4464" y="connsiteY4464"/>
                </a:cxn>
                <a:cxn ang="0">
                  <a:pos x="connsiteX4465" y="connsiteY4465"/>
                </a:cxn>
                <a:cxn ang="0">
                  <a:pos x="connsiteX4466" y="connsiteY4466"/>
                </a:cxn>
                <a:cxn ang="0">
                  <a:pos x="connsiteX4467" y="connsiteY4467"/>
                </a:cxn>
                <a:cxn ang="0">
                  <a:pos x="connsiteX4468" y="connsiteY4468"/>
                </a:cxn>
                <a:cxn ang="0">
                  <a:pos x="connsiteX4469" y="connsiteY4469"/>
                </a:cxn>
                <a:cxn ang="0">
                  <a:pos x="connsiteX4470" y="connsiteY4470"/>
                </a:cxn>
                <a:cxn ang="0">
                  <a:pos x="connsiteX4471" y="connsiteY4471"/>
                </a:cxn>
                <a:cxn ang="0">
                  <a:pos x="connsiteX4472" y="connsiteY4472"/>
                </a:cxn>
                <a:cxn ang="0">
                  <a:pos x="connsiteX4473" y="connsiteY4473"/>
                </a:cxn>
                <a:cxn ang="0">
                  <a:pos x="connsiteX4474" y="connsiteY4474"/>
                </a:cxn>
                <a:cxn ang="0">
                  <a:pos x="connsiteX4475" y="connsiteY4475"/>
                </a:cxn>
                <a:cxn ang="0">
                  <a:pos x="connsiteX4476" y="connsiteY4476"/>
                </a:cxn>
                <a:cxn ang="0">
                  <a:pos x="connsiteX4477" y="connsiteY4477"/>
                </a:cxn>
                <a:cxn ang="0">
                  <a:pos x="connsiteX4478" y="connsiteY4478"/>
                </a:cxn>
                <a:cxn ang="0">
                  <a:pos x="connsiteX4479" y="connsiteY4479"/>
                </a:cxn>
                <a:cxn ang="0">
                  <a:pos x="connsiteX4480" y="connsiteY4480"/>
                </a:cxn>
                <a:cxn ang="0">
                  <a:pos x="connsiteX4481" y="connsiteY4481"/>
                </a:cxn>
                <a:cxn ang="0">
                  <a:pos x="connsiteX4482" y="connsiteY4482"/>
                </a:cxn>
                <a:cxn ang="0">
                  <a:pos x="connsiteX4483" y="connsiteY4483"/>
                </a:cxn>
                <a:cxn ang="0">
                  <a:pos x="connsiteX4484" y="connsiteY4484"/>
                </a:cxn>
                <a:cxn ang="0">
                  <a:pos x="connsiteX4485" y="connsiteY4485"/>
                </a:cxn>
                <a:cxn ang="0">
                  <a:pos x="connsiteX4486" y="connsiteY4486"/>
                </a:cxn>
                <a:cxn ang="0">
                  <a:pos x="connsiteX4487" y="connsiteY4487"/>
                </a:cxn>
                <a:cxn ang="0">
                  <a:pos x="connsiteX4488" y="connsiteY4488"/>
                </a:cxn>
                <a:cxn ang="0">
                  <a:pos x="connsiteX4489" y="connsiteY4489"/>
                </a:cxn>
                <a:cxn ang="0">
                  <a:pos x="connsiteX4490" y="connsiteY4490"/>
                </a:cxn>
                <a:cxn ang="0">
                  <a:pos x="connsiteX4491" y="connsiteY4491"/>
                </a:cxn>
                <a:cxn ang="0">
                  <a:pos x="connsiteX4492" y="connsiteY4492"/>
                </a:cxn>
                <a:cxn ang="0">
                  <a:pos x="connsiteX4493" y="connsiteY4493"/>
                </a:cxn>
                <a:cxn ang="0">
                  <a:pos x="connsiteX4494" y="connsiteY4494"/>
                </a:cxn>
                <a:cxn ang="0">
                  <a:pos x="connsiteX4495" y="connsiteY4495"/>
                </a:cxn>
                <a:cxn ang="0">
                  <a:pos x="connsiteX4496" y="connsiteY4496"/>
                </a:cxn>
                <a:cxn ang="0">
                  <a:pos x="connsiteX4497" y="connsiteY4497"/>
                </a:cxn>
                <a:cxn ang="0">
                  <a:pos x="connsiteX4498" y="connsiteY4498"/>
                </a:cxn>
                <a:cxn ang="0">
                  <a:pos x="connsiteX4499" y="connsiteY4499"/>
                </a:cxn>
                <a:cxn ang="0">
                  <a:pos x="connsiteX4500" y="connsiteY4500"/>
                </a:cxn>
                <a:cxn ang="0">
                  <a:pos x="connsiteX4501" y="connsiteY4501"/>
                </a:cxn>
                <a:cxn ang="0">
                  <a:pos x="connsiteX4502" y="connsiteY4502"/>
                </a:cxn>
                <a:cxn ang="0">
                  <a:pos x="connsiteX4503" y="connsiteY4503"/>
                </a:cxn>
                <a:cxn ang="0">
                  <a:pos x="connsiteX4504" y="connsiteY4504"/>
                </a:cxn>
                <a:cxn ang="0">
                  <a:pos x="connsiteX4505" y="connsiteY4505"/>
                </a:cxn>
                <a:cxn ang="0">
                  <a:pos x="connsiteX4506" y="connsiteY4506"/>
                </a:cxn>
                <a:cxn ang="0">
                  <a:pos x="connsiteX4507" y="connsiteY4507"/>
                </a:cxn>
                <a:cxn ang="0">
                  <a:pos x="connsiteX4508" y="connsiteY4508"/>
                </a:cxn>
                <a:cxn ang="0">
                  <a:pos x="connsiteX4509" y="connsiteY4509"/>
                </a:cxn>
                <a:cxn ang="0">
                  <a:pos x="connsiteX4510" y="connsiteY4510"/>
                </a:cxn>
                <a:cxn ang="0">
                  <a:pos x="connsiteX4511" y="connsiteY4511"/>
                </a:cxn>
                <a:cxn ang="0">
                  <a:pos x="connsiteX4512" y="connsiteY4512"/>
                </a:cxn>
                <a:cxn ang="0">
                  <a:pos x="connsiteX4513" y="connsiteY4513"/>
                </a:cxn>
                <a:cxn ang="0">
                  <a:pos x="connsiteX4514" y="connsiteY4514"/>
                </a:cxn>
                <a:cxn ang="0">
                  <a:pos x="connsiteX4515" y="connsiteY4515"/>
                </a:cxn>
                <a:cxn ang="0">
                  <a:pos x="connsiteX4516" y="connsiteY4516"/>
                </a:cxn>
                <a:cxn ang="0">
                  <a:pos x="connsiteX4517" y="connsiteY4517"/>
                </a:cxn>
                <a:cxn ang="0">
                  <a:pos x="connsiteX4518" y="connsiteY4518"/>
                </a:cxn>
                <a:cxn ang="0">
                  <a:pos x="connsiteX4519" y="connsiteY4519"/>
                </a:cxn>
                <a:cxn ang="0">
                  <a:pos x="connsiteX4520" y="connsiteY4520"/>
                </a:cxn>
                <a:cxn ang="0">
                  <a:pos x="connsiteX4521" y="connsiteY4521"/>
                </a:cxn>
                <a:cxn ang="0">
                  <a:pos x="connsiteX4522" y="connsiteY4522"/>
                </a:cxn>
                <a:cxn ang="0">
                  <a:pos x="connsiteX4523" y="connsiteY4523"/>
                </a:cxn>
                <a:cxn ang="0">
                  <a:pos x="connsiteX4524" y="connsiteY4524"/>
                </a:cxn>
                <a:cxn ang="0">
                  <a:pos x="connsiteX4525" y="connsiteY4525"/>
                </a:cxn>
                <a:cxn ang="0">
                  <a:pos x="connsiteX4526" y="connsiteY4526"/>
                </a:cxn>
                <a:cxn ang="0">
                  <a:pos x="connsiteX4527" y="connsiteY4527"/>
                </a:cxn>
                <a:cxn ang="0">
                  <a:pos x="connsiteX4528" y="connsiteY4528"/>
                </a:cxn>
                <a:cxn ang="0">
                  <a:pos x="connsiteX4529" y="connsiteY4529"/>
                </a:cxn>
                <a:cxn ang="0">
                  <a:pos x="connsiteX4530" y="connsiteY4530"/>
                </a:cxn>
                <a:cxn ang="0">
                  <a:pos x="connsiteX4531" y="connsiteY4531"/>
                </a:cxn>
                <a:cxn ang="0">
                  <a:pos x="connsiteX4532" y="connsiteY4532"/>
                </a:cxn>
                <a:cxn ang="0">
                  <a:pos x="connsiteX4533" y="connsiteY4533"/>
                </a:cxn>
                <a:cxn ang="0">
                  <a:pos x="connsiteX4534" y="connsiteY4534"/>
                </a:cxn>
                <a:cxn ang="0">
                  <a:pos x="connsiteX4535" y="connsiteY4535"/>
                </a:cxn>
                <a:cxn ang="0">
                  <a:pos x="connsiteX4536" y="connsiteY4536"/>
                </a:cxn>
                <a:cxn ang="0">
                  <a:pos x="connsiteX4537" y="connsiteY4537"/>
                </a:cxn>
                <a:cxn ang="0">
                  <a:pos x="connsiteX4538" y="connsiteY4538"/>
                </a:cxn>
                <a:cxn ang="0">
                  <a:pos x="connsiteX4539" y="connsiteY4539"/>
                </a:cxn>
                <a:cxn ang="0">
                  <a:pos x="connsiteX4540" y="connsiteY4540"/>
                </a:cxn>
                <a:cxn ang="0">
                  <a:pos x="connsiteX4541" y="connsiteY4541"/>
                </a:cxn>
                <a:cxn ang="0">
                  <a:pos x="connsiteX4542" y="connsiteY4542"/>
                </a:cxn>
                <a:cxn ang="0">
                  <a:pos x="connsiteX4543" y="connsiteY4543"/>
                </a:cxn>
                <a:cxn ang="0">
                  <a:pos x="connsiteX4544" y="connsiteY4544"/>
                </a:cxn>
                <a:cxn ang="0">
                  <a:pos x="connsiteX4545" y="connsiteY4545"/>
                </a:cxn>
                <a:cxn ang="0">
                  <a:pos x="connsiteX4546" y="connsiteY4546"/>
                </a:cxn>
                <a:cxn ang="0">
                  <a:pos x="connsiteX4547" y="connsiteY4547"/>
                </a:cxn>
                <a:cxn ang="0">
                  <a:pos x="connsiteX4548" y="connsiteY4548"/>
                </a:cxn>
                <a:cxn ang="0">
                  <a:pos x="connsiteX4549" y="connsiteY4549"/>
                </a:cxn>
                <a:cxn ang="0">
                  <a:pos x="connsiteX4550" y="connsiteY4550"/>
                </a:cxn>
                <a:cxn ang="0">
                  <a:pos x="connsiteX4551" y="connsiteY4551"/>
                </a:cxn>
                <a:cxn ang="0">
                  <a:pos x="connsiteX4552" y="connsiteY4552"/>
                </a:cxn>
                <a:cxn ang="0">
                  <a:pos x="connsiteX4553" y="connsiteY4553"/>
                </a:cxn>
                <a:cxn ang="0">
                  <a:pos x="connsiteX4554" y="connsiteY4554"/>
                </a:cxn>
                <a:cxn ang="0">
                  <a:pos x="connsiteX4555" y="connsiteY4555"/>
                </a:cxn>
                <a:cxn ang="0">
                  <a:pos x="connsiteX4556" y="connsiteY4556"/>
                </a:cxn>
                <a:cxn ang="0">
                  <a:pos x="connsiteX4557" y="connsiteY4557"/>
                </a:cxn>
                <a:cxn ang="0">
                  <a:pos x="connsiteX4558" y="connsiteY4558"/>
                </a:cxn>
                <a:cxn ang="0">
                  <a:pos x="connsiteX4559" y="connsiteY4559"/>
                </a:cxn>
                <a:cxn ang="0">
                  <a:pos x="connsiteX4560" y="connsiteY4560"/>
                </a:cxn>
                <a:cxn ang="0">
                  <a:pos x="connsiteX4561" y="connsiteY4561"/>
                </a:cxn>
                <a:cxn ang="0">
                  <a:pos x="connsiteX4562" y="connsiteY4562"/>
                </a:cxn>
                <a:cxn ang="0">
                  <a:pos x="connsiteX4563" y="connsiteY4563"/>
                </a:cxn>
                <a:cxn ang="0">
                  <a:pos x="connsiteX4564" y="connsiteY4564"/>
                </a:cxn>
                <a:cxn ang="0">
                  <a:pos x="connsiteX4565" y="connsiteY4565"/>
                </a:cxn>
                <a:cxn ang="0">
                  <a:pos x="connsiteX4566" y="connsiteY4566"/>
                </a:cxn>
                <a:cxn ang="0">
                  <a:pos x="connsiteX4567" y="connsiteY4567"/>
                </a:cxn>
                <a:cxn ang="0">
                  <a:pos x="connsiteX4568" y="connsiteY4568"/>
                </a:cxn>
                <a:cxn ang="0">
                  <a:pos x="connsiteX4569" y="connsiteY4569"/>
                </a:cxn>
                <a:cxn ang="0">
                  <a:pos x="connsiteX4570" y="connsiteY4570"/>
                </a:cxn>
                <a:cxn ang="0">
                  <a:pos x="connsiteX4571" y="connsiteY4571"/>
                </a:cxn>
                <a:cxn ang="0">
                  <a:pos x="connsiteX4572" y="connsiteY4572"/>
                </a:cxn>
                <a:cxn ang="0">
                  <a:pos x="connsiteX4573" y="connsiteY4573"/>
                </a:cxn>
                <a:cxn ang="0">
                  <a:pos x="connsiteX4574" y="connsiteY4574"/>
                </a:cxn>
                <a:cxn ang="0">
                  <a:pos x="connsiteX4575" y="connsiteY4575"/>
                </a:cxn>
                <a:cxn ang="0">
                  <a:pos x="connsiteX4576" y="connsiteY4576"/>
                </a:cxn>
                <a:cxn ang="0">
                  <a:pos x="connsiteX4577" y="connsiteY4577"/>
                </a:cxn>
                <a:cxn ang="0">
                  <a:pos x="connsiteX4578" y="connsiteY4578"/>
                </a:cxn>
                <a:cxn ang="0">
                  <a:pos x="connsiteX4579" y="connsiteY4579"/>
                </a:cxn>
                <a:cxn ang="0">
                  <a:pos x="connsiteX4580" y="connsiteY4580"/>
                </a:cxn>
                <a:cxn ang="0">
                  <a:pos x="connsiteX4581" y="connsiteY4581"/>
                </a:cxn>
                <a:cxn ang="0">
                  <a:pos x="connsiteX4582" y="connsiteY4582"/>
                </a:cxn>
                <a:cxn ang="0">
                  <a:pos x="connsiteX4583" y="connsiteY4583"/>
                </a:cxn>
                <a:cxn ang="0">
                  <a:pos x="connsiteX4584" y="connsiteY4584"/>
                </a:cxn>
                <a:cxn ang="0">
                  <a:pos x="connsiteX4585" y="connsiteY4585"/>
                </a:cxn>
                <a:cxn ang="0">
                  <a:pos x="connsiteX4586" y="connsiteY4586"/>
                </a:cxn>
                <a:cxn ang="0">
                  <a:pos x="connsiteX4587" y="connsiteY4587"/>
                </a:cxn>
                <a:cxn ang="0">
                  <a:pos x="connsiteX4588" y="connsiteY4588"/>
                </a:cxn>
                <a:cxn ang="0">
                  <a:pos x="connsiteX4589" y="connsiteY4589"/>
                </a:cxn>
                <a:cxn ang="0">
                  <a:pos x="connsiteX4590" y="connsiteY4590"/>
                </a:cxn>
                <a:cxn ang="0">
                  <a:pos x="connsiteX4591" y="connsiteY4591"/>
                </a:cxn>
                <a:cxn ang="0">
                  <a:pos x="connsiteX4592" y="connsiteY4592"/>
                </a:cxn>
                <a:cxn ang="0">
                  <a:pos x="connsiteX4593" y="connsiteY4593"/>
                </a:cxn>
                <a:cxn ang="0">
                  <a:pos x="connsiteX4594" y="connsiteY4594"/>
                </a:cxn>
                <a:cxn ang="0">
                  <a:pos x="connsiteX4595" y="connsiteY4595"/>
                </a:cxn>
                <a:cxn ang="0">
                  <a:pos x="connsiteX4596" y="connsiteY4596"/>
                </a:cxn>
                <a:cxn ang="0">
                  <a:pos x="connsiteX4597" y="connsiteY4597"/>
                </a:cxn>
                <a:cxn ang="0">
                  <a:pos x="connsiteX4598" y="connsiteY4598"/>
                </a:cxn>
                <a:cxn ang="0">
                  <a:pos x="connsiteX4599" y="connsiteY4599"/>
                </a:cxn>
                <a:cxn ang="0">
                  <a:pos x="connsiteX4600" y="connsiteY4600"/>
                </a:cxn>
                <a:cxn ang="0">
                  <a:pos x="connsiteX4601" y="connsiteY4601"/>
                </a:cxn>
                <a:cxn ang="0">
                  <a:pos x="connsiteX4602" y="connsiteY4602"/>
                </a:cxn>
                <a:cxn ang="0">
                  <a:pos x="connsiteX4603" y="connsiteY4603"/>
                </a:cxn>
                <a:cxn ang="0">
                  <a:pos x="connsiteX4604" y="connsiteY4604"/>
                </a:cxn>
                <a:cxn ang="0">
                  <a:pos x="connsiteX4605" y="connsiteY4605"/>
                </a:cxn>
                <a:cxn ang="0">
                  <a:pos x="connsiteX4606" y="connsiteY4606"/>
                </a:cxn>
                <a:cxn ang="0">
                  <a:pos x="connsiteX4607" y="connsiteY4607"/>
                </a:cxn>
                <a:cxn ang="0">
                  <a:pos x="connsiteX4608" y="connsiteY4608"/>
                </a:cxn>
                <a:cxn ang="0">
                  <a:pos x="connsiteX4609" y="connsiteY4609"/>
                </a:cxn>
                <a:cxn ang="0">
                  <a:pos x="connsiteX4610" y="connsiteY4610"/>
                </a:cxn>
                <a:cxn ang="0">
                  <a:pos x="connsiteX4611" y="connsiteY4611"/>
                </a:cxn>
                <a:cxn ang="0">
                  <a:pos x="connsiteX4612" y="connsiteY4612"/>
                </a:cxn>
                <a:cxn ang="0">
                  <a:pos x="connsiteX4613" y="connsiteY4613"/>
                </a:cxn>
                <a:cxn ang="0">
                  <a:pos x="connsiteX4614" y="connsiteY4614"/>
                </a:cxn>
                <a:cxn ang="0">
                  <a:pos x="connsiteX4615" y="connsiteY4615"/>
                </a:cxn>
                <a:cxn ang="0">
                  <a:pos x="connsiteX4616" y="connsiteY4616"/>
                </a:cxn>
                <a:cxn ang="0">
                  <a:pos x="connsiteX4617" y="connsiteY4617"/>
                </a:cxn>
                <a:cxn ang="0">
                  <a:pos x="connsiteX4618" y="connsiteY4618"/>
                </a:cxn>
                <a:cxn ang="0">
                  <a:pos x="connsiteX4619" y="connsiteY4619"/>
                </a:cxn>
                <a:cxn ang="0">
                  <a:pos x="connsiteX4620" y="connsiteY4620"/>
                </a:cxn>
                <a:cxn ang="0">
                  <a:pos x="connsiteX4621" y="connsiteY4621"/>
                </a:cxn>
                <a:cxn ang="0">
                  <a:pos x="connsiteX4622" y="connsiteY4622"/>
                </a:cxn>
                <a:cxn ang="0">
                  <a:pos x="connsiteX4623" y="connsiteY4623"/>
                </a:cxn>
                <a:cxn ang="0">
                  <a:pos x="connsiteX4624" y="connsiteY4624"/>
                </a:cxn>
                <a:cxn ang="0">
                  <a:pos x="connsiteX4625" y="connsiteY4625"/>
                </a:cxn>
                <a:cxn ang="0">
                  <a:pos x="connsiteX4626" y="connsiteY4626"/>
                </a:cxn>
                <a:cxn ang="0">
                  <a:pos x="connsiteX4627" y="connsiteY4627"/>
                </a:cxn>
                <a:cxn ang="0">
                  <a:pos x="connsiteX4628" y="connsiteY4628"/>
                </a:cxn>
                <a:cxn ang="0">
                  <a:pos x="connsiteX4629" y="connsiteY4629"/>
                </a:cxn>
                <a:cxn ang="0">
                  <a:pos x="connsiteX4630" y="connsiteY4630"/>
                </a:cxn>
                <a:cxn ang="0">
                  <a:pos x="connsiteX4631" y="connsiteY4631"/>
                </a:cxn>
                <a:cxn ang="0">
                  <a:pos x="connsiteX4632" y="connsiteY4632"/>
                </a:cxn>
                <a:cxn ang="0">
                  <a:pos x="connsiteX4633" y="connsiteY4633"/>
                </a:cxn>
                <a:cxn ang="0">
                  <a:pos x="connsiteX4634" y="connsiteY4634"/>
                </a:cxn>
                <a:cxn ang="0">
                  <a:pos x="connsiteX4635" y="connsiteY4635"/>
                </a:cxn>
                <a:cxn ang="0">
                  <a:pos x="connsiteX4636" y="connsiteY4636"/>
                </a:cxn>
                <a:cxn ang="0">
                  <a:pos x="connsiteX4637" y="connsiteY4637"/>
                </a:cxn>
                <a:cxn ang="0">
                  <a:pos x="connsiteX4638" y="connsiteY4638"/>
                </a:cxn>
                <a:cxn ang="0">
                  <a:pos x="connsiteX4639" y="connsiteY4639"/>
                </a:cxn>
                <a:cxn ang="0">
                  <a:pos x="connsiteX4640" y="connsiteY4640"/>
                </a:cxn>
                <a:cxn ang="0">
                  <a:pos x="connsiteX4641" y="connsiteY4641"/>
                </a:cxn>
                <a:cxn ang="0">
                  <a:pos x="connsiteX4642" y="connsiteY4642"/>
                </a:cxn>
                <a:cxn ang="0">
                  <a:pos x="connsiteX4643" y="connsiteY4643"/>
                </a:cxn>
                <a:cxn ang="0">
                  <a:pos x="connsiteX4644" y="connsiteY4644"/>
                </a:cxn>
                <a:cxn ang="0">
                  <a:pos x="connsiteX4645" y="connsiteY4645"/>
                </a:cxn>
                <a:cxn ang="0">
                  <a:pos x="connsiteX4646" y="connsiteY4646"/>
                </a:cxn>
                <a:cxn ang="0">
                  <a:pos x="connsiteX4647" y="connsiteY4647"/>
                </a:cxn>
                <a:cxn ang="0">
                  <a:pos x="connsiteX4648" y="connsiteY4648"/>
                </a:cxn>
                <a:cxn ang="0">
                  <a:pos x="connsiteX4649" y="connsiteY4649"/>
                </a:cxn>
                <a:cxn ang="0">
                  <a:pos x="connsiteX4650" y="connsiteY4650"/>
                </a:cxn>
                <a:cxn ang="0">
                  <a:pos x="connsiteX4651" y="connsiteY4651"/>
                </a:cxn>
                <a:cxn ang="0">
                  <a:pos x="connsiteX4652" y="connsiteY4652"/>
                </a:cxn>
                <a:cxn ang="0">
                  <a:pos x="connsiteX4653" y="connsiteY4653"/>
                </a:cxn>
                <a:cxn ang="0">
                  <a:pos x="connsiteX4654" y="connsiteY4654"/>
                </a:cxn>
                <a:cxn ang="0">
                  <a:pos x="connsiteX4655" y="connsiteY4655"/>
                </a:cxn>
                <a:cxn ang="0">
                  <a:pos x="connsiteX4656" y="connsiteY4656"/>
                </a:cxn>
                <a:cxn ang="0">
                  <a:pos x="connsiteX4657" y="connsiteY4657"/>
                </a:cxn>
                <a:cxn ang="0">
                  <a:pos x="connsiteX4658" y="connsiteY4658"/>
                </a:cxn>
                <a:cxn ang="0">
                  <a:pos x="connsiteX4659" y="connsiteY4659"/>
                </a:cxn>
                <a:cxn ang="0">
                  <a:pos x="connsiteX4660" y="connsiteY4660"/>
                </a:cxn>
                <a:cxn ang="0">
                  <a:pos x="connsiteX4661" y="connsiteY4661"/>
                </a:cxn>
                <a:cxn ang="0">
                  <a:pos x="connsiteX4662" y="connsiteY4662"/>
                </a:cxn>
                <a:cxn ang="0">
                  <a:pos x="connsiteX4663" y="connsiteY4663"/>
                </a:cxn>
                <a:cxn ang="0">
                  <a:pos x="connsiteX4664" y="connsiteY4664"/>
                </a:cxn>
                <a:cxn ang="0">
                  <a:pos x="connsiteX4665" y="connsiteY4665"/>
                </a:cxn>
                <a:cxn ang="0">
                  <a:pos x="connsiteX4666" y="connsiteY4666"/>
                </a:cxn>
                <a:cxn ang="0">
                  <a:pos x="connsiteX4667" y="connsiteY4667"/>
                </a:cxn>
                <a:cxn ang="0">
                  <a:pos x="connsiteX4668" y="connsiteY4668"/>
                </a:cxn>
                <a:cxn ang="0">
                  <a:pos x="connsiteX4669" y="connsiteY4669"/>
                </a:cxn>
                <a:cxn ang="0">
                  <a:pos x="connsiteX4670" y="connsiteY4670"/>
                </a:cxn>
                <a:cxn ang="0">
                  <a:pos x="connsiteX4671" y="connsiteY4671"/>
                </a:cxn>
                <a:cxn ang="0">
                  <a:pos x="connsiteX4672" y="connsiteY4672"/>
                </a:cxn>
                <a:cxn ang="0">
                  <a:pos x="connsiteX4673" y="connsiteY4673"/>
                </a:cxn>
                <a:cxn ang="0">
                  <a:pos x="connsiteX4674" y="connsiteY4674"/>
                </a:cxn>
                <a:cxn ang="0">
                  <a:pos x="connsiteX4675" y="connsiteY4675"/>
                </a:cxn>
                <a:cxn ang="0">
                  <a:pos x="connsiteX4676" y="connsiteY4676"/>
                </a:cxn>
                <a:cxn ang="0">
                  <a:pos x="connsiteX4677" y="connsiteY4677"/>
                </a:cxn>
                <a:cxn ang="0">
                  <a:pos x="connsiteX4678" y="connsiteY4678"/>
                </a:cxn>
                <a:cxn ang="0">
                  <a:pos x="connsiteX4679" y="connsiteY4679"/>
                </a:cxn>
                <a:cxn ang="0">
                  <a:pos x="connsiteX4680" y="connsiteY4680"/>
                </a:cxn>
                <a:cxn ang="0">
                  <a:pos x="connsiteX4681" y="connsiteY4681"/>
                </a:cxn>
                <a:cxn ang="0">
                  <a:pos x="connsiteX4682" y="connsiteY4682"/>
                </a:cxn>
                <a:cxn ang="0">
                  <a:pos x="connsiteX4683" y="connsiteY4683"/>
                </a:cxn>
                <a:cxn ang="0">
                  <a:pos x="connsiteX4684" y="connsiteY4684"/>
                </a:cxn>
                <a:cxn ang="0">
                  <a:pos x="connsiteX4685" y="connsiteY4685"/>
                </a:cxn>
                <a:cxn ang="0">
                  <a:pos x="connsiteX4686" y="connsiteY4686"/>
                </a:cxn>
                <a:cxn ang="0">
                  <a:pos x="connsiteX4687" y="connsiteY4687"/>
                </a:cxn>
                <a:cxn ang="0">
                  <a:pos x="connsiteX4688" y="connsiteY4688"/>
                </a:cxn>
                <a:cxn ang="0">
                  <a:pos x="connsiteX4689" y="connsiteY4689"/>
                </a:cxn>
                <a:cxn ang="0">
                  <a:pos x="connsiteX4690" y="connsiteY4690"/>
                </a:cxn>
                <a:cxn ang="0">
                  <a:pos x="connsiteX4691" y="connsiteY4691"/>
                </a:cxn>
                <a:cxn ang="0">
                  <a:pos x="connsiteX4692" y="connsiteY4692"/>
                </a:cxn>
                <a:cxn ang="0">
                  <a:pos x="connsiteX4693" y="connsiteY4693"/>
                </a:cxn>
                <a:cxn ang="0">
                  <a:pos x="connsiteX4694" y="connsiteY4694"/>
                </a:cxn>
                <a:cxn ang="0">
                  <a:pos x="connsiteX4695" y="connsiteY4695"/>
                </a:cxn>
                <a:cxn ang="0">
                  <a:pos x="connsiteX4696" y="connsiteY4696"/>
                </a:cxn>
                <a:cxn ang="0">
                  <a:pos x="connsiteX4697" y="connsiteY4697"/>
                </a:cxn>
                <a:cxn ang="0">
                  <a:pos x="connsiteX4698" y="connsiteY4698"/>
                </a:cxn>
                <a:cxn ang="0">
                  <a:pos x="connsiteX4699" y="connsiteY4699"/>
                </a:cxn>
                <a:cxn ang="0">
                  <a:pos x="connsiteX4700" y="connsiteY4700"/>
                </a:cxn>
                <a:cxn ang="0">
                  <a:pos x="connsiteX4701" y="connsiteY4701"/>
                </a:cxn>
                <a:cxn ang="0">
                  <a:pos x="connsiteX4702" y="connsiteY4702"/>
                </a:cxn>
                <a:cxn ang="0">
                  <a:pos x="connsiteX4703" y="connsiteY4703"/>
                </a:cxn>
                <a:cxn ang="0">
                  <a:pos x="connsiteX4704" y="connsiteY4704"/>
                </a:cxn>
                <a:cxn ang="0">
                  <a:pos x="connsiteX4705" y="connsiteY4705"/>
                </a:cxn>
                <a:cxn ang="0">
                  <a:pos x="connsiteX4706" y="connsiteY4706"/>
                </a:cxn>
                <a:cxn ang="0">
                  <a:pos x="connsiteX4707" y="connsiteY4707"/>
                </a:cxn>
                <a:cxn ang="0">
                  <a:pos x="connsiteX4708" y="connsiteY4708"/>
                </a:cxn>
                <a:cxn ang="0">
                  <a:pos x="connsiteX4709" y="connsiteY4709"/>
                </a:cxn>
                <a:cxn ang="0">
                  <a:pos x="connsiteX4710" y="connsiteY4710"/>
                </a:cxn>
                <a:cxn ang="0">
                  <a:pos x="connsiteX4711" y="connsiteY4711"/>
                </a:cxn>
                <a:cxn ang="0">
                  <a:pos x="connsiteX4712" y="connsiteY4712"/>
                </a:cxn>
                <a:cxn ang="0">
                  <a:pos x="connsiteX4713" y="connsiteY4713"/>
                </a:cxn>
                <a:cxn ang="0">
                  <a:pos x="connsiteX4714" y="connsiteY4714"/>
                </a:cxn>
                <a:cxn ang="0">
                  <a:pos x="connsiteX4715" y="connsiteY4715"/>
                </a:cxn>
                <a:cxn ang="0">
                  <a:pos x="connsiteX4716" y="connsiteY4716"/>
                </a:cxn>
                <a:cxn ang="0">
                  <a:pos x="connsiteX4717" y="connsiteY4717"/>
                </a:cxn>
                <a:cxn ang="0">
                  <a:pos x="connsiteX4718" y="connsiteY4718"/>
                </a:cxn>
                <a:cxn ang="0">
                  <a:pos x="connsiteX4719" y="connsiteY4719"/>
                </a:cxn>
                <a:cxn ang="0">
                  <a:pos x="connsiteX4720" y="connsiteY4720"/>
                </a:cxn>
                <a:cxn ang="0">
                  <a:pos x="connsiteX4721" y="connsiteY4721"/>
                </a:cxn>
                <a:cxn ang="0">
                  <a:pos x="connsiteX4722" y="connsiteY4722"/>
                </a:cxn>
                <a:cxn ang="0">
                  <a:pos x="connsiteX4723" y="connsiteY4723"/>
                </a:cxn>
                <a:cxn ang="0">
                  <a:pos x="connsiteX4724" y="connsiteY4724"/>
                </a:cxn>
                <a:cxn ang="0">
                  <a:pos x="connsiteX4725" y="connsiteY4725"/>
                </a:cxn>
                <a:cxn ang="0">
                  <a:pos x="connsiteX4726" y="connsiteY4726"/>
                </a:cxn>
                <a:cxn ang="0">
                  <a:pos x="connsiteX4727" y="connsiteY4727"/>
                </a:cxn>
                <a:cxn ang="0">
                  <a:pos x="connsiteX4728" y="connsiteY4728"/>
                </a:cxn>
                <a:cxn ang="0">
                  <a:pos x="connsiteX4729" y="connsiteY4729"/>
                </a:cxn>
                <a:cxn ang="0">
                  <a:pos x="connsiteX4730" y="connsiteY4730"/>
                </a:cxn>
                <a:cxn ang="0">
                  <a:pos x="connsiteX4731" y="connsiteY4731"/>
                </a:cxn>
                <a:cxn ang="0">
                  <a:pos x="connsiteX4732" y="connsiteY4732"/>
                </a:cxn>
                <a:cxn ang="0">
                  <a:pos x="connsiteX4733" y="connsiteY4733"/>
                </a:cxn>
                <a:cxn ang="0">
                  <a:pos x="connsiteX4734" y="connsiteY4734"/>
                </a:cxn>
                <a:cxn ang="0">
                  <a:pos x="connsiteX4735" y="connsiteY4735"/>
                </a:cxn>
                <a:cxn ang="0">
                  <a:pos x="connsiteX4736" y="connsiteY4736"/>
                </a:cxn>
                <a:cxn ang="0">
                  <a:pos x="connsiteX4737" y="connsiteY4737"/>
                </a:cxn>
                <a:cxn ang="0">
                  <a:pos x="connsiteX4738" y="connsiteY4738"/>
                </a:cxn>
                <a:cxn ang="0">
                  <a:pos x="connsiteX4739" y="connsiteY4739"/>
                </a:cxn>
                <a:cxn ang="0">
                  <a:pos x="connsiteX4740" y="connsiteY4740"/>
                </a:cxn>
                <a:cxn ang="0">
                  <a:pos x="connsiteX4741" y="connsiteY4741"/>
                </a:cxn>
                <a:cxn ang="0">
                  <a:pos x="connsiteX4742" y="connsiteY4742"/>
                </a:cxn>
                <a:cxn ang="0">
                  <a:pos x="connsiteX4743" y="connsiteY4743"/>
                </a:cxn>
                <a:cxn ang="0">
                  <a:pos x="connsiteX4744" y="connsiteY4744"/>
                </a:cxn>
                <a:cxn ang="0">
                  <a:pos x="connsiteX4745" y="connsiteY4745"/>
                </a:cxn>
                <a:cxn ang="0">
                  <a:pos x="connsiteX4746" y="connsiteY4746"/>
                </a:cxn>
                <a:cxn ang="0">
                  <a:pos x="connsiteX4747" y="connsiteY4747"/>
                </a:cxn>
                <a:cxn ang="0">
                  <a:pos x="connsiteX4748" y="connsiteY4748"/>
                </a:cxn>
                <a:cxn ang="0">
                  <a:pos x="connsiteX4749" y="connsiteY4749"/>
                </a:cxn>
                <a:cxn ang="0">
                  <a:pos x="connsiteX4750" y="connsiteY4750"/>
                </a:cxn>
                <a:cxn ang="0">
                  <a:pos x="connsiteX4751" y="connsiteY4751"/>
                </a:cxn>
                <a:cxn ang="0">
                  <a:pos x="connsiteX4752" y="connsiteY4752"/>
                </a:cxn>
                <a:cxn ang="0">
                  <a:pos x="connsiteX4753" y="connsiteY4753"/>
                </a:cxn>
                <a:cxn ang="0">
                  <a:pos x="connsiteX4754" y="connsiteY4754"/>
                </a:cxn>
                <a:cxn ang="0">
                  <a:pos x="connsiteX4755" y="connsiteY4755"/>
                </a:cxn>
                <a:cxn ang="0">
                  <a:pos x="connsiteX4756" y="connsiteY4756"/>
                </a:cxn>
                <a:cxn ang="0">
                  <a:pos x="connsiteX4757" y="connsiteY4757"/>
                </a:cxn>
                <a:cxn ang="0">
                  <a:pos x="connsiteX4758" y="connsiteY4758"/>
                </a:cxn>
                <a:cxn ang="0">
                  <a:pos x="connsiteX4759" y="connsiteY4759"/>
                </a:cxn>
                <a:cxn ang="0">
                  <a:pos x="connsiteX4760" y="connsiteY4760"/>
                </a:cxn>
                <a:cxn ang="0">
                  <a:pos x="connsiteX4761" y="connsiteY4761"/>
                </a:cxn>
                <a:cxn ang="0">
                  <a:pos x="connsiteX4762" y="connsiteY4762"/>
                </a:cxn>
                <a:cxn ang="0">
                  <a:pos x="connsiteX4763" y="connsiteY4763"/>
                </a:cxn>
                <a:cxn ang="0">
                  <a:pos x="connsiteX4764" y="connsiteY4764"/>
                </a:cxn>
                <a:cxn ang="0">
                  <a:pos x="connsiteX4765" y="connsiteY4765"/>
                </a:cxn>
                <a:cxn ang="0">
                  <a:pos x="connsiteX4766" y="connsiteY4766"/>
                </a:cxn>
                <a:cxn ang="0">
                  <a:pos x="connsiteX4767" y="connsiteY4767"/>
                </a:cxn>
                <a:cxn ang="0">
                  <a:pos x="connsiteX4768" y="connsiteY4768"/>
                </a:cxn>
                <a:cxn ang="0">
                  <a:pos x="connsiteX4769" y="connsiteY4769"/>
                </a:cxn>
                <a:cxn ang="0">
                  <a:pos x="connsiteX4770" y="connsiteY4770"/>
                </a:cxn>
                <a:cxn ang="0">
                  <a:pos x="connsiteX4771" y="connsiteY4771"/>
                </a:cxn>
                <a:cxn ang="0">
                  <a:pos x="connsiteX4772" y="connsiteY4772"/>
                </a:cxn>
                <a:cxn ang="0">
                  <a:pos x="connsiteX4773" y="connsiteY4773"/>
                </a:cxn>
                <a:cxn ang="0">
                  <a:pos x="connsiteX4774" y="connsiteY4774"/>
                </a:cxn>
                <a:cxn ang="0">
                  <a:pos x="connsiteX4775" y="connsiteY4775"/>
                </a:cxn>
                <a:cxn ang="0">
                  <a:pos x="connsiteX4776" y="connsiteY4776"/>
                </a:cxn>
                <a:cxn ang="0">
                  <a:pos x="connsiteX4777" y="connsiteY4777"/>
                </a:cxn>
                <a:cxn ang="0">
                  <a:pos x="connsiteX4778" y="connsiteY4778"/>
                </a:cxn>
                <a:cxn ang="0">
                  <a:pos x="connsiteX4779" y="connsiteY4779"/>
                </a:cxn>
                <a:cxn ang="0">
                  <a:pos x="connsiteX4780" y="connsiteY4780"/>
                </a:cxn>
                <a:cxn ang="0">
                  <a:pos x="connsiteX4781" y="connsiteY4781"/>
                </a:cxn>
                <a:cxn ang="0">
                  <a:pos x="connsiteX4782" y="connsiteY4782"/>
                </a:cxn>
                <a:cxn ang="0">
                  <a:pos x="connsiteX4783" y="connsiteY4783"/>
                </a:cxn>
                <a:cxn ang="0">
                  <a:pos x="connsiteX4784" y="connsiteY4784"/>
                </a:cxn>
                <a:cxn ang="0">
                  <a:pos x="connsiteX4785" y="connsiteY4785"/>
                </a:cxn>
                <a:cxn ang="0">
                  <a:pos x="connsiteX4786" y="connsiteY4786"/>
                </a:cxn>
                <a:cxn ang="0">
                  <a:pos x="connsiteX4787" y="connsiteY4787"/>
                </a:cxn>
                <a:cxn ang="0">
                  <a:pos x="connsiteX4788" y="connsiteY4788"/>
                </a:cxn>
                <a:cxn ang="0">
                  <a:pos x="connsiteX4789" y="connsiteY4789"/>
                </a:cxn>
                <a:cxn ang="0">
                  <a:pos x="connsiteX4790" y="connsiteY4790"/>
                </a:cxn>
                <a:cxn ang="0">
                  <a:pos x="connsiteX4791" y="connsiteY4791"/>
                </a:cxn>
                <a:cxn ang="0">
                  <a:pos x="connsiteX4792" y="connsiteY4792"/>
                </a:cxn>
                <a:cxn ang="0">
                  <a:pos x="connsiteX4793" y="connsiteY4793"/>
                </a:cxn>
                <a:cxn ang="0">
                  <a:pos x="connsiteX4794" y="connsiteY4794"/>
                </a:cxn>
                <a:cxn ang="0">
                  <a:pos x="connsiteX4795" y="connsiteY4795"/>
                </a:cxn>
                <a:cxn ang="0">
                  <a:pos x="connsiteX4796" y="connsiteY4796"/>
                </a:cxn>
                <a:cxn ang="0">
                  <a:pos x="connsiteX4797" y="connsiteY4797"/>
                </a:cxn>
                <a:cxn ang="0">
                  <a:pos x="connsiteX4798" y="connsiteY4798"/>
                </a:cxn>
                <a:cxn ang="0">
                  <a:pos x="connsiteX4799" y="connsiteY4799"/>
                </a:cxn>
                <a:cxn ang="0">
                  <a:pos x="connsiteX4800" y="connsiteY4800"/>
                </a:cxn>
                <a:cxn ang="0">
                  <a:pos x="connsiteX4801" y="connsiteY4801"/>
                </a:cxn>
                <a:cxn ang="0">
                  <a:pos x="connsiteX4802" y="connsiteY4802"/>
                </a:cxn>
                <a:cxn ang="0">
                  <a:pos x="connsiteX4803" y="connsiteY4803"/>
                </a:cxn>
                <a:cxn ang="0">
                  <a:pos x="connsiteX4804" y="connsiteY4804"/>
                </a:cxn>
                <a:cxn ang="0">
                  <a:pos x="connsiteX4805" y="connsiteY4805"/>
                </a:cxn>
                <a:cxn ang="0">
                  <a:pos x="connsiteX4806" y="connsiteY4806"/>
                </a:cxn>
                <a:cxn ang="0">
                  <a:pos x="connsiteX4807" y="connsiteY4807"/>
                </a:cxn>
                <a:cxn ang="0">
                  <a:pos x="connsiteX4808" y="connsiteY4808"/>
                </a:cxn>
                <a:cxn ang="0">
                  <a:pos x="connsiteX4809" y="connsiteY4809"/>
                </a:cxn>
                <a:cxn ang="0">
                  <a:pos x="connsiteX4810" y="connsiteY4810"/>
                </a:cxn>
                <a:cxn ang="0">
                  <a:pos x="connsiteX4811" y="connsiteY4811"/>
                </a:cxn>
                <a:cxn ang="0">
                  <a:pos x="connsiteX4812" y="connsiteY4812"/>
                </a:cxn>
                <a:cxn ang="0">
                  <a:pos x="connsiteX4813" y="connsiteY4813"/>
                </a:cxn>
                <a:cxn ang="0">
                  <a:pos x="connsiteX4814" y="connsiteY4814"/>
                </a:cxn>
                <a:cxn ang="0">
                  <a:pos x="connsiteX4815" y="connsiteY4815"/>
                </a:cxn>
                <a:cxn ang="0">
                  <a:pos x="connsiteX4816" y="connsiteY4816"/>
                </a:cxn>
                <a:cxn ang="0">
                  <a:pos x="connsiteX4817" y="connsiteY4817"/>
                </a:cxn>
                <a:cxn ang="0">
                  <a:pos x="connsiteX4818" y="connsiteY4818"/>
                </a:cxn>
                <a:cxn ang="0">
                  <a:pos x="connsiteX4819" y="connsiteY4819"/>
                </a:cxn>
                <a:cxn ang="0">
                  <a:pos x="connsiteX4820" y="connsiteY4820"/>
                </a:cxn>
                <a:cxn ang="0">
                  <a:pos x="connsiteX4821" y="connsiteY4821"/>
                </a:cxn>
                <a:cxn ang="0">
                  <a:pos x="connsiteX4822" y="connsiteY4822"/>
                </a:cxn>
                <a:cxn ang="0">
                  <a:pos x="connsiteX4823" y="connsiteY4823"/>
                </a:cxn>
                <a:cxn ang="0">
                  <a:pos x="connsiteX4824" y="connsiteY4824"/>
                </a:cxn>
                <a:cxn ang="0">
                  <a:pos x="connsiteX4825" y="connsiteY4825"/>
                </a:cxn>
                <a:cxn ang="0">
                  <a:pos x="connsiteX4826" y="connsiteY4826"/>
                </a:cxn>
                <a:cxn ang="0">
                  <a:pos x="connsiteX4827" y="connsiteY4827"/>
                </a:cxn>
                <a:cxn ang="0">
                  <a:pos x="connsiteX4828" y="connsiteY4828"/>
                </a:cxn>
                <a:cxn ang="0">
                  <a:pos x="connsiteX4829" y="connsiteY4829"/>
                </a:cxn>
                <a:cxn ang="0">
                  <a:pos x="connsiteX4830" y="connsiteY4830"/>
                </a:cxn>
                <a:cxn ang="0">
                  <a:pos x="connsiteX4831" y="connsiteY4831"/>
                </a:cxn>
                <a:cxn ang="0">
                  <a:pos x="connsiteX4832" y="connsiteY4832"/>
                </a:cxn>
                <a:cxn ang="0">
                  <a:pos x="connsiteX4833" y="connsiteY4833"/>
                </a:cxn>
                <a:cxn ang="0">
                  <a:pos x="connsiteX4834" y="connsiteY4834"/>
                </a:cxn>
                <a:cxn ang="0">
                  <a:pos x="connsiteX4835" y="connsiteY4835"/>
                </a:cxn>
                <a:cxn ang="0">
                  <a:pos x="connsiteX4836" y="connsiteY4836"/>
                </a:cxn>
                <a:cxn ang="0">
                  <a:pos x="connsiteX4837" y="connsiteY4837"/>
                </a:cxn>
                <a:cxn ang="0">
                  <a:pos x="connsiteX4838" y="connsiteY4838"/>
                </a:cxn>
                <a:cxn ang="0">
                  <a:pos x="connsiteX4839" y="connsiteY4839"/>
                </a:cxn>
                <a:cxn ang="0">
                  <a:pos x="connsiteX4840" y="connsiteY4840"/>
                </a:cxn>
                <a:cxn ang="0">
                  <a:pos x="connsiteX4841" y="connsiteY4841"/>
                </a:cxn>
                <a:cxn ang="0">
                  <a:pos x="connsiteX4842" y="connsiteY4842"/>
                </a:cxn>
                <a:cxn ang="0">
                  <a:pos x="connsiteX4843" y="connsiteY4843"/>
                </a:cxn>
                <a:cxn ang="0">
                  <a:pos x="connsiteX4844" y="connsiteY4844"/>
                </a:cxn>
                <a:cxn ang="0">
                  <a:pos x="connsiteX4845" y="connsiteY4845"/>
                </a:cxn>
                <a:cxn ang="0">
                  <a:pos x="connsiteX4846" y="connsiteY4846"/>
                </a:cxn>
                <a:cxn ang="0">
                  <a:pos x="connsiteX4847" y="connsiteY4847"/>
                </a:cxn>
                <a:cxn ang="0">
                  <a:pos x="connsiteX4848" y="connsiteY4848"/>
                </a:cxn>
                <a:cxn ang="0">
                  <a:pos x="connsiteX4849" y="connsiteY4849"/>
                </a:cxn>
                <a:cxn ang="0">
                  <a:pos x="connsiteX4850" y="connsiteY4850"/>
                </a:cxn>
                <a:cxn ang="0">
                  <a:pos x="connsiteX4851" y="connsiteY4851"/>
                </a:cxn>
                <a:cxn ang="0">
                  <a:pos x="connsiteX4852" y="connsiteY4852"/>
                </a:cxn>
                <a:cxn ang="0">
                  <a:pos x="connsiteX4853" y="connsiteY4853"/>
                </a:cxn>
                <a:cxn ang="0">
                  <a:pos x="connsiteX4854" y="connsiteY4854"/>
                </a:cxn>
                <a:cxn ang="0">
                  <a:pos x="connsiteX4855" y="connsiteY4855"/>
                </a:cxn>
                <a:cxn ang="0">
                  <a:pos x="connsiteX4856" y="connsiteY4856"/>
                </a:cxn>
                <a:cxn ang="0">
                  <a:pos x="connsiteX4857" y="connsiteY4857"/>
                </a:cxn>
                <a:cxn ang="0">
                  <a:pos x="connsiteX4858" y="connsiteY4858"/>
                </a:cxn>
                <a:cxn ang="0">
                  <a:pos x="connsiteX4859" y="connsiteY4859"/>
                </a:cxn>
                <a:cxn ang="0">
                  <a:pos x="connsiteX4860" y="connsiteY4860"/>
                </a:cxn>
                <a:cxn ang="0">
                  <a:pos x="connsiteX4861" y="connsiteY4861"/>
                </a:cxn>
                <a:cxn ang="0">
                  <a:pos x="connsiteX4862" y="connsiteY4862"/>
                </a:cxn>
                <a:cxn ang="0">
                  <a:pos x="connsiteX4863" y="connsiteY4863"/>
                </a:cxn>
                <a:cxn ang="0">
                  <a:pos x="connsiteX4864" y="connsiteY4864"/>
                </a:cxn>
                <a:cxn ang="0">
                  <a:pos x="connsiteX4865" y="connsiteY4865"/>
                </a:cxn>
                <a:cxn ang="0">
                  <a:pos x="connsiteX4866" y="connsiteY4866"/>
                </a:cxn>
                <a:cxn ang="0">
                  <a:pos x="connsiteX4867" y="connsiteY4867"/>
                </a:cxn>
                <a:cxn ang="0">
                  <a:pos x="connsiteX4868" y="connsiteY4868"/>
                </a:cxn>
                <a:cxn ang="0">
                  <a:pos x="connsiteX4869" y="connsiteY4869"/>
                </a:cxn>
                <a:cxn ang="0">
                  <a:pos x="connsiteX4870" y="connsiteY4870"/>
                </a:cxn>
                <a:cxn ang="0">
                  <a:pos x="connsiteX4871" y="connsiteY4871"/>
                </a:cxn>
                <a:cxn ang="0">
                  <a:pos x="connsiteX4872" y="connsiteY4872"/>
                </a:cxn>
                <a:cxn ang="0">
                  <a:pos x="connsiteX4873" y="connsiteY4873"/>
                </a:cxn>
                <a:cxn ang="0">
                  <a:pos x="connsiteX4874" y="connsiteY4874"/>
                </a:cxn>
                <a:cxn ang="0">
                  <a:pos x="connsiteX4875" y="connsiteY4875"/>
                </a:cxn>
                <a:cxn ang="0">
                  <a:pos x="connsiteX4876" y="connsiteY4876"/>
                </a:cxn>
                <a:cxn ang="0">
                  <a:pos x="connsiteX4877" y="connsiteY4877"/>
                </a:cxn>
                <a:cxn ang="0">
                  <a:pos x="connsiteX4878" y="connsiteY4878"/>
                </a:cxn>
                <a:cxn ang="0">
                  <a:pos x="connsiteX4879" y="connsiteY4879"/>
                </a:cxn>
                <a:cxn ang="0">
                  <a:pos x="connsiteX4880" y="connsiteY4880"/>
                </a:cxn>
                <a:cxn ang="0">
                  <a:pos x="connsiteX4881" y="connsiteY4881"/>
                </a:cxn>
                <a:cxn ang="0">
                  <a:pos x="connsiteX4882" y="connsiteY4882"/>
                </a:cxn>
                <a:cxn ang="0">
                  <a:pos x="connsiteX4883" y="connsiteY4883"/>
                </a:cxn>
                <a:cxn ang="0">
                  <a:pos x="connsiteX4884" y="connsiteY4884"/>
                </a:cxn>
                <a:cxn ang="0">
                  <a:pos x="connsiteX4885" y="connsiteY4885"/>
                </a:cxn>
                <a:cxn ang="0">
                  <a:pos x="connsiteX4886" y="connsiteY4886"/>
                </a:cxn>
                <a:cxn ang="0">
                  <a:pos x="connsiteX4887" y="connsiteY4887"/>
                </a:cxn>
                <a:cxn ang="0">
                  <a:pos x="connsiteX4888" y="connsiteY4888"/>
                </a:cxn>
                <a:cxn ang="0">
                  <a:pos x="connsiteX4889" y="connsiteY4889"/>
                </a:cxn>
                <a:cxn ang="0">
                  <a:pos x="connsiteX4890" y="connsiteY4890"/>
                </a:cxn>
                <a:cxn ang="0">
                  <a:pos x="connsiteX4891" y="connsiteY4891"/>
                </a:cxn>
                <a:cxn ang="0">
                  <a:pos x="connsiteX4892" y="connsiteY4892"/>
                </a:cxn>
                <a:cxn ang="0">
                  <a:pos x="connsiteX4893" y="connsiteY4893"/>
                </a:cxn>
                <a:cxn ang="0">
                  <a:pos x="connsiteX4894" y="connsiteY4894"/>
                </a:cxn>
                <a:cxn ang="0">
                  <a:pos x="connsiteX4895" y="connsiteY4895"/>
                </a:cxn>
                <a:cxn ang="0">
                  <a:pos x="connsiteX4896" y="connsiteY4896"/>
                </a:cxn>
                <a:cxn ang="0">
                  <a:pos x="connsiteX4897" y="connsiteY4897"/>
                </a:cxn>
                <a:cxn ang="0">
                  <a:pos x="connsiteX4898" y="connsiteY4898"/>
                </a:cxn>
                <a:cxn ang="0">
                  <a:pos x="connsiteX4899" y="connsiteY4899"/>
                </a:cxn>
                <a:cxn ang="0">
                  <a:pos x="connsiteX4900" y="connsiteY4900"/>
                </a:cxn>
                <a:cxn ang="0">
                  <a:pos x="connsiteX4901" y="connsiteY4901"/>
                </a:cxn>
                <a:cxn ang="0">
                  <a:pos x="connsiteX4902" y="connsiteY4902"/>
                </a:cxn>
                <a:cxn ang="0">
                  <a:pos x="connsiteX4903" y="connsiteY4903"/>
                </a:cxn>
                <a:cxn ang="0">
                  <a:pos x="connsiteX4904" y="connsiteY4904"/>
                </a:cxn>
                <a:cxn ang="0">
                  <a:pos x="connsiteX4905" y="connsiteY4905"/>
                </a:cxn>
                <a:cxn ang="0">
                  <a:pos x="connsiteX4906" y="connsiteY4906"/>
                </a:cxn>
                <a:cxn ang="0">
                  <a:pos x="connsiteX4907" y="connsiteY4907"/>
                </a:cxn>
                <a:cxn ang="0">
                  <a:pos x="connsiteX4908" y="connsiteY4908"/>
                </a:cxn>
                <a:cxn ang="0">
                  <a:pos x="connsiteX4909" y="connsiteY4909"/>
                </a:cxn>
                <a:cxn ang="0">
                  <a:pos x="connsiteX4910" y="connsiteY4910"/>
                </a:cxn>
                <a:cxn ang="0">
                  <a:pos x="connsiteX4911" y="connsiteY4911"/>
                </a:cxn>
                <a:cxn ang="0">
                  <a:pos x="connsiteX4912" y="connsiteY4912"/>
                </a:cxn>
                <a:cxn ang="0">
                  <a:pos x="connsiteX4913" y="connsiteY4913"/>
                </a:cxn>
                <a:cxn ang="0">
                  <a:pos x="connsiteX4914" y="connsiteY4914"/>
                </a:cxn>
                <a:cxn ang="0">
                  <a:pos x="connsiteX4915" y="connsiteY4915"/>
                </a:cxn>
                <a:cxn ang="0">
                  <a:pos x="connsiteX4916" y="connsiteY4916"/>
                </a:cxn>
                <a:cxn ang="0">
                  <a:pos x="connsiteX4917" y="connsiteY4917"/>
                </a:cxn>
                <a:cxn ang="0">
                  <a:pos x="connsiteX4918" y="connsiteY4918"/>
                </a:cxn>
                <a:cxn ang="0">
                  <a:pos x="connsiteX4919" y="connsiteY4919"/>
                </a:cxn>
                <a:cxn ang="0">
                  <a:pos x="connsiteX4920" y="connsiteY4920"/>
                </a:cxn>
                <a:cxn ang="0">
                  <a:pos x="connsiteX4921" y="connsiteY4921"/>
                </a:cxn>
                <a:cxn ang="0">
                  <a:pos x="connsiteX4922" y="connsiteY4922"/>
                </a:cxn>
                <a:cxn ang="0">
                  <a:pos x="connsiteX4923" y="connsiteY4923"/>
                </a:cxn>
                <a:cxn ang="0">
                  <a:pos x="connsiteX4924" y="connsiteY4924"/>
                </a:cxn>
                <a:cxn ang="0">
                  <a:pos x="connsiteX4925" y="connsiteY4925"/>
                </a:cxn>
                <a:cxn ang="0">
                  <a:pos x="connsiteX4926" y="connsiteY4926"/>
                </a:cxn>
                <a:cxn ang="0">
                  <a:pos x="connsiteX4927" y="connsiteY4927"/>
                </a:cxn>
                <a:cxn ang="0">
                  <a:pos x="connsiteX4928" y="connsiteY4928"/>
                </a:cxn>
                <a:cxn ang="0">
                  <a:pos x="connsiteX4929" y="connsiteY4929"/>
                </a:cxn>
                <a:cxn ang="0">
                  <a:pos x="connsiteX4930" y="connsiteY4930"/>
                </a:cxn>
                <a:cxn ang="0">
                  <a:pos x="connsiteX4931" y="connsiteY4931"/>
                </a:cxn>
                <a:cxn ang="0">
                  <a:pos x="connsiteX4932" y="connsiteY4932"/>
                </a:cxn>
                <a:cxn ang="0">
                  <a:pos x="connsiteX4933" y="connsiteY4933"/>
                </a:cxn>
                <a:cxn ang="0">
                  <a:pos x="connsiteX4934" y="connsiteY4934"/>
                </a:cxn>
                <a:cxn ang="0">
                  <a:pos x="connsiteX4935" y="connsiteY4935"/>
                </a:cxn>
                <a:cxn ang="0">
                  <a:pos x="connsiteX4936" y="connsiteY4936"/>
                </a:cxn>
                <a:cxn ang="0">
                  <a:pos x="connsiteX4937" y="connsiteY4937"/>
                </a:cxn>
                <a:cxn ang="0">
                  <a:pos x="connsiteX4938" y="connsiteY4938"/>
                </a:cxn>
                <a:cxn ang="0">
                  <a:pos x="connsiteX4939" y="connsiteY4939"/>
                </a:cxn>
                <a:cxn ang="0">
                  <a:pos x="connsiteX4940" y="connsiteY4940"/>
                </a:cxn>
                <a:cxn ang="0">
                  <a:pos x="connsiteX4941" y="connsiteY4941"/>
                </a:cxn>
                <a:cxn ang="0">
                  <a:pos x="connsiteX4942" y="connsiteY4942"/>
                </a:cxn>
                <a:cxn ang="0">
                  <a:pos x="connsiteX4943" y="connsiteY4943"/>
                </a:cxn>
                <a:cxn ang="0">
                  <a:pos x="connsiteX4944" y="connsiteY4944"/>
                </a:cxn>
                <a:cxn ang="0">
                  <a:pos x="connsiteX4945" y="connsiteY4945"/>
                </a:cxn>
                <a:cxn ang="0">
                  <a:pos x="connsiteX4946" y="connsiteY4946"/>
                </a:cxn>
                <a:cxn ang="0">
                  <a:pos x="connsiteX4947" y="connsiteY4947"/>
                </a:cxn>
                <a:cxn ang="0">
                  <a:pos x="connsiteX4948" y="connsiteY4948"/>
                </a:cxn>
                <a:cxn ang="0">
                  <a:pos x="connsiteX4949" y="connsiteY4949"/>
                </a:cxn>
                <a:cxn ang="0">
                  <a:pos x="connsiteX4950" y="connsiteY4950"/>
                </a:cxn>
                <a:cxn ang="0">
                  <a:pos x="connsiteX4951" y="connsiteY4951"/>
                </a:cxn>
                <a:cxn ang="0">
                  <a:pos x="connsiteX4952" y="connsiteY4952"/>
                </a:cxn>
                <a:cxn ang="0">
                  <a:pos x="connsiteX4953" y="connsiteY4953"/>
                </a:cxn>
                <a:cxn ang="0">
                  <a:pos x="connsiteX4954" y="connsiteY4954"/>
                </a:cxn>
                <a:cxn ang="0">
                  <a:pos x="connsiteX4955" y="connsiteY4955"/>
                </a:cxn>
                <a:cxn ang="0">
                  <a:pos x="connsiteX4956" y="connsiteY4956"/>
                </a:cxn>
                <a:cxn ang="0">
                  <a:pos x="connsiteX4957" y="connsiteY4957"/>
                </a:cxn>
                <a:cxn ang="0">
                  <a:pos x="connsiteX4958" y="connsiteY4958"/>
                </a:cxn>
                <a:cxn ang="0">
                  <a:pos x="connsiteX4959" y="connsiteY4959"/>
                </a:cxn>
                <a:cxn ang="0">
                  <a:pos x="connsiteX4960" y="connsiteY4960"/>
                </a:cxn>
                <a:cxn ang="0">
                  <a:pos x="connsiteX4961" y="connsiteY4961"/>
                </a:cxn>
                <a:cxn ang="0">
                  <a:pos x="connsiteX4962" y="connsiteY4962"/>
                </a:cxn>
                <a:cxn ang="0">
                  <a:pos x="connsiteX4963" y="connsiteY4963"/>
                </a:cxn>
                <a:cxn ang="0">
                  <a:pos x="connsiteX4964" y="connsiteY4964"/>
                </a:cxn>
                <a:cxn ang="0">
                  <a:pos x="connsiteX4965" y="connsiteY4965"/>
                </a:cxn>
                <a:cxn ang="0">
                  <a:pos x="connsiteX4966" y="connsiteY4966"/>
                </a:cxn>
                <a:cxn ang="0">
                  <a:pos x="connsiteX4967" y="connsiteY4967"/>
                </a:cxn>
                <a:cxn ang="0">
                  <a:pos x="connsiteX4968" y="connsiteY4968"/>
                </a:cxn>
                <a:cxn ang="0">
                  <a:pos x="connsiteX4969" y="connsiteY4969"/>
                </a:cxn>
                <a:cxn ang="0">
                  <a:pos x="connsiteX4970" y="connsiteY4970"/>
                </a:cxn>
                <a:cxn ang="0">
                  <a:pos x="connsiteX4971" y="connsiteY4971"/>
                </a:cxn>
                <a:cxn ang="0">
                  <a:pos x="connsiteX4972" y="connsiteY4972"/>
                </a:cxn>
                <a:cxn ang="0">
                  <a:pos x="connsiteX4973" y="connsiteY4973"/>
                </a:cxn>
                <a:cxn ang="0">
                  <a:pos x="connsiteX4974" y="connsiteY4974"/>
                </a:cxn>
                <a:cxn ang="0">
                  <a:pos x="connsiteX4975" y="connsiteY4975"/>
                </a:cxn>
                <a:cxn ang="0">
                  <a:pos x="connsiteX4976" y="connsiteY4976"/>
                </a:cxn>
                <a:cxn ang="0">
                  <a:pos x="connsiteX4977" y="connsiteY4977"/>
                </a:cxn>
                <a:cxn ang="0">
                  <a:pos x="connsiteX4978" y="connsiteY4978"/>
                </a:cxn>
                <a:cxn ang="0">
                  <a:pos x="connsiteX4979" y="connsiteY4979"/>
                </a:cxn>
                <a:cxn ang="0">
                  <a:pos x="connsiteX4980" y="connsiteY4980"/>
                </a:cxn>
                <a:cxn ang="0">
                  <a:pos x="connsiteX4981" y="connsiteY4981"/>
                </a:cxn>
                <a:cxn ang="0">
                  <a:pos x="connsiteX4982" y="connsiteY4982"/>
                </a:cxn>
                <a:cxn ang="0">
                  <a:pos x="connsiteX4983" y="connsiteY4983"/>
                </a:cxn>
                <a:cxn ang="0">
                  <a:pos x="connsiteX4984" y="connsiteY4984"/>
                </a:cxn>
                <a:cxn ang="0">
                  <a:pos x="connsiteX4985" y="connsiteY4985"/>
                </a:cxn>
                <a:cxn ang="0">
                  <a:pos x="connsiteX4986" y="connsiteY4986"/>
                </a:cxn>
                <a:cxn ang="0">
                  <a:pos x="connsiteX4987" y="connsiteY4987"/>
                </a:cxn>
                <a:cxn ang="0">
                  <a:pos x="connsiteX4988" y="connsiteY4988"/>
                </a:cxn>
                <a:cxn ang="0">
                  <a:pos x="connsiteX4989" y="connsiteY4989"/>
                </a:cxn>
                <a:cxn ang="0">
                  <a:pos x="connsiteX4990" y="connsiteY4990"/>
                </a:cxn>
                <a:cxn ang="0">
                  <a:pos x="connsiteX4991" y="connsiteY4991"/>
                </a:cxn>
                <a:cxn ang="0">
                  <a:pos x="connsiteX4992" y="connsiteY4992"/>
                </a:cxn>
                <a:cxn ang="0">
                  <a:pos x="connsiteX4993" y="connsiteY4993"/>
                </a:cxn>
                <a:cxn ang="0">
                  <a:pos x="connsiteX4994" y="connsiteY4994"/>
                </a:cxn>
                <a:cxn ang="0">
                  <a:pos x="connsiteX4995" y="connsiteY4995"/>
                </a:cxn>
                <a:cxn ang="0">
                  <a:pos x="connsiteX4996" y="connsiteY4996"/>
                </a:cxn>
                <a:cxn ang="0">
                  <a:pos x="connsiteX4997" y="connsiteY4997"/>
                </a:cxn>
                <a:cxn ang="0">
                  <a:pos x="connsiteX4998" y="connsiteY4998"/>
                </a:cxn>
                <a:cxn ang="0">
                  <a:pos x="connsiteX4999" y="connsiteY4999"/>
                </a:cxn>
                <a:cxn ang="0">
                  <a:pos x="connsiteX5000" y="connsiteY5000"/>
                </a:cxn>
                <a:cxn ang="0">
                  <a:pos x="connsiteX5001" y="connsiteY5001"/>
                </a:cxn>
                <a:cxn ang="0">
                  <a:pos x="connsiteX5002" y="connsiteY5002"/>
                </a:cxn>
                <a:cxn ang="0">
                  <a:pos x="connsiteX5003" y="connsiteY5003"/>
                </a:cxn>
                <a:cxn ang="0">
                  <a:pos x="connsiteX5004" y="connsiteY5004"/>
                </a:cxn>
                <a:cxn ang="0">
                  <a:pos x="connsiteX5005" y="connsiteY5005"/>
                </a:cxn>
                <a:cxn ang="0">
                  <a:pos x="connsiteX5006" y="connsiteY5006"/>
                </a:cxn>
                <a:cxn ang="0">
                  <a:pos x="connsiteX5007" y="connsiteY5007"/>
                </a:cxn>
                <a:cxn ang="0">
                  <a:pos x="connsiteX5008" y="connsiteY5008"/>
                </a:cxn>
                <a:cxn ang="0">
                  <a:pos x="connsiteX5009" y="connsiteY5009"/>
                </a:cxn>
                <a:cxn ang="0">
                  <a:pos x="connsiteX5010" y="connsiteY5010"/>
                </a:cxn>
                <a:cxn ang="0">
                  <a:pos x="connsiteX5011" y="connsiteY5011"/>
                </a:cxn>
                <a:cxn ang="0">
                  <a:pos x="connsiteX5012" y="connsiteY5012"/>
                </a:cxn>
                <a:cxn ang="0">
                  <a:pos x="connsiteX5013" y="connsiteY5013"/>
                </a:cxn>
                <a:cxn ang="0">
                  <a:pos x="connsiteX5014" y="connsiteY5014"/>
                </a:cxn>
                <a:cxn ang="0">
                  <a:pos x="connsiteX5015" y="connsiteY5015"/>
                </a:cxn>
                <a:cxn ang="0">
                  <a:pos x="connsiteX5016" y="connsiteY5016"/>
                </a:cxn>
                <a:cxn ang="0">
                  <a:pos x="connsiteX5017" y="connsiteY5017"/>
                </a:cxn>
                <a:cxn ang="0">
                  <a:pos x="connsiteX5018" y="connsiteY5018"/>
                </a:cxn>
                <a:cxn ang="0">
                  <a:pos x="connsiteX5019" y="connsiteY5019"/>
                </a:cxn>
                <a:cxn ang="0">
                  <a:pos x="connsiteX5020" y="connsiteY5020"/>
                </a:cxn>
                <a:cxn ang="0">
                  <a:pos x="connsiteX5021" y="connsiteY5021"/>
                </a:cxn>
                <a:cxn ang="0">
                  <a:pos x="connsiteX5022" y="connsiteY5022"/>
                </a:cxn>
                <a:cxn ang="0">
                  <a:pos x="connsiteX5023" y="connsiteY5023"/>
                </a:cxn>
                <a:cxn ang="0">
                  <a:pos x="connsiteX5024" y="connsiteY5024"/>
                </a:cxn>
                <a:cxn ang="0">
                  <a:pos x="connsiteX5025" y="connsiteY5025"/>
                </a:cxn>
                <a:cxn ang="0">
                  <a:pos x="connsiteX5026" y="connsiteY5026"/>
                </a:cxn>
                <a:cxn ang="0">
                  <a:pos x="connsiteX5027" y="connsiteY5027"/>
                </a:cxn>
                <a:cxn ang="0">
                  <a:pos x="connsiteX5028" y="connsiteY5028"/>
                </a:cxn>
                <a:cxn ang="0">
                  <a:pos x="connsiteX5029" y="connsiteY5029"/>
                </a:cxn>
                <a:cxn ang="0">
                  <a:pos x="connsiteX5030" y="connsiteY5030"/>
                </a:cxn>
                <a:cxn ang="0">
                  <a:pos x="connsiteX5031" y="connsiteY5031"/>
                </a:cxn>
                <a:cxn ang="0">
                  <a:pos x="connsiteX5032" y="connsiteY5032"/>
                </a:cxn>
                <a:cxn ang="0">
                  <a:pos x="connsiteX5033" y="connsiteY5033"/>
                </a:cxn>
                <a:cxn ang="0">
                  <a:pos x="connsiteX5034" y="connsiteY5034"/>
                </a:cxn>
                <a:cxn ang="0">
                  <a:pos x="connsiteX5035" y="connsiteY5035"/>
                </a:cxn>
                <a:cxn ang="0">
                  <a:pos x="connsiteX5036" y="connsiteY5036"/>
                </a:cxn>
                <a:cxn ang="0">
                  <a:pos x="connsiteX5037" y="connsiteY5037"/>
                </a:cxn>
                <a:cxn ang="0">
                  <a:pos x="connsiteX5038" y="connsiteY5038"/>
                </a:cxn>
                <a:cxn ang="0">
                  <a:pos x="connsiteX5039" y="connsiteY5039"/>
                </a:cxn>
                <a:cxn ang="0">
                  <a:pos x="connsiteX5040" y="connsiteY5040"/>
                </a:cxn>
                <a:cxn ang="0">
                  <a:pos x="connsiteX5041" y="connsiteY5041"/>
                </a:cxn>
                <a:cxn ang="0">
                  <a:pos x="connsiteX5042" y="connsiteY5042"/>
                </a:cxn>
                <a:cxn ang="0">
                  <a:pos x="connsiteX5043" y="connsiteY5043"/>
                </a:cxn>
                <a:cxn ang="0">
                  <a:pos x="connsiteX5044" y="connsiteY5044"/>
                </a:cxn>
                <a:cxn ang="0">
                  <a:pos x="connsiteX5045" y="connsiteY5045"/>
                </a:cxn>
                <a:cxn ang="0">
                  <a:pos x="connsiteX5046" y="connsiteY5046"/>
                </a:cxn>
                <a:cxn ang="0">
                  <a:pos x="connsiteX5047" y="connsiteY5047"/>
                </a:cxn>
                <a:cxn ang="0">
                  <a:pos x="connsiteX5048" y="connsiteY5048"/>
                </a:cxn>
                <a:cxn ang="0">
                  <a:pos x="connsiteX5049" y="connsiteY5049"/>
                </a:cxn>
                <a:cxn ang="0">
                  <a:pos x="connsiteX5050" y="connsiteY5050"/>
                </a:cxn>
                <a:cxn ang="0">
                  <a:pos x="connsiteX5051" y="connsiteY5051"/>
                </a:cxn>
                <a:cxn ang="0">
                  <a:pos x="connsiteX5052" y="connsiteY5052"/>
                </a:cxn>
                <a:cxn ang="0">
                  <a:pos x="connsiteX5053" y="connsiteY5053"/>
                </a:cxn>
                <a:cxn ang="0">
                  <a:pos x="connsiteX5054" y="connsiteY5054"/>
                </a:cxn>
                <a:cxn ang="0">
                  <a:pos x="connsiteX5055" y="connsiteY5055"/>
                </a:cxn>
                <a:cxn ang="0">
                  <a:pos x="connsiteX5056" y="connsiteY5056"/>
                </a:cxn>
                <a:cxn ang="0">
                  <a:pos x="connsiteX5057" y="connsiteY5057"/>
                </a:cxn>
                <a:cxn ang="0">
                  <a:pos x="connsiteX5058" y="connsiteY5058"/>
                </a:cxn>
                <a:cxn ang="0">
                  <a:pos x="connsiteX5059" y="connsiteY5059"/>
                </a:cxn>
                <a:cxn ang="0">
                  <a:pos x="connsiteX5060" y="connsiteY5060"/>
                </a:cxn>
                <a:cxn ang="0">
                  <a:pos x="connsiteX5061" y="connsiteY5061"/>
                </a:cxn>
                <a:cxn ang="0">
                  <a:pos x="connsiteX5062" y="connsiteY5062"/>
                </a:cxn>
                <a:cxn ang="0">
                  <a:pos x="connsiteX5063" y="connsiteY5063"/>
                </a:cxn>
                <a:cxn ang="0">
                  <a:pos x="connsiteX5064" y="connsiteY5064"/>
                </a:cxn>
                <a:cxn ang="0">
                  <a:pos x="connsiteX5065" y="connsiteY5065"/>
                </a:cxn>
                <a:cxn ang="0">
                  <a:pos x="connsiteX5066" y="connsiteY5066"/>
                </a:cxn>
                <a:cxn ang="0">
                  <a:pos x="connsiteX5067" y="connsiteY5067"/>
                </a:cxn>
                <a:cxn ang="0">
                  <a:pos x="connsiteX5068" y="connsiteY5068"/>
                </a:cxn>
                <a:cxn ang="0">
                  <a:pos x="connsiteX5069" y="connsiteY5069"/>
                </a:cxn>
                <a:cxn ang="0">
                  <a:pos x="connsiteX5070" y="connsiteY5070"/>
                </a:cxn>
                <a:cxn ang="0">
                  <a:pos x="connsiteX5071" y="connsiteY5071"/>
                </a:cxn>
                <a:cxn ang="0">
                  <a:pos x="connsiteX5072" y="connsiteY5072"/>
                </a:cxn>
                <a:cxn ang="0">
                  <a:pos x="connsiteX5073" y="connsiteY5073"/>
                </a:cxn>
                <a:cxn ang="0">
                  <a:pos x="connsiteX5074" y="connsiteY5074"/>
                </a:cxn>
                <a:cxn ang="0">
                  <a:pos x="connsiteX5075" y="connsiteY5075"/>
                </a:cxn>
                <a:cxn ang="0">
                  <a:pos x="connsiteX5076" y="connsiteY5076"/>
                </a:cxn>
                <a:cxn ang="0">
                  <a:pos x="connsiteX5077" y="connsiteY5077"/>
                </a:cxn>
                <a:cxn ang="0">
                  <a:pos x="connsiteX5078" y="connsiteY5078"/>
                </a:cxn>
                <a:cxn ang="0">
                  <a:pos x="connsiteX5079" y="connsiteY5079"/>
                </a:cxn>
                <a:cxn ang="0">
                  <a:pos x="connsiteX5080" y="connsiteY5080"/>
                </a:cxn>
                <a:cxn ang="0">
                  <a:pos x="connsiteX5081" y="connsiteY5081"/>
                </a:cxn>
                <a:cxn ang="0">
                  <a:pos x="connsiteX5082" y="connsiteY5082"/>
                </a:cxn>
                <a:cxn ang="0">
                  <a:pos x="connsiteX5083" y="connsiteY5083"/>
                </a:cxn>
                <a:cxn ang="0">
                  <a:pos x="connsiteX5084" y="connsiteY5084"/>
                </a:cxn>
                <a:cxn ang="0">
                  <a:pos x="connsiteX5085" y="connsiteY5085"/>
                </a:cxn>
                <a:cxn ang="0">
                  <a:pos x="connsiteX5086" y="connsiteY5086"/>
                </a:cxn>
                <a:cxn ang="0">
                  <a:pos x="connsiteX5087" y="connsiteY5087"/>
                </a:cxn>
                <a:cxn ang="0">
                  <a:pos x="connsiteX5088" y="connsiteY5088"/>
                </a:cxn>
                <a:cxn ang="0">
                  <a:pos x="connsiteX5089" y="connsiteY5089"/>
                </a:cxn>
                <a:cxn ang="0">
                  <a:pos x="connsiteX5090" y="connsiteY5090"/>
                </a:cxn>
                <a:cxn ang="0">
                  <a:pos x="connsiteX5091" y="connsiteY5091"/>
                </a:cxn>
                <a:cxn ang="0">
                  <a:pos x="connsiteX5092" y="connsiteY5092"/>
                </a:cxn>
                <a:cxn ang="0">
                  <a:pos x="connsiteX5093" y="connsiteY5093"/>
                </a:cxn>
                <a:cxn ang="0">
                  <a:pos x="connsiteX5094" y="connsiteY5094"/>
                </a:cxn>
                <a:cxn ang="0">
                  <a:pos x="connsiteX5095" y="connsiteY5095"/>
                </a:cxn>
                <a:cxn ang="0">
                  <a:pos x="connsiteX5096" y="connsiteY5096"/>
                </a:cxn>
                <a:cxn ang="0">
                  <a:pos x="connsiteX5097" y="connsiteY5097"/>
                </a:cxn>
                <a:cxn ang="0">
                  <a:pos x="connsiteX5098" y="connsiteY5098"/>
                </a:cxn>
                <a:cxn ang="0">
                  <a:pos x="connsiteX5099" y="connsiteY5099"/>
                </a:cxn>
                <a:cxn ang="0">
                  <a:pos x="connsiteX5100" y="connsiteY5100"/>
                </a:cxn>
                <a:cxn ang="0">
                  <a:pos x="connsiteX5101" y="connsiteY5101"/>
                </a:cxn>
                <a:cxn ang="0">
                  <a:pos x="connsiteX5102" y="connsiteY5102"/>
                </a:cxn>
                <a:cxn ang="0">
                  <a:pos x="connsiteX5103" y="connsiteY5103"/>
                </a:cxn>
                <a:cxn ang="0">
                  <a:pos x="connsiteX5104" y="connsiteY5104"/>
                </a:cxn>
                <a:cxn ang="0">
                  <a:pos x="connsiteX5105" y="connsiteY5105"/>
                </a:cxn>
                <a:cxn ang="0">
                  <a:pos x="connsiteX5106" y="connsiteY5106"/>
                </a:cxn>
                <a:cxn ang="0">
                  <a:pos x="connsiteX5107" y="connsiteY5107"/>
                </a:cxn>
                <a:cxn ang="0">
                  <a:pos x="connsiteX5108" y="connsiteY5108"/>
                </a:cxn>
                <a:cxn ang="0">
                  <a:pos x="connsiteX5109" y="connsiteY5109"/>
                </a:cxn>
                <a:cxn ang="0">
                  <a:pos x="connsiteX5110" y="connsiteY5110"/>
                </a:cxn>
                <a:cxn ang="0">
                  <a:pos x="connsiteX5111" y="connsiteY5111"/>
                </a:cxn>
                <a:cxn ang="0">
                  <a:pos x="connsiteX5112" y="connsiteY5112"/>
                </a:cxn>
                <a:cxn ang="0">
                  <a:pos x="connsiteX5113" y="connsiteY5113"/>
                </a:cxn>
                <a:cxn ang="0">
                  <a:pos x="connsiteX5114" y="connsiteY5114"/>
                </a:cxn>
                <a:cxn ang="0">
                  <a:pos x="connsiteX5115" y="connsiteY5115"/>
                </a:cxn>
                <a:cxn ang="0">
                  <a:pos x="connsiteX5116" y="connsiteY5116"/>
                </a:cxn>
                <a:cxn ang="0">
                  <a:pos x="connsiteX5117" y="connsiteY5117"/>
                </a:cxn>
                <a:cxn ang="0">
                  <a:pos x="connsiteX5118" y="connsiteY5118"/>
                </a:cxn>
                <a:cxn ang="0">
                  <a:pos x="connsiteX5119" y="connsiteY5119"/>
                </a:cxn>
                <a:cxn ang="0">
                  <a:pos x="connsiteX5120" y="connsiteY5120"/>
                </a:cxn>
                <a:cxn ang="0">
                  <a:pos x="connsiteX5121" y="connsiteY5121"/>
                </a:cxn>
                <a:cxn ang="0">
                  <a:pos x="connsiteX5122" y="connsiteY5122"/>
                </a:cxn>
                <a:cxn ang="0">
                  <a:pos x="connsiteX5123" y="connsiteY5123"/>
                </a:cxn>
                <a:cxn ang="0">
                  <a:pos x="connsiteX5124" y="connsiteY5124"/>
                </a:cxn>
                <a:cxn ang="0">
                  <a:pos x="connsiteX5125" y="connsiteY5125"/>
                </a:cxn>
                <a:cxn ang="0">
                  <a:pos x="connsiteX5126" y="connsiteY5126"/>
                </a:cxn>
                <a:cxn ang="0">
                  <a:pos x="connsiteX5127" y="connsiteY5127"/>
                </a:cxn>
                <a:cxn ang="0">
                  <a:pos x="connsiteX5128" y="connsiteY5128"/>
                </a:cxn>
                <a:cxn ang="0">
                  <a:pos x="connsiteX5129" y="connsiteY5129"/>
                </a:cxn>
                <a:cxn ang="0">
                  <a:pos x="connsiteX5130" y="connsiteY5130"/>
                </a:cxn>
                <a:cxn ang="0">
                  <a:pos x="connsiteX5131" y="connsiteY5131"/>
                </a:cxn>
                <a:cxn ang="0">
                  <a:pos x="connsiteX5132" y="connsiteY5132"/>
                </a:cxn>
                <a:cxn ang="0">
                  <a:pos x="connsiteX5133" y="connsiteY5133"/>
                </a:cxn>
                <a:cxn ang="0">
                  <a:pos x="connsiteX5134" y="connsiteY5134"/>
                </a:cxn>
                <a:cxn ang="0">
                  <a:pos x="connsiteX5135" y="connsiteY5135"/>
                </a:cxn>
                <a:cxn ang="0">
                  <a:pos x="connsiteX5136" y="connsiteY5136"/>
                </a:cxn>
                <a:cxn ang="0">
                  <a:pos x="connsiteX5137" y="connsiteY5137"/>
                </a:cxn>
                <a:cxn ang="0">
                  <a:pos x="connsiteX5138" y="connsiteY5138"/>
                </a:cxn>
                <a:cxn ang="0">
                  <a:pos x="connsiteX5139" y="connsiteY5139"/>
                </a:cxn>
                <a:cxn ang="0">
                  <a:pos x="connsiteX5140" y="connsiteY5140"/>
                </a:cxn>
                <a:cxn ang="0">
                  <a:pos x="connsiteX5141" y="connsiteY5141"/>
                </a:cxn>
                <a:cxn ang="0">
                  <a:pos x="connsiteX5142" y="connsiteY5142"/>
                </a:cxn>
                <a:cxn ang="0">
                  <a:pos x="connsiteX5143" y="connsiteY5143"/>
                </a:cxn>
                <a:cxn ang="0">
                  <a:pos x="connsiteX5144" y="connsiteY5144"/>
                </a:cxn>
                <a:cxn ang="0">
                  <a:pos x="connsiteX5145" y="connsiteY5145"/>
                </a:cxn>
                <a:cxn ang="0">
                  <a:pos x="connsiteX5146" y="connsiteY5146"/>
                </a:cxn>
                <a:cxn ang="0">
                  <a:pos x="connsiteX5147" y="connsiteY5147"/>
                </a:cxn>
                <a:cxn ang="0">
                  <a:pos x="connsiteX5148" y="connsiteY5148"/>
                </a:cxn>
                <a:cxn ang="0">
                  <a:pos x="connsiteX5149" y="connsiteY5149"/>
                </a:cxn>
                <a:cxn ang="0">
                  <a:pos x="connsiteX5150" y="connsiteY5150"/>
                </a:cxn>
                <a:cxn ang="0">
                  <a:pos x="connsiteX5151" y="connsiteY5151"/>
                </a:cxn>
                <a:cxn ang="0">
                  <a:pos x="connsiteX5152" y="connsiteY5152"/>
                </a:cxn>
                <a:cxn ang="0">
                  <a:pos x="connsiteX5153" y="connsiteY5153"/>
                </a:cxn>
                <a:cxn ang="0">
                  <a:pos x="connsiteX5154" y="connsiteY5154"/>
                </a:cxn>
                <a:cxn ang="0">
                  <a:pos x="connsiteX5155" y="connsiteY5155"/>
                </a:cxn>
                <a:cxn ang="0">
                  <a:pos x="connsiteX5156" y="connsiteY5156"/>
                </a:cxn>
                <a:cxn ang="0">
                  <a:pos x="connsiteX5157" y="connsiteY5157"/>
                </a:cxn>
                <a:cxn ang="0">
                  <a:pos x="connsiteX5158" y="connsiteY5158"/>
                </a:cxn>
                <a:cxn ang="0">
                  <a:pos x="connsiteX5159" y="connsiteY5159"/>
                </a:cxn>
                <a:cxn ang="0">
                  <a:pos x="connsiteX5160" y="connsiteY5160"/>
                </a:cxn>
                <a:cxn ang="0">
                  <a:pos x="connsiteX5161" y="connsiteY5161"/>
                </a:cxn>
                <a:cxn ang="0">
                  <a:pos x="connsiteX5162" y="connsiteY5162"/>
                </a:cxn>
                <a:cxn ang="0">
                  <a:pos x="connsiteX5163" y="connsiteY5163"/>
                </a:cxn>
                <a:cxn ang="0">
                  <a:pos x="connsiteX5164" y="connsiteY5164"/>
                </a:cxn>
                <a:cxn ang="0">
                  <a:pos x="connsiteX5165" y="connsiteY5165"/>
                </a:cxn>
                <a:cxn ang="0">
                  <a:pos x="connsiteX5166" y="connsiteY5166"/>
                </a:cxn>
                <a:cxn ang="0">
                  <a:pos x="connsiteX5167" y="connsiteY5167"/>
                </a:cxn>
                <a:cxn ang="0">
                  <a:pos x="connsiteX5168" y="connsiteY5168"/>
                </a:cxn>
                <a:cxn ang="0">
                  <a:pos x="connsiteX5169" y="connsiteY5169"/>
                </a:cxn>
                <a:cxn ang="0">
                  <a:pos x="connsiteX5170" y="connsiteY5170"/>
                </a:cxn>
                <a:cxn ang="0">
                  <a:pos x="connsiteX5171" y="connsiteY5171"/>
                </a:cxn>
                <a:cxn ang="0">
                  <a:pos x="connsiteX5172" y="connsiteY5172"/>
                </a:cxn>
                <a:cxn ang="0">
                  <a:pos x="connsiteX5173" y="connsiteY5173"/>
                </a:cxn>
                <a:cxn ang="0">
                  <a:pos x="connsiteX5174" y="connsiteY5174"/>
                </a:cxn>
                <a:cxn ang="0">
                  <a:pos x="connsiteX5175" y="connsiteY5175"/>
                </a:cxn>
                <a:cxn ang="0">
                  <a:pos x="connsiteX5176" y="connsiteY5176"/>
                </a:cxn>
                <a:cxn ang="0">
                  <a:pos x="connsiteX5177" y="connsiteY5177"/>
                </a:cxn>
                <a:cxn ang="0">
                  <a:pos x="connsiteX5178" y="connsiteY5178"/>
                </a:cxn>
                <a:cxn ang="0">
                  <a:pos x="connsiteX5179" y="connsiteY5179"/>
                </a:cxn>
                <a:cxn ang="0">
                  <a:pos x="connsiteX5180" y="connsiteY5180"/>
                </a:cxn>
                <a:cxn ang="0">
                  <a:pos x="connsiteX5181" y="connsiteY5181"/>
                </a:cxn>
                <a:cxn ang="0">
                  <a:pos x="connsiteX5182" y="connsiteY5182"/>
                </a:cxn>
                <a:cxn ang="0">
                  <a:pos x="connsiteX5183" y="connsiteY5183"/>
                </a:cxn>
                <a:cxn ang="0">
                  <a:pos x="connsiteX5184" y="connsiteY5184"/>
                </a:cxn>
                <a:cxn ang="0">
                  <a:pos x="connsiteX5185" y="connsiteY5185"/>
                </a:cxn>
                <a:cxn ang="0">
                  <a:pos x="connsiteX5186" y="connsiteY5186"/>
                </a:cxn>
                <a:cxn ang="0">
                  <a:pos x="connsiteX5187" y="connsiteY5187"/>
                </a:cxn>
                <a:cxn ang="0">
                  <a:pos x="connsiteX5188" y="connsiteY5188"/>
                </a:cxn>
                <a:cxn ang="0">
                  <a:pos x="connsiteX5189" y="connsiteY5189"/>
                </a:cxn>
                <a:cxn ang="0">
                  <a:pos x="connsiteX5190" y="connsiteY5190"/>
                </a:cxn>
                <a:cxn ang="0">
                  <a:pos x="connsiteX5191" y="connsiteY5191"/>
                </a:cxn>
                <a:cxn ang="0">
                  <a:pos x="connsiteX5192" y="connsiteY5192"/>
                </a:cxn>
                <a:cxn ang="0">
                  <a:pos x="connsiteX5193" y="connsiteY5193"/>
                </a:cxn>
                <a:cxn ang="0">
                  <a:pos x="connsiteX5194" y="connsiteY5194"/>
                </a:cxn>
                <a:cxn ang="0">
                  <a:pos x="connsiteX5195" y="connsiteY5195"/>
                </a:cxn>
                <a:cxn ang="0">
                  <a:pos x="connsiteX5196" y="connsiteY5196"/>
                </a:cxn>
                <a:cxn ang="0">
                  <a:pos x="connsiteX5197" y="connsiteY5197"/>
                </a:cxn>
                <a:cxn ang="0">
                  <a:pos x="connsiteX5198" y="connsiteY5198"/>
                </a:cxn>
                <a:cxn ang="0">
                  <a:pos x="connsiteX5199" y="connsiteY5199"/>
                </a:cxn>
                <a:cxn ang="0">
                  <a:pos x="connsiteX5200" y="connsiteY5200"/>
                </a:cxn>
                <a:cxn ang="0">
                  <a:pos x="connsiteX5201" y="connsiteY5201"/>
                </a:cxn>
                <a:cxn ang="0">
                  <a:pos x="connsiteX5202" y="connsiteY5202"/>
                </a:cxn>
                <a:cxn ang="0">
                  <a:pos x="connsiteX5203" y="connsiteY5203"/>
                </a:cxn>
                <a:cxn ang="0">
                  <a:pos x="connsiteX5204" y="connsiteY5204"/>
                </a:cxn>
                <a:cxn ang="0">
                  <a:pos x="connsiteX5205" y="connsiteY5205"/>
                </a:cxn>
                <a:cxn ang="0">
                  <a:pos x="connsiteX5206" y="connsiteY5206"/>
                </a:cxn>
                <a:cxn ang="0">
                  <a:pos x="connsiteX5207" y="connsiteY5207"/>
                </a:cxn>
                <a:cxn ang="0">
                  <a:pos x="connsiteX5208" y="connsiteY5208"/>
                </a:cxn>
                <a:cxn ang="0">
                  <a:pos x="connsiteX5209" y="connsiteY5209"/>
                </a:cxn>
                <a:cxn ang="0">
                  <a:pos x="connsiteX5210" y="connsiteY5210"/>
                </a:cxn>
                <a:cxn ang="0">
                  <a:pos x="connsiteX5211" y="connsiteY5211"/>
                </a:cxn>
                <a:cxn ang="0">
                  <a:pos x="connsiteX5212" y="connsiteY5212"/>
                </a:cxn>
                <a:cxn ang="0">
                  <a:pos x="connsiteX5213" y="connsiteY5213"/>
                </a:cxn>
                <a:cxn ang="0">
                  <a:pos x="connsiteX5214" y="connsiteY5214"/>
                </a:cxn>
                <a:cxn ang="0">
                  <a:pos x="connsiteX5215" y="connsiteY5215"/>
                </a:cxn>
                <a:cxn ang="0">
                  <a:pos x="connsiteX5216" y="connsiteY5216"/>
                </a:cxn>
                <a:cxn ang="0">
                  <a:pos x="connsiteX5217" y="connsiteY5217"/>
                </a:cxn>
                <a:cxn ang="0">
                  <a:pos x="connsiteX5218" y="connsiteY5218"/>
                </a:cxn>
                <a:cxn ang="0">
                  <a:pos x="connsiteX5219" y="connsiteY5219"/>
                </a:cxn>
                <a:cxn ang="0">
                  <a:pos x="connsiteX5220" y="connsiteY5220"/>
                </a:cxn>
                <a:cxn ang="0">
                  <a:pos x="connsiteX5221" y="connsiteY5221"/>
                </a:cxn>
                <a:cxn ang="0">
                  <a:pos x="connsiteX5222" y="connsiteY5222"/>
                </a:cxn>
                <a:cxn ang="0">
                  <a:pos x="connsiteX5223" y="connsiteY5223"/>
                </a:cxn>
                <a:cxn ang="0">
                  <a:pos x="connsiteX5224" y="connsiteY5224"/>
                </a:cxn>
                <a:cxn ang="0">
                  <a:pos x="connsiteX5225" y="connsiteY5225"/>
                </a:cxn>
                <a:cxn ang="0">
                  <a:pos x="connsiteX5226" y="connsiteY5226"/>
                </a:cxn>
                <a:cxn ang="0">
                  <a:pos x="connsiteX5227" y="connsiteY5227"/>
                </a:cxn>
                <a:cxn ang="0">
                  <a:pos x="connsiteX5228" y="connsiteY5228"/>
                </a:cxn>
                <a:cxn ang="0">
                  <a:pos x="connsiteX5229" y="connsiteY5229"/>
                </a:cxn>
                <a:cxn ang="0">
                  <a:pos x="connsiteX5230" y="connsiteY5230"/>
                </a:cxn>
                <a:cxn ang="0">
                  <a:pos x="connsiteX5231" y="connsiteY5231"/>
                </a:cxn>
                <a:cxn ang="0">
                  <a:pos x="connsiteX5232" y="connsiteY5232"/>
                </a:cxn>
                <a:cxn ang="0">
                  <a:pos x="connsiteX5233" y="connsiteY5233"/>
                </a:cxn>
                <a:cxn ang="0">
                  <a:pos x="connsiteX5234" y="connsiteY5234"/>
                </a:cxn>
                <a:cxn ang="0">
                  <a:pos x="connsiteX5235" y="connsiteY5235"/>
                </a:cxn>
                <a:cxn ang="0">
                  <a:pos x="connsiteX5236" y="connsiteY5236"/>
                </a:cxn>
                <a:cxn ang="0">
                  <a:pos x="connsiteX5237" y="connsiteY5237"/>
                </a:cxn>
                <a:cxn ang="0">
                  <a:pos x="connsiteX5238" y="connsiteY5238"/>
                </a:cxn>
                <a:cxn ang="0">
                  <a:pos x="connsiteX5239" y="connsiteY5239"/>
                </a:cxn>
                <a:cxn ang="0">
                  <a:pos x="connsiteX5240" y="connsiteY5240"/>
                </a:cxn>
                <a:cxn ang="0">
                  <a:pos x="connsiteX5241" y="connsiteY5241"/>
                </a:cxn>
                <a:cxn ang="0">
                  <a:pos x="connsiteX5242" y="connsiteY5242"/>
                </a:cxn>
                <a:cxn ang="0">
                  <a:pos x="connsiteX5243" y="connsiteY5243"/>
                </a:cxn>
                <a:cxn ang="0">
                  <a:pos x="connsiteX5244" y="connsiteY5244"/>
                </a:cxn>
                <a:cxn ang="0">
                  <a:pos x="connsiteX5245" y="connsiteY5245"/>
                </a:cxn>
                <a:cxn ang="0">
                  <a:pos x="connsiteX5246" y="connsiteY5246"/>
                </a:cxn>
                <a:cxn ang="0">
                  <a:pos x="connsiteX5247" y="connsiteY5247"/>
                </a:cxn>
                <a:cxn ang="0">
                  <a:pos x="connsiteX5248" y="connsiteY5248"/>
                </a:cxn>
                <a:cxn ang="0">
                  <a:pos x="connsiteX5249" y="connsiteY5249"/>
                </a:cxn>
                <a:cxn ang="0">
                  <a:pos x="connsiteX5250" y="connsiteY5250"/>
                </a:cxn>
                <a:cxn ang="0">
                  <a:pos x="connsiteX5251" y="connsiteY5251"/>
                </a:cxn>
                <a:cxn ang="0">
                  <a:pos x="connsiteX5252" y="connsiteY5252"/>
                </a:cxn>
                <a:cxn ang="0">
                  <a:pos x="connsiteX5253" y="connsiteY5253"/>
                </a:cxn>
                <a:cxn ang="0">
                  <a:pos x="connsiteX5254" y="connsiteY5254"/>
                </a:cxn>
                <a:cxn ang="0">
                  <a:pos x="connsiteX5255" y="connsiteY5255"/>
                </a:cxn>
                <a:cxn ang="0">
                  <a:pos x="connsiteX5256" y="connsiteY5256"/>
                </a:cxn>
                <a:cxn ang="0">
                  <a:pos x="connsiteX5257" y="connsiteY5257"/>
                </a:cxn>
                <a:cxn ang="0">
                  <a:pos x="connsiteX5258" y="connsiteY5258"/>
                </a:cxn>
                <a:cxn ang="0">
                  <a:pos x="connsiteX5259" y="connsiteY5259"/>
                </a:cxn>
                <a:cxn ang="0">
                  <a:pos x="connsiteX5260" y="connsiteY5260"/>
                </a:cxn>
                <a:cxn ang="0">
                  <a:pos x="connsiteX5261" y="connsiteY5261"/>
                </a:cxn>
                <a:cxn ang="0">
                  <a:pos x="connsiteX5262" y="connsiteY5262"/>
                </a:cxn>
                <a:cxn ang="0">
                  <a:pos x="connsiteX5263" y="connsiteY5263"/>
                </a:cxn>
                <a:cxn ang="0">
                  <a:pos x="connsiteX5264" y="connsiteY5264"/>
                </a:cxn>
                <a:cxn ang="0">
                  <a:pos x="connsiteX5265" y="connsiteY5265"/>
                </a:cxn>
                <a:cxn ang="0">
                  <a:pos x="connsiteX5266" y="connsiteY5266"/>
                </a:cxn>
                <a:cxn ang="0">
                  <a:pos x="connsiteX5267" y="connsiteY5267"/>
                </a:cxn>
                <a:cxn ang="0">
                  <a:pos x="connsiteX5268" y="connsiteY5268"/>
                </a:cxn>
                <a:cxn ang="0">
                  <a:pos x="connsiteX5269" y="connsiteY5269"/>
                </a:cxn>
                <a:cxn ang="0">
                  <a:pos x="connsiteX5270" y="connsiteY5270"/>
                </a:cxn>
                <a:cxn ang="0">
                  <a:pos x="connsiteX5271" y="connsiteY5271"/>
                </a:cxn>
                <a:cxn ang="0">
                  <a:pos x="connsiteX5272" y="connsiteY5272"/>
                </a:cxn>
                <a:cxn ang="0">
                  <a:pos x="connsiteX5273" y="connsiteY5273"/>
                </a:cxn>
                <a:cxn ang="0">
                  <a:pos x="connsiteX5274" y="connsiteY5274"/>
                </a:cxn>
                <a:cxn ang="0">
                  <a:pos x="connsiteX5275" y="connsiteY5275"/>
                </a:cxn>
                <a:cxn ang="0">
                  <a:pos x="connsiteX5276" y="connsiteY5276"/>
                </a:cxn>
                <a:cxn ang="0">
                  <a:pos x="connsiteX5277" y="connsiteY5277"/>
                </a:cxn>
                <a:cxn ang="0">
                  <a:pos x="connsiteX5278" y="connsiteY5278"/>
                </a:cxn>
                <a:cxn ang="0">
                  <a:pos x="connsiteX5279" y="connsiteY5279"/>
                </a:cxn>
                <a:cxn ang="0">
                  <a:pos x="connsiteX5280" y="connsiteY5280"/>
                </a:cxn>
                <a:cxn ang="0">
                  <a:pos x="connsiteX5281" y="connsiteY5281"/>
                </a:cxn>
                <a:cxn ang="0">
                  <a:pos x="connsiteX5282" y="connsiteY5282"/>
                </a:cxn>
                <a:cxn ang="0">
                  <a:pos x="connsiteX5283" y="connsiteY5283"/>
                </a:cxn>
                <a:cxn ang="0">
                  <a:pos x="connsiteX5284" y="connsiteY5284"/>
                </a:cxn>
                <a:cxn ang="0">
                  <a:pos x="connsiteX5285" y="connsiteY5285"/>
                </a:cxn>
                <a:cxn ang="0">
                  <a:pos x="connsiteX5286" y="connsiteY5286"/>
                </a:cxn>
                <a:cxn ang="0">
                  <a:pos x="connsiteX5287" y="connsiteY5287"/>
                </a:cxn>
                <a:cxn ang="0">
                  <a:pos x="connsiteX5288" y="connsiteY5288"/>
                </a:cxn>
                <a:cxn ang="0">
                  <a:pos x="connsiteX5289" y="connsiteY5289"/>
                </a:cxn>
                <a:cxn ang="0">
                  <a:pos x="connsiteX5290" y="connsiteY5290"/>
                </a:cxn>
                <a:cxn ang="0">
                  <a:pos x="connsiteX5291" y="connsiteY5291"/>
                </a:cxn>
                <a:cxn ang="0">
                  <a:pos x="connsiteX5292" y="connsiteY5292"/>
                </a:cxn>
                <a:cxn ang="0">
                  <a:pos x="connsiteX5293" y="connsiteY5293"/>
                </a:cxn>
                <a:cxn ang="0">
                  <a:pos x="connsiteX5294" y="connsiteY5294"/>
                </a:cxn>
                <a:cxn ang="0">
                  <a:pos x="connsiteX5295" y="connsiteY5295"/>
                </a:cxn>
                <a:cxn ang="0">
                  <a:pos x="connsiteX5296" y="connsiteY5296"/>
                </a:cxn>
                <a:cxn ang="0">
                  <a:pos x="connsiteX5297" y="connsiteY5297"/>
                </a:cxn>
                <a:cxn ang="0">
                  <a:pos x="connsiteX5298" y="connsiteY5298"/>
                </a:cxn>
                <a:cxn ang="0">
                  <a:pos x="connsiteX5299" y="connsiteY5299"/>
                </a:cxn>
                <a:cxn ang="0">
                  <a:pos x="connsiteX5300" y="connsiteY5300"/>
                </a:cxn>
                <a:cxn ang="0">
                  <a:pos x="connsiteX5301" y="connsiteY5301"/>
                </a:cxn>
                <a:cxn ang="0">
                  <a:pos x="connsiteX5302" y="connsiteY5302"/>
                </a:cxn>
                <a:cxn ang="0">
                  <a:pos x="connsiteX5303" y="connsiteY5303"/>
                </a:cxn>
                <a:cxn ang="0">
                  <a:pos x="connsiteX5304" y="connsiteY5304"/>
                </a:cxn>
                <a:cxn ang="0">
                  <a:pos x="connsiteX5305" y="connsiteY5305"/>
                </a:cxn>
                <a:cxn ang="0">
                  <a:pos x="connsiteX5306" y="connsiteY5306"/>
                </a:cxn>
                <a:cxn ang="0">
                  <a:pos x="connsiteX5307" y="connsiteY5307"/>
                </a:cxn>
                <a:cxn ang="0">
                  <a:pos x="connsiteX5308" y="connsiteY5308"/>
                </a:cxn>
                <a:cxn ang="0">
                  <a:pos x="connsiteX5309" y="connsiteY5309"/>
                </a:cxn>
                <a:cxn ang="0">
                  <a:pos x="connsiteX5310" y="connsiteY5310"/>
                </a:cxn>
                <a:cxn ang="0">
                  <a:pos x="connsiteX5311" y="connsiteY5311"/>
                </a:cxn>
                <a:cxn ang="0">
                  <a:pos x="connsiteX5312" y="connsiteY5312"/>
                </a:cxn>
                <a:cxn ang="0">
                  <a:pos x="connsiteX5313" y="connsiteY5313"/>
                </a:cxn>
                <a:cxn ang="0">
                  <a:pos x="connsiteX5314" y="connsiteY5314"/>
                </a:cxn>
                <a:cxn ang="0">
                  <a:pos x="connsiteX5315" y="connsiteY5315"/>
                </a:cxn>
                <a:cxn ang="0">
                  <a:pos x="connsiteX5316" y="connsiteY5316"/>
                </a:cxn>
                <a:cxn ang="0">
                  <a:pos x="connsiteX5317" y="connsiteY5317"/>
                </a:cxn>
                <a:cxn ang="0">
                  <a:pos x="connsiteX5318" y="connsiteY5318"/>
                </a:cxn>
                <a:cxn ang="0">
                  <a:pos x="connsiteX5319" y="connsiteY5319"/>
                </a:cxn>
                <a:cxn ang="0">
                  <a:pos x="connsiteX5320" y="connsiteY5320"/>
                </a:cxn>
                <a:cxn ang="0">
                  <a:pos x="connsiteX5321" y="connsiteY5321"/>
                </a:cxn>
                <a:cxn ang="0">
                  <a:pos x="connsiteX5322" y="connsiteY5322"/>
                </a:cxn>
                <a:cxn ang="0">
                  <a:pos x="connsiteX5323" y="connsiteY5323"/>
                </a:cxn>
                <a:cxn ang="0">
                  <a:pos x="connsiteX5324" y="connsiteY5324"/>
                </a:cxn>
                <a:cxn ang="0">
                  <a:pos x="connsiteX5325" y="connsiteY5325"/>
                </a:cxn>
                <a:cxn ang="0">
                  <a:pos x="connsiteX5326" y="connsiteY5326"/>
                </a:cxn>
                <a:cxn ang="0">
                  <a:pos x="connsiteX5327" y="connsiteY5327"/>
                </a:cxn>
                <a:cxn ang="0">
                  <a:pos x="connsiteX5328" y="connsiteY5328"/>
                </a:cxn>
                <a:cxn ang="0">
                  <a:pos x="connsiteX5329" y="connsiteY5329"/>
                </a:cxn>
                <a:cxn ang="0">
                  <a:pos x="connsiteX5330" y="connsiteY5330"/>
                </a:cxn>
                <a:cxn ang="0">
                  <a:pos x="connsiteX5331" y="connsiteY5331"/>
                </a:cxn>
                <a:cxn ang="0">
                  <a:pos x="connsiteX5332" y="connsiteY5332"/>
                </a:cxn>
                <a:cxn ang="0">
                  <a:pos x="connsiteX5333" y="connsiteY5333"/>
                </a:cxn>
                <a:cxn ang="0">
                  <a:pos x="connsiteX5334" y="connsiteY5334"/>
                </a:cxn>
                <a:cxn ang="0">
                  <a:pos x="connsiteX5335" y="connsiteY5335"/>
                </a:cxn>
                <a:cxn ang="0">
                  <a:pos x="connsiteX5336" y="connsiteY5336"/>
                </a:cxn>
                <a:cxn ang="0">
                  <a:pos x="connsiteX5337" y="connsiteY5337"/>
                </a:cxn>
                <a:cxn ang="0">
                  <a:pos x="connsiteX5338" y="connsiteY5338"/>
                </a:cxn>
                <a:cxn ang="0">
                  <a:pos x="connsiteX5339" y="connsiteY5339"/>
                </a:cxn>
                <a:cxn ang="0">
                  <a:pos x="connsiteX5340" y="connsiteY5340"/>
                </a:cxn>
                <a:cxn ang="0">
                  <a:pos x="connsiteX5341" y="connsiteY5341"/>
                </a:cxn>
                <a:cxn ang="0">
                  <a:pos x="connsiteX5342" y="connsiteY5342"/>
                </a:cxn>
                <a:cxn ang="0">
                  <a:pos x="connsiteX5343" y="connsiteY5343"/>
                </a:cxn>
                <a:cxn ang="0">
                  <a:pos x="connsiteX5344" y="connsiteY5344"/>
                </a:cxn>
                <a:cxn ang="0">
                  <a:pos x="connsiteX5345" y="connsiteY5345"/>
                </a:cxn>
                <a:cxn ang="0">
                  <a:pos x="connsiteX5346" y="connsiteY5346"/>
                </a:cxn>
                <a:cxn ang="0">
                  <a:pos x="connsiteX5347" y="connsiteY5347"/>
                </a:cxn>
                <a:cxn ang="0">
                  <a:pos x="connsiteX5348" y="connsiteY5348"/>
                </a:cxn>
                <a:cxn ang="0">
                  <a:pos x="connsiteX5349" y="connsiteY5349"/>
                </a:cxn>
                <a:cxn ang="0">
                  <a:pos x="connsiteX5350" y="connsiteY5350"/>
                </a:cxn>
                <a:cxn ang="0">
                  <a:pos x="connsiteX5351" y="connsiteY5351"/>
                </a:cxn>
                <a:cxn ang="0">
                  <a:pos x="connsiteX5352" y="connsiteY5352"/>
                </a:cxn>
                <a:cxn ang="0">
                  <a:pos x="connsiteX5353" y="connsiteY5353"/>
                </a:cxn>
                <a:cxn ang="0">
                  <a:pos x="connsiteX5354" y="connsiteY5354"/>
                </a:cxn>
                <a:cxn ang="0">
                  <a:pos x="connsiteX5355" y="connsiteY5355"/>
                </a:cxn>
                <a:cxn ang="0">
                  <a:pos x="connsiteX5356" y="connsiteY5356"/>
                </a:cxn>
                <a:cxn ang="0">
                  <a:pos x="connsiteX5357" y="connsiteY5357"/>
                </a:cxn>
                <a:cxn ang="0">
                  <a:pos x="connsiteX5358" y="connsiteY5358"/>
                </a:cxn>
                <a:cxn ang="0">
                  <a:pos x="connsiteX5359" y="connsiteY5359"/>
                </a:cxn>
                <a:cxn ang="0">
                  <a:pos x="connsiteX5360" y="connsiteY5360"/>
                </a:cxn>
                <a:cxn ang="0">
                  <a:pos x="connsiteX5361" y="connsiteY5361"/>
                </a:cxn>
                <a:cxn ang="0">
                  <a:pos x="connsiteX5362" y="connsiteY5362"/>
                </a:cxn>
                <a:cxn ang="0">
                  <a:pos x="connsiteX5363" y="connsiteY5363"/>
                </a:cxn>
                <a:cxn ang="0">
                  <a:pos x="connsiteX5364" y="connsiteY5364"/>
                </a:cxn>
                <a:cxn ang="0">
                  <a:pos x="connsiteX5365" y="connsiteY5365"/>
                </a:cxn>
                <a:cxn ang="0">
                  <a:pos x="connsiteX5366" y="connsiteY5366"/>
                </a:cxn>
                <a:cxn ang="0">
                  <a:pos x="connsiteX5367" y="connsiteY5367"/>
                </a:cxn>
                <a:cxn ang="0">
                  <a:pos x="connsiteX5368" y="connsiteY5368"/>
                </a:cxn>
                <a:cxn ang="0">
                  <a:pos x="connsiteX5369" y="connsiteY5369"/>
                </a:cxn>
                <a:cxn ang="0">
                  <a:pos x="connsiteX5370" y="connsiteY5370"/>
                </a:cxn>
                <a:cxn ang="0">
                  <a:pos x="connsiteX5371" y="connsiteY5371"/>
                </a:cxn>
                <a:cxn ang="0">
                  <a:pos x="connsiteX5372" y="connsiteY5372"/>
                </a:cxn>
                <a:cxn ang="0">
                  <a:pos x="connsiteX5373" y="connsiteY5373"/>
                </a:cxn>
                <a:cxn ang="0">
                  <a:pos x="connsiteX5374" y="connsiteY5374"/>
                </a:cxn>
                <a:cxn ang="0">
                  <a:pos x="connsiteX5375" y="connsiteY5375"/>
                </a:cxn>
                <a:cxn ang="0">
                  <a:pos x="connsiteX5376" y="connsiteY5376"/>
                </a:cxn>
                <a:cxn ang="0">
                  <a:pos x="connsiteX5377" y="connsiteY5377"/>
                </a:cxn>
                <a:cxn ang="0">
                  <a:pos x="connsiteX5378" y="connsiteY5378"/>
                </a:cxn>
                <a:cxn ang="0">
                  <a:pos x="connsiteX5379" y="connsiteY5379"/>
                </a:cxn>
                <a:cxn ang="0">
                  <a:pos x="connsiteX5380" y="connsiteY5380"/>
                </a:cxn>
                <a:cxn ang="0">
                  <a:pos x="connsiteX5381" y="connsiteY5381"/>
                </a:cxn>
                <a:cxn ang="0">
                  <a:pos x="connsiteX5382" y="connsiteY5382"/>
                </a:cxn>
                <a:cxn ang="0">
                  <a:pos x="connsiteX5383" y="connsiteY5383"/>
                </a:cxn>
                <a:cxn ang="0">
                  <a:pos x="connsiteX5384" y="connsiteY5384"/>
                </a:cxn>
                <a:cxn ang="0">
                  <a:pos x="connsiteX5385" y="connsiteY5385"/>
                </a:cxn>
                <a:cxn ang="0">
                  <a:pos x="connsiteX5386" y="connsiteY5386"/>
                </a:cxn>
                <a:cxn ang="0">
                  <a:pos x="connsiteX5387" y="connsiteY5387"/>
                </a:cxn>
                <a:cxn ang="0">
                  <a:pos x="connsiteX5388" y="connsiteY5388"/>
                </a:cxn>
                <a:cxn ang="0">
                  <a:pos x="connsiteX5389" y="connsiteY5389"/>
                </a:cxn>
                <a:cxn ang="0">
                  <a:pos x="connsiteX5390" y="connsiteY5390"/>
                </a:cxn>
                <a:cxn ang="0">
                  <a:pos x="connsiteX5391" y="connsiteY5391"/>
                </a:cxn>
                <a:cxn ang="0">
                  <a:pos x="connsiteX5392" y="connsiteY5392"/>
                </a:cxn>
                <a:cxn ang="0">
                  <a:pos x="connsiteX5393" y="connsiteY5393"/>
                </a:cxn>
                <a:cxn ang="0">
                  <a:pos x="connsiteX5394" y="connsiteY5394"/>
                </a:cxn>
                <a:cxn ang="0">
                  <a:pos x="connsiteX5395" y="connsiteY5395"/>
                </a:cxn>
                <a:cxn ang="0">
                  <a:pos x="connsiteX5396" y="connsiteY5396"/>
                </a:cxn>
                <a:cxn ang="0">
                  <a:pos x="connsiteX5397" y="connsiteY5397"/>
                </a:cxn>
                <a:cxn ang="0">
                  <a:pos x="connsiteX5398" y="connsiteY5398"/>
                </a:cxn>
                <a:cxn ang="0">
                  <a:pos x="connsiteX5399" y="connsiteY5399"/>
                </a:cxn>
                <a:cxn ang="0">
                  <a:pos x="connsiteX5400" y="connsiteY5400"/>
                </a:cxn>
                <a:cxn ang="0">
                  <a:pos x="connsiteX5401" y="connsiteY5401"/>
                </a:cxn>
                <a:cxn ang="0">
                  <a:pos x="connsiteX5402" y="connsiteY5402"/>
                </a:cxn>
                <a:cxn ang="0">
                  <a:pos x="connsiteX5403" y="connsiteY5403"/>
                </a:cxn>
                <a:cxn ang="0">
                  <a:pos x="connsiteX5404" y="connsiteY5404"/>
                </a:cxn>
                <a:cxn ang="0">
                  <a:pos x="connsiteX5405" y="connsiteY5405"/>
                </a:cxn>
                <a:cxn ang="0">
                  <a:pos x="connsiteX5406" y="connsiteY5406"/>
                </a:cxn>
                <a:cxn ang="0">
                  <a:pos x="connsiteX5407" y="connsiteY5407"/>
                </a:cxn>
                <a:cxn ang="0">
                  <a:pos x="connsiteX5408" y="connsiteY5408"/>
                </a:cxn>
                <a:cxn ang="0">
                  <a:pos x="connsiteX5409" y="connsiteY5409"/>
                </a:cxn>
                <a:cxn ang="0">
                  <a:pos x="connsiteX5410" y="connsiteY5410"/>
                </a:cxn>
                <a:cxn ang="0">
                  <a:pos x="connsiteX5411" y="connsiteY5411"/>
                </a:cxn>
                <a:cxn ang="0">
                  <a:pos x="connsiteX5412" y="connsiteY5412"/>
                </a:cxn>
                <a:cxn ang="0">
                  <a:pos x="connsiteX5413" y="connsiteY5413"/>
                </a:cxn>
                <a:cxn ang="0">
                  <a:pos x="connsiteX5414" y="connsiteY5414"/>
                </a:cxn>
                <a:cxn ang="0">
                  <a:pos x="connsiteX5415" y="connsiteY5415"/>
                </a:cxn>
                <a:cxn ang="0">
                  <a:pos x="connsiteX5416" y="connsiteY5416"/>
                </a:cxn>
                <a:cxn ang="0">
                  <a:pos x="connsiteX5417" y="connsiteY5417"/>
                </a:cxn>
                <a:cxn ang="0">
                  <a:pos x="connsiteX5418" y="connsiteY5418"/>
                </a:cxn>
                <a:cxn ang="0">
                  <a:pos x="connsiteX5419" y="connsiteY5419"/>
                </a:cxn>
                <a:cxn ang="0">
                  <a:pos x="connsiteX5420" y="connsiteY5420"/>
                </a:cxn>
                <a:cxn ang="0">
                  <a:pos x="connsiteX5421" y="connsiteY5421"/>
                </a:cxn>
                <a:cxn ang="0">
                  <a:pos x="connsiteX5422" y="connsiteY5422"/>
                </a:cxn>
                <a:cxn ang="0">
                  <a:pos x="connsiteX5423" y="connsiteY5423"/>
                </a:cxn>
                <a:cxn ang="0">
                  <a:pos x="connsiteX5424" y="connsiteY5424"/>
                </a:cxn>
                <a:cxn ang="0">
                  <a:pos x="connsiteX5425" y="connsiteY5425"/>
                </a:cxn>
                <a:cxn ang="0">
                  <a:pos x="connsiteX5426" y="connsiteY5426"/>
                </a:cxn>
                <a:cxn ang="0">
                  <a:pos x="connsiteX5427" y="connsiteY5427"/>
                </a:cxn>
                <a:cxn ang="0">
                  <a:pos x="connsiteX5428" y="connsiteY5428"/>
                </a:cxn>
                <a:cxn ang="0">
                  <a:pos x="connsiteX5429" y="connsiteY5429"/>
                </a:cxn>
                <a:cxn ang="0">
                  <a:pos x="connsiteX5430" y="connsiteY5430"/>
                </a:cxn>
                <a:cxn ang="0">
                  <a:pos x="connsiteX5431" y="connsiteY5431"/>
                </a:cxn>
                <a:cxn ang="0">
                  <a:pos x="connsiteX5432" y="connsiteY5432"/>
                </a:cxn>
                <a:cxn ang="0">
                  <a:pos x="connsiteX5433" y="connsiteY5433"/>
                </a:cxn>
                <a:cxn ang="0">
                  <a:pos x="connsiteX5434" y="connsiteY5434"/>
                </a:cxn>
                <a:cxn ang="0">
                  <a:pos x="connsiteX5435" y="connsiteY5435"/>
                </a:cxn>
                <a:cxn ang="0">
                  <a:pos x="connsiteX5436" y="connsiteY5436"/>
                </a:cxn>
                <a:cxn ang="0">
                  <a:pos x="connsiteX5437" y="connsiteY5437"/>
                </a:cxn>
                <a:cxn ang="0">
                  <a:pos x="connsiteX5438" y="connsiteY5438"/>
                </a:cxn>
                <a:cxn ang="0">
                  <a:pos x="connsiteX5439" y="connsiteY5439"/>
                </a:cxn>
                <a:cxn ang="0">
                  <a:pos x="connsiteX5440" y="connsiteY5440"/>
                </a:cxn>
                <a:cxn ang="0">
                  <a:pos x="connsiteX5441" y="connsiteY5441"/>
                </a:cxn>
                <a:cxn ang="0">
                  <a:pos x="connsiteX5442" y="connsiteY5442"/>
                </a:cxn>
                <a:cxn ang="0">
                  <a:pos x="connsiteX5443" y="connsiteY5443"/>
                </a:cxn>
                <a:cxn ang="0">
                  <a:pos x="connsiteX5444" y="connsiteY5444"/>
                </a:cxn>
                <a:cxn ang="0">
                  <a:pos x="connsiteX5445" y="connsiteY5445"/>
                </a:cxn>
                <a:cxn ang="0">
                  <a:pos x="connsiteX5446" y="connsiteY5446"/>
                </a:cxn>
                <a:cxn ang="0">
                  <a:pos x="connsiteX5447" y="connsiteY5447"/>
                </a:cxn>
                <a:cxn ang="0">
                  <a:pos x="connsiteX5448" y="connsiteY5448"/>
                </a:cxn>
                <a:cxn ang="0">
                  <a:pos x="connsiteX5449" y="connsiteY5449"/>
                </a:cxn>
                <a:cxn ang="0">
                  <a:pos x="connsiteX5450" y="connsiteY5450"/>
                </a:cxn>
                <a:cxn ang="0">
                  <a:pos x="connsiteX5451" y="connsiteY5451"/>
                </a:cxn>
                <a:cxn ang="0">
                  <a:pos x="connsiteX5452" y="connsiteY5452"/>
                </a:cxn>
                <a:cxn ang="0">
                  <a:pos x="connsiteX5453" y="connsiteY5453"/>
                </a:cxn>
                <a:cxn ang="0">
                  <a:pos x="connsiteX5454" y="connsiteY5454"/>
                </a:cxn>
                <a:cxn ang="0">
                  <a:pos x="connsiteX5455" y="connsiteY5455"/>
                </a:cxn>
                <a:cxn ang="0">
                  <a:pos x="connsiteX5456" y="connsiteY5456"/>
                </a:cxn>
                <a:cxn ang="0">
                  <a:pos x="connsiteX5457" y="connsiteY5457"/>
                </a:cxn>
                <a:cxn ang="0">
                  <a:pos x="connsiteX5458" y="connsiteY5458"/>
                </a:cxn>
                <a:cxn ang="0">
                  <a:pos x="connsiteX5459" y="connsiteY5459"/>
                </a:cxn>
                <a:cxn ang="0">
                  <a:pos x="connsiteX5460" y="connsiteY5460"/>
                </a:cxn>
                <a:cxn ang="0">
                  <a:pos x="connsiteX5461" y="connsiteY5461"/>
                </a:cxn>
                <a:cxn ang="0">
                  <a:pos x="connsiteX5462" y="connsiteY5462"/>
                </a:cxn>
                <a:cxn ang="0">
                  <a:pos x="connsiteX5463" y="connsiteY5463"/>
                </a:cxn>
                <a:cxn ang="0">
                  <a:pos x="connsiteX5464" y="connsiteY5464"/>
                </a:cxn>
                <a:cxn ang="0">
                  <a:pos x="connsiteX5465" y="connsiteY5465"/>
                </a:cxn>
                <a:cxn ang="0">
                  <a:pos x="connsiteX5466" y="connsiteY5466"/>
                </a:cxn>
                <a:cxn ang="0">
                  <a:pos x="connsiteX5467" y="connsiteY5467"/>
                </a:cxn>
                <a:cxn ang="0">
                  <a:pos x="connsiteX5468" y="connsiteY5468"/>
                </a:cxn>
                <a:cxn ang="0">
                  <a:pos x="connsiteX5469" y="connsiteY5469"/>
                </a:cxn>
                <a:cxn ang="0">
                  <a:pos x="connsiteX5470" y="connsiteY5470"/>
                </a:cxn>
                <a:cxn ang="0">
                  <a:pos x="connsiteX5471" y="connsiteY5471"/>
                </a:cxn>
                <a:cxn ang="0">
                  <a:pos x="connsiteX5472" y="connsiteY5472"/>
                </a:cxn>
                <a:cxn ang="0">
                  <a:pos x="connsiteX5473" y="connsiteY5473"/>
                </a:cxn>
                <a:cxn ang="0">
                  <a:pos x="connsiteX5474" y="connsiteY5474"/>
                </a:cxn>
                <a:cxn ang="0">
                  <a:pos x="connsiteX5475" y="connsiteY5475"/>
                </a:cxn>
                <a:cxn ang="0">
                  <a:pos x="connsiteX5476" y="connsiteY5476"/>
                </a:cxn>
                <a:cxn ang="0">
                  <a:pos x="connsiteX5477" y="connsiteY5477"/>
                </a:cxn>
                <a:cxn ang="0">
                  <a:pos x="connsiteX5478" y="connsiteY5478"/>
                </a:cxn>
                <a:cxn ang="0">
                  <a:pos x="connsiteX5479" y="connsiteY5479"/>
                </a:cxn>
                <a:cxn ang="0">
                  <a:pos x="connsiteX5480" y="connsiteY5480"/>
                </a:cxn>
                <a:cxn ang="0">
                  <a:pos x="connsiteX5481" y="connsiteY5481"/>
                </a:cxn>
                <a:cxn ang="0">
                  <a:pos x="connsiteX5482" y="connsiteY5482"/>
                </a:cxn>
                <a:cxn ang="0">
                  <a:pos x="connsiteX5483" y="connsiteY5483"/>
                </a:cxn>
                <a:cxn ang="0">
                  <a:pos x="connsiteX5484" y="connsiteY5484"/>
                </a:cxn>
                <a:cxn ang="0">
                  <a:pos x="connsiteX5485" y="connsiteY5485"/>
                </a:cxn>
                <a:cxn ang="0">
                  <a:pos x="connsiteX5486" y="connsiteY5486"/>
                </a:cxn>
                <a:cxn ang="0">
                  <a:pos x="connsiteX5487" y="connsiteY5487"/>
                </a:cxn>
                <a:cxn ang="0">
                  <a:pos x="connsiteX5488" y="connsiteY5488"/>
                </a:cxn>
                <a:cxn ang="0">
                  <a:pos x="connsiteX5489" y="connsiteY5489"/>
                </a:cxn>
                <a:cxn ang="0">
                  <a:pos x="connsiteX5490" y="connsiteY5490"/>
                </a:cxn>
                <a:cxn ang="0">
                  <a:pos x="connsiteX5491" y="connsiteY5491"/>
                </a:cxn>
                <a:cxn ang="0">
                  <a:pos x="connsiteX5492" y="connsiteY5492"/>
                </a:cxn>
                <a:cxn ang="0">
                  <a:pos x="connsiteX5493" y="connsiteY5493"/>
                </a:cxn>
                <a:cxn ang="0">
                  <a:pos x="connsiteX5494" y="connsiteY5494"/>
                </a:cxn>
                <a:cxn ang="0">
                  <a:pos x="connsiteX5495" y="connsiteY5495"/>
                </a:cxn>
                <a:cxn ang="0">
                  <a:pos x="connsiteX5496" y="connsiteY5496"/>
                </a:cxn>
                <a:cxn ang="0">
                  <a:pos x="connsiteX5497" y="connsiteY5497"/>
                </a:cxn>
                <a:cxn ang="0">
                  <a:pos x="connsiteX5498" y="connsiteY5498"/>
                </a:cxn>
                <a:cxn ang="0">
                  <a:pos x="connsiteX5499" y="connsiteY5499"/>
                </a:cxn>
                <a:cxn ang="0">
                  <a:pos x="connsiteX5500" y="connsiteY5500"/>
                </a:cxn>
                <a:cxn ang="0">
                  <a:pos x="connsiteX5501" y="connsiteY5501"/>
                </a:cxn>
                <a:cxn ang="0">
                  <a:pos x="connsiteX5502" y="connsiteY5502"/>
                </a:cxn>
                <a:cxn ang="0">
                  <a:pos x="connsiteX5503" y="connsiteY5503"/>
                </a:cxn>
                <a:cxn ang="0">
                  <a:pos x="connsiteX5504" y="connsiteY5504"/>
                </a:cxn>
                <a:cxn ang="0">
                  <a:pos x="connsiteX5505" y="connsiteY5505"/>
                </a:cxn>
                <a:cxn ang="0">
                  <a:pos x="connsiteX5506" y="connsiteY5506"/>
                </a:cxn>
                <a:cxn ang="0">
                  <a:pos x="connsiteX5507" y="connsiteY5507"/>
                </a:cxn>
                <a:cxn ang="0">
                  <a:pos x="connsiteX5508" y="connsiteY5508"/>
                </a:cxn>
                <a:cxn ang="0">
                  <a:pos x="connsiteX5509" y="connsiteY5509"/>
                </a:cxn>
                <a:cxn ang="0">
                  <a:pos x="connsiteX5510" y="connsiteY5510"/>
                </a:cxn>
                <a:cxn ang="0">
                  <a:pos x="connsiteX5511" y="connsiteY5511"/>
                </a:cxn>
                <a:cxn ang="0">
                  <a:pos x="connsiteX5512" y="connsiteY5512"/>
                </a:cxn>
                <a:cxn ang="0">
                  <a:pos x="connsiteX5513" y="connsiteY5513"/>
                </a:cxn>
                <a:cxn ang="0">
                  <a:pos x="connsiteX5514" y="connsiteY5514"/>
                </a:cxn>
                <a:cxn ang="0">
                  <a:pos x="connsiteX5515" y="connsiteY5515"/>
                </a:cxn>
                <a:cxn ang="0">
                  <a:pos x="connsiteX5516" y="connsiteY5516"/>
                </a:cxn>
                <a:cxn ang="0">
                  <a:pos x="connsiteX5517" y="connsiteY5517"/>
                </a:cxn>
                <a:cxn ang="0">
                  <a:pos x="connsiteX5518" y="connsiteY5518"/>
                </a:cxn>
                <a:cxn ang="0">
                  <a:pos x="connsiteX5519" y="connsiteY5519"/>
                </a:cxn>
                <a:cxn ang="0">
                  <a:pos x="connsiteX5520" y="connsiteY5520"/>
                </a:cxn>
                <a:cxn ang="0">
                  <a:pos x="connsiteX5521" y="connsiteY5521"/>
                </a:cxn>
                <a:cxn ang="0">
                  <a:pos x="connsiteX5522" y="connsiteY5522"/>
                </a:cxn>
                <a:cxn ang="0">
                  <a:pos x="connsiteX5523" y="connsiteY5523"/>
                </a:cxn>
                <a:cxn ang="0">
                  <a:pos x="connsiteX5524" y="connsiteY5524"/>
                </a:cxn>
                <a:cxn ang="0">
                  <a:pos x="connsiteX5525" y="connsiteY5525"/>
                </a:cxn>
                <a:cxn ang="0">
                  <a:pos x="connsiteX5526" y="connsiteY5526"/>
                </a:cxn>
                <a:cxn ang="0">
                  <a:pos x="connsiteX5527" y="connsiteY5527"/>
                </a:cxn>
                <a:cxn ang="0">
                  <a:pos x="connsiteX5528" y="connsiteY5528"/>
                </a:cxn>
                <a:cxn ang="0">
                  <a:pos x="connsiteX5529" y="connsiteY5529"/>
                </a:cxn>
                <a:cxn ang="0">
                  <a:pos x="connsiteX5530" y="connsiteY5530"/>
                </a:cxn>
                <a:cxn ang="0">
                  <a:pos x="connsiteX5531" y="connsiteY5531"/>
                </a:cxn>
                <a:cxn ang="0">
                  <a:pos x="connsiteX5532" y="connsiteY5532"/>
                </a:cxn>
                <a:cxn ang="0">
                  <a:pos x="connsiteX5533" y="connsiteY5533"/>
                </a:cxn>
                <a:cxn ang="0">
                  <a:pos x="connsiteX5534" y="connsiteY5534"/>
                </a:cxn>
                <a:cxn ang="0">
                  <a:pos x="connsiteX5535" y="connsiteY5535"/>
                </a:cxn>
                <a:cxn ang="0">
                  <a:pos x="connsiteX5536" y="connsiteY5536"/>
                </a:cxn>
                <a:cxn ang="0">
                  <a:pos x="connsiteX5537" y="connsiteY5537"/>
                </a:cxn>
                <a:cxn ang="0">
                  <a:pos x="connsiteX5538" y="connsiteY5538"/>
                </a:cxn>
                <a:cxn ang="0">
                  <a:pos x="connsiteX5539" y="connsiteY5539"/>
                </a:cxn>
                <a:cxn ang="0">
                  <a:pos x="connsiteX5540" y="connsiteY5540"/>
                </a:cxn>
                <a:cxn ang="0">
                  <a:pos x="connsiteX5541" y="connsiteY5541"/>
                </a:cxn>
                <a:cxn ang="0">
                  <a:pos x="connsiteX5542" y="connsiteY5542"/>
                </a:cxn>
                <a:cxn ang="0">
                  <a:pos x="connsiteX5543" y="connsiteY5543"/>
                </a:cxn>
                <a:cxn ang="0">
                  <a:pos x="connsiteX5544" y="connsiteY5544"/>
                </a:cxn>
                <a:cxn ang="0">
                  <a:pos x="connsiteX5545" y="connsiteY5545"/>
                </a:cxn>
                <a:cxn ang="0">
                  <a:pos x="connsiteX5546" y="connsiteY5546"/>
                </a:cxn>
                <a:cxn ang="0">
                  <a:pos x="connsiteX5547" y="connsiteY5547"/>
                </a:cxn>
                <a:cxn ang="0">
                  <a:pos x="connsiteX5548" y="connsiteY5548"/>
                </a:cxn>
                <a:cxn ang="0">
                  <a:pos x="connsiteX5549" y="connsiteY5549"/>
                </a:cxn>
                <a:cxn ang="0">
                  <a:pos x="connsiteX5550" y="connsiteY5550"/>
                </a:cxn>
                <a:cxn ang="0">
                  <a:pos x="connsiteX5551" y="connsiteY5551"/>
                </a:cxn>
                <a:cxn ang="0">
                  <a:pos x="connsiteX5552" y="connsiteY5552"/>
                </a:cxn>
                <a:cxn ang="0">
                  <a:pos x="connsiteX5553" y="connsiteY5553"/>
                </a:cxn>
                <a:cxn ang="0">
                  <a:pos x="connsiteX5554" y="connsiteY5554"/>
                </a:cxn>
                <a:cxn ang="0">
                  <a:pos x="connsiteX5555" y="connsiteY5555"/>
                </a:cxn>
                <a:cxn ang="0">
                  <a:pos x="connsiteX5556" y="connsiteY5556"/>
                </a:cxn>
                <a:cxn ang="0">
                  <a:pos x="connsiteX5557" y="connsiteY5557"/>
                </a:cxn>
                <a:cxn ang="0">
                  <a:pos x="connsiteX5558" y="connsiteY5558"/>
                </a:cxn>
                <a:cxn ang="0">
                  <a:pos x="connsiteX5559" y="connsiteY5559"/>
                </a:cxn>
                <a:cxn ang="0">
                  <a:pos x="connsiteX5560" y="connsiteY5560"/>
                </a:cxn>
                <a:cxn ang="0">
                  <a:pos x="connsiteX5561" y="connsiteY5561"/>
                </a:cxn>
                <a:cxn ang="0">
                  <a:pos x="connsiteX5562" y="connsiteY5562"/>
                </a:cxn>
                <a:cxn ang="0">
                  <a:pos x="connsiteX5563" y="connsiteY5563"/>
                </a:cxn>
                <a:cxn ang="0">
                  <a:pos x="connsiteX5564" y="connsiteY5564"/>
                </a:cxn>
                <a:cxn ang="0">
                  <a:pos x="connsiteX5565" y="connsiteY5565"/>
                </a:cxn>
                <a:cxn ang="0">
                  <a:pos x="connsiteX5566" y="connsiteY5566"/>
                </a:cxn>
                <a:cxn ang="0">
                  <a:pos x="connsiteX5567" y="connsiteY5567"/>
                </a:cxn>
                <a:cxn ang="0">
                  <a:pos x="connsiteX5568" y="connsiteY5568"/>
                </a:cxn>
                <a:cxn ang="0">
                  <a:pos x="connsiteX5569" y="connsiteY5569"/>
                </a:cxn>
                <a:cxn ang="0">
                  <a:pos x="connsiteX5570" y="connsiteY5570"/>
                </a:cxn>
                <a:cxn ang="0">
                  <a:pos x="connsiteX5571" y="connsiteY5571"/>
                </a:cxn>
                <a:cxn ang="0">
                  <a:pos x="connsiteX5572" y="connsiteY5572"/>
                </a:cxn>
                <a:cxn ang="0">
                  <a:pos x="connsiteX5573" y="connsiteY5573"/>
                </a:cxn>
                <a:cxn ang="0">
                  <a:pos x="connsiteX5574" y="connsiteY5574"/>
                </a:cxn>
                <a:cxn ang="0">
                  <a:pos x="connsiteX5575" y="connsiteY5575"/>
                </a:cxn>
                <a:cxn ang="0">
                  <a:pos x="connsiteX5576" y="connsiteY5576"/>
                </a:cxn>
                <a:cxn ang="0">
                  <a:pos x="connsiteX5577" y="connsiteY5577"/>
                </a:cxn>
                <a:cxn ang="0">
                  <a:pos x="connsiteX5578" y="connsiteY5578"/>
                </a:cxn>
                <a:cxn ang="0">
                  <a:pos x="connsiteX5579" y="connsiteY5579"/>
                </a:cxn>
                <a:cxn ang="0">
                  <a:pos x="connsiteX5580" y="connsiteY5580"/>
                </a:cxn>
                <a:cxn ang="0">
                  <a:pos x="connsiteX5581" y="connsiteY5581"/>
                </a:cxn>
                <a:cxn ang="0">
                  <a:pos x="connsiteX5582" y="connsiteY5582"/>
                </a:cxn>
                <a:cxn ang="0">
                  <a:pos x="connsiteX5583" y="connsiteY5583"/>
                </a:cxn>
                <a:cxn ang="0">
                  <a:pos x="connsiteX5584" y="connsiteY5584"/>
                </a:cxn>
                <a:cxn ang="0">
                  <a:pos x="connsiteX5585" y="connsiteY5585"/>
                </a:cxn>
                <a:cxn ang="0">
                  <a:pos x="connsiteX5586" y="connsiteY5586"/>
                </a:cxn>
                <a:cxn ang="0">
                  <a:pos x="connsiteX5587" y="connsiteY5587"/>
                </a:cxn>
                <a:cxn ang="0">
                  <a:pos x="connsiteX5588" y="connsiteY5588"/>
                </a:cxn>
                <a:cxn ang="0">
                  <a:pos x="connsiteX5589" y="connsiteY5589"/>
                </a:cxn>
                <a:cxn ang="0">
                  <a:pos x="connsiteX5590" y="connsiteY5590"/>
                </a:cxn>
                <a:cxn ang="0">
                  <a:pos x="connsiteX5591" y="connsiteY5591"/>
                </a:cxn>
                <a:cxn ang="0">
                  <a:pos x="connsiteX5592" y="connsiteY5592"/>
                </a:cxn>
                <a:cxn ang="0">
                  <a:pos x="connsiteX5593" y="connsiteY5593"/>
                </a:cxn>
                <a:cxn ang="0">
                  <a:pos x="connsiteX5594" y="connsiteY5594"/>
                </a:cxn>
                <a:cxn ang="0">
                  <a:pos x="connsiteX5595" y="connsiteY5595"/>
                </a:cxn>
                <a:cxn ang="0">
                  <a:pos x="connsiteX5596" y="connsiteY5596"/>
                </a:cxn>
                <a:cxn ang="0">
                  <a:pos x="connsiteX5597" y="connsiteY5597"/>
                </a:cxn>
                <a:cxn ang="0">
                  <a:pos x="connsiteX5598" y="connsiteY5598"/>
                </a:cxn>
                <a:cxn ang="0">
                  <a:pos x="connsiteX5599" y="connsiteY5599"/>
                </a:cxn>
                <a:cxn ang="0">
                  <a:pos x="connsiteX5600" y="connsiteY5600"/>
                </a:cxn>
                <a:cxn ang="0">
                  <a:pos x="connsiteX5601" y="connsiteY5601"/>
                </a:cxn>
                <a:cxn ang="0">
                  <a:pos x="connsiteX5602" y="connsiteY5602"/>
                </a:cxn>
                <a:cxn ang="0">
                  <a:pos x="connsiteX5603" y="connsiteY5603"/>
                </a:cxn>
                <a:cxn ang="0">
                  <a:pos x="connsiteX5604" y="connsiteY5604"/>
                </a:cxn>
                <a:cxn ang="0">
                  <a:pos x="connsiteX5605" y="connsiteY5605"/>
                </a:cxn>
                <a:cxn ang="0">
                  <a:pos x="connsiteX5606" y="connsiteY5606"/>
                </a:cxn>
                <a:cxn ang="0">
                  <a:pos x="connsiteX5607" y="connsiteY5607"/>
                </a:cxn>
                <a:cxn ang="0">
                  <a:pos x="connsiteX5608" y="connsiteY5608"/>
                </a:cxn>
                <a:cxn ang="0">
                  <a:pos x="connsiteX5609" y="connsiteY5609"/>
                </a:cxn>
                <a:cxn ang="0">
                  <a:pos x="connsiteX5610" y="connsiteY5610"/>
                </a:cxn>
                <a:cxn ang="0">
                  <a:pos x="connsiteX5611" y="connsiteY5611"/>
                </a:cxn>
                <a:cxn ang="0">
                  <a:pos x="connsiteX5612" y="connsiteY5612"/>
                </a:cxn>
                <a:cxn ang="0">
                  <a:pos x="connsiteX5613" y="connsiteY5613"/>
                </a:cxn>
                <a:cxn ang="0">
                  <a:pos x="connsiteX5614" y="connsiteY5614"/>
                </a:cxn>
                <a:cxn ang="0">
                  <a:pos x="connsiteX5615" y="connsiteY5615"/>
                </a:cxn>
                <a:cxn ang="0">
                  <a:pos x="connsiteX5616" y="connsiteY5616"/>
                </a:cxn>
                <a:cxn ang="0">
                  <a:pos x="connsiteX5617" y="connsiteY5617"/>
                </a:cxn>
                <a:cxn ang="0">
                  <a:pos x="connsiteX5618" y="connsiteY5618"/>
                </a:cxn>
                <a:cxn ang="0">
                  <a:pos x="connsiteX5619" y="connsiteY5619"/>
                </a:cxn>
                <a:cxn ang="0">
                  <a:pos x="connsiteX5620" y="connsiteY5620"/>
                </a:cxn>
                <a:cxn ang="0">
                  <a:pos x="connsiteX5621" y="connsiteY5621"/>
                </a:cxn>
                <a:cxn ang="0">
                  <a:pos x="connsiteX5622" y="connsiteY5622"/>
                </a:cxn>
                <a:cxn ang="0">
                  <a:pos x="connsiteX5623" y="connsiteY5623"/>
                </a:cxn>
                <a:cxn ang="0">
                  <a:pos x="connsiteX5624" y="connsiteY5624"/>
                </a:cxn>
                <a:cxn ang="0">
                  <a:pos x="connsiteX5625" y="connsiteY5625"/>
                </a:cxn>
                <a:cxn ang="0">
                  <a:pos x="connsiteX5626" y="connsiteY5626"/>
                </a:cxn>
                <a:cxn ang="0">
                  <a:pos x="connsiteX5627" y="connsiteY5627"/>
                </a:cxn>
                <a:cxn ang="0">
                  <a:pos x="connsiteX5628" y="connsiteY5628"/>
                </a:cxn>
                <a:cxn ang="0">
                  <a:pos x="connsiteX5629" y="connsiteY5629"/>
                </a:cxn>
                <a:cxn ang="0">
                  <a:pos x="connsiteX5630" y="connsiteY5630"/>
                </a:cxn>
                <a:cxn ang="0">
                  <a:pos x="connsiteX5631" y="connsiteY5631"/>
                </a:cxn>
                <a:cxn ang="0">
                  <a:pos x="connsiteX5632" y="connsiteY5632"/>
                </a:cxn>
                <a:cxn ang="0">
                  <a:pos x="connsiteX5633" y="connsiteY5633"/>
                </a:cxn>
                <a:cxn ang="0">
                  <a:pos x="connsiteX5634" y="connsiteY5634"/>
                </a:cxn>
                <a:cxn ang="0">
                  <a:pos x="connsiteX5635" y="connsiteY5635"/>
                </a:cxn>
                <a:cxn ang="0">
                  <a:pos x="connsiteX5636" y="connsiteY5636"/>
                </a:cxn>
                <a:cxn ang="0">
                  <a:pos x="connsiteX5637" y="connsiteY5637"/>
                </a:cxn>
                <a:cxn ang="0">
                  <a:pos x="connsiteX5638" y="connsiteY5638"/>
                </a:cxn>
                <a:cxn ang="0">
                  <a:pos x="connsiteX5639" y="connsiteY5639"/>
                </a:cxn>
                <a:cxn ang="0">
                  <a:pos x="connsiteX5640" y="connsiteY5640"/>
                </a:cxn>
                <a:cxn ang="0">
                  <a:pos x="connsiteX5641" y="connsiteY5641"/>
                </a:cxn>
                <a:cxn ang="0">
                  <a:pos x="connsiteX5642" y="connsiteY5642"/>
                </a:cxn>
                <a:cxn ang="0">
                  <a:pos x="connsiteX5643" y="connsiteY5643"/>
                </a:cxn>
                <a:cxn ang="0">
                  <a:pos x="connsiteX5644" y="connsiteY5644"/>
                </a:cxn>
                <a:cxn ang="0">
                  <a:pos x="connsiteX5645" y="connsiteY5645"/>
                </a:cxn>
                <a:cxn ang="0">
                  <a:pos x="connsiteX5646" y="connsiteY5646"/>
                </a:cxn>
                <a:cxn ang="0">
                  <a:pos x="connsiteX5647" y="connsiteY5647"/>
                </a:cxn>
                <a:cxn ang="0">
                  <a:pos x="connsiteX5648" y="connsiteY5648"/>
                </a:cxn>
                <a:cxn ang="0">
                  <a:pos x="connsiteX5649" y="connsiteY5649"/>
                </a:cxn>
                <a:cxn ang="0">
                  <a:pos x="connsiteX5650" y="connsiteY5650"/>
                </a:cxn>
                <a:cxn ang="0">
                  <a:pos x="connsiteX5651" y="connsiteY5651"/>
                </a:cxn>
                <a:cxn ang="0">
                  <a:pos x="connsiteX5652" y="connsiteY5652"/>
                </a:cxn>
                <a:cxn ang="0">
                  <a:pos x="connsiteX5653" y="connsiteY5653"/>
                </a:cxn>
                <a:cxn ang="0">
                  <a:pos x="connsiteX5654" y="connsiteY5654"/>
                </a:cxn>
                <a:cxn ang="0">
                  <a:pos x="connsiteX5655" y="connsiteY5655"/>
                </a:cxn>
                <a:cxn ang="0">
                  <a:pos x="connsiteX5656" y="connsiteY5656"/>
                </a:cxn>
                <a:cxn ang="0">
                  <a:pos x="connsiteX5657" y="connsiteY5657"/>
                </a:cxn>
                <a:cxn ang="0">
                  <a:pos x="connsiteX5658" y="connsiteY5658"/>
                </a:cxn>
                <a:cxn ang="0">
                  <a:pos x="connsiteX5659" y="connsiteY5659"/>
                </a:cxn>
                <a:cxn ang="0">
                  <a:pos x="connsiteX5660" y="connsiteY5660"/>
                </a:cxn>
                <a:cxn ang="0">
                  <a:pos x="connsiteX5661" y="connsiteY5661"/>
                </a:cxn>
                <a:cxn ang="0">
                  <a:pos x="connsiteX5662" y="connsiteY5662"/>
                </a:cxn>
                <a:cxn ang="0">
                  <a:pos x="connsiteX5663" y="connsiteY5663"/>
                </a:cxn>
                <a:cxn ang="0">
                  <a:pos x="connsiteX5664" y="connsiteY5664"/>
                </a:cxn>
                <a:cxn ang="0">
                  <a:pos x="connsiteX5665" y="connsiteY5665"/>
                </a:cxn>
                <a:cxn ang="0">
                  <a:pos x="connsiteX5666" y="connsiteY5666"/>
                </a:cxn>
                <a:cxn ang="0">
                  <a:pos x="connsiteX5667" y="connsiteY5667"/>
                </a:cxn>
                <a:cxn ang="0">
                  <a:pos x="connsiteX5668" y="connsiteY5668"/>
                </a:cxn>
                <a:cxn ang="0">
                  <a:pos x="connsiteX5669" y="connsiteY5669"/>
                </a:cxn>
                <a:cxn ang="0">
                  <a:pos x="connsiteX5670" y="connsiteY5670"/>
                </a:cxn>
                <a:cxn ang="0">
                  <a:pos x="connsiteX5671" y="connsiteY5671"/>
                </a:cxn>
                <a:cxn ang="0">
                  <a:pos x="connsiteX5672" y="connsiteY5672"/>
                </a:cxn>
                <a:cxn ang="0">
                  <a:pos x="connsiteX5673" y="connsiteY5673"/>
                </a:cxn>
                <a:cxn ang="0">
                  <a:pos x="connsiteX5674" y="connsiteY5674"/>
                </a:cxn>
                <a:cxn ang="0">
                  <a:pos x="connsiteX5675" y="connsiteY5675"/>
                </a:cxn>
                <a:cxn ang="0">
                  <a:pos x="connsiteX5676" y="connsiteY5676"/>
                </a:cxn>
                <a:cxn ang="0">
                  <a:pos x="connsiteX5677" y="connsiteY5677"/>
                </a:cxn>
                <a:cxn ang="0">
                  <a:pos x="connsiteX5678" y="connsiteY5678"/>
                </a:cxn>
                <a:cxn ang="0">
                  <a:pos x="connsiteX5679" y="connsiteY5679"/>
                </a:cxn>
                <a:cxn ang="0">
                  <a:pos x="connsiteX5680" y="connsiteY5680"/>
                </a:cxn>
                <a:cxn ang="0">
                  <a:pos x="connsiteX5681" y="connsiteY5681"/>
                </a:cxn>
                <a:cxn ang="0">
                  <a:pos x="connsiteX5682" y="connsiteY5682"/>
                </a:cxn>
                <a:cxn ang="0">
                  <a:pos x="connsiteX5683" y="connsiteY5683"/>
                </a:cxn>
                <a:cxn ang="0">
                  <a:pos x="connsiteX5684" y="connsiteY5684"/>
                </a:cxn>
                <a:cxn ang="0">
                  <a:pos x="connsiteX5685" y="connsiteY5685"/>
                </a:cxn>
                <a:cxn ang="0">
                  <a:pos x="connsiteX5686" y="connsiteY5686"/>
                </a:cxn>
                <a:cxn ang="0">
                  <a:pos x="connsiteX5687" y="connsiteY5687"/>
                </a:cxn>
                <a:cxn ang="0">
                  <a:pos x="connsiteX5688" y="connsiteY5688"/>
                </a:cxn>
                <a:cxn ang="0">
                  <a:pos x="connsiteX5689" y="connsiteY5689"/>
                </a:cxn>
                <a:cxn ang="0">
                  <a:pos x="connsiteX5690" y="connsiteY5690"/>
                </a:cxn>
                <a:cxn ang="0">
                  <a:pos x="connsiteX5691" y="connsiteY5691"/>
                </a:cxn>
                <a:cxn ang="0">
                  <a:pos x="connsiteX5692" y="connsiteY5692"/>
                </a:cxn>
                <a:cxn ang="0">
                  <a:pos x="connsiteX5693" y="connsiteY5693"/>
                </a:cxn>
                <a:cxn ang="0">
                  <a:pos x="connsiteX5694" y="connsiteY5694"/>
                </a:cxn>
                <a:cxn ang="0">
                  <a:pos x="connsiteX5695" y="connsiteY5695"/>
                </a:cxn>
                <a:cxn ang="0">
                  <a:pos x="connsiteX5696" y="connsiteY5696"/>
                </a:cxn>
                <a:cxn ang="0">
                  <a:pos x="connsiteX5697" y="connsiteY5697"/>
                </a:cxn>
                <a:cxn ang="0">
                  <a:pos x="connsiteX5698" y="connsiteY5698"/>
                </a:cxn>
                <a:cxn ang="0">
                  <a:pos x="connsiteX5699" y="connsiteY5699"/>
                </a:cxn>
                <a:cxn ang="0">
                  <a:pos x="connsiteX5700" y="connsiteY5700"/>
                </a:cxn>
                <a:cxn ang="0">
                  <a:pos x="connsiteX5701" y="connsiteY5701"/>
                </a:cxn>
                <a:cxn ang="0">
                  <a:pos x="connsiteX5702" y="connsiteY5702"/>
                </a:cxn>
                <a:cxn ang="0">
                  <a:pos x="connsiteX5703" y="connsiteY5703"/>
                </a:cxn>
                <a:cxn ang="0">
                  <a:pos x="connsiteX5704" y="connsiteY5704"/>
                </a:cxn>
                <a:cxn ang="0">
                  <a:pos x="connsiteX5705" y="connsiteY5705"/>
                </a:cxn>
                <a:cxn ang="0">
                  <a:pos x="connsiteX5706" y="connsiteY5706"/>
                </a:cxn>
                <a:cxn ang="0">
                  <a:pos x="connsiteX5707" y="connsiteY5707"/>
                </a:cxn>
                <a:cxn ang="0">
                  <a:pos x="connsiteX5708" y="connsiteY5708"/>
                </a:cxn>
                <a:cxn ang="0">
                  <a:pos x="connsiteX5709" y="connsiteY5709"/>
                </a:cxn>
                <a:cxn ang="0">
                  <a:pos x="connsiteX5710" y="connsiteY5710"/>
                </a:cxn>
                <a:cxn ang="0">
                  <a:pos x="connsiteX5711" y="connsiteY5711"/>
                </a:cxn>
                <a:cxn ang="0">
                  <a:pos x="connsiteX5712" y="connsiteY5712"/>
                </a:cxn>
                <a:cxn ang="0">
                  <a:pos x="connsiteX5713" y="connsiteY5713"/>
                </a:cxn>
                <a:cxn ang="0">
                  <a:pos x="connsiteX5714" y="connsiteY5714"/>
                </a:cxn>
                <a:cxn ang="0">
                  <a:pos x="connsiteX5715" y="connsiteY5715"/>
                </a:cxn>
                <a:cxn ang="0">
                  <a:pos x="connsiteX5716" y="connsiteY5716"/>
                </a:cxn>
                <a:cxn ang="0">
                  <a:pos x="connsiteX5717" y="connsiteY5717"/>
                </a:cxn>
                <a:cxn ang="0">
                  <a:pos x="connsiteX5718" y="connsiteY5718"/>
                </a:cxn>
                <a:cxn ang="0">
                  <a:pos x="connsiteX5719" y="connsiteY5719"/>
                </a:cxn>
                <a:cxn ang="0">
                  <a:pos x="connsiteX5720" y="connsiteY5720"/>
                </a:cxn>
                <a:cxn ang="0">
                  <a:pos x="connsiteX5721" y="connsiteY5721"/>
                </a:cxn>
                <a:cxn ang="0">
                  <a:pos x="connsiteX5722" y="connsiteY5722"/>
                </a:cxn>
                <a:cxn ang="0">
                  <a:pos x="connsiteX5723" y="connsiteY5723"/>
                </a:cxn>
                <a:cxn ang="0">
                  <a:pos x="connsiteX5724" y="connsiteY5724"/>
                </a:cxn>
                <a:cxn ang="0">
                  <a:pos x="connsiteX5725" y="connsiteY5725"/>
                </a:cxn>
                <a:cxn ang="0">
                  <a:pos x="connsiteX5726" y="connsiteY5726"/>
                </a:cxn>
                <a:cxn ang="0">
                  <a:pos x="connsiteX5727" y="connsiteY5727"/>
                </a:cxn>
                <a:cxn ang="0">
                  <a:pos x="connsiteX5728" y="connsiteY5728"/>
                </a:cxn>
                <a:cxn ang="0">
                  <a:pos x="connsiteX5729" y="connsiteY5729"/>
                </a:cxn>
                <a:cxn ang="0">
                  <a:pos x="connsiteX5730" y="connsiteY5730"/>
                </a:cxn>
                <a:cxn ang="0">
                  <a:pos x="connsiteX5731" y="connsiteY5731"/>
                </a:cxn>
                <a:cxn ang="0">
                  <a:pos x="connsiteX5732" y="connsiteY5732"/>
                </a:cxn>
                <a:cxn ang="0">
                  <a:pos x="connsiteX5733" y="connsiteY5733"/>
                </a:cxn>
                <a:cxn ang="0">
                  <a:pos x="connsiteX5734" y="connsiteY5734"/>
                </a:cxn>
                <a:cxn ang="0">
                  <a:pos x="connsiteX5735" y="connsiteY5735"/>
                </a:cxn>
                <a:cxn ang="0">
                  <a:pos x="connsiteX5736" y="connsiteY5736"/>
                </a:cxn>
                <a:cxn ang="0">
                  <a:pos x="connsiteX5737" y="connsiteY5737"/>
                </a:cxn>
                <a:cxn ang="0">
                  <a:pos x="connsiteX5738" y="connsiteY5738"/>
                </a:cxn>
                <a:cxn ang="0">
                  <a:pos x="connsiteX5739" y="connsiteY5739"/>
                </a:cxn>
                <a:cxn ang="0">
                  <a:pos x="connsiteX5740" y="connsiteY5740"/>
                </a:cxn>
                <a:cxn ang="0">
                  <a:pos x="connsiteX5741" y="connsiteY5741"/>
                </a:cxn>
                <a:cxn ang="0">
                  <a:pos x="connsiteX5742" y="connsiteY5742"/>
                </a:cxn>
                <a:cxn ang="0">
                  <a:pos x="connsiteX5743" y="connsiteY5743"/>
                </a:cxn>
                <a:cxn ang="0">
                  <a:pos x="connsiteX5744" y="connsiteY5744"/>
                </a:cxn>
                <a:cxn ang="0">
                  <a:pos x="connsiteX5745" y="connsiteY5745"/>
                </a:cxn>
                <a:cxn ang="0">
                  <a:pos x="connsiteX5746" y="connsiteY5746"/>
                </a:cxn>
                <a:cxn ang="0">
                  <a:pos x="connsiteX5747" y="connsiteY5747"/>
                </a:cxn>
                <a:cxn ang="0">
                  <a:pos x="connsiteX5748" y="connsiteY5748"/>
                </a:cxn>
                <a:cxn ang="0">
                  <a:pos x="connsiteX5749" y="connsiteY5749"/>
                </a:cxn>
                <a:cxn ang="0">
                  <a:pos x="connsiteX5750" y="connsiteY5750"/>
                </a:cxn>
                <a:cxn ang="0">
                  <a:pos x="connsiteX5751" y="connsiteY5751"/>
                </a:cxn>
                <a:cxn ang="0">
                  <a:pos x="connsiteX5752" y="connsiteY5752"/>
                </a:cxn>
                <a:cxn ang="0">
                  <a:pos x="connsiteX5753" y="connsiteY5753"/>
                </a:cxn>
                <a:cxn ang="0">
                  <a:pos x="connsiteX5754" y="connsiteY5754"/>
                </a:cxn>
                <a:cxn ang="0">
                  <a:pos x="connsiteX5755" y="connsiteY5755"/>
                </a:cxn>
                <a:cxn ang="0">
                  <a:pos x="connsiteX5756" y="connsiteY5756"/>
                </a:cxn>
                <a:cxn ang="0">
                  <a:pos x="connsiteX5757" y="connsiteY5757"/>
                </a:cxn>
                <a:cxn ang="0">
                  <a:pos x="connsiteX5758" y="connsiteY5758"/>
                </a:cxn>
                <a:cxn ang="0">
                  <a:pos x="connsiteX5759" y="connsiteY5759"/>
                </a:cxn>
                <a:cxn ang="0">
                  <a:pos x="connsiteX5760" y="connsiteY5760"/>
                </a:cxn>
                <a:cxn ang="0">
                  <a:pos x="connsiteX5761" y="connsiteY5761"/>
                </a:cxn>
                <a:cxn ang="0">
                  <a:pos x="connsiteX5762" y="connsiteY5762"/>
                </a:cxn>
                <a:cxn ang="0">
                  <a:pos x="connsiteX5763" y="connsiteY5763"/>
                </a:cxn>
                <a:cxn ang="0">
                  <a:pos x="connsiteX5764" y="connsiteY5764"/>
                </a:cxn>
                <a:cxn ang="0">
                  <a:pos x="connsiteX5765" y="connsiteY5765"/>
                </a:cxn>
                <a:cxn ang="0">
                  <a:pos x="connsiteX5766" y="connsiteY5766"/>
                </a:cxn>
                <a:cxn ang="0">
                  <a:pos x="connsiteX5767" y="connsiteY5767"/>
                </a:cxn>
                <a:cxn ang="0">
                  <a:pos x="connsiteX5768" y="connsiteY5768"/>
                </a:cxn>
                <a:cxn ang="0">
                  <a:pos x="connsiteX5769" y="connsiteY5769"/>
                </a:cxn>
                <a:cxn ang="0">
                  <a:pos x="connsiteX5770" y="connsiteY5770"/>
                </a:cxn>
                <a:cxn ang="0">
                  <a:pos x="connsiteX5771" y="connsiteY5771"/>
                </a:cxn>
                <a:cxn ang="0">
                  <a:pos x="connsiteX5772" y="connsiteY5772"/>
                </a:cxn>
                <a:cxn ang="0">
                  <a:pos x="connsiteX5773" y="connsiteY5773"/>
                </a:cxn>
                <a:cxn ang="0">
                  <a:pos x="connsiteX5774" y="connsiteY5774"/>
                </a:cxn>
                <a:cxn ang="0">
                  <a:pos x="connsiteX5775" y="connsiteY5775"/>
                </a:cxn>
                <a:cxn ang="0">
                  <a:pos x="connsiteX5776" y="connsiteY5776"/>
                </a:cxn>
                <a:cxn ang="0">
                  <a:pos x="connsiteX5777" y="connsiteY5777"/>
                </a:cxn>
                <a:cxn ang="0">
                  <a:pos x="connsiteX5778" y="connsiteY5778"/>
                </a:cxn>
                <a:cxn ang="0">
                  <a:pos x="connsiteX5779" y="connsiteY5779"/>
                </a:cxn>
                <a:cxn ang="0">
                  <a:pos x="connsiteX5780" y="connsiteY5780"/>
                </a:cxn>
                <a:cxn ang="0">
                  <a:pos x="connsiteX5781" y="connsiteY5781"/>
                </a:cxn>
                <a:cxn ang="0">
                  <a:pos x="connsiteX5782" y="connsiteY5782"/>
                </a:cxn>
                <a:cxn ang="0">
                  <a:pos x="connsiteX5783" y="connsiteY5783"/>
                </a:cxn>
                <a:cxn ang="0">
                  <a:pos x="connsiteX5784" y="connsiteY5784"/>
                </a:cxn>
                <a:cxn ang="0">
                  <a:pos x="connsiteX5785" y="connsiteY5785"/>
                </a:cxn>
                <a:cxn ang="0">
                  <a:pos x="connsiteX5786" y="connsiteY5786"/>
                </a:cxn>
                <a:cxn ang="0">
                  <a:pos x="connsiteX5787" y="connsiteY5787"/>
                </a:cxn>
                <a:cxn ang="0">
                  <a:pos x="connsiteX5788" y="connsiteY5788"/>
                </a:cxn>
                <a:cxn ang="0">
                  <a:pos x="connsiteX5789" y="connsiteY5789"/>
                </a:cxn>
                <a:cxn ang="0">
                  <a:pos x="connsiteX5790" y="connsiteY5790"/>
                </a:cxn>
                <a:cxn ang="0">
                  <a:pos x="connsiteX5791" y="connsiteY5791"/>
                </a:cxn>
                <a:cxn ang="0">
                  <a:pos x="connsiteX5792" y="connsiteY5792"/>
                </a:cxn>
                <a:cxn ang="0">
                  <a:pos x="connsiteX5793" y="connsiteY5793"/>
                </a:cxn>
                <a:cxn ang="0">
                  <a:pos x="connsiteX5794" y="connsiteY5794"/>
                </a:cxn>
                <a:cxn ang="0">
                  <a:pos x="connsiteX5795" y="connsiteY5795"/>
                </a:cxn>
                <a:cxn ang="0">
                  <a:pos x="connsiteX5796" y="connsiteY5796"/>
                </a:cxn>
                <a:cxn ang="0">
                  <a:pos x="connsiteX5797" y="connsiteY5797"/>
                </a:cxn>
                <a:cxn ang="0">
                  <a:pos x="connsiteX5798" y="connsiteY5798"/>
                </a:cxn>
                <a:cxn ang="0">
                  <a:pos x="connsiteX5799" y="connsiteY5799"/>
                </a:cxn>
                <a:cxn ang="0">
                  <a:pos x="connsiteX5800" y="connsiteY5800"/>
                </a:cxn>
                <a:cxn ang="0">
                  <a:pos x="connsiteX5801" y="connsiteY5801"/>
                </a:cxn>
                <a:cxn ang="0">
                  <a:pos x="connsiteX5802" y="connsiteY5802"/>
                </a:cxn>
                <a:cxn ang="0">
                  <a:pos x="connsiteX5803" y="connsiteY5803"/>
                </a:cxn>
                <a:cxn ang="0">
                  <a:pos x="connsiteX5804" y="connsiteY5804"/>
                </a:cxn>
                <a:cxn ang="0">
                  <a:pos x="connsiteX5805" y="connsiteY5805"/>
                </a:cxn>
                <a:cxn ang="0">
                  <a:pos x="connsiteX5806" y="connsiteY5806"/>
                </a:cxn>
                <a:cxn ang="0">
                  <a:pos x="connsiteX5807" y="connsiteY5807"/>
                </a:cxn>
                <a:cxn ang="0">
                  <a:pos x="connsiteX5808" y="connsiteY5808"/>
                </a:cxn>
                <a:cxn ang="0">
                  <a:pos x="connsiteX5809" y="connsiteY5809"/>
                </a:cxn>
                <a:cxn ang="0">
                  <a:pos x="connsiteX5810" y="connsiteY5810"/>
                </a:cxn>
                <a:cxn ang="0">
                  <a:pos x="connsiteX5811" y="connsiteY5811"/>
                </a:cxn>
                <a:cxn ang="0">
                  <a:pos x="connsiteX5812" y="connsiteY5812"/>
                </a:cxn>
                <a:cxn ang="0">
                  <a:pos x="connsiteX5813" y="connsiteY5813"/>
                </a:cxn>
                <a:cxn ang="0">
                  <a:pos x="connsiteX5814" y="connsiteY5814"/>
                </a:cxn>
                <a:cxn ang="0">
                  <a:pos x="connsiteX5815" y="connsiteY5815"/>
                </a:cxn>
                <a:cxn ang="0">
                  <a:pos x="connsiteX5816" y="connsiteY5816"/>
                </a:cxn>
                <a:cxn ang="0">
                  <a:pos x="connsiteX5817" y="connsiteY5817"/>
                </a:cxn>
                <a:cxn ang="0">
                  <a:pos x="connsiteX5818" y="connsiteY5818"/>
                </a:cxn>
                <a:cxn ang="0">
                  <a:pos x="connsiteX5819" y="connsiteY5819"/>
                </a:cxn>
                <a:cxn ang="0">
                  <a:pos x="connsiteX5820" y="connsiteY5820"/>
                </a:cxn>
                <a:cxn ang="0">
                  <a:pos x="connsiteX5821" y="connsiteY5821"/>
                </a:cxn>
                <a:cxn ang="0">
                  <a:pos x="connsiteX5822" y="connsiteY5822"/>
                </a:cxn>
                <a:cxn ang="0">
                  <a:pos x="connsiteX5823" y="connsiteY5823"/>
                </a:cxn>
                <a:cxn ang="0">
                  <a:pos x="connsiteX5824" y="connsiteY5824"/>
                </a:cxn>
                <a:cxn ang="0">
                  <a:pos x="connsiteX5825" y="connsiteY5825"/>
                </a:cxn>
                <a:cxn ang="0">
                  <a:pos x="connsiteX5826" y="connsiteY5826"/>
                </a:cxn>
                <a:cxn ang="0">
                  <a:pos x="connsiteX5827" y="connsiteY5827"/>
                </a:cxn>
                <a:cxn ang="0">
                  <a:pos x="connsiteX5828" y="connsiteY5828"/>
                </a:cxn>
                <a:cxn ang="0">
                  <a:pos x="connsiteX5829" y="connsiteY5829"/>
                </a:cxn>
                <a:cxn ang="0">
                  <a:pos x="connsiteX5830" y="connsiteY5830"/>
                </a:cxn>
                <a:cxn ang="0">
                  <a:pos x="connsiteX5831" y="connsiteY5831"/>
                </a:cxn>
                <a:cxn ang="0">
                  <a:pos x="connsiteX5832" y="connsiteY5832"/>
                </a:cxn>
                <a:cxn ang="0">
                  <a:pos x="connsiteX5833" y="connsiteY5833"/>
                </a:cxn>
                <a:cxn ang="0">
                  <a:pos x="connsiteX5834" y="connsiteY5834"/>
                </a:cxn>
                <a:cxn ang="0">
                  <a:pos x="connsiteX5835" y="connsiteY5835"/>
                </a:cxn>
                <a:cxn ang="0">
                  <a:pos x="connsiteX5836" y="connsiteY5836"/>
                </a:cxn>
                <a:cxn ang="0">
                  <a:pos x="connsiteX5837" y="connsiteY5837"/>
                </a:cxn>
                <a:cxn ang="0">
                  <a:pos x="connsiteX5838" y="connsiteY5838"/>
                </a:cxn>
                <a:cxn ang="0">
                  <a:pos x="connsiteX5839" y="connsiteY5839"/>
                </a:cxn>
                <a:cxn ang="0">
                  <a:pos x="connsiteX5840" y="connsiteY5840"/>
                </a:cxn>
                <a:cxn ang="0">
                  <a:pos x="connsiteX5841" y="connsiteY5841"/>
                </a:cxn>
                <a:cxn ang="0">
                  <a:pos x="connsiteX5842" y="connsiteY5842"/>
                </a:cxn>
                <a:cxn ang="0">
                  <a:pos x="connsiteX5843" y="connsiteY5843"/>
                </a:cxn>
                <a:cxn ang="0">
                  <a:pos x="connsiteX5844" y="connsiteY5844"/>
                </a:cxn>
                <a:cxn ang="0">
                  <a:pos x="connsiteX5845" y="connsiteY5845"/>
                </a:cxn>
                <a:cxn ang="0">
                  <a:pos x="connsiteX5846" y="connsiteY5846"/>
                </a:cxn>
                <a:cxn ang="0">
                  <a:pos x="connsiteX5847" y="connsiteY5847"/>
                </a:cxn>
                <a:cxn ang="0">
                  <a:pos x="connsiteX5848" y="connsiteY5848"/>
                </a:cxn>
                <a:cxn ang="0">
                  <a:pos x="connsiteX5849" y="connsiteY5849"/>
                </a:cxn>
                <a:cxn ang="0">
                  <a:pos x="connsiteX5850" y="connsiteY5850"/>
                </a:cxn>
                <a:cxn ang="0">
                  <a:pos x="connsiteX5851" y="connsiteY5851"/>
                </a:cxn>
                <a:cxn ang="0">
                  <a:pos x="connsiteX5852" y="connsiteY5852"/>
                </a:cxn>
                <a:cxn ang="0">
                  <a:pos x="connsiteX5853" y="connsiteY5853"/>
                </a:cxn>
                <a:cxn ang="0">
                  <a:pos x="connsiteX5854" y="connsiteY5854"/>
                </a:cxn>
                <a:cxn ang="0">
                  <a:pos x="connsiteX5855" y="connsiteY5855"/>
                </a:cxn>
                <a:cxn ang="0">
                  <a:pos x="connsiteX5856" y="connsiteY5856"/>
                </a:cxn>
                <a:cxn ang="0">
                  <a:pos x="connsiteX5857" y="connsiteY5857"/>
                </a:cxn>
                <a:cxn ang="0">
                  <a:pos x="connsiteX5858" y="connsiteY5858"/>
                </a:cxn>
                <a:cxn ang="0">
                  <a:pos x="connsiteX5859" y="connsiteY5859"/>
                </a:cxn>
                <a:cxn ang="0">
                  <a:pos x="connsiteX5860" y="connsiteY5860"/>
                </a:cxn>
                <a:cxn ang="0">
                  <a:pos x="connsiteX5861" y="connsiteY5861"/>
                </a:cxn>
                <a:cxn ang="0">
                  <a:pos x="connsiteX5862" y="connsiteY5862"/>
                </a:cxn>
                <a:cxn ang="0">
                  <a:pos x="connsiteX5863" y="connsiteY5863"/>
                </a:cxn>
                <a:cxn ang="0">
                  <a:pos x="connsiteX5864" y="connsiteY5864"/>
                </a:cxn>
                <a:cxn ang="0">
                  <a:pos x="connsiteX5865" y="connsiteY5865"/>
                </a:cxn>
                <a:cxn ang="0">
                  <a:pos x="connsiteX5866" y="connsiteY5866"/>
                </a:cxn>
                <a:cxn ang="0">
                  <a:pos x="connsiteX5867" y="connsiteY5867"/>
                </a:cxn>
                <a:cxn ang="0">
                  <a:pos x="connsiteX5868" y="connsiteY5868"/>
                </a:cxn>
                <a:cxn ang="0">
                  <a:pos x="connsiteX5869" y="connsiteY5869"/>
                </a:cxn>
                <a:cxn ang="0">
                  <a:pos x="connsiteX5870" y="connsiteY5870"/>
                </a:cxn>
                <a:cxn ang="0">
                  <a:pos x="connsiteX5871" y="connsiteY5871"/>
                </a:cxn>
                <a:cxn ang="0">
                  <a:pos x="connsiteX5872" y="connsiteY5872"/>
                </a:cxn>
                <a:cxn ang="0">
                  <a:pos x="connsiteX5873" y="connsiteY5873"/>
                </a:cxn>
                <a:cxn ang="0">
                  <a:pos x="connsiteX5874" y="connsiteY5874"/>
                </a:cxn>
                <a:cxn ang="0">
                  <a:pos x="connsiteX5875" y="connsiteY5875"/>
                </a:cxn>
                <a:cxn ang="0">
                  <a:pos x="connsiteX5876" y="connsiteY5876"/>
                </a:cxn>
                <a:cxn ang="0">
                  <a:pos x="connsiteX5877" y="connsiteY5877"/>
                </a:cxn>
                <a:cxn ang="0">
                  <a:pos x="connsiteX5878" y="connsiteY5878"/>
                </a:cxn>
                <a:cxn ang="0">
                  <a:pos x="connsiteX5879" y="connsiteY5879"/>
                </a:cxn>
                <a:cxn ang="0">
                  <a:pos x="connsiteX5880" y="connsiteY5880"/>
                </a:cxn>
                <a:cxn ang="0">
                  <a:pos x="connsiteX5881" y="connsiteY5881"/>
                </a:cxn>
                <a:cxn ang="0">
                  <a:pos x="connsiteX5882" y="connsiteY5882"/>
                </a:cxn>
                <a:cxn ang="0">
                  <a:pos x="connsiteX5883" y="connsiteY5883"/>
                </a:cxn>
                <a:cxn ang="0">
                  <a:pos x="connsiteX5884" y="connsiteY5884"/>
                </a:cxn>
                <a:cxn ang="0">
                  <a:pos x="connsiteX5885" y="connsiteY5885"/>
                </a:cxn>
                <a:cxn ang="0">
                  <a:pos x="connsiteX5886" y="connsiteY5886"/>
                </a:cxn>
                <a:cxn ang="0">
                  <a:pos x="connsiteX5887" y="connsiteY5887"/>
                </a:cxn>
                <a:cxn ang="0">
                  <a:pos x="connsiteX5888" y="connsiteY5888"/>
                </a:cxn>
                <a:cxn ang="0">
                  <a:pos x="connsiteX5889" y="connsiteY5889"/>
                </a:cxn>
                <a:cxn ang="0">
                  <a:pos x="connsiteX5890" y="connsiteY5890"/>
                </a:cxn>
                <a:cxn ang="0">
                  <a:pos x="connsiteX5891" y="connsiteY5891"/>
                </a:cxn>
                <a:cxn ang="0">
                  <a:pos x="connsiteX5892" y="connsiteY5892"/>
                </a:cxn>
                <a:cxn ang="0">
                  <a:pos x="connsiteX5893" y="connsiteY5893"/>
                </a:cxn>
                <a:cxn ang="0">
                  <a:pos x="connsiteX5894" y="connsiteY5894"/>
                </a:cxn>
                <a:cxn ang="0">
                  <a:pos x="connsiteX5895" y="connsiteY5895"/>
                </a:cxn>
                <a:cxn ang="0">
                  <a:pos x="connsiteX5896" y="connsiteY5896"/>
                </a:cxn>
                <a:cxn ang="0">
                  <a:pos x="connsiteX5897" y="connsiteY5897"/>
                </a:cxn>
                <a:cxn ang="0">
                  <a:pos x="connsiteX5898" y="connsiteY5898"/>
                </a:cxn>
                <a:cxn ang="0">
                  <a:pos x="connsiteX5899" y="connsiteY5899"/>
                </a:cxn>
                <a:cxn ang="0">
                  <a:pos x="connsiteX5900" y="connsiteY5900"/>
                </a:cxn>
                <a:cxn ang="0">
                  <a:pos x="connsiteX5901" y="connsiteY5901"/>
                </a:cxn>
                <a:cxn ang="0">
                  <a:pos x="connsiteX5902" y="connsiteY5902"/>
                </a:cxn>
                <a:cxn ang="0">
                  <a:pos x="connsiteX5903" y="connsiteY5903"/>
                </a:cxn>
                <a:cxn ang="0">
                  <a:pos x="connsiteX5904" y="connsiteY5904"/>
                </a:cxn>
                <a:cxn ang="0">
                  <a:pos x="connsiteX5905" y="connsiteY5905"/>
                </a:cxn>
                <a:cxn ang="0">
                  <a:pos x="connsiteX5906" y="connsiteY5906"/>
                </a:cxn>
                <a:cxn ang="0">
                  <a:pos x="connsiteX5907" y="connsiteY5907"/>
                </a:cxn>
                <a:cxn ang="0">
                  <a:pos x="connsiteX5908" y="connsiteY5908"/>
                </a:cxn>
                <a:cxn ang="0">
                  <a:pos x="connsiteX5909" y="connsiteY5909"/>
                </a:cxn>
                <a:cxn ang="0">
                  <a:pos x="connsiteX5910" y="connsiteY5910"/>
                </a:cxn>
                <a:cxn ang="0">
                  <a:pos x="connsiteX5911" y="connsiteY5911"/>
                </a:cxn>
                <a:cxn ang="0">
                  <a:pos x="connsiteX5912" y="connsiteY5912"/>
                </a:cxn>
                <a:cxn ang="0">
                  <a:pos x="connsiteX5913" y="connsiteY5913"/>
                </a:cxn>
                <a:cxn ang="0">
                  <a:pos x="connsiteX5914" y="connsiteY5914"/>
                </a:cxn>
                <a:cxn ang="0">
                  <a:pos x="connsiteX5915" y="connsiteY5915"/>
                </a:cxn>
                <a:cxn ang="0">
                  <a:pos x="connsiteX5916" y="connsiteY5916"/>
                </a:cxn>
                <a:cxn ang="0">
                  <a:pos x="connsiteX5917" y="connsiteY5917"/>
                </a:cxn>
                <a:cxn ang="0">
                  <a:pos x="connsiteX5918" y="connsiteY5918"/>
                </a:cxn>
                <a:cxn ang="0">
                  <a:pos x="connsiteX5919" y="connsiteY5919"/>
                </a:cxn>
                <a:cxn ang="0">
                  <a:pos x="connsiteX5920" y="connsiteY5920"/>
                </a:cxn>
                <a:cxn ang="0">
                  <a:pos x="connsiteX5921" y="connsiteY5921"/>
                </a:cxn>
                <a:cxn ang="0">
                  <a:pos x="connsiteX5922" y="connsiteY5922"/>
                </a:cxn>
                <a:cxn ang="0">
                  <a:pos x="connsiteX5923" y="connsiteY5923"/>
                </a:cxn>
                <a:cxn ang="0">
                  <a:pos x="connsiteX5924" y="connsiteY5924"/>
                </a:cxn>
                <a:cxn ang="0">
                  <a:pos x="connsiteX5925" y="connsiteY5925"/>
                </a:cxn>
                <a:cxn ang="0">
                  <a:pos x="connsiteX5926" y="connsiteY5926"/>
                </a:cxn>
                <a:cxn ang="0">
                  <a:pos x="connsiteX5927" y="connsiteY5927"/>
                </a:cxn>
                <a:cxn ang="0">
                  <a:pos x="connsiteX5928" y="connsiteY5928"/>
                </a:cxn>
                <a:cxn ang="0">
                  <a:pos x="connsiteX5929" y="connsiteY5929"/>
                </a:cxn>
                <a:cxn ang="0">
                  <a:pos x="connsiteX5930" y="connsiteY5930"/>
                </a:cxn>
                <a:cxn ang="0">
                  <a:pos x="connsiteX5931" y="connsiteY5931"/>
                </a:cxn>
                <a:cxn ang="0">
                  <a:pos x="connsiteX5932" y="connsiteY5932"/>
                </a:cxn>
                <a:cxn ang="0">
                  <a:pos x="connsiteX5933" y="connsiteY5933"/>
                </a:cxn>
                <a:cxn ang="0">
                  <a:pos x="connsiteX5934" y="connsiteY5934"/>
                </a:cxn>
                <a:cxn ang="0">
                  <a:pos x="connsiteX5935" y="connsiteY5935"/>
                </a:cxn>
                <a:cxn ang="0">
                  <a:pos x="connsiteX5936" y="connsiteY5936"/>
                </a:cxn>
                <a:cxn ang="0">
                  <a:pos x="connsiteX5937" y="connsiteY5937"/>
                </a:cxn>
                <a:cxn ang="0">
                  <a:pos x="connsiteX5938" y="connsiteY5938"/>
                </a:cxn>
                <a:cxn ang="0">
                  <a:pos x="connsiteX5939" y="connsiteY5939"/>
                </a:cxn>
                <a:cxn ang="0">
                  <a:pos x="connsiteX5940" y="connsiteY5940"/>
                </a:cxn>
                <a:cxn ang="0">
                  <a:pos x="connsiteX5941" y="connsiteY5941"/>
                </a:cxn>
                <a:cxn ang="0">
                  <a:pos x="connsiteX5942" y="connsiteY5942"/>
                </a:cxn>
                <a:cxn ang="0">
                  <a:pos x="connsiteX5943" y="connsiteY5943"/>
                </a:cxn>
                <a:cxn ang="0">
                  <a:pos x="connsiteX5944" y="connsiteY5944"/>
                </a:cxn>
                <a:cxn ang="0">
                  <a:pos x="connsiteX5945" y="connsiteY5945"/>
                </a:cxn>
                <a:cxn ang="0">
                  <a:pos x="connsiteX5946" y="connsiteY5946"/>
                </a:cxn>
                <a:cxn ang="0">
                  <a:pos x="connsiteX5947" y="connsiteY5947"/>
                </a:cxn>
                <a:cxn ang="0">
                  <a:pos x="connsiteX5948" y="connsiteY5948"/>
                </a:cxn>
                <a:cxn ang="0">
                  <a:pos x="connsiteX5949" y="connsiteY5949"/>
                </a:cxn>
                <a:cxn ang="0">
                  <a:pos x="connsiteX5950" y="connsiteY5950"/>
                </a:cxn>
                <a:cxn ang="0">
                  <a:pos x="connsiteX5951" y="connsiteY5951"/>
                </a:cxn>
                <a:cxn ang="0">
                  <a:pos x="connsiteX5952" y="connsiteY5952"/>
                </a:cxn>
                <a:cxn ang="0">
                  <a:pos x="connsiteX5953" y="connsiteY5953"/>
                </a:cxn>
                <a:cxn ang="0">
                  <a:pos x="connsiteX5954" y="connsiteY5954"/>
                </a:cxn>
                <a:cxn ang="0">
                  <a:pos x="connsiteX5955" y="connsiteY5955"/>
                </a:cxn>
                <a:cxn ang="0">
                  <a:pos x="connsiteX5956" y="connsiteY5956"/>
                </a:cxn>
                <a:cxn ang="0">
                  <a:pos x="connsiteX5957" y="connsiteY5957"/>
                </a:cxn>
                <a:cxn ang="0">
                  <a:pos x="connsiteX5958" y="connsiteY5958"/>
                </a:cxn>
                <a:cxn ang="0">
                  <a:pos x="connsiteX5959" y="connsiteY5959"/>
                </a:cxn>
                <a:cxn ang="0">
                  <a:pos x="connsiteX5960" y="connsiteY5960"/>
                </a:cxn>
                <a:cxn ang="0">
                  <a:pos x="connsiteX5961" y="connsiteY5961"/>
                </a:cxn>
                <a:cxn ang="0">
                  <a:pos x="connsiteX5962" y="connsiteY5962"/>
                </a:cxn>
                <a:cxn ang="0">
                  <a:pos x="connsiteX5963" y="connsiteY5963"/>
                </a:cxn>
                <a:cxn ang="0">
                  <a:pos x="connsiteX5964" y="connsiteY5964"/>
                </a:cxn>
                <a:cxn ang="0">
                  <a:pos x="connsiteX5965" y="connsiteY5965"/>
                </a:cxn>
                <a:cxn ang="0">
                  <a:pos x="connsiteX5966" y="connsiteY5966"/>
                </a:cxn>
                <a:cxn ang="0">
                  <a:pos x="connsiteX5967" y="connsiteY5967"/>
                </a:cxn>
                <a:cxn ang="0">
                  <a:pos x="connsiteX5968" y="connsiteY5968"/>
                </a:cxn>
                <a:cxn ang="0">
                  <a:pos x="connsiteX5969" y="connsiteY5969"/>
                </a:cxn>
                <a:cxn ang="0">
                  <a:pos x="connsiteX5970" y="connsiteY5970"/>
                </a:cxn>
                <a:cxn ang="0">
                  <a:pos x="connsiteX5971" y="connsiteY5971"/>
                </a:cxn>
                <a:cxn ang="0">
                  <a:pos x="connsiteX5972" y="connsiteY5972"/>
                </a:cxn>
                <a:cxn ang="0">
                  <a:pos x="connsiteX5973" y="connsiteY5973"/>
                </a:cxn>
                <a:cxn ang="0">
                  <a:pos x="connsiteX5974" y="connsiteY5974"/>
                </a:cxn>
                <a:cxn ang="0">
                  <a:pos x="connsiteX5975" y="connsiteY5975"/>
                </a:cxn>
                <a:cxn ang="0">
                  <a:pos x="connsiteX5976" y="connsiteY5976"/>
                </a:cxn>
                <a:cxn ang="0">
                  <a:pos x="connsiteX5977" y="connsiteY5977"/>
                </a:cxn>
                <a:cxn ang="0">
                  <a:pos x="connsiteX5978" y="connsiteY5978"/>
                </a:cxn>
                <a:cxn ang="0">
                  <a:pos x="connsiteX5979" y="connsiteY5979"/>
                </a:cxn>
                <a:cxn ang="0">
                  <a:pos x="connsiteX5980" y="connsiteY5980"/>
                </a:cxn>
                <a:cxn ang="0">
                  <a:pos x="connsiteX5981" y="connsiteY5981"/>
                </a:cxn>
                <a:cxn ang="0">
                  <a:pos x="connsiteX5982" y="connsiteY5982"/>
                </a:cxn>
                <a:cxn ang="0">
                  <a:pos x="connsiteX5983" y="connsiteY5983"/>
                </a:cxn>
                <a:cxn ang="0">
                  <a:pos x="connsiteX5984" y="connsiteY5984"/>
                </a:cxn>
                <a:cxn ang="0">
                  <a:pos x="connsiteX5985" y="connsiteY5985"/>
                </a:cxn>
                <a:cxn ang="0">
                  <a:pos x="connsiteX5986" y="connsiteY5986"/>
                </a:cxn>
                <a:cxn ang="0">
                  <a:pos x="connsiteX5987" y="connsiteY5987"/>
                </a:cxn>
                <a:cxn ang="0">
                  <a:pos x="connsiteX5988" y="connsiteY5988"/>
                </a:cxn>
                <a:cxn ang="0">
                  <a:pos x="connsiteX5989" y="connsiteY5989"/>
                </a:cxn>
                <a:cxn ang="0">
                  <a:pos x="connsiteX5990" y="connsiteY5990"/>
                </a:cxn>
                <a:cxn ang="0">
                  <a:pos x="connsiteX5991" y="connsiteY5991"/>
                </a:cxn>
                <a:cxn ang="0">
                  <a:pos x="connsiteX5992" y="connsiteY5992"/>
                </a:cxn>
                <a:cxn ang="0">
                  <a:pos x="connsiteX5993" y="connsiteY5993"/>
                </a:cxn>
                <a:cxn ang="0">
                  <a:pos x="connsiteX5994" y="connsiteY5994"/>
                </a:cxn>
                <a:cxn ang="0">
                  <a:pos x="connsiteX5995" y="connsiteY5995"/>
                </a:cxn>
                <a:cxn ang="0">
                  <a:pos x="connsiteX5996" y="connsiteY5996"/>
                </a:cxn>
                <a:cxn ang="0">
                  <a:pos x="connsiteX5997" y="connsiteY5997"/>
                </a:cxn>
                <a:cxn ang="0">
                  <a:pos x="connsiteX5998" y="connsiteY5998"/>
                </a:cxn>
                <a:cxn ang="0">
                  <a:pos x="connsiteX5999" y="connsiteY5999"/>
                </a:cxn>
                <a:cxn ang="0">
                  <a:pos x="connsiteX6000" y="connsiteY6000"/>
                </a:cxn>
                <a:cxn ang="0">
                  <a:pos x="connsiteX6001" y="connsiteY6001"/>
                </a:cxn>
                <a:cxn ang="0">
                  <a:pos x="connsiteX6002" y="connsiteY6002"/>
                </a:cxn>
                <a:cxn ang="0">
                  <a:pos x="connsiteX6003" y="connsiteY6003"/>
                </a:cxn>
                <a:cxn ang="0">
                  <a:pos x="connsiteX6004" y="connsiteY6004"/>
                </a:cxn>
                <a:cxn ang="0">
                  <a:pos x="connsiteX6005" y="connsiteY6005"/>
                </a:cxn>
                <a:cxn ang="0">
                  <a:pos x="connsiteX6006" y="connsiteY6006"/>
                </a:cxn>
                <a:cxn ang="0">
                  <a:pos x="connsiteX6007" y="connsiteY6007"/>
                </a:cxn>
                <a:cxn ang="0">
                  <a:pos x="connsiteX6008" y="connsiteY6008"/>
                </a:cxn>
                <a:cxn ang="0">
                  <a:pos x="connsiteX6009" y="connsiteY6009"/>
                </a:cxn>
                <a:cxn ang="0">
                  <a:pos x="connsiteX6010" y="connsiteY6010"/>
                </a:cxn>
                <a:cxn ang="0">
                  <a:pos x="connsiteX6011" y="connsiteY6011"/>
                </a:cxn>
                <a:cxn ang="0">
                  <a:pos x="connsiteX6012" y="connsiteY6012"/>
                </a:cxn>
                <a:cxn ang="0">
                  <a:pos x="connsiteX6013" y="connsiteY6013"/>
                </a:cxn>
                <a:cxn ang="0">
                  <a:pos x="connsiteX6014" y="connsiteY6014"/>
                </a:cxn>
                <a:cxn ang="0">
                  <a:pos x="connsiteX6015" y="connsiteY6015"/>
                </a:cxn>
                <a:cxn ang="0">
                  <a:pos x="connsiteX6016" y="connsiteY6016"/>
                </a:cxn>
                <a:cxn ang="0">
                  <a:pos x="connsiteX6017" y="connsiteY6017"/>
                </a:cxn>
                <a:cxn ang="0">
                  <a:pos x="connsiteX6018" y="connsiteY6018"/>
                </a:cxn>
                <a:cxn ang="0">
                  <a:pos x="connsiteX6019" y="connsiteY6019"/>
                </a:cxn>
                <a:cxn ang="0">
                  <a:pos x="connsiteX6020" y="connsiteY6020"/>
                </a:cxn>
                <a:cxn ang="0">
                  <a:pos x="connsiteX6021" y="connsiteY6021"/>
                </a:cxn>
                <a:cxn ang="0">
                  <a:pos x="connsiteX6022" y="connsiteY6022"/>
                </a:cxn>
                <a:cxn ang="0">
                  <a:pos x="connsiteX6023" y="connsiteY6023"/>
                </a:cxn>
                <a:cxn ang="0">
                  <a:pos x="connsiteX6024" y="connsiteY6024"/>
                </a:cxn>
                <a:cxn ang="0">
                  <a:pos x="connsiteX6025" y="connsiteY6025"/>
                </a:cxn>
                <a:cxn ang="0">
                  <a:pos x="connsiteX6026" y="connsiteY6026"/>
                </a:cxn>
                <a:cxn ang="0">
                  <a:pos x="connsiteX6027" y="connsiteY6027"/>
                </a:cxn>
                <a:cxn ang="0">
                  <a:pos x="connsiteX6028" y="connsiteY6028"/>
                </a:cxn>
                <a:cxn ang="0">
                  <a:pos x="connsiteX6029" y="connsiteY6029"/>
                </a:cxn>
                <a:cxn ang="0">
                  <a:pos x="connsiteX6030" y="connsiteY6030"/>
                </a:cxn>
                <a:cxn ang="0">
                  <a:pos x="connsiteX6031" y="connsiteY6031"/>
                </a:cxn>
                <a:cxn ang="0">
                  <a:pos x="connsiteX6032" y="connsiteY6032"/>
                </a:cxn>
                <a:cxn ang="0">
                  <a:pos x="connsiteX6033" y="connsiteY6033"/>
                </a:cxn>
                <a:cxn ang="0">
                  <a:pos x="connsiteX6034" y="connsiteY6034"/>
                </a:cxn>
                <a:cxn ang="0">
                  <a:pos x="connsiteX6035" y="connsiteY6035"/>
                </a:cxn>
                <a:cxn ang="0">
                  <a:pos x="connsiteX6036" y="connsiteY6036"/>
                </a:cxn>
                <a:cxn ang="0">
                  <a:pos x="connsiteX6037" y="connsiteY6037"/>
                </a:cxn>
                <a:cxn ang="0">
                  <a:pos x="connsiteX6038" y="connsiteY6038"/>
                </a:cxn>
                <a:cxn ang="0">
                  <a:pos x="connsiteX6039" y="connsiteY6039"/>
                </a:cxn>
                <a:cxn ang="0">
                  <a:pos x="connsiteX6040" y="connsiteY6040"/>
                </a:cxn>
                <a:cxn ang="0">
                  <a:pos x="connsiteX6041" y="connsiteY6041"/>
                </a:cxn>
                <a:cxn ang="0">
                  <a:pos x="connsiteX6042" y="connsiteY6042"/>
                </a:cxn>
                <a:cxn ang="0">
                  <a:pos x="connsiteX6043" y="connsiteY6043"/>
                </a:cxn>
                <a:cxn ang="0">
                  <a:pos x="connsiteX6044" y="connsiteY6044"/>
                </a:cxn>
                <a:cxn ang="0">
                  <a:pos x="connsiteX6045" y="connsiteY6045"/>
                </a:cxn>
                <a:cxn ang="0">
                  <a:pos x="connsiteX6046" y="connsiteY6046"/>
                </a:cxn>
                <a:cxn ang="0">
                  <a:pos x="connsiteX6047" y="connsiteY6047"/>
                </a:cxn>
                <a:cxn ang="0">
                  <a:pos x="connsiteX6048" y="connsiteY6048"/>
                </a:cxn>
                <a:cxn ang="0">
                  <a:pos x="connsiteX6049" y="connsiteY6049"/>
                </a:cxn>
                <a:cxn ang="0">
                  <a:pos x="connsiteX6050" y="connsiteY6050"/>
                </a:cxn>
                <a:cxn ang="0">
                  <a:pos x="connsiteX6051" y="connsiteY6051"/>
                </a:cxn>
                <a:cxn ang="0">
                  <a:pos x="connsiteX6052" y="connsiteY6052"/>
                </a:cxn>
                <a:cxn ang="0">
                  <a:pos x="connsiteX6053" y="connsiteY6053"/>
                </a:cxn>
                <a:cxn ang="0">
                  <a:pos x="connsiteX6054" y="connsiteY6054"/>
                </a:cxn>
                <a:cxn ang="0">
                  <a:pos x="connsiteX6055" y="connsiteY6055"/>
                </a:cxn>
                <a:cxn ang="0">
                  <a:pos x="connsiteX6056" y="connsiteY6056"/>
                </a:cxn>
                <a:cxn ang="0">
                  <a:pos x="connsiteX6057" y="connsiteY6057"/>
                </a:cxn>
                <a:cxn ang="0">
                  <a:pos x="connsiteX6058" y="connsiteY6058"/>
                </a:cxn>
                <a:cxn ang="0">
                  <a:pos x="connsiteX6059" y="connsiteY6059"/>
                </a:cxn>
                <a:cxn ang="0">
                  <a:pos x="connsiteX6060" y="connsiteY6060"/>
                </a:cxn>
                <a:cxn ang="0">
                  <a:pos x="connsiteX6061" y="connsiteY6061"/>
                </a:cxn>
                <a:cxn ang="0">
                  <a:pos x="connsiteX6062" y="connsiteY6062"/>
                </a:cxn>
                <a:cxn ang="0">
                  <a:pos x="connsiteX6063" y="connsiteY6063"/>
                </a:cxn>
                <a:cxn ang="0">
                  <a:pos x="connsiteX6064" y="connsiteY6064"/>
                </a:cxn>
                <a:cxn ang="0">
                  <a:pos x="connsiteX6065" y="connsiteY6065"/>
                </a:cxn>
                <a:cxn ang="0">
                  <a:pos x="connsiteX6066" y="connsiteY6066"/>
                </a:cxn>
                <a:cxn ang="0">
                  <a:pos x="connsiteX6067" y="connsiteY6067"/>
                </a:cxn>
                <a:cxn ang="0">
                  <a:pos x="connsiteX6068" y="connsiteY6068"/>
                </a:cxn>
                <a:cxn ang="0">
                  <a:pos x="connsiteX6069" y="connsiteY6069"/>
                </a:cxn>
                <a:cxn ang="0">
                  <a:pos x="connsiteX6070" y="connsiteY6070"/>
                </a:cxn>
                <a:cxn ang="0">
                  <a:pos x="connsiteX6071" y="connsiteY6071"/>
                </a:cxn>
                <a:cxn ang="0">
                  <a:pos x="connsiteX6072" y="connsiteY6072"/>
                </a:cxn>
                <a:cxn ang="0">
                  <a:pos x="connsiteX6073" y="connsiteY6073"/>
                </a:cxn>
                <a:cxn ang="0">
                  <a:pos x="connsiteX6074" y="connsiteY6074"/>
                </a:cxn>
                <a:cxn ang="0">
                  <a:pos x="connsiteX6075" y="connsiteY6075"/>
                </a:cxn>
                <a:cxn ang="0">
                  <a:pos x="connsiteX6076" y="connsiteY6076"/>
                </a:cxn>
                <a:cxn ang="0">
                  <a:pos x="connsiteX6077" y="connsiteY6077"/>
                </a:cxn>
                <a:cxn ang="0">
                  <a:pos x="connsiteX6078" y="connsiteY6078"/>
                </a:cxn>
                <a:cxn ang="0">
                  <a:pos x="connsiteX6079" y="connsiteY6079"/>
                </a:cxn>
                <a:cxn ang="0">
                  <a:pos x="connsiteX6080" y="connsiteY6080"/>
                </a:cxn>
                <a:cxn ang="0">
                  <a:pos x="connsiteX6081" y="connsiteY6081"/>
                </a:cxn>
                <a:cxn ang="0">
                  <a:pos x="connsiteX6082" y="connsiteY6082"/>
                </a:cxn>
                <a:cxn ang="0">
                  <a:pos x="connsiteX6083" y="connsiteY6083"/>
                </a:cxn>
                <a:cxn ang="0">
                  <a:pos x="connsiteX6084" y="connsiteY6084"/>
                </a:cxn>
                <a:cxn ang="0">
                  <a:pos x="connsiteX6085" y="connsiteY6085"/>
                </a:cxn>
                <a:cxn ang="0">
                  <a:pos x="connsiteX6086" y="connsiteY6086"/>
                </a:cxn>
                <a:cxn ang="0">
                  <a:pos x="connsiteX6087" y="connsiteY6087"/>
                </a:cxn>
                <a:cxn ang="0">
                  <a:pos x="connsiteX6088" y="connsiteY6088"/>
                </a:cxn>
                <a:cxn ang="0">
                  <a:pos x="connsiteX6089" y="connsiteY6089"/>
                </a:cxn>
                <a:cxn ang="0">
                  <a:pos x="connsiteX6090" y="connsiteY6090"/>
                </a:cxn>
                <a:cxn ang="0">
                  <a:pos x="connsiteX6091" y="connsiteY6091"/>
                </a:cxn>
                <a:cxn ang="0">
                  <a:pos x="connsiteX6092" y="connsiteY6092"/>
                </a:cxn>
                <a:cxn ang="0">
                  <a:pos x="connsiteX6093" y="connsiteY6093"/>
                </a:cxn>
                <a:cxn ang="0">
                  <a:pos x="connsiteX6094" y="connsiteY6094"/>
                </a:cxn>
                <a:cxn ang="0">
                  <a:pos x="connsiteX6095" y="connsiteY6095"/>
                </a:cxn>
                <a:cxn ang="0">
                  <a:pos x="connsiteX6096" y="connsiteY6096"/>
                </a:cxn>
                <a:cxn ang="0">
                  <a:pos x="connsiteX6097" y="connsiteY6097"/>
                </a:cxn>
                <a:cxn ang="0">
                  <a:pos x="connsiteX6098" y="connsiteY6098"/>
                </a:cxn>
                <a:cxn ang="0">
                  <a:pos x="connsiteX6099" y="connsiteY6099"/>
                </a:cxn>
                <a:cxn ang="0">
                  <a:pos x="connsiteX6100" y="connsiteY6100"/>
                </a:cxn>
                <a:cxn ang="0">
                  <a:pos x="connsiteX6101" y="connsiteY6101"/>
                </a:cxn>
                <a:cxn ang="0">
                  <a:pos x="connsiteX6102" y="connsiteY6102"/>
                </a:cxn>
                <a:cxn ang="0">
                  <a:pos x="connsiteX6103" y="connsiteY6103"/>
                </a:cxn>
                <a:cxn ang="0">
                  <a:pos x="connsiteX6104" y="connsiteY6104"/>
                </a:cxn>
                <a:cxn ang="0">
                  <a:pos x="connsiteX6105" y="connsiteY6105"/>
                </a:cxn>
                <a:cxn ang="0">
                  <a:pos x="connsiteX6106" y="connsiteY6106"/>
                </a:cxn>
                <a:cxn ang="0">
                  <a:pos x="connsiteX6107" y="connsiteY6107"/>
                </a:cxn>
                <a:cxn ang="0">
                  <a:pos x="connsiteX6108" y="connsiteY6108"/>
                </a:cxn>
                <a:cxn ang="0">
                  <a:pos x="connsiteX6109" y="connsiteY6109"/>
                </a:cxn>
                <a:cxn ang="0">
                  <a:pos x="connsiteX6110" y="connsiteY6110"/>
                </a:cxn>
                <a:cxn ang="0">
                  <a:pos x="connsiteX6111" y="connsiteY6111"/>
                </a:cxn>
                <a:cxn ang="0">
                  <a:pos x="connsiteX6112" y="connsiteY6112"/>
                </a:cxn>
                <a:cxn ang="0">
                  <a:pos x="connsiteX6113" y="connsiteY6113"/>
                </a:cxn>
                <a:cxn ang="0">
                  <a:pos x="connsiteX6114" y="connsiteY6114"/>
                </a:cxn>
                <a:cxn ang="0">
                  <a:pos x="connsiteX6115" y="connsiteY6115"/>
                </a:cxn>
                <a:cxn ang="0">
                  <a:pos x="connsiteX6116" y="connsiteY6116"/>
                </a:cxn>
                <a:cxn ang="0">
                  <a:pos x="connsiteX6117" y="connsiteY6117"/>
                </a:cxn>
                <a:cxn ang="0">
                  <a:pos x="connsiteX6118" y="connsiteY6118"/>
                </a:cxn>
                <a:cxn ang="0">
                  <a:pos x="connsiteX6119" y="connsiteY6119"/>
                </a:cxn>
                <a:cxn ang="0">
                  <a:pos x="connsiteX6120" y="connsiteY6120"/>
                </a:cxn>
                <a:cxn ang="0">
                  <a:pos x="connsiteX6121" y="connsiteY6121"/>
                </a:cxn>
                <a:cxn ang="0">
                  <a:pos x="connsiteX6122" y="connsiteY6122"/>
                </a:cxn>
                <a:cxn ang="0">
                  <a:pos x="connsiteX6123" y="connsiteY6123"/>
                </a:cxn>
                <a:cxn ang="0">
                  <a:pos x="connsiteX6124" y="connsiteY6124"/>
                </a:cxn>
                <a:cxn ang="0">
                  <a:pos x="connsiteX6125" y="connsiteY6125"/>
                </a:cxn>
                <a:cxn ang="0">
                  <a:pos x="connsiteX6126" y="connsiteY6126"/>
                </a:cxn>
                <a:cxn ang="0">
                  <a:pos x="connsiteX6127" y="connsiteY6127"/>
                </a:cxn>
                <a:cxn ang="0">
                  <a:pos x="connsiteX6128" y="connsiteY6128"/>
                </a:cxn>
                <a:cxn ang="0">
                  <a:pos x="connsiteX6129" y="connsiteY6129"/>
                </a:cxn>
                <a:cxn ang="0">
                  <a:pos x="connsiteX6130" y="connsiteY6130"/>
                </a:cxn>
                <a:cxn ang="0">
                  <a:pos x="connsiteX6131" y="connsiteY6131"/>
                </a:cxn>
                <a:cxn ang="0">
                  <a:pos x="connsiteX6132" y="connsiteY6132"/>
                </a:cxn>
                <a:cxn ang="0">
                  <a:pos x="connsiteX6133" y="connsiteY6133"/>
                </a:cxn>
                <a:cxn ang="0">
                  <a:pos x="connsiteX6134" y="connsiteY6134"/>
                </a:cxn>
                <a:cxn ang="0">
                  <a:pos x="connsiteX6135" y="connsiteY6135"/>
                </a:cxn>
                <a:cxn ang="0">
                  <a:pos x="connsiteX6136" y="connsiteY6136"/>
                </a:cxn>
                <a:cxn ang="0">
                  <a:pos x="connsiteX6137" y="connsiteY6137"/>
                </a:cxn>
                <a:cxn ang="0">
                  <a:pos x="connsiteX6138" y="connsiteY6138"/>
                </a:cxn>
                <a:cxn ang="0">
                  <a:pos x="connsiteX6139" y="connsiteY6139"/>
                </a:cxn>
                <a:cxn ang="0">
                  <a:pos x="connsiteX6140" y="connsiteY6140"/>
                </a:cxn>
                <a:cxn ang="0">
                  <a:pos x="connsiteX6141" y="connsiteY6141"/>
                </a:cxn>
                <a:cxn ang="0">
                  <a:pos x="connsiteX6142" y="connsiteY6142"/>
                </a:cxn>
                <a:cxn ang="0">
                  <a:pos x="connsiteX6143" y="connsiteY6143"/>
                </a:cxn>
                <a:cxn ang="0">
                  <a:pos x="connsiteX6144" y="connsiteY6144"/>
                </a:cxn>
                <a:cxn ang="0">
                  <a:pos x="connsiteX6145" y="connsiteY6145"/>
                </a:cxn>
                <a:cxn ang="0">
                  <a:pos x="connsiteX6146" y="connsiteY6146"/>
                </a:cxn>
                <a:cxn ang="0">
                  <a:pos x="connsiteX6147" y="connsiteY6147"/>
                </a:cxn>
                <a:cxn ang="0">
                  <a:pos x="connsiteX6148" y="connsiteY6148"/>
                </a:cxn>
                <a:cxn ang="0">
                  <a:pos x="connsiteX6149" y="connsiteY6149"/>
                </a:cxn>
                <a:cxn ang="0">
                  <a:pos x="connsiteX6150" y="connsiteY6150"/>
                </a:cxn>
                <a:cxn ang="0">
                  <a:pos x="connsiteX6151" y="connsiteY6151"/>
                </a:cxn>
                <a:cxn ang="0">
                  <a:pos x="connsiteX6152" y="connsiteY6152"/>
                </a:cxn>
                <a:cxn ang="0">
                  <a:pos x="connsiteX6153" y="connsiteY6153"/>
                </a:cxn>
                <a:cxn ang="0">
                  <a:pos x="connsiteX6154" y="connsiteY6154"/>
                </a:cxn>
                <a:cxn ang="0">
                  <a:pos x="connsiteX6155" y="connsiteY6155"/>
                </a:cxn>
                <a:cxn ang="0">
                  <a:pos x="connsiteX6156" y="connsiteY6156"/>
                </a:cxn>
                <a:cxn ang="0">
                  <a:pos x="connsiteX6157" y="connsiteY6157"/>
                </a:cxn>
                <a:cxn ang="0">
                  <a:pos x="connsiteX6158" y="connsiteY6158"/>
                </a:cxn>
                <a:cxn ang="0">
                  <a:pos x="connsiteX6159" y="connsiteY6159"/>
                </a:cxn>
                <a:cxn ang="0">
                  <a:pos x="connsiteX6160" y="connsiteY6160"/>
                </a:cxn>
                <a:cxn ang="0">
                  <a:pos x="connsiteX6161" y="connsiteY6161"/>
                </a:cxn>
                <a:cxn ang="0">
                  <a:pos x="connsiteX6162" y="connsiteY6162"/>
                </a:cxn>
                <a:cxn ang="0">
                  <a:pos x="connsiteX6163" y="connsiteY6163"/>
                </a:cxn>
                <a:cxn ang="0">
                  <a:pos x="connsiteX6164" y="connsiteY6164"/>
                </a:cxn>
                <a:cxn ang="0">
                  <a:pos x="connsiteX6165" y="connsiteY6165"/>
                </a:cxn>
                <a:cxn ang="0">
                  <a:pos x="connsiteX6166" y="connsiteY6166"/>
                </a:cxn>
                <a:cxn ang="0">
                  <a:pos x="connsiteX6167" y="connsiteY6167"/>
                </a:cxn>
                <a:cxn ang="0">
                  <a:pos x="connsiteX6168" y="connsiteY6168"/>
                </a:cxn>
                <a:cxn ang="0">
                  <a:pos x="connsiteX6169" y="connsiteY6169"/>
                </a:cxn>
                <a:cxn ang="0">
                  <a:pos x="connsiteX6170" y="connsiteY6170"/>
                </a:cxn>
                <a:cxn ang="0">
                  <a:pos x="connsiteX6171" y="connsiteY6171"/>
                </a:cxn>
                <a:cxn ang="0">
                  <a:pos x="connsiteX6172" y="connsiteY6172"/>
                </a:cxn>
                <a:cxn ang="0">
                  <a:pos x="connsiteX6173" y="connsiteY6173"/>
                </a:cxn>
                <a:cxn ang="0">
                  <a:pos x="connsiteX6174" y="connsiteY6174"/>
                </a:cxn>
                <a:cxn ang="0">
                  <a:pos x="connsiteX6175" y="connsiteY6175"/>
                </a:cxn>
                <a:cxn ang="0">
                  <a:pos x="connsiteX6176" y="connsiteY6176"/>
                </a:cxn>
                <a:cxn ang="0">
                  <a:pos x="connsiteX6177" y="connsiteY6177"/>
                </a:cxn>
                <a:cxn ang="0">
                  <a:pos x="connsiteX6178" y="connsiteY6178"/>
                </a:cxn>
                <a:cxn ang="0">
                  <a:pos x="connsiteX6179" y="connsiteY6179"/>
                </a:cxn>
                <a:cxn ang="0">
                  <a:pos x="connsiteX6180" y="connsiteY6180"/>
                </a:cxn>
                <a:cxn ang="0">
                  <a:pos x="connsiteX6181" y="connsiteY6181"/>
                </a:cxn>
                <a:cxn ang="0">
                  <a:pos x="connsiteX6182" y="connsiteY6182"/>
                </a:cxn>
                <a:cxn ang="0">
                  <a:pos x="connsiteX6183" y="connsiteY6183"/>
                </a:cxn>
                <a:cxn ang="0">
                  <a:pos x="connsiteX6184" y="connsiteY6184"/>
                </a:cxn>
                <a:cxn ang="0">
                  <a:pos x="connsiteX6185" y="connsiteY6185"/>
                </a:cxn>
                <a:cxn ang="0">
                  <a:pos x="connsiteX6186" y="connsiteY6186"/>
                </a:cxn>
                <a:cxn ang="0">
                  <a:pos x="connsiteX6187" y="connsiteY6187"/>
                </a:cxn>
                <a:cxn ang="0">
                  <a:pos x="connsiteX6188" y="connsiteY6188"/>
                </a:cxn>
                <a:cxn ang="0">
                  <a:pos x="connsiteX6189" y="connsiteY6189"/>
                </a:cxn>
                <a:cxn ang="0">
                  <a:pos x="connsiteX6190" y="connsiteY6190"/>
                </a:cxn>
                <a:cxn ang="0">
                  <a:pos x="connsiteX6191" y="connsiteY6191"/>
                </a:cxn>
                <a:cxn ang="0">
                  <a:pos x="connsiteX6192" y="connsiteY6192"/>
                </a:cxn>
                <a:cxn ang="0">
                  <a:pos x="connsiteX6193" y="connsiteY6193"/>
                </a:cxn>
                <a:cxn ang="0">
                  <a:pos x="connsiteX6194" y="connsiteY6194"/>
                </a:cxn>
                <a:cxn ang="0">
                  <a:pos x="connsiteX6195" y="connsiteY6195"/>
                </a:cxn>
                <a:cxn ang="0">
                  <a:pos x="connsiteX6196" y="connsiteY6196"/>
                </a:cxn>
                <a:cxn ang="0">
                  <a:pos x="connsiteX6197" y="connsiteY6197"/>
                </a:cxn>
                <a:cxn ang="0">
                  <a:pos x="connsiteX6198" y="connsiteY6198"/>
                </a:cxn>
                <a:cxn ang="0">
                  <a:pos x="connsiteX6199" y="connsiteY6199"/>
                </a:cxn>
                <a:cxn ang="0">
                  <a:pos x="connsiteX6200" y="connsiteY6200"/>
                </a:cxn>
                <a:cxn ang="0">
                  <a:pos x="connsiteX6201" y="connsiteY6201"/>
                </a:cxn>
                <a:cxn ang="0">
                  <a:pos x="connsiteX6202" y="connsiteY6202"/>
                </a:cxn>
                <a:cxn ang="0">
                  <a:pos x="connsiteX6203" y="connsiteY6203"/>
                </a:cxn>
                <a:cxn ang="0">
                  <a:pos x="connsiteX6204" y="connsiteY6204"/>
                </a:cxn>
                <a:cxn ang="0">
                  <a:pos x="connsiteX6205" y="connsiteY6205"/>
                </a:cxn>
                <a:cxn ang="0">
                  <a:pos x="connsiteX6206" y="connsiteY6206"/>
                </a:cxn>
                <a:cxn ang="0">
                  <a:pos x="connsiteX6207" y="connsiteY6207"/>
                </a:cxn>
                <a:cxn ang="0">
                  <a:pos x="connsiteX6208" y="connsiteY6208"/>
                </a:cxn>
                <a:cxn ang="0">
                  <a:pos x="connsiteX6209" y="connsiteY6209"/>
                </a:cxn>
                <a:cxn ang="0">
                  <a:pos x="connsiteX6210" y="connsiteY6210"/>
                </a:cxn>
                <a:cxn ang="0">
                  <a:pos x="connsiteX6211" y="connsiteY6211"/>
                </a:cxn>
                <a:cxn ang="0">
                  <a:pos x="connsiteX6212" y="connsiteY6212"/>
                </a:cxn>
                <a:cxn ang="0">
                  <a:pos x="connsiteX6213" y="connsiteY6213"/>
                </a:cxn>
                <a:cxn ang="0">
                  <a:pos x="connsiteX6214" y="connsiteY6214"/>
                </a:cxn>
                <a:cxn ang="0">
                  <a:pos x="connsiteX6215" y="connsiteY6215"/>
                </a:cxn>
                <a:cxn ang="0">
                  <a:pos x="connsiteX6216" y="connsiteY6216"/>
                </a:cxn>
                <a:cxn ang="0">
                  <a:pos x="connsiteX6217" y="connsiteY6217"/>
                </a:cxn>
                <a:cxn ang="0">
                  <a:pos x="connsiteX6218" y="connsiteY6218"/>
                </a:cxn>
                <a:cxn ang="0">
                  <a:pos x="connsiteX6219" y="connsiteY6219"/>
                </a:cxn>
                <a:cxn ang="0">
                  <a:pos x="connsiteX6220" y="connsiteY6220"/>
                </a:cxn>
                <a:cxn ang="0">
                  <a:pos x="connsiteX6221" y="connsiteY6221"/>
                </a:cxn>
                <a:cxn ang="0">
                  <a:pos x="connsiteX6222" y="connsiteY6222"/>
                </a:cxn>
                <a:cxn ang="0">
                  <a:pos x="connsiteX6223" y="connsiteY6223"/>
                </a:cxn>
                <a:cxn ang="0">
                  <a:pos x="connsiteX6224" y="connsiteY6224"/>
                </a:cxn>
                <a:cxn ang="0">
                  <a:pos x="connsiteX6225" y="connsiteY6225"/>
                </a:cxn>
                <a:cxn ang="0">
                  <a:pos x="connsiteX6226" y="connsiteY6226"/>
                </a:cxn>
                <a:cxn ang="0">
                  <a:pos x="connsiteX6227" y="connsiteY6227"/>
                </a:cxn>
                <a:cxn ang="0">
                  <a:pos x="connsiteX6228" y="connsiteY6228"/>
                </a:cxn>
                <a:cxn ang="0">
                  <a:pos x="connsiteX6229" y="connsiteY6229"/>
                </a:cxn>
                <a:cxn ang="0">
                  <a:pos x="connsiteX6230" y="connsiteY6230"/>
                </a:cxn>
                <a:cxn ang="0">
                  <a:pos x="connsiteX6231" y="connsiteY6231"/>
                </a:cxn>
                <a:cxn ang="0">
                  <a:pos x="connsiteX6232" y="connsiteY6232"/>
                </a:cxn>
                <a:cxn ang="0">
                  <a:pos x="connsiteX6233" y="connsiteY6233"/>
                </a:cxn>
                <a:cxn ang="0">
                  <a:pos x="connsiteX6234" y="connsiteY6234"/>
                </a:cxn>
                <a:cxn ang="0">
                  <a:pos x="connsiteX6235" y="connsiteY6235"/>
                </a:cxn>
                <a:cxn ang="0">
                  <a:pos x="connsiteX6236" y="connsiteY6236"/>
                </a:cxn>
                <a:cxn ang="0">
                  <a:pos x="connsiteX6237" y="connsiteY6237"/>
                </a:cxn>
                <a:cxn ang="0">
                  <a:pos x="connsiteX6238" y="connsiteY6238"/>
                </a:cxn>
                <a:cxn ang="0">
                  <a:pos x="connsiteX6239" y="connsiteY6239"/>
                </a:cxn>
                <a:cxn ang="0">
                  <a:pos x="connsiteX6240" y="connsiteY6240"/>
                </a:cxn>
                <a:cxn ang="0">
                  <a:pos x="connsiteX6241" y="connsiteY6241"/>
                </a:cxn>
                <a:cxn ang="0">
                  <a:pos x="connsiteX6242" y="connsiteY6242"/>
                </a:cxn>
                <a:cxn ang="0">
                  <a:pos x="connsiteX6243" y="connsiteY6243"/>
                </a:cxn>
                <a:cxn ang="0">
                  <a:pos x="connsiteX6244" y="connsiteY6244"/>
                </a:cxn>
                <a:cxn ang="0">
                  <a:pos x="connsiteX6245" y="connsiteY6245"/>
                </a:cxn>
                <a:cxn ang="0">
                  <a:pos x="connsiteX6246" y="connsiteY6246"/>
                </a:cxn>
                <a:cxn ang="0">
                  <a:pos x="connsiteX6247" y="connsiteY6247"/>
                </a:cxn>
                <a:cxn ang="0">
                  <a:pos x="connsiteX6248" y="connsiteY6248"/>
                </a:cxn>
                <a:cxn ang="0">
                  <a:pos x="connsiteX6249" y="connsiteY6249"/>
                </a:cxn>
                <a:cxn ang="0">
                  <a:pos x="connsiteX6250" y="connsiteY6250"/>
                </a:cxn>
                <a:cxn ang="0">
                  <a:pos x="connsiteX6251" y="connsiteY6251"/>
                </a:cxn>
                <a:cxn ang="0">
                  <a:pos x="connsiteX6252" y="connsiteY6252"/>
                </a:cxn>
                <a:cxn ang="0">
                  <a:pos x="connsiteX6253" y="connsiteY6253"/>
                </a:cxn>
                <a:cxn ang="0">
                  <a:pos x="connsiteX6254" y="connsiteY6254"/>
                </a:cxn>
                <a:cxn ang="0">
                  <a:pos x="connsiteX6255" y="connsiteY6255"/>
                </a:cxn>
                <a:cxn ang="0">
                  <a:pos x="connsiteX6256" y="connsiteY6256"/>
                </a:cxn>
                <a:cxn ang="0">
                  <a:pos x="connsiteX6257" y="connsiteY6257"/>
                </a:cxn>
                <a:cxn ang="0">
                  <a:pos x="connsiteX6258" y="connsiteY6258"/>
                </a:cxn>
                <a:cxn ang="0">
                  <a:pos x="connsiteX6259" y="connsiteY6259"/>
                </a:cxn>
                <a:cxn ang="0">
                  <a:pos x="connsiteX6260" y="connsiteY6260"/>
                </a:cxn>
                <a:cxn ang="0">
                  <a:pos x="connsiteX6261" y="connsiteY6261"/>
                </a:cxn>
                <a:cxn ang="0">
                  <a:pos x="connsiteX6262" y="connsiteY6262"/>
                </a:cxn>
                <a:cxn ang="0">
                  <a:pos x="connsiteX6263" y="connsiteY6263"/>
                </a:cxn>
                <a:cxn ang="0">
                  <a:pos x="connsiteX6264" y="connsiteY6264"/>
                </a:cxn>
                <a:cxn ang="0">
                  <a:pos x="connsiteX6265" y="connsiteY6265"/>
                </a:cxn>
                <a:cxn ang="0">
                  <a:pos x="connsiteX6266" y="connsiteY6266"/>
                </a:cxn>
                <a:cxn ang="0">
                  <a:pos x="connsiteX6267" y="connsiteY6267"/>
                </a:cxn>
                <a:cxn ang="0">
                  <a:pos x="connsiteX6268" y="connsiteY6268"/>
                </a:cxn>
                <a:cxn ang="0">
                  <a:pos x="connsiteX6269" y="connsiteY6269"/>
                </a:cxn>
                <a:cxn ang="0">
                  <a:pos x="connsiteX6270" y="connsiteY6270"/>
                </a:cxn>
                <a:cxn ang="0">
                  <a:pos x="connsiteX6271" y="connsiteY6271"/>
                </a:cxn>
                <a:cxn ang="0">
                  <a:pos x="connsiteX6272" y="connsiteY6272"/>
                </a:cxn>
                <a:cxn ang="0">
                  <a:pos x="connsiteX6273" y="connsiteY6273"/>
                </a:cxn>
                <a:cxn ang="0">
                  <a:pos x="connsiteX6274" y="connsiteY6274"/>
                </a:cxn>
                <a:cxn ang="0">
                  <a:pos x="connsiteX6275" y="connsiteY6275"/>
                </a:cxn>
                <a:cxn ang="0">
                  <a:pos x="connsiteX6276" y="connsiteY6276"/>
                </a:cxn>
                <a:cxn ang="0">
                  <a:pos x="connsiteX6277" y="connsiteY6277"/>
                </a:cxn>
                <a:cxn ang="0">
                  <a:pos x="connsiteX6278" y="connsiteY6278"/>
                </a:cxn>
                <a:cxn ang="0">
                  <a:pos x="connsiteX6279" y="connsiteY6279"/>
                </a:cxn>
                <a:cxn ang="0">
                  <a:pos x="connsiteX6280" y="connsiteY6280"/>
                </a:cxn>
                <a:cxn ang="0">
                  <a:pos x="connsiteX6281" y="connsiteY6281"/>
                </a:cxn>
                <a:cxn ang="0">
                  <a:pos x="connsiteX6282" y="connsiteY6282"/>
                </a:cxn>
                <a:cxn ang="0">
                  <a:pos x="connsiteX6283" y="connsiteY6283"/>
                </a:cxn>
                <a:cxn ang="0">
                  <a:pos x="connsiteX6284" y="connsiteY6284"/>
                </a:cxn>
                <a:cxn ang="0">
                  <a:pos x="connsiteX6285" y="connsiteY6285"/>
                </a:cxn>
                <a:cxn ang="0">
                  <a:pos x="connsiteX6286" y="connsiteY6286"/>
                </a:cxn>
                <a:cxn ang="0">
                  <a:pos x="connsiteX6287" y="connsiteY6287"/>
                </a:cxn>
                <a:cxn ang="0">
                  <a:pos x="connsiteX6288" y="connsiteY6288"/>
                </a:cxn>
                <a:cxn ang="0">
                  <a:pos x="connsiteX6289" y="connsiteY6289"/>
                </a:cxn>
                <a:cxn ang="0">
                  <a:pos x="connsiteX6290" y="connsiteY6290"/>
                </a:cxn>
                <a:cxn ang="0">
                  <a:pos x="connsiteX6291" y="connsiteY6291"/>
                </a:cxn>
                <a:cxn ang="0">
                  <a:pos x="connsiteX6292" y="connsiteY6292"/>
                </a:cxn>
                <a:cxn ang="0">
                  <a:pos x="connsiteX6293" y="connsiteY6293"/>
                </a:cxn>
                <a:cxn ang="0">
                  <a:pos x="connsiteX6294" y="connsiteY6294"/>
                </a:cxn>
                <a:cxn ang="0">
                  <a:pos x="connsiteX6295" y="connsiteY6295"/>
                </a:cxn>
                <a:cxn ang="0">
                  <a:pos x="connsiteX6296" y="connsiteY6296"/>
                </a:cxn>
                <a:cxn ang="0">
                  <a:pos x="connsiteX6297" y="connsiteY6297"/>
                </a:cxn>
                <a:cxn ang="0">
                  <a:pos x="connsiteX6298" y="connsiteY6298"/>
                </a:cxn>
                <a:cxn ang="0">
                  <a:pos x="connsiteX6299" y="connsiteY6299"/>
                </a:cxn>
                <a:cxn ang="0">
                  <a:pos x="connsiteX6300" y="connsiteY6300"/>
                </a:cxn>
                <a:cxn ang="0">
                  <a:pos x="connsiteX6301" y="connsiteY6301"/>
                </a:cxn>
                <a:cxn ang="0">
                  <a:pos x="connsiteX6302" y="connsiteY6302"/>
                </a:cxn>
                <a:cxn ang="0">
                  <a:pos x="connsiteX6303" y="connsiteY6303"/>
                </a:cxn>
                <a:cxn ang="0">
                  <a:pos x="connsiteX6304" y="connsiteY6304"/>
                </a:cxn>
                <a:cxn ang="0">
                  <a:pos x="connsiteX6305" y="connsiteY6305"/>
                </a:cxn>
                <a:cxn ang="0">
                  <a:pos x="connsiteX6306" y="connsiteY6306"/>
                </a:cxn>
                <a:cxn ang="0">
                  <a:pos x="connsiteX6307" y="connsiteY6307"/>
                </a:cxn>
                <a:cxn ang="0">
                  <a:pos x="connsiteX6308" y="connsiteY6308"/>
                </a:cxn>
                <a:cxn ang="0">
                  <a:pos x="connsiteX6309" y="connsiteY6309"/>
                </a:cxn>
                <a:cxn ang="0">
                  <a:pos x="connsiteX6310" y="connsiteY6310"/>
                </a:cxn>
                <a:cxn ang="0">
                  <a:pos x="connsiteX6311" y="connsiteY6311"/>
                </a:cxn>
                <a:cxn ang="0">
                  <a:pos x="connsiteX6312" y="connsiteY6312"/>
                </a:cxn>
                <a:cxn ang="0">
                  <a:pos x="connsiteX6313" y="connsiteY6313"/>
                </a:cxn>
                <a:cxn ang="0">
                  <a:pos x="connsiteX6314" y="connsiteY6314"/>
                </a:cxn>
                <a:cxn ang="0">
                  <a:pos x="connsiteX6315" y="connsiteY6315"/>
                </a:cxn>
                <a:cxn ang="0">
                  <a:pos x="connsiteX6316" y="connsiteY6316"/>
                </a:cxn>
                <a:cxn ang="0">
                  <a:pos x="connsiteX6317" y="connsiteY6317"/>
                </a:cxn>
                <a:cxn ang="0">
                  <a:pos x="connsiteX6318" y="connsiteY6318"/>
                </a:cxn>
                <a:cxn ang="0">
                  <a:pos x="connsiteX6319" y="connsiteY6319"/>
                </a:cxn>
                <a:cxn ang="0">
                  <a:pos x="connsiteX6320" y="connsiteY6320"/>
                </a:cxn>
                <a:cxn ang="0">
                  <a:pos x="connsiteX6321" y="connsiteY6321"/>
                </a:cxn>
                <a:cxn ang="0">
                  <a:pos x="connsiteX6322" y="connsiteY6322"/>
                </a:cxn>
                <a:cxn ang="0">
                  <a:pos x="connsiteX6323" y="connsiteY6323"/>
                </a:cxn>
                <a:cxn ang="0">
                  <a:pos x="connsiteX6324" y="connsiteY6324"/>
                </a:cxn>
                <a:cxn ang="0">
                  <a:pos x="connsiteX6325" y="connsiteY6325"/>
                </a:cxn>
                <a:cxn ang="0">
                  <a:pos x="connsiteX6326" y="connsiteY6326"/>
                </a:cxn>
                <a:cxn ang="0">
                  <a:pos x="connsiteX6327" y="connsiteY6327"/>
                </a:cxn>
                <a:cxn ang="0">
                  <a:pos x="connsiteX6328" y="connsiteY6328"/>
                </a:cxn>
                <a:cxn ang="0">
                  <a:pos x="connsiteX6329" y="connsiteY6329"/>
                </a:cxn>
                <a:cxn ang="0">
                  <a:pos x="connsiteX6330" y="connsiteY6330"/>
                </a:cxn>
                <a:cxn ang="0">
                  <a:pos x="connsiteX6331" y="connsiteY6331"/>
                </a:cxn>
                <a:cxn ang="0">
                  <a:pos x="connsiteX6332" y="connsiteY6332"/>
                </a:cxn>
                <a:cxn ang="0">
                  <a:pos x="connsiteX6333" y="connsiteY6333"/>
                </a:cxn>
                <a:cxn ang="0">
                  <a:pos x="connsiteX6334" y="connsiteY6334"/>
                </a:cxn>
                <a:cxn ang="0">
                  <a:pos x="connsiteX6335" y="connsiteY6335"/>
                </a:cxn>
                <a:cxn ang="0">
                  <a:pos x="connsiteX6336" y="connsiteY6336"/>
                </a:cxn>
                <a:cxn ang="0">
                  <a:pos x="connsiteX6337" y="connsiteY6337"/>
                </a:cxn>
                <a:cxn ang="0">
                  <a:pos x="connsiteX6338" y="connsiteY6338"/>
                </a:cxn>
                <a:cxn ang="0">
                  <a:pos x="connsiteX6339" y="connsiteY6339"/>
                </a:cxn>
                <a:cxn ang="0">
                  <a:pos x="connsiteX6340" y="connsiteY6340"/>
                </a:cxn>
                <a:cxn ang="0">
                  <a:pos x="connsiteX6341" y="connsiteY6341"/>
                </a:cxn>
                <a:cxn ang="0">
                  <a:pos x="connsiteX6342" y="connsiteY6342"/>
                </a:cxn>
                <a:cxn ang="0">
                  <a:pos x="connsiteX6343" y="connsiteY6343"/>
                </a:cxn>
                <a:cxn ang="0">
                  <a:pos x="connsiteX6344" y="connsiteY6344"/>
                </a:cxn>
                <a:cxn ang="0">
                  <a:pos x="connsiteX6345" y="connsiteY6345"/>
                </a:cxn>
                <a:cxn ang="0">
                  <a:pos x="connsiteX6346" y="connsiteY6346"/>
                </a:cxn>
                <a:cxn ang="0">
                  <a:pos x="connsiteX6347" y="connsiteY6347"/>
                </a:cxn>
                <a:cxn ang="0">
                  <a:pos x="connsiteX6348" y="connsiteY6348"/>
                </a:cxn>
                <a:cxn ang="0">
                  <a:pos x="connsiteX6349" y="connsiteY6349"/>
                </a:cxn>
                <a:cxn ang="0">
                  <a:pos x="connsiteX6350" y="connsiteY6350"/>
                </a:cxn>
                <a:cxn ang="0">
                  <a:pos x="connsiteX6351" y="connsiteY6351"/>
                </a:cxn>
                <a:cxn ang="0">
                  <a:pos x="connsiteX6352" y="connsiteY6352"/>
                </a:cxn>
                <a:cxn ang="0">
                  <a:pos x="connsiteX6353" y="connsiteY6353"/>
                </a:cxn>
                <a:cxn ang="0">
                  <a:pos x="connsiteX6354" y="connsiteY6354"/>
                </a:cxn>
                <a:cxn ang="0">
                  <a:pos x="connsiteX6355" y="connsiteY6355"/>
                </a:cxn>
                <a:cxn ang="0">
                  <a:pos x="connsiteX6356" y="connsiteY6356"/>
                </a:cxn>
                <a:cxn ang="0">
                  <a:pos x="connsiteX6357" y="connsiteY6357"/>
                </a:cxn>
                <a:cxn ang="0">
                  <a:pos x="connsiteX6358" y="connsiteY6358"/>
                </a:cxn>
                <a:cxn ang="0">
                  <a:pos x="connsiteX6359" y="connsiteY6359"/>
                </a:cxn>
                <a:cxn ang="0">
                  <a:pos x="connsiteX6360" y="connsiteY6360"/>
                </a:cxn>
                <a:cxn ang="0">
                  <a:pos x="connsiteX6361" y="connsiteY6361"/>
                </a:cxn>
                <a:cxn ang="0">
                  <a:pos x="connsiteX6362" y="connsiteY6362"/>
                </a:cxn>
                <a:cxn ang="0">
                  <a:pos x="connsiteX6363" y="connsiteY6363"/>
                </a:cxn>
                <a:cxn ang="0">
                  <a:pos x="connsiteX6364" y="connsiteY6364"/>
                </a:cxn>
                <a:cxn ang="0">
                  <a:pos x="connsiteX6365" y="connsiteY6365"/>
                </a:cxn>
                <a:cxn ang="0">
                  <a:pos x="connsiteX6366" y="connsiteY6366"/>
                </a:cxn>
                <a:cxn ang="0">
                  <a:pos x="connsiteX6367" y="connsiteY6367"/>
                </a:cxn>
                <a:cxn ang="0">
                  <a:pos x="connsiteX6368" y="connsiteY6368"/>
                </a:cxn>
                <a:cxn ang="0">
                  <a:pos x="connsiteX6369" y="connsiteY6369"/>
                </a:cxn>
                <a:cxn ang="0">
                  <a:pos x="connsiteX6370" y="connsiteY6370"/>
                </a:cxn>
                <a:cxn ang="0">
                  <a:pos x="connsiteX6371" y="connsiteY6371"/>
                </a:cxn>
                <a:cxn ang="0">
                  <a:pos x="connsiteX6372" y="connsiteY6372"/>
                </a:cxn>
                <a:cxn ang="0">
                  <a:pos x="connsiteX6373" y="connsiteY6373"/>
                </a:cxn>
                <a:cxn ang="0">
                  <a:pos x="connsiteX6374" y="connsiteY6374"/>
                </a:cxn>
                <a:cxn ang="0">
                  <a:pos x="connsiteX6375" y="connsiteY6375"/>
                </a:cxn>
                <a:cxn ang="0">
                  <a:pos x="connsiteX6376" y="connsiteY6376"/>
                </a:cxn>
                <a:cxn ang="0">
                  <a:pos x="connsiteX6377" y="connsiteY6377"/>
                </a:cxn>
                <a:cxn ang="0">
                  <a:pos x="connsiteX6378" y="connsiteY6378"/>
                </a:cxn>
                <a:cxn ang="0">
                  <a:pos x="connsiteX6379" y="connsiteY6379"/>
                </a:cxn>
                <a:cxn ang="0">
                  <a:pos x="connsiteX6380" y="connsiteY6380"/>
                </a:cxn>
                <a:cxn ang="0">
                  <a:pos x="connsiteX6381" y="connsiteY6381"/>
                </a:cxn>
                <a:cxn ang="0">
                  <a:pos x="connsiteX6382" y="connsiteY6382"/>
                </a:cxn>
                <a:cxn ang="0">
                  <a:pos x="connsiteX6383" y="connsiteY6383"/>
                </a:cxn>
                <a:cxn ang="0">
                  <a:pos x="connsiteX6384" y="connsiteY6384"/>
                </a:cxn>
                <a:cxn ang="0">
                  <a:pos x="connsiteX6385" y="connsiteY6385"/>
                </a:cxn>
                <a:cxn ang="0">
                  <a:pos x="connsiteX6386" y="connsiteY6386"/>
                </a:cxn>
                <a:cxn ang="0">
                  <a:pos x="connsiteX6387" y="connsiteY6387"/>
                </a:cxn>
                <a:cxn ang="0">
                  <a:pos x="connsiteX6388" y="connsiteY6388"/>
                </a:cxn>
                <a:cxn ang="0">
                  <a:pos x="connsiteX6389" y="connsiteY6389"/>
                </a:cxn>
                <a:cxn ang="0">
                  <a:pos x="connsiteX6390" y="connsiteY6390"/>
                </a:cxn>
                <a:cxn ang="0">
                  <a:pos x="connsiteX6391" y="connsiteY6391"/>
                </a:cxn>
                <a:cxn ang="0">
                  <a:pos x="connsiteX6392" y="connsiteY6392"/>
                </a:cxn>
                <a:cxn ang="0">
                  <a:pos x="connsiteX6393" y="connsiteY6393"/>
                </a:cxn>
                <a:cxn ang="0">
                  <a:pos x="connsiteX6394" y="connsiteY6394"/>
                </a:cxn>
                <a:cxn ang="0">
                  <a:pos x="connsiteX6395" y="connsiteY6395"/>
                </a:cxn>
                <a:cxn ang="0">
                  <a:pos x="connsiteX6396" y="connsiteY6396"/>
                </a:cxn>
                <a:cxn ang="0">
                  <a:pos x="connsiteX6397" y="connsiteY6397"/>
                </a:cxn>
                <a:cxn ang="0">
                  <a:pos x="connsiteX6398" y="connsiteY6398"/>
                </a:cxn>
                <a:cxn ang="0">
                  <a:pos x="connsiteX6399" y="connsiteY6399"/>
                </a:cxn>
                <a:cxn ang="0">
                  <a:pos x="connsiteX6400" y="connsiteY6400"/>
                </a:cxn>
                <a:cxn ang="0">
                  <a:pos x="connsiteX6401" y="connsiteY6401"/>
                </a:cxn>
                <a:cxn ang="0">
                  <a:pos x="connsiteX6402" y="connsiteY6402"/>
                </a:cxn>
                <a:cxn ang="0">
                  <a:pos x="connsiteX6403" y="connsiteY6403"/>
                </a:cxn>
                <a:cxn ang="0">
                  <a:pos x="connsiteX6404" y="connsiteY6404"/>
                </a:cxn>
                <a:cxn ang="0">
                  <a:pos x="connsiteX6405" y="connsiteY6405"/>
                </a:cxn>
                <a:cxn ang="0">
                  <a:pos x="connsiteX6406" y="connsiteY6406"/>
                </a:cxn>
                <a:cxn ang="0">
                  <a:pos x="connsiteX6407" y="connsiteY6407"/>
                </a:cxn>
                <a:cxn ang="0">
                  <a:pos x="connsiteX6408" y="connsiteY6408"/>
                </a:cxn>
                <a:cxn ang="0">
                  <a:pos x="connsiteX6409" y="connsiteY6409"/>
                </a:cxn>
                <a:cxn ang="0">
                  <a:pos x="connsiteX6410" y="connsiteY6410"/>
                </a:cxn>
                <a:cxn ang="0">
                  <a:pos x="connsiteX6411" y="connsiteY6411"/>
                </a:cxn>
                <a:cxn ang="0">
                  <a:pos x="connsiteX6412" y="connsiteY6412"/>
                </a:cxn>
                <a:cxn ang="0">
                  <a:pos x="connsiteX6413" y="connsiteY6413"/>
                </a:cxn>
                <a:cxn ang="0">
                  <a:pos x="connsiteX6414" y="connsiteY6414"/>
                </a:cxn>
                <a:cxn ang="0">
                  <a:pos x="connsiteX6415" y="connsiteY6415"/>
                </a:cxn>
                <a:cxn ang="0">
                  <a:pos x="connsiteX6416" y="connsiteY6416"/>
                </a:cxn>
                <a:cxn ang="0">
                  <a:pos x="connsiteX6417" y="connsiteY6417"/>
                </a:cxn>
                <a:cxn ang="0">
                  <a:pos x="connsiteX6418" y="connsiteY6418"/>
                </a:cxn>
                <a:cxn ang="0">
                  <a:pos x="connsiteX6419" y="connsiteY6419"/>
                </a:cxn>
                <a:cxn ang="0">
                  <a:pos x="connsiteX6420" y="connsiteY6420"/>
                </a:cxn>
                <a:cxn ang="0">
                  <a:pos x="connsiteX6421" y="connsiteY6421"/>
                </a:cxn>
                <a:cxn ang="0">
                  <a:pos x="connsiteX6422" y="connsiteY6422"/>
                </a:cxn>
                <a:cxn ang="0">
                  <a:pos x="connsiteX6423" y="connsiteY6423"/>
                </a:cxn>
                <a:cxn ang="0">
                  <a:pos x="connsiteX6424" y="connsiteY6424"/>
                </a:cxn>
                <a:cxn ang="0">
                  <a:pos x="connsiteX6425" y="connsiteY6425"/>
                </a:cxn>
                <a:cxn ang="0">
                  <a:pos x="connsiteX6426" y="connsiteY6426"/>
                </a:cxn>
                <a:cxn ang="0">
                  <a:pos x="connsiteX6427" y="connsiteY6427"/>
                </a:cxn>
                <a:cxn ang="0">
                  <a:pos x="connsiteX6428" y="connsiteY6428"/>
                </a:cxn>
                <a:cxn ang="0">
                  <a:pos x="connsiteX6429" y="connsiteY6429"/>
                </a:cxn>
                <a:cxn ang="0">
                  <a:pos x="connsiteX6430" y="connsiteY6430"/>
                </a:cxn>
                <a:cxn ang="0">
                  <a:pos x="connsiteX6431" y="connsiteY6431"/>
                </a:cxn>
                <a:cxn ang="0">
                  <a:pos x="connsiteX6432" y="connsiteY6432"/>
                </a:cxn>
                <a:cxn ang="0">
                  <a:pos x="connsiteX6433" y="connsiteY6433"/>
                </a:cxn>
                <a:cxn ang="0">
                  <a:pos x="connsiteX6434" y="connsiteY6434"/>
                </a:cxn>
                <a:cxn ang="0">
                  <a:pos x="connsiteX6435" y="connsiteY6435"/>
                </a:cxn>
                <a:cxn ang="0">
                  <a:pos x="connsiteX6436" y="connsiteY6436"/>
                </a:cxn>
                <a:cxn ang="0">
                  <a:pos x="connsiteX6437" y="connsiteY6437"/>
                </a:cxn>
                <a:cxn ang="0">
                  <a:pos x="connsiteX6438" y="connsiteY6438"/>
                </a:cxn>
                <a:cxn ang="0">
                  <a:pos x="connsiteX6439" y="connsiteY6439"/>
                </a:cxn>
                <a:cxn ang="0">
                  <a:pos x="connsiteX6440" y="connsiteY6440"/>
                </a:cxn>
                <a:cxn ang="0">
                  <a:pos x="connsiteX6441" y="connsiteY6441"/>
                </a:cxn>
                <a:cxn ang="0">
                  <a:pos x="connsiteX6442" y="connsiteY6442"/>
                </a:cxn>
                <a:cxn ang="0">
                  <a:pos x="connsiteX6443" y="connsiteY6443"/>
                </a:cxn>
                <a:cxn ang="0">
                  <a:pos x="connsiteX6444" y="connsiteY6444"/>
                </a:cxn>
                <a:cxn ang="0">
                  <a:pos x="connsiteX6445" y="connsiteY6445"/>
                </a:cxn>
                <a:cxn ang="0">
                  <a:pos x="connsiteX6446" y="connsiteY6446"/>
                </a:cxn>
                <a:cxn ang="0">
                  <a:pos x="connsiteX6447" y="connsiteY6447"/>
                </a:cxn>
                <a:cxn ang="0">
                  <a:pos x="connsiteX6448" y="connsiteY6448"/>
                </a:cxn>
                <a:cxn ang="0">
                  <a:pos x="connsiteX6449" y="connsiteY6449"/>
                </a:cxn>
                <a:cxn ang="0">
                  <a:pos x="connsiteX6450" y="connsiteY6450"/>
                </a:cxn>
                <a:cxn ang="0">
                  <a:pos x="connsiteX6451" y="connsiteY6451"/>
                </a:cxn>
                <a:cxn ang="0">
                  <a:pos x="connsiteX6452" y="connsiteY6452"/>
                </a:cxn>
                <a:cxn ang="0">
                  <a:pos x="connsiteX6453" y="connsiteY6453"/>
                </a:cxn>
                <a:cxn ang="0">
                  <a:pos x="connsiteX6454" y="connsiteY6454"/>
                </a:cxn>
                <a:cxn ang="0">
                  <a:pos x="connsiteX6455" y="connsiteY6455"/>
                </a:cxn>
                <a:cxn ang="0">
                  <a:pos x="connsiteX6456" y="connsiteY6456"/>
                </a:cxn>
                <a:cxn ang="0">
                  <a:pos x="connsiteX6457" y="connsiteY6457"/>
                </a:cxn>
                <a:cxn ang="0">
                  <a:pos x="connsiteX6458" y="connsiteY6458"/>
                </a:cxn>
                <a:cxn ang="0">
                  <a:pos x="connsiteX6459" y="connsiteY6459"/>
                </a:cxn>
                <a:cxn ang="0">
                  <a:pos x="connsiteX6460" y="connsiteY6460"/>
                </a:cxn>
                <a:cxn ang="0">
                  <a:pos x="connsiteX6461" y="connsiteY6461"/>
                </a:cxn>
                <a:cxn ang="0">
                  <a:pos x="connsiteX6462" y="connsiteY6462"/>
                </a:cxn>
                <a:cxn ang="0">
                  <a:pos x="connsiteX6463" y="connsiteY6463"/>
                </a:cxn>
                <a:cxn ang="0">
                  <a:pos x="connsiteX6464" y="connsiteY6464"/>
                </a:cxn>
                <a:cxn ang="0">
                  <a:pos x="connsiteX6465" y="connsiteY6465"/>
                </a:cxn>
                <a:cxn ang="0">
                  <a:pos x="connsiteX6466" y="connsiteY6466"/>
                </a:cxn>
                <a:cxn ang="0">
                  <a:pos x="connsiteX6467" y="connsiteY6467"/>
                </a:cxn>
                <a:cxn ang="0">
                  <a:pos x="connsiteX6468" y="connsiteY6468"/>
                </a:cxn>
                <a:cxn ang="0">
                  <a:pos x="connsiteX6469" y="connsiteY6469"/>
                </a:cxn>
                <a:cxn ang="0">
                  <a:pos x="connsiteX6470" y="connsiteY6470"/>
                </a:cxn>
                <a:cxn ang="0">
                  <a:pos x="connsiteX6471" y="connsiteY6471"/>
                </a:cxn>
                <a:cxn ang="0">
                  <a:pos x="connsiteX6472" y="connsiteY6472"/>
                </a:cxn>
                <a:cxn ang="0">
                  <a:pos x="connsiteX6473" y="connsiteY6473"/>
                </a:cxn>
                <a:cxn ang="0">
                  <a:pos x="connsiteX6474" y="connsiteY6474"/>
                </a:cxn>
                <a:cxn ang="0">
                  <a:pos x="connsiteX6475" y="connsiteY6475"/>
                </a:cxn>
                <a:cxn ang="0">
                  <a:pos x="connsiteX6476" y="connsiteY6476"/>
                </a:cxn>
                <a:cxn ang="0">
                  <a:pos x="connsiteX6477" y="connsiteY6477"/>
                </a:cxn>
                <a:cxn ang="0">
                  <a:pos x="connsiteX6478" y="connsiteY6478"/>
                </a:cxn>
                <a:cxn ang="0">
                  <a:pos x="connsiteX6479" y="connsiteY6479"/>
                </a:cxn>
                <a:cxn ang="0">
                  <a:pos x="connsiteX6480" y="connsiteY6480"/>
                </a:cxn>
                <a:cxn ang="0">
                  <a:pos x="connsiteX6481" y="connsiteY6481"/>
                </a:cxn>
                <a:cxn ang="0">
                  <a:pos x="connsiteX6482" y="connsiteY6482"/>
                </a:cxn>
                <a:cxn ang="0">
                  <a:pos x="connsiteX6483" y="connsiteY6483"/>
                </a:cxn>
                <a:cxn ang="0">
                  <a:pos x="connsiteX6484" y="connsiteY6484"/>
                </a:cxn>
                <a:cxn ang="0">
                  <a:pos x="connsiteX6485" y="connsiteY6485"/>
                </a:cxn>
                <a:cxn ang="0">
                  <a:pos x="connsiteX6486" y="connsiteY6486"/>
                </a:cxn>
                <a:cxn ang="0">
                  <a:pos x="connsiteX6487" y="connsiteY6487"/>
                </a:cxn>
                <a:cxn ang="0">
                  <a:pos x="connsiteX6488" y="connsiteY6488"/>
                </a:cxn>
                <a:cxn ang="0">
                  <a:pos x="connsiteX6489" y="connsiteY6489"/>
                </a:cxn>
                <a:cxn ang="0">
                  <a:pos x="connsiteX6490" y="connsiteY6490"/>
                </a:cxn>
                <a:cxn ang="0">
                  <a:pos x="connsiteX6491" y="connsiteY6491"/>
                </a:cxn>
                <a:cxn ang="0">
                  <a:pos x="connsiteX6492" y="connsiteY6492"/>
                </a:cxn>
                <a:cxn ang="0">
                  <a:pos x="connsiteX6493" y="connsiteY6493"/>
                </a:cxn>
                <a:cxn ang="0">
                  <a:pos x="connsiteX6494" y="connsiteY6494"/>
                </a:cxn>
                <a:cxn ang="0">
                  <a:pos x="connsiteX6495" y="connsiteY6495"/>
                </a:cxn>
                <a:cxn ang="0">
                  <a:pos x="connsiteX6496" y="connsiteY6496"/>
                </a:cxn>
                <a:cxn ang="0">
                  <a:pos x="connsiteX6497" y="connsiteY6497"/>
                </a:cxn>
                <a:cxn ang="0">
                  <a:pos x="connsiteX6498" y="connsiteY6498"/>
                </a:cxn>
                <a:cxn ang="0">
                  <a:pos x="connsiteX6499" y="connsiteY6499"/>
                </a:cxn>
                <a:cxn ang="0">
                  <a:pos x="connsiteX6500" y="connsiteY6500"/>
                </a:cxn>
                <a:cxn ang="0">
                  <a:pos x="connsiteX6501" y="connsiteY6501"/>
                </a:cxn>
                <a:cxn ang="0">
                  <a:pos x="connsiteX6502" y="connsiteY6502"/>
                </a:cxn>
                <a:cxn ang="0">
                  <a:pos x="connsiteX6503" y="connsiteY6503"/>
                </a:cxn>
                <a:cxn ang="0">
                  <a:pos x="connsiteX6504" y="connsiteY6504"/>
                </a:cxn>
                <a:cxn ang="0">
                  <a:pos x="connsiteX6505" y="connsiteY6505"/>
                </a:cxn>
                <a:cxn ang="0">
                  <a:pos x="connsiteX6506" y="connsiteY6506"/>
                </a:cxn>
                <a:cxn ang="0">
                  <a:pos x="connsiteX6507" y="connsiteY6507"/>
                </a:cxn>
                <a:cxn ang="0">
                  <a:pos x="connsiteX6508" y="connsiteY6508"/>
                </a:cxn>
                <a:cxn ang="0">
                  <a:pos x="connsiteX6509" y="connsiteY6509"/>
                </a:cxn>
                <a:cxn ang="0">
                  <a:pos x="connsiteX6510" y="connsiteY6510"/>
                </a:cxn>
                <a:cxn ang="0">
                  <a:pos x="connsiteX6511" y="connsiteY6511"/>
                </a:cxn>
                <a:cxn ang="0">
                  <a:pos x="connsiteX6512" y="connsiteY6512"/>
                </a:cxn>
                <a:cxn ang="0">
                  <a:pos x="connsiteX6513" y="connsiteY6513"/>
                </a:cxn>
                <a:cxn ang="0">
                  <a:pos x="connsiteX6514" y="connsiteY6514"/>
                </a:cxn>
                <a:cxn ang="0">
                  <a:pos x="connsiteX6515" y="connsiteY6515"/>
                </a:cxn>
                <a:cxn ang="0">
                  <a:pos x="connsiteX6516" y="connsiteY6516"/>
                </a:cxn>
                <a:cxn ang="0">
                  <a:pos x="connsiteX6517" y="connsiteY6517"/>
                </a:cxn>
                <a:cxn ang="0">
                  <a:pos x="connsiteX6518" y="connsiteY6518"/>
                </a:cxn>
                <a:cxn ang="0">
                  <a:pos x="connsiteX6519" y="connsiteY6519"/>
                </a:cxn>
                <a:cxn ang="0">
                  <a:pos x="connsiteX6520" y="connsiteY6520"/>
                </a:cxn>
                <a:cxn ang="0">
                  <a:pos x="connsiteX6521" y="connsiteY6521"/>
                </a:cxn>
                <a:cxn ang="0">
                  <a:pos x="connsiteX6522" y="connsiteY6522"/>
                </a:cxn>
                <a:cxn ang="0">
                  <a:pos x="connsiteX6523" y="connsiteY6523"/>
                </a:cxn>
                <a:cxn ang="0">
                  <a:pos x="connsiteX6524" y="connsiteY6524"/>
                </a:cxn>
                <a:cxn ang="0">
                  <a:pos x="connsiteX6525" y="connsiteY6525"/>
                </a:cxn>
                <a:cxn ang="0">
                  <a:pos x="connsiteX6526" y="connsiteY6526"/>
                </a:cxn>
                <a:cxn ang="0">
                  <a:pos x="connsiteX6527" y="connsiteY6527"/>
                </a:cxn>
                <a:cxn ang="0">
                  <a:pos x="connsiteX6528" y="connsiteY6528"/>
                </a:cxn>
                <a:cxn ang="0">
                  <a:pos x="connsiteX6529" y="connsiteY6529"/>
                </a:cxn>
                <a:cxn ang="0">
                  <a:pos x="connsiteX6530" y="connsiteY6530"/>
                </a:cxn>
                <a:cxn ang="0">
                  <a:pos x="connsiteX6531" y="connsiteY6531"/>
                </a:cxn>
                <a:cxn ang="0">
                  <a:pos x="connsiteX6532" y="connsiteY6532"/>
                </a:cxn>
                <a:cxn ang="0">
                  <a:pos x="connsiteX6533" y="connsiteY6533"/>
                </a:cxn>
                <a:cxn ang="0">
                  <a:pos x="connsiteX6534" y="connsiteY6534"/>
                </a:cxn>
                <a:cxn ang="0">
                  <a:pos x="connsiteX6535" y="connsiteY6535"/>
                </a:cxn>
                <a:cxn ang="0">
                  <a:pos x="connsiteX6536" y="connsiteY6536"/>
                </a:cxn>
                <a:cxn ang="0">
                  <a:pos x="connsiteX6537" y="connsiteY6537"/>
                </a:cxn>
                <a:cxn ang="0">
                  <a:pos x="connsiteX6538" y="connsiteY6538"/>
                </a:cxn>
                <a:cxn ang="0">
                  <a:pos x="connsiteX6539" y="connsiteY6539"/>
                </a:cxn>
                <a:cxn ang="0">
                  <a:pos x="connsiteX6540" y="connsiteY6540"/>
                </a:cxn>
                <a:cxn ang="0">
                  <a:pos x="connsiteX6541" y="connsiteY6541"/>
                </a:cxn>
                <a:cxn ang="0">
                  <a:pos x="connsiteX6542" y="connsiteY6542"/>
                </a:cxn>
                <a:cxn ang="0">
                  <a:pos x="connsiteX6543" y="connsiteY6543"/>
                </a:cxn>
                <a:cxn ang="0">
                  <a:pos x="connsiteX6544" y="connsiteY6544"/>
                </a:cxn>
                <a:cxn ang="0">
                  <a:pos x="connsiteX6545" y="connsiteY6545"/>
                </a:cxn>
                <a:cxn ang="0">
                  <a:pos x="connsiteX6546" y="connsiteY6546"/>
                </a:cxn>
                <a:cxn ang="0">
                  <a:pos x="connsiteX6547" y="connsiteY6547"/>
                </a:cxn>
                <a:cxn ang="0">
                  <a:pos x="connsiteX6548" y="connsiteY6548"/>
                </a:cxn>
                <a:cxn ang="0">
                  <a:pos x="connsiteX6549" y="connsiteY6549"/>
                </a:cxn>
                <a:cxn ang="0">
                  <a:pos x="connsiteX6550" y="connsiteY6550"/>
                </a:cxn>
                <a:cxn ang="0">
                  <a:pos x="connsiteX6551" y="connsiteY6551"/>
                </a:cxn>
                <a:cxn ang="0">
                  <a:pos x="connsiteX6552" y="connsiteY6552"/>
                </a:cxn>
                <a:cxn ang="0">
                  <a:pos x="connsiteX6553" y="connsiteY6553"/>
                </a:cxn>
                <a:cxn ang="0">
                  <a:pos x="connsiteX6554" y="connsiteY6554"/>
                </a:cxn>
                <a:cxn ang="0">
                  <a:pos x="connsiteX6555" y="connsiteY6555"/>
                </a:cxn>
                <a:cxn ang="0">
                  <a:pos x="connsiteX6556" y="connsiteY6556"/>
                </a:cxn>
                <a:cxn ang="0">
                  <a:pos x="connsiteX6557" y="connsiteY6557"/>
                </a:cxn>
                <a:cxn ang="0">
                  <a:pos x="connsiteX6558" y="connsiteY6558"/>
                </a:cxn>
                <a:cxn ang="0">
                  <a:pos x="connsiteX6559" y="connsiteY6559"/>
                </a:cxn>
                <a:cxn ang="0">
                  <a:pos x="connsiteX6560" y="connsiteY6560"/>
                </a:cxn>
                <a:cxn ang="0">
                  <a:pos x="connsiteX6561" y="connsiteY6561"/>
                </a:cxn>
                <a:cxn ang="0">
                  <a:pos x="connsiteX6562" y="connsiteY6562"/>
                </a:cxn>
                <a:cxn ang="0">
                  <a:pos x="connsiteX6563" y="connsiteY6563"/>
                </a:cxn>
                <a:cxn ang="0">
                  <a:pos x="connsiteX6564" y="connsiteY6564"/>
                </a:cxn>
                <a:cxn ang="0">
                  <a:pos x="connsiteX6565" y="connsiteY6565"/>
                </a:cxn>
                <a:cxn ang="0">
                  <a:pos x="connsiteX6566" y="connsiteY6566"/>
                </a:cxn>
                <a:cxn ang="0">
                  <a:pos x="connsiteX6567" y="connsiteY6567"/>
                </a:cxn>
                <a:cxn ang="0">
                  <a:pos x="connsiteX6568" y="connsiteY6568"/>
                </a:cxn>
                <a:cxn ang="0">
                  <a:pos x="connsiteX6569" y="connsiteY6569"/>
                </a:cxn>
                <a:cxn ang="0">
                  <a:pos x="connsiteX6570" y="connsiteY6570"/>
                </a:cxn>
                <a:cxn ang="0">
                  <a:pos x="connsiteX6571" y="connsiteY6571"/>
                </a:cxn>
                <a:cxn ang="0">
                  <a:pos x="connsiteX6572" y="connsiteY6572"/>
                </a:cxn>
                <a:cxn ang="0">
                  <a:pos x="connsiteX6573" y="connsiteY6573"/>
                </a:cxn>
                <a:cxn ang="0">
                  <a:pos x="connsiteX6574" y="connsiteY6574"/>
                </a:cxn>
                <a:cxn ang="0">
                  <a:pos x="connsiteX6575" y="connsiteY6575"/>
                </a:cxn>
                <a:cxn ang="0">
                  <a:pos x="connsiteX6576" y="connsiteY6576"/>
                </a:cxn>
                <a:cxn ang="0">
                  <a:pos x="connsiteX6577" y="connsiteY6577"/>
                </a:cxn>
                <a:cxn ang="0">
                  <a:pos x="connsiteX6578" y="connsiteY6578"/>
                </a:cxn>
                <a:cxn ang="0">
                  <a:pos x="connsiteX6579" y="connsiteY6579"/>
                </a:cxn>
                <a:cxn ang="0">
                  <a:pos x="connsiteX6580" y="connsiteY6580"/>
                </a:cxn>
                <a:cxn ang="0">
                  <a:pos x="connsiteX6581" y="connsiteY6581"/>
                </a:cxn>
                <a:cxn ang="0">
                  <a:pos x="connsiteX6582" y="connsiteY6582"/>
                </a:cxn>
                <a:cxn ang="0">
                  <a:pos x="connsiteX6583" y="connsiteY6583"/>
                </a:cxn>
                <a:cxn ang="0">
                  <a:pos x="connsiteX6584" y="connsiteY6584"/>
                </a:cxn>
                <a:cxn ang="0">
                  <a:pos x="connsiteX6585" y="connsiteY6585"/>
                </a:cxn>
                <a:cxn ang="0">
                  <a:pos x="connsiteX6586" y="connsiteY6586"/>
                </a:cxn>
                <a:cxn ang="0">
                  <a:pos x="connsiteX6587" y="connsiteY6587"/>
                </a:cxn>
                <a:cxn ang="0">
                  <a:pos x="connsiteX6588" y="connsiteY6588"/>
                </a:cxn>
                <a:cxn ang="0">
                  <a:pos x="connsiteX6589" y="connsiteY6589"/>
                </a:cxn>
                <a:cxn ang="0">
                  <a:pos x="connsiteX6590" y="connsiteY6590"/>
                </a:cxn>
                <a:cxn ang="0">
                  <a:pos x="connsiteX6591" y="connsiteY6591"/>
                </a:cxn>
                <a:cxn ang="0">
                  <a:pos x="connsiteX6592" y="connsiteY6592"/>
                </a:cxn>
                <a:cxn ang="0">
                  <a:pos x="connsiteX6593" y="connsiteY6593"/>
                </a:cxn>
                <a:cxn ang="0">
                  <a:pos x="connsiteX6594" y="connsiteY6594"/>
                </a:cxn>
                <a:cxn ang="0">
                  <a:pos x="connsiteX6595" y="connsiteY6595"/>
                </a:cxn>
                <a:cxn ang="0">
                  <a:pos x="connsiteX6596" y="connsiteY6596"/>
                </a:cxn>
                <a:cxn ang="0">
                  <a:pos x="connsiteX6597" y="connsiteY6597"/>
                </a:cxn>
                <a:cxn ang="0">
                  <a:pos x="connsiteX6598" y="connsiteY6598"/>
                </a:cxn>
                <a:cxn ang="0">
                  <a:pos x="connsiteX6599" y="connsiteY6599"/>
                </a:cxn>
                <a:cxn ang="0">
                  <a:pos x="connsiteX6600" y="connsiteY6600"/>
                </a:cxn>
                <a:cxn ang="0">
                  <a:pos x="connsiteX6601" y="connsiteY6601"/>
                </a:cxn>
                <a:cxn ang="0">
                  <a:pos x="connsiteX6602" y="connsiteY6602"/>
                </a:cxn>
                <a:cxn ang="0">
                  <a:pos x="connsiteX6603" y="connsiteY6603"/>
                </a:cxn>
                <a:cxn ang="0">
                  <a:pos x="connsiteX6604" y="connsiteY6604"/>
                </a:cxn>
                <a:cxn ang="0">
                  <a:pos x="connsiteX6605" y="connsiteY6605"/>
                </a:cxn>
                <a:cxn ang="0">
                  <a:pos x="connsiteX6606" y="connsiteY6606"/>
                </a:cxn>
                <a:cxn ang="0">
                  <a:pos x="connsiteX6607" y="connsiteY6607"/>
                </a:cxn>
                <a:cxn ang="0">
                  <a:pos x="connsiteX6608" y="connsiteY6608"/>
                </a:cxn>
                <a:cxn ang="0">
                  <a:pos x="connsiteX6609" y="connsiteY6609"/>
                </a:cxn>
                <a:cxn ang="0">
                  <a:pos x="connsiteX6610" y="connsiteY6610"/>
                </a:cxn>
                <a:cxn ang="0">
                  <a:pos x="connsiteX6611" y="connsiteY6611"/>
                </a:cxn>
                <a:cxn ang="0">
                  <a:pos x="connsiteX6612" y="connsiteY6612"/>
                </a:cxn>
                <a:cxn ang="0">
                  <a:pos x="connsiteX6613" y="connsiteY6613"/>
                </a:cxn>
                <a:cxn ang="0">
                  <a:pos x="connsiteX6614" y="connsiteY6614"/>
                </a:cxn>
                <a:cxn ang="0">
                  <a:pos x="connsiteX6615" y="connsiteY6615"/>
                </a:cxn>
                <a:cxn ang="0">
                  <a:pos x="connsiteX6616" y="connsiteY6616"/>
                </a:cxn>
                <a:cxn ang="0">
                  <a:pos x="connsiteX6617" y="connsiteY6617"/>
                </a:cxn>
                <a:cxn ang="0">
                  <a:pos x="connsiteX6618" y="connsiteY6618"/>
                </a:cxn>
                <a:cxn ang="0">
                  <a:pos x="connsiteX6619" y="connsiteY6619"/>
                </a:cxn>
                <a:cxn ang="0">
                  <a:pos x="connsiteX6620" y="connsiteY6620"/>
                </a:cxn>
                <a:cxn ang="0">
                  <a:pos x="connsiteX6621" y="connsiteY6621"/>
                </a:cxn>
                <a:cxn ang="0">
                  <a:pos x="connsiteX6622" y="connsiteY6622"/>
                </a:cxn>
                <a:cxn ang="0">
                  <a:pos x="connsiteX6623" y="connsiteY6623"/>
                </a:cxn>
                <a:cxn ang="0">
                  <a:pos x="connsiteX6624" y="connsiteY6624"/>
                </a:cxn>
                <a:cxn ang="0">
                  <a:pos x="connsiteX6625" y="connsiteY6625"/>
                </a:cxn>
                <a:cxn ang="0">
                  <a:pos x="connsiteX6626" y="connsiteY6626"/>
                </a:cxn>
                <a:cxn ang="0">
                  <a:pos x="connsiteX6627" y="connsiteY6627"/>
                </a:cxn>
                <a:cxn ang="0">
                  <a:pos x="connsiteX6628" y="connsiteY6628"/>
                </a:cxn>
                <a:cxn ang="0">
                  <a:pos x="connsiteX6629" y="connsiteY6629"/>
                </a:cxn>
                <a:cxn ang="0">
                  <a:pos x="connsiteX6630" y="connsiteY6630"/>
                </a:cxn>
                <a:cxn ang="0">
                  <a:pos x="connsiteX6631" y="connsiteY6631"/>
                </a:cxn>
                <a:cxn ang="0">
                  <a:pos x="connsiteX6632" y="connsiteY6632"/>
                </a:cxn>
                <a:cxn ang="0">
                  <a:pos x="connsiteX6633" y="connsiteY6633"/>
                </a:cxn>
                <a:cxn ang="0">
                  <a:pos x="connsiteX6634" y="connsiteY6634"/>
                </a:cxn>
                <a:cxn ang="0">
                  <a:pos x="connsiteX6635" y="connsiteY6635"/>
                </a:cxn>
                <a:cxn ang="0">
                  <a:pos x="connsiteX6636" y="connsiteY6636"/>
                </a:cxn>
                <a:cxn ang="0">
                  <a:pos x="connsiteX6637" y="connsiteY6637"/>
                </a:cxn>
                <a:cxn ang="0">
                  <a:pos x="connsiteX6638" y="connsiteY6638"/>
                </a:cxn>
                <a:cxn ang="0">
                  <a:pos x="connsiteX6639" y="connsiteY6639"/>
                </a:cxn>
                <a:cxn ang="0">
                  <a:pos x="connsiteX6640" y="connsiteY6640"/>
                </a:cxn>
                <a:cxn ang="0">
                  <a:pos x="connsiteX6641" y="connsiteY6641"/>
                </a:cxn>
                <a:cxn ang="0">
                  <a:pos x="connsiteX6642" y="connsiteY6642"/>
                </a:cxn>
                <a:cxn ang="0">
                  <a:pos x="connsiteX6643" y="connsiteY6643"/>
                </a:cxn>
                <a:cxn ang="0">
                  <a:pos x="connsiteX6644" y="connsiteY6644"/>
                </a:cxn>
                <a:cxn ang="0">
                  <a:pos x="connsiteX6645" y="connsiteY6645"/>
                </a:cxn>
                <a:cxn ang="0">
                  <a:pos x="connsiteX6646" y="connsiteY6646"/>
                </a:cxn>
                <a:cxn ang="0">
                  <a:pos x="connsiteX6647" y="connsiteY6647"/>
                </a:cxn>
                <a:cxn ang="0">
                  <a:pos x="connsiteX6648" y="connsiteY6648"/>
                </a:cxn>
                <a:cxn ang="0">
                  <a:pos x="connsiteX6649" y="connsiteY6649"/>
                </a:cxn>
                <a:cxn ang="0">
                  <a:pos x="connsiteX6650" y="connsiteY6650"/>
                </a:cxn>
                <a:cxn ang="0">
                  <a:pos x="connsiteX6651" y="connsiteY6651"/>
                </a:cxn>
                <a:cxn ang="0">
                  <a:pos x="connsiteX6652" y="connsiteY6652"/>
                </a:cxn>
                <a:cxn ang="0">
                  <a:pos x="connsiteX6653" y="connsiteY6653"/>
                </a:cxn>
                <a:cxn ang="0">
                  <a:pos x="connsiteX6654" y="connsiteY6654"/>
                </a:cxn>
                <a:cxn ang="0">
                  <a:pos x="connsiteX6655" y="connsiteY6655"/>
                </a:cxn>
                <a:cxn ang="0">
                  <a:pos x="connsiteX6656" y="connsiteY6656"/>
                </a:cxn>
                <a:cxn ang="0">
                  <a:pos x="connsiteX6657" y="connsiteY6657"/>
                </a:cxn>
                <a:cxn ang="0">
                  <a:pos x="connsiteX6658" y="connsiteY6658"/>
                </a:cxn>
                <a:cxn ang="0">
                  <a:pos x="connsiteX6659" y="connsiteY6659"/>
                </a:cxn>
                <a:cxn ang="0">
                  <a:pos x="connsiteX6660" y="connsiteY6660"/>
                </a:cxn>
                <a:cxn ang="0">
                  <a:pos x="connsiteX6661" y="connsiteY6661"/>
                </a:cxn>
                <a:cxn ang="0">
                  <a:pos x="connsiteX6662" y="connsiteY6662"/>
                </a:cxn>
                <a:cxn ang="0">
                  <a:pos x="connsiteX6663" y="connsiteY6663"/>
                </a:cxn>
                <a:cxn ang="0">
                  <a:pos x="connsiteX6664" y="connsiteY6664"/>
                </a:cxn>
                <a:cxn ang="0">
                  <a:pos x="connsiteX6665" y="connsiteY6665"/>
                </a:cxn>
                <a:cxn ang="0">
                  <a:pos x="connsiteX6666" y="connsiteY6666"/>
                </a:cxn>
                <a:cxn ang="0">
                  <a:pos x="connsiteX6667" y="connsiteY6667"/>
                </a:cxn>
                <a:cxn ang="0">
                  <a:pos x="connsiteX6668" y="connsiteY6668"/>
                </a:cxn>
                <a:cxn ang="0">
                  <a:pos x="connsiteX6669" y="connsiteY6669"/>
                </a:cxn>
                <a:cxn ang="0">
                  <a:pos x="connsiteX6670" y="connsiteY6670"/>
                </a:cxn>
                <a:cxn ang="0">
                  <a:pos x="connsiteX6671" y="connsiteY6671"/>
                </a:cxn>
                <a:cxn ang="0">
                  <a:pos x="connsiteX6672" y="connsiteY6672"/>
                </a:cxn>
                <a:cxn ang="0">
                  <a:pos x="connsiteX6673" y="connsiteY6673"/>
                </a:cxn>
                <a:cxn ang="0">
                  <a:pos x="connsiteX6674" y="connsiteY6674"/>
                </a:cxn>
                <a:cxn ang="0">
                  <a:pos x="connsiteX6675" y="connsiteY6675"/>
                </a:cxn>
                <a:cxn ang="0">
                  <a:pos x="connsiteX6676" y="connsiteY6676"/>
                </a:cxn>
                <a:cxn ang="0">
                  <a:pos x="connsiteX6677" y="connsiteY6677"/>
                </a:cxn>
                <a:cxn ang="0">
                  <a:pos x="connsiteX6678" y="connsiteY6678"/>
                </a:cxn>
                <a:cxn ang="0">
                  <a:pos x="connsiteX6679" y="connsiteY6679"/>
                </a:cxn>
                <a:cxn ang="0">
                  <a:pos x="connsiteX6680" y="connsiteY6680"/>
                </a:cxn>
                <a:cxn ang="0">
                  <a:pos x="connsiteX6681" y="connsiteY6681"/>
                </a:cxn>
                <a:cxn ang="0">
                  <a:pos x="connsiteX6682" y="connsiteY6682"/>
                </a:cxn>
                <a:cxn ang="0">
                  <a:pos x="connsiteX6683" y="connsiteY6683"/>
                </a:cxn>
                <a:cxn ang="0">
                  <a:pos x="connsiteX6684" y="connsiteY6684"/>
                </a:cxn>
                <a:cxn ang="0">
                  <a:pos x="connsiteX6685" y="connsiteY6685"/>
                </a:cxn>
                <a:cxn ang="0">
                  <a:pos x="connsiteX6686" y="connsiteY6686"/>
                </a:cxn>
                <a:cxn ang="0">
                  <a:pos x="connsiteX6687" y="connsiteY6687"/>
                </a:cxn>
                <a:cxn ang="0">
                  <a:pos x="connsiteX6688" y="connsiteY6688"/>
                </a:cxn>
                <a:cxn ang="0">
                  <a:pos x="connsiteX6689" y="connsiteY6689"/>
                </a:cxn>
                <a:cxn ang="0">
                  <a:pos x="connsiteX6690" y="connsiteY6690"/>
                </a:cxn>
                <a:cxn ang="0">
                  <a:pos x="connsiteX6691" y="connsiteY6691"/>
                </a:cxn>
                <a:cxn ang="0">
                  <a:pos x="connsiteX6692" y="connsiteY6692"/>
                </a:cxn>
                <a:cxn ang="0">
                  <a:pos x="connsiteX6693" y="connsiteY6693"/>
                </a:cxn>
                <a:cxn ang="0">
                  <a:pos x="connsiteX6694" y="connsiteY6694"/>
                </a:cxn>
                <a:cxn ang="0">
                  <a:pos x="connsiteX6695" y="connsiteY6695"/>
                </a:cxn>
                <a:cxn ang="0">
                  <a:pos x="connsiteX6696" y="connsiteY6696"/>
                </a:cxn>
                <a:cxn ang="0">
                  <a:pos x="connsiteX6697" y="connsiteY6697"/>
                </a:cxn>
                <a:cxn ang="0">
                  <a:pos x="connsiteX6698" y="connsiteY6698"/>
                </a:cxn>
                <a:cxn ang="0">
                  <a:pos x="connsiteX6699" y="connsiteY6699"/>
                </a:cxn>
                <a:cxn ang="0">
                  <a:pos x="connsiteX6700" y="connsiteY6700"/>
                </a:cxn>
                <a:cxn ang="0">
                  <a:pos x="connsiteX6701" y="connsiteY6701"/>
                </a:cxn>
                <a:cxn ang="0">
                  <a:pos x="connsiteX6702" y="connsiteY6702"/>
                </a:cxn>
                <a:cxn ang="0">
                  <a:pos x="connsiteX6703" y="connsiteY6703"/>
                </a:cxn>
                <a:cxn ang="0">
                  <a:pos x="connsiteX6704" y="connsiteY6704"/>
                </a:cxn>
                <a:cxn ang="0">
                  <a:pos x="connsiteX6705" y="connsiteY6705"/>
                </a:cxn>
                <a:cxn ang="0">
                  <a:pos x="connsiteX6706" y="connsiteY6706"/>
                </a:cxn>
                <a:cxn ang="0">
                  <a:pos x="connsiteX6707" y="connsiteY6707"/>
                </a:cxn>
                <a:cxn ang="0">
                  <a:pos x="connsiteX6708" y="connsiteY6708"/>
                </a:cxn>
                <a:cxn ang="0">
                  <a:pos x="connsiteX6709" y="connsiteY6709"/>
                </a:cxn>
                <a:cxn ang="0">
                  <a:pos x="connsiteX6710" y="connsiteY6710"/>
                </a:cxn>
                <a:cxn ang="0">
                  <a:pos x="connsiteX6711" y="connsiteY6711"/>
                </a:cxn>
                <a:cxn ang="0">
                  <a:pos x="connsiteX6712" y="connsiteY6712"/>
                </a:cxn>
                <a:cxn ang="0">
                  <a:pos x="connsiteX6713" y="connsiteY6713"/>
                </a:cxn>
                <a:cxn ang="0">
                  <a:pos x="connsiteX6714" y="connsiteY6714"/>
                </a:cxn>
                <a:cxn ang="0">
                  <a:pos x="connsiteX6715" y="connsiteY6715"/>
                </a:cxn>
                <a:cxn ang="0">
                  <a:pos x="connsiteX6716" y="connsiteY6716"/>
                </a:cxn>
                <a:cxn ang="0">
                  <a:pos x="connsiteX6717" y="connsiteY6717"/>
                </a:cxn>
                <a:cxn ang="0">
                  <a:pos x="connsiteX6718" y="connsiteY6718"/>
                </a:cxn>
                <a:cxn ang="0">
                  <a:pos x="connsiteX6719" y="connsiteY6719"/>
                </a:cxn>
                <a:cxn ang="0">
                  <a:pos x="connsiteX6720" y="connsiteY6720"/>
                </a:cxn>
                <a:cxn ang="0">
                  <a:pos x="connsiteX6721" y="connsiteY6721"/>
                </a:cxn>
                <a:cxn ang="0">
                  <a:pos x="connsiteX6722" y="connsiteY6722"/>
                </a:cxn>
                <a:cxn ang="0">
                  <a:pos x="connsiteX6723" y="connsiteY6723"/>
                </a:cxn>
                <a:cxn ang="0">
                  <a:pos x="connsiteX6724" y="connsiteY6724"/>
                </a:cxn>
                <a:cxn ang="0">
                  <a:pos x="connsiteX6725" y="connsiteY6725"/>
                </a:cxn>
                <a:cxn ang="0">
                  <a:pos x="connsiteX6726" y="connsiteY6726"/>
                </a:cxn>
                <a:cxn ang="0">
                  <a:pos x="connsiteX6727" y="connsiteY6727"/>
                </a:cxn>
                <a:cxn ang="0">
                  <a:pos x="connsiteX6728" y="connsiteY6728"/>
                </a:cxn>
                <a:cxn ang="0">
                  <a:pos x="connsiteX6729" y="connsiteY6729"/>
                </a:cxn>
                <a:cxn ang="0">
                  <a:pos x="connsiteX6730" y="connsiteY6730"/>
                </a:cxn>
                <a:cxn ang="0">
                  <a:pos x="connsiteX6731" y="connsiteY6731"/>
                </a:cxn>
                <a:cxn ang="0">
                  <a:pos x="connsiteX6732" y="connsiteY6732"/>
                </a:cxn>
                <a:cxn ang="0">
                  <a:pos x="connsiteX6733" y="connsiteY6733"/>
                </a:cxn>
                <a:cxn ang="0">
                  <a:pos x="connsiteX6734" y="connsiteY6734"/>
                </a:cxn>
                <a:cxn ang="0">
                  <a:pos x="connsiteX6735" y="connsiteY6735"/>
                </a:cxn>
                <a:cxn ang="0">
                  <a:pos x="connsiteX6736" y="connsiteY6736"/>
                </a:cxn>
                <a:cxn ang="0">
                  <a:pos x="connsiteX6737" y="connsiteY6737"/>
                </a:cxn>
                <a:cxn ang="0">
                  <a:pos x="connsiteX6738" y="connsiteY6738"/>
                </a:cxn>
                <a:cxn ang="0">
                  <a:pos x="connsiteX6739" y="connsiteY6739"/>
                </a:cxn>
                <a:cxn ang="0">
                  <a:pos x="connsiteX6740" y="connsiteY6740"/>
                </a:cxn>
                <a:cxn ang="0">
                  <a:pos x="connsiteX6741" y="connsiteY6741"/>
                </a:cxn>
                <a:cxn ang="0">
                  <a:pos x="connsiteX6742" y="connsiteY6742"/>
                </a:cxn>
                <a:cxn ang="0">
                  <a:pos x="connsiteX6743" y="connsiteY6743"/>
                </a:cxn>
                <a:cxn ang="0">
                  <a:pos x="connsiteX6744" y="connsiteY6744"/>
                </a:cxn>
                <a:cxn ang="0">
                  <a:pos x="connsiteX6745" y="connsiteY6745"/>
                </a:cxn>
                <a:cxn ang="0">
                  <a:pos x="connsiteX6746" y="connsiteY6746"/>
                </a:cxn>
                <a:cxn ang="0">
                  <a:pos x="connsiteX6747" y="connsiteY6747"/>
                </a:cxn>
                <a:cxn ang="0">
                  <a:pos x="connsiteX6748" y="connsiteY6748"/>
                </a:cxn>
                <a:cxn ang="0">
                  <a:pos x="connsiteX6749" y="connsiteY6749"/>
                </a:cxn>
                <a:cxn ang="0">
                  <a:pos x="connsiteX6750" y="connsiteY6750"/>
                </a:cxn>
                <a:cxn ang="0">
                  <a:pos x="connsiteX6751" y="connsiteY6751"/>
                </a:cxn>
                <a:cxn ang="0">
                  <a:pos x="connsiteX6752" y="connsiteY6752"/>
                </a:cxn>
                <a:cxn ang="0">
                  <a:pos x="connsiteX6753" y="connsiteY6753"/>
                </a:cxn>
                <a:cxn ang="0">
                  <a:pos x="connsiteX6754" y="connsiteY6754"/>
                </a:cxn>
                <a:cxn ang="0">
                  <a:pos x="connsiteX6755" y="connsiteY6755"/>
                </a:cxn>
                <a:cxn ang="0">
                  <a:pos x="connsiteX6756" y="connsiteY6756"/>
                </a:cxn>
                <a:cxn ang="0">
                  <a:pos x="connsiteX6757" y="connsiteY6757"/>
                </a:cxn>
                <a:cxn ang="0">
                  <a:pos x="connsiteX6758" y="connsiteY6758"/>
                </a:cxn>
                <a:cxn ang="0">
                  <a:pos x="connsiteX6759" y="connsiteY6759"/>
                </a:cxn>
                <a:cxn ang="0">
                  <a:pos x="connsiteX6760" y="connsiteY6760"/>
                </a:cxn>
                <a:cxn ang="0">
                  <a:pos x="connsiteX6761" y="connsiteY6761"/>
                </a:cxn>
                <a:cxn ang="0">
                  <a:pos x="connsiteX6762" y="connsiteY6762"/>
                </a:cxn>
                <a:cxn ang="0">
                  <a:pos x="connsiteX6763" y="connsiteY6763"/>
                </a:cxn>
                <a:cxn ang="0">
                  <a:pos x="connsiteX6764" y="connsiteY6764"/>
                </a:cxn>
                <a:cxn ang="0">
                  <a:pos x="connsiteX6765" y="connsiteY6765"/>
                </a:cxn>
                <a:cxn ang="0">
                  <a:pos x="connsiteX6766" y="connsiteY6766"/>
                </a:cxn>
                <a:cxn ang="0">
                  <a:pos x="connsiteX6767" y="connsiteY6767"/>
                </a:cxn>
                <a:cxn ang="0">
                  <a:pos x="connsiteX6768" y="connsiteY6768"/>
                </a:cxn>
                <a:cxn ang="0">
                  <a:pos x="connsiteX6769" y="connsiteY6769"/>
                </a:cxn>
                <a:cxn ang="0">
                  <a:pos x="connsiteX6770" y="connsiteY6770"/>
                </a:cxn>
                <a:cxn ang="0">
                  <a:pos x="connsiteX6771" y="connsiteY6771"/>
                </a:cxn>
                <a:cxn ang="0">
                  <a:pos x="connsiteX6772" y="connsiteY6772"/>
                </a:cxn>
                <a:cxn ang="0">
                  <a:pos x="connsiteX6773" y="connsiteY6773"/>
                </a:cxn>
                <a:cxn ang="0">
                  <a:pos x="connsiteX6774" y="connsiteY6774"/>
                </a:cxn>
                <a:cxn ang="0">
                  <a:pos x="connsiteX6775" y="connsiteY6775"/>
                </a:cxn>
                <a:cxn ang="0">
                  <a:pos x="connsiteX6776" y="connsiteY6776"/>
                </a:cxn>
                <a:cxn ang="0">
                  <a:pos x="connsiteX6777" y="connsiteY6777"/>
                </a:cxn>
                <a:cxn ang="0">
                  <a:pos x="connsiteX6778" y="connsiteY6778"/>
                </a:cxn>
                <a:cxn ang="0">
                  <a:pos x="connsiteX6779" y="connsiteY6779"/>
                </a:cxn>
                <a:cxn ang="0">
                  <a:pos x="connsiteX6780" y="connsiteY6780"/>
                </a:cxn>
                <a:cxn ang="0">
                  <a:pos x="connsiteX6781" y="connsiteY6781"/>
                </a:cxn>
                <a:cxn ang="0">
                  <a:pos x="connsiteX6782" y="connsiteY6782"/>
                </a:cxn>
                <a:cxn ang="0">
                  <a:pos x="connsiteX6783" y="connsiteY6783"/>
                </a:cxn>
                <a:cxn ang="0">
                  <a:pos x="connsiteX6784" y="connsiteY6784"/>
                </a:cxn>
                <a:cxn ang="0">
                  <a:pos x="connsiteX6785" y="connsiteY6785"/>
                </a:cxn>
                <a:cxn ang="0">
                  <a:pos x="connsiteX6786" y="connsiteY6786"/>
                </a:cxn>
                <a:cxn ang="0">
                  <a:pos x="connsiteX6787" y="connsiteY6787"/>
                </a:cxn>
                <a:cxn ang="0">
                  <a:pos x="connsiteX6788" y="connsiteY6788"/>
                </a:cxn>
                <a:cxn ang="0">
                  <a:pos x="connsiteX6789" y="connsiteY6789"/>
                </a:cxn>
                <a:cxn ang="0">
                  <a:pos x="connsiteX6790" y="connsiteY6790"/>
                </a:cxn>
                <a:cxn ang="0">
                  <a:pos x="connsiteX6791" y="connsiteY6791"/>
                </a:cxn>
                <a:cxn ang="0">
                  <a:pos x="connsiteX6792" y="connsiteY6792"/>
                </a:cxn>
                <a:cxn ang="0">
                  <a:pos x="connsiteX6793" y="connsiteY6793"/>
                </a:cxn>
                <a:cxn ang="0">
                  <a:pos x="connsiteX6794" y="connsiteY6794"/>
                </a:cxn>
                <a:cxn ang="0">
                  <a:pos x="connsiteX6795" y="connsiteY6795"/>
                </a:cxn>
                <a:cxn ang="0">
                  <a:pos x="connsiteX6796" y="connsiteY6796"/>
                </a:cxn>
                <a:cxn ang="0">
                  <a:pos x="connsiteX6797" y="connsiteY6797"/>
                </a:cxn>
                <a:cxn ang="0">
                  <a:pos x="connsiteX6798" y="connsiteY6798"/>
                </a:cxn>
                <a:cxn ang="0">
                  <a:pos x="connsiteX6799" y="connsiteY6799"/>
                </a:cxn>
                <a:cxn ang="0">
                  <a:pos x="connsiteX6800" y="connsiteY6800"/>
                </a:cxn>
                <a:cxn ang="0">
                  <a:pos x="connsiteX6801" y="connsiteY6801"/>
                </a:cxn>
                <a:cxn ang="0">
                  <a:pos x="connsiteX6802" y="connsiteY6802"/>
                </a:cxn>
                <a:cxn ang="0">
                  <a:pos x="connsiteX6803" y="connsiteY6803"/>
                </a:cxn>
                <a:cxn ang="0">
                  <a:pos x="connsiteX6804" y="connsiteY6804"/>
                </a:cxn>
                <a:cxn ang="0">
                  <a:pos x="connsiteX6805" y="connsiteY6805"/>
                </a:cxn>
                <a:cxn ang="0">
                  <a:pos x="connsiteX6806" y="connsiteY6806"/>
                </a:cxn>
                <a:cxn ang="0">
                  <a:pos x="connsiteX6807" y="connsiteY6807"/>
                </a:cxn>
                <a:cxn ang="0">
                  <a:pos x="connsiteX6808" y="connsiteY6808"/>
                </a:cxn>
                <a:cxn ang="0">
                  <a:pos x="connsiteX6809" y="connsiteY6809"/>
                </a:cxn>
                <a:cxn ang="0">
                  <a:pos x="connsiteX6810" y="connsiteY6810"/>
                </a:cxn>
                <a:cxn ang="0">
                  <a:pos x="connsiteX6811" y="connsiteY6811"/>
                </a:cxn>
                <a:cxn ang="0">
                  <a:pos x="connsiteX6812" y="connsiteY6812"/>
                </a:cxn>
                <a:cxn ang="0">
                  <a:pos x="connsiteX6813" y="connsiteY6813"/>
                </a:cxn>
                <a:cxn ang="0">
                  <a:pos x="connsiteX6814" y="connsiteY6814"/>
                </a:cxn>
                <a:cxn ang="0">
                  <a:pos x="connsiteX6815" y="connsiteY6815"/>
                </a:cxn>
                <a:cxn ang="0">
                  <a:pos x="connsiteX6816" y="connsiteY6816"/>
                </a:cxn>
                <a:cxn ang="0">
                  <a:pos x="connsiteX6817" y="connsiteY6817"/>
                </a:cxn>
                <a:cxn ang="0">
                  <a:pos x="connsiteX6818" y="connsiteY6818"/>
                </a:cxn>
                <a:cxn ang="0">
                  <a:pos x="connsiteX6819" y="connsiteY6819"/>
                </a:cxn>
                <a:cxn ang="0">
                  <a:pos x="connsiteX6820" y="connsiteY6820"/>
                </a:cxn>
                <a:cxn ang="0">
                  <a:pos x="connsiteX6821" y="connsiteY6821"/>
                </a:cxn>
                <a:cxn ang="0">
                  <a:pos x="connsiteX6822" y="connsiteY6822"/>
                </a:cxn>
                <a:cxn ang="0">
                  <a:pos x="connsiteX6823" y="connsiteY6823"/>
                </a:cxn>
                <a:cxn ang="0">
                  <a:pos x="connsiteX6824" y="connsiteY6824"/>
                </a:cxn>
                <a:cxn ang="0">
                  <a:pos x="connsiteX6825" y="connsiteY6825"/>
                </a:cxn>
                <a:cxn ang="0">
                  <a:pos x="connsiteX6826" y="connsiteY6826"/>
                </a:cxn>
                <a:cxn ang="0">
                  <a:pos x="connsiteX6827" y="connsiteY6827"/>
                </a:cxn>
                <a:cxn ang="0">
                  <a:pos x="connsiteX6828" y="connsiteY6828"/>
                </a:cxn>
                <a:cxn ang="0">
                  <a:pos x="connsiteX6829" y="connsiteY6829"/>
                </a:cxn>
                <a:cxn ang="0">
                  <a:pos x="connsiteX6830" y="connsiteY6830"/>
                </a:cxn>
                <a:cxn ang="0">
                  <a:pos x="connsiteX6831" y="connsiteY6831"/>
                </a:cxn>
                <a:cxn ang="0">
                  <a:pos x="connsiteX6832" y="connsiteY6832"/>
                </a:cxn>
                <a:cxn ang="0">
                  <a:pos x="connsiteX6833" y="connsiteY6833"/>
                </a:cxn>
                <a:cxn ang="0">
                  <a:pos x="connsiteX6834" y="connsiteY6834"/>
                </a:cxn>
                <a:cxn ang="0">
                  <a:pos x="connsiteX6835" y="connsiteY6835"/>
                </a:cxn>
                <a:cxn ang="0">
                  <a:pos x="connsiteX6836" y="connsiteY6836"/>
                </a:cxn>
                <a:cxn ang="0">
                  <a:pos x="connsiteX6837" y="connsiteY6837"/>
                </a:cxn>
                <a:cxn ang="0">
                  <a:pos x="connsiteX6838" y="connsiteY6838"/>
                </a:cxn>
                <a:cxn ang="0">
                  <a:pos x="connsiteX6839" y="connsiteY6839"/>
                </a:cxn>
                <a:cxn ang="0">
                  <a:pos x="connsiteX6840" y="connsiteY6840"/>
                </a:cxn>
                <a:cxn ang="0">
                  <a:pos x="connsiteX6841" y="connsiteY6841"/>
                </a:cxn>
                <a:cxn ang="0">
                  <a:pos x="connsiteX6842" y="connsiteY6842"/>
                </a:cxn>
                <a:cxn ang="0">
                  <a:pos x="connsiteX6843" y="connsiteY6843"/>
                </a:cxn>
                <a:cxn ang="0">
                  <a:pos x="connsiteX6844" y="connsiteY6844"/>
                </a:cxn>
                <a:cxn ang="0">
                  <a:pos x="connsiteX6845" y="connsiteY6845"/>
                </a:cxn>
                <a:cxn ang="0">
                  <a:pos x="connsiteX6846" y="connsiteY6846"/>
                </a:cxn>
                <a:cxn ang="0">
                  <a:pos x="connsiteX6847" y="connsiteY6847"/>
                </a:cxn>
                <a:cxn ang="0">
                  <a:pos x="connsiteX6848" y="connsiteY6848"/>
                </a:cxn>
                <a:cxn ang="0">
                  <a:pos x="connsiteX6849" y="connsiteY6849"/>
                </a:cxn>
                <a:cxn ang="0">
                  <a:pos x="connsiteX6850" y="connsiteY6850"/>
                </a:cxn>
                <a:cxn ang="0">
                  <a:pos x="connsiteX6851" y="connsiteY6851"/>
                </a:cxn>
                <a:cxn ang="0">
                  <a:pos x="connsiteX6852" y="connsiteY6852"/>
                </a:cxn>
                <a:cxn ang="0">
                  <a:pos x="connsiteX6853" y="connsiteY6853"/>
                </a:cxn>
                <a:cxn ang="0">
                  <a:pos x="connsiteX6854" y="connsiteY6854"/>
                </a:cxn>
                <a:cxn ang="0">
                  <a:pos x="connsiteX6855" y="connsiteY6855"/>
                </a:cxn>
                <a:cxn ang="0">
                  <a:pos x="connsiteX6856" y="connsiteY6856"/>
                </a:cxn>
                <a:cxn ang="0">
                  <a:pos x="connsiteX6857" y="connsiteY6857"/>
                </a:cxn>
                <a:cxn ang="0">
                  <a:pos x="connsiteX6858" y="connsiteY6858"/>
                </a:cxn>
                <a:cxn ang="0">
                  <a:pos x="connsiteX6859" y="connsiteY6859"/>
                </a:cxn>
                <a:cxn ang="0">
                  <a:pos x="connsiteX6860" y="connsiteY6860"/>
                </a:cxn>
                <a:cxn ang="0">
                  <a:pos x="connsiteX6861" y="connsiteY6861"/>
                </a:cxn>
                <a:cxn ang="0">
                  <a:pos x="connsiteX6862" y="connsiteY6862"/>
                </a:cxn>
                <a:cxn ang="0">
                  <a:pos x="connsiteX6863" y="connsiteY6863"/>
                </a:cxn>
                <a:cxn ang="0">
                  <a:pos x="connsiteX6864" y="connsiteY6864"/>
                </a:cxn>
                <a:cxn ang="0">
                  <a:pos x="connsiteX6865" y="connsiteY6865"/>
                </a:cxn>
                <a:cxn ang="0">
                  <a:pos x="connsiteX6866" y="connsiteY6866"/>
                </a:cxn>
                <a:cxn ang="0">
                  <a:pos x="connsiteX6867" y="connsiteY6867"/>
                </a:cxn>
                <a:cxn ang="0">
                  <a:pos x="connsiteX6868" y="connsiteY6868"/>
                </a:cxn>
                <a:cxn ang="0">
                  <a:pos x="connsiteX6869" y="connsiteY6869"/>
                </a:cxn>
                <a:cxn ang="0">
                  <a:pos x="connsiteX6870" y="connsiteY6870"/>
                </a:cxn>
                <a:cxn ang="0">
                  <a:pos x="connsiteX6871" y="connsiteY6871"/>
                </a:cxn>
                <a:cxn ang="0">
                  <a:pos x="connsiteX6872" y="connsiteY6872"/>
                </a:cxn>
                <a:cxn ang="0">
                  <a:pos x="connsiteX6873" y="connsiteY6873"/>
                </a:cxn>
                <a:cxn ang="0">
                  <a:pos x="connsiteX6874" y="connsiteY6874"/>
                </a:cxn>
                <a:cxn ang="0">
                  <a:pos x="connsiteX6875" y="connsiteY6875"/>
                </a:cxn>
                <a:cxn ang="0">
                  <a:pos x="connsiteX6876" y="connsiteY6876"/>
                </a:cxn>
                <a:cxn ang="0">
                  <a:pos x="connsiteX6877" y="connsiteY6877"/>
                </a:cxn>
                <a:cxn ang="0">
                  <a:pos x="connsiteX6878" y="connsiteY6878"/>
                </a:cxn>
                <a:cxn ang="0">
                  <a:pos x="connsiteX6879" y="connsiteY6879"/>
                </a:cxn>
                <a:cxn ang="0">
                  <a:pos x="connsiteX6880" y="connsiteY6880"/>
                </a:cxn>
                <a:cxn ang="0">
                  <a:pos x="connsiteX6881" y="connsiteY6881"/>
                </a:cxn>
                <a:cxn ang="0">
                  <a:pos x="connsiteX6882" y="connsiteY6882"/>
                </a:cxn>
                <a:cxn ang="0">
                  <a:pos x="connsiteX6883" y="connsiteY6883"/>
                </a:cxn>
                <a:cxn ang="0">
                  <a:pos x="connsiteX6884" y="connsiteY6884"/>
                </a:cxn>
                <a:cxn ang="0">
                  <a:pos x="connsiteX6885" y="connsiteY6885"/>
                </a:cxn>
                <a:cxn ang="0">
                  <a:pos x="connsiteX6886" y="connsiteY6886"/>
                </a:cxn>
                <a:cxn ang="0">
                  <a:pos x="connsiteX6887" y="connsiteY6887"/>
                </a:cxn>
                <a:cxn ang="0">
                  <a:pos x="connsiteX6888" y="connsiteY6888"/>
                </a:cxn>
                <a:cxn ang="0">
                  <a:pos x="connsiteX6889" y="connsiteY6889"/>
                </a:cxn>
                <a:cxn ang="0">
                  <a:pos x="connsiteX6890" y="connsiteY6890"/>
                </a:cxn>
                <a:cxn ang="0">
                  <a:pos x="connsiteX6891" y="connsiteY6891"/>
                </a:cxn>
                <a:cxn ang="0">
                  <a:pos x="connsiteX6892" y="connsiteY6892"/>
                </a:cxn>
                <a:cxn ang="0">
                  <a:pos x="connsiteX6893" y="connsiteY6893"/>
                </a:cxn>
                <a:cxn ang="0">
                  <a:pos x="connsiteX6894" y="connsiteY6894"/>
                </a:cxn>
                <a:cxn ang="0">
                  <a:pos x="connsiteX6895" y="connsiteY6895"/>
                </a:cxn>
                <a:cxn ang="0">
                  <a:pos x="connsiteX6896" y="connsiteY6896"/>
                </a:cxn>
                <a:cxn ang="0">
                  <a:pos x="connsiteX6897" y="connsiteY6897"/>
                </a:cxn>
                <a:cxn ang="0">
                  <a:pos x="connsiteX6898" y="connsiteY6898"/>
                </a:cxn>
                <a:cxn ang="0">
                  <a:pos x="connsiteX6899" y="connsiteY6899"/>
                </a:cxn>
                <a:cxn ang="0">
                  <a:pos x="connsiteX6900" y="connsiteY6900"/>
                </a:cxn>
                <a:cxn ang="0">
                  <a:pos x="connsiteX6901" y="connsiteY6901"/>
                </a:cxn>
                <a:cxn ang="0">
                  <a:pos x="connsiteX6902" y="connsiteY6902"/>
                </a:cxn>
                <a:cxn ang="0">
                  <a:pos x="connsiteX6903" y="connsiteY6903"/>
                </a:cxn>
                <a:cxn ang="0">
                  <a:pos x="connsiteX6904" y="connsiteY6904"/>
                </a:cxn>
                <a:cxn ang="0">
                  <a:pos x="connsiteX6905" y="connsiteY6905"/>
                </a:cxn>
                <a:cxn ang="0">
                  <a:pos x="connsiteX6906" y="connsiteY6906"/>
                </a:cxn>
                <a:cxn ang="0">
                  <a:pos x="connsiteX6907" y="connsiteY6907"/>
                </a:cxn>
                <a:cxn ang="0">
                  <a:pos x="connsiteX6908" y="connsiteY6908"/>
                </a:cxn>
                <a:cxn ang="0">
                  <a:pos x="connsiteX6909" y="connsiteY6909"/>
                </a:cxn>
                <a:cxn ang="0">
                  <a:pos x="connsiteX6910" y="connsiteY6910"/>
                </a:cxn>
                <a:cxn ang="0">
                  <a:pos x="connsiteX6911" y="connsiteY6911"/>
                </a:cxn>
                <a:cxn ang="0">
                  <a:pos x="connsiteX6912" y="connsiteY6912"/>
                </a:cxn>
                <a:cxn ang="0">
                  <a:pos x="connsiteX6913" y="connsiteY6913"/>
                </a:cxn>
                <a:cxn ang="0">
                  <a:pos x="connsiteX6914" y="connsiteY6914"/>
                </a:cxn>
                <a:cxn ang="0">
                  <a:pos x="connsiteX6915" y="connsiteY6915"/>
                </a:cxn>
                <a:cxn ang="0">
                  <a:pos x="connsiteX6916" y="connsiteY6916"/>
                </a:cxn>
                <a:cxn ang="0">
                  <a:pos x="connsiteX6917" y="connsiteY6917"/>
                </a:cxn>
                <a:cxn ang="0">
                  <a:pos x="connsiteX6918" y="connsiteY6918"/>
                </a:cxn>
                <a:cxn ang="0">
                  <a:pos x="connsiteX6919" y="connsiteY6919"/>
                </a:cxn>
                <a:cxn ang="0">
                  <a:pos x="connsiteX6920" y="connsiteY6920"/>
                </a:cxn>
                <a:cxn ang="0">
                  <a:pos x="connsiteX6921" y="connsiteY6921"/>
                </a:cxn>
                <a:cxn ang="0">
                  <a:pos x="connsiteX6922" y="connsiteY6922"/>
                </a:cxn>
                <a:cxn ang="0">
                  <a:pos x="connsiteX6923" y="connsiteY6923"/>
                </a:cxn>
                <a:cxn ang="0">
                  <a:pos x="connsiteX6924" y="connsiteY6924"/>
                </a:cxn>
                <a:cxn ang="0">
                  <a:pos x="connsiteX6925" y="connsiteY6925"/>
                </a:cxn>
                <a:cxn ang="0">
                  <a:pos x="connsiteX6926" y="connsiteY6926"/>
                </a:cxn>
                <a:cxn ang="0">
                  <a:pos x="connsiteX6927" y="connsiteY6927"/>
                </a:cxn>
                <a:cxn ang="0">
                  <a:pos x="connsiteX6928" y="connsiteY6928"/>
                </a:cxn>
                <a:cxn ang="0">
                  <a:pos x="connsiteX6929" y="connsiteY6929"/>
                </a:cxn>
                <a:cxn ang="0">
                  <a:pos x="connsiteX6930" y="connsiteY6930"/>
                </a:cxn>
                <a:cxn ang="0">
                  <a:pos x="connsiteX6931" y="connsiteY6931"/>
                </a:cxn>
                <a:cxn ang="0">
                  <a:pos x="connsiteX6932" y="connsiteY6932"/>
                </a:cxn>
                <a:cxn ang="0">
                  <a:pos x="connsiteX6933" y="connsiteY6933"/>
                </a:cxn>
                <a:cxn ang="0">
                  <a:pos x="connsiteX6934" y="connsiteY6934"/>
                </a:cxn>
                <a:cxn ang="0">
                  <a:pos x="connsiteX6935" y="connsiteY6935"/>
                </a:cxn>
                <a:cxn ang="0">
                  <a:pos x="connsiteX6936" y="connsiteY6936"/>
                </a:cxn>
                <a:cxn ang="0">
                  <a:pos x="connsiteX6937" y="connsiteY6937"/>
                </a:cxn>
                <a:cxn ang="0">
                  <a:pos x="connsiteX6938" y="connsiteY6938"/>
                </a:cxn>
                <a:cxn ang="0">
                  <a:pos x="connsiteX6939" y="connsiteY6939"/>
                </a:cxn>
                <a:cxn ang="0">
                  <a:pos x="connsiteX6940" y="connsiteY6940"/>
                </a:cxn>
                <a:cxn ang="0">
                  <a:pos x="connsiteX6941" y="connsiteY6941"/>
                </a:cxn>
                <a:cxn ang="0">
                  <a:pos x="connsiteX6942" y="connsiteY6942"/>
                </a:cxn>
                <a:cxn ang="0">
                  <a:pos x="connsiteX6943" y="connsiteY6943"/>
                </a:cxn>
                <a:cxn ang="0">
                  <a:pos x="connsiteX6944" y="connsiteY6944"/>
                </a:cxn>
                <a:cxn ang="0">
                  <a:pos x="connsiteX6945" y="connsiteY6945"/>
                </a:cxn>
                <a:cxn ang="0">
                  <a:pos x="connsiteX6946" y="connsiteY6946"/>
                </a:cxn>
                <a:cxn ang="0">
                  <a:pos x="connsiteX6947" y="connsiteY6947"/>
                </a:cxn>
                <a:cxn ang="0">
                  <a:pos x="connsiteX6948" y="connsiteY6948"/>
                </a:cxn>
                <a:cxn ang="0">
                  <a:pos x="connsiteX6949" y="connsiteY6949"/>
                </a:cxn>
                <a:cxn ang="0">
                  <a:pos x="connsiteX6950" y="connsiteY6950"/>
                </a:cxn>
                <a:cxn ang="0">
                  <a:pos x="connsiteX6951" y="connsiteY6951"/>
                </a:cxn>
                <a:cxn ang="0">
                  <a:pos x="connsiteX6952" y="connsiteY6952"/>
                </a:cxn>
                <a:cxn ang="0">
                  <a:pos x="connsiteX6953" y="connsiteY6953"/>
                </a:cxn>
                <a:cxn ang="0">
                  <a:pos x="connsiteX6954" y="connsiteY6954"/>
                </a:cxn>
                <a:cxn ang="0">
                  <a:pos x="connsiteX6955" y="connsiteY6955"/>
                </a:cxn>
                <a:cxn ang="0">
                  <a:pos x="connsiteX6956" y="connsiteY6956"/>
                </a:cxn>
                <a:cxn ang="0">
                  <a:pos x="connsiteX6957" y="connsiteY6957"/>
                </a:cxn>
                <a:cxn ang="0">
                  <a:pos x="connsiteX6958" y="connsiteY6958"/>
                </a:cxn>
                <a:cxn ang="0">
                  <a:pos x="connsiteX6959" y="connsiteY6959"/>
                </a:cxn>
                <a:cxn ang="0">
                  <a:pos x="connsiteX6960" y="connsiteY6960"/>
                </a:cxn>
                <a:cxn ang="0">
                  <a:pos x="connsiteX6961" y="connsiteY6961"/>
                </a:cxn>
                <a:cxn ang="0">
                  <a:pos x="connsiteX6962" y="connsiteY6962"/>
                </a:cxn>
                <a:cxn ang="0">
                  <a:pos x="connsiteX6963" y="connsiteY6963"/>
                </a:cxn>
                <a:cxn ang="0">
                  <a:pos x="connsiteX6964" y="connsiteY6964"/>
                </a:cxn>
                <a:cxn ang="0">
                  <a:pos x="connsiteX6965" y="connsiteY6965"/>
                </a:cxn>
                <a:cxn ang="0">
                  <a:pos x="connsiteX6966" y="connsiteY6966"/>
                </a:cxn>
                <a:cxn ang="0">
                  <a:pos x="connsiteX6967" y="connsiteY6967"/>
                </a:cxn>
                <a:cxn ang="0">
                  <a:pos x="connsiteX6968" y="connsiteY6968"/>
                </a:cxn>
                <a:cxn ang="0">
                  <a:pos x="connsiteX6969" y="connsiteY6969"/>
                </a:cxn>
                <a:cxn ang="0">
                  <a:pos x="connsiteX6970" y="connsiteY6970"/>
                </a:cxn>
                <a:cxn ang="0">
                  <a:pos x="connsiteX6971" y="connsiteY6971"/>
                </a:cxn>
                <a:cxn ang="0">
                  <a:pos x="connsiteX6972" y="connsiteY6972"/>
                </a:cxn>
                <a:cxn ang="0">
                  <a:pos x="connsiteX6973" y="connsiteY6973"/>
                </a:cxn>
                <a:cxn ang="0">
                  <a:pos x="connsiteX6974" y="connsiteY6974"/>
                </a:cxn>
                <a:cxn ang="0">
                  <a:pos x="connsiteX6975" y="connsiteY6975"/>
                </a:cxn>
                <a:cxn ang="0">
                  <a:pos x="connsiteX6976" y="connsiteY6976"/>
                </a:cxn>
                <a:cxn ang="0">
                  <a:pos x="connsiteX6977" y="connsiteY6977"/>
                </a:cxn>
                <a:cxn ang="0">
                  <a:pos x="connsiteX6978" y="connsiteY6978"/>
                </a:cxn>
                <a:cxn ang="0">
                  <a:pos x="connsiteX6979" y="connsiteY6979"/>
                </a:cxn>
                <a:cxn ang="0">
                  <a:pos x="connsiteX6980" y="connsiteY6980"/>
                </a:cxn>
                <a:cxn ang="0">
                  <a:pos x="connsiteX6981" y="connsiteY6981"/>
                </a:cxn>
                <a:cxn ang="0">
                  <a:pos x="connsiteX6982" y="connsiteY6982"/>
                </a:cxn>
                <a:cxn ang="0">
                  <a:pos x="connsiteX6983" y="connsiteY6983"/>
                </a:cxn>
                <a:cxn ang="0">
                  <a:pos x="connsiteX6984" y="connsiteY6984"/>
                </a:cxn>
                <a:cxn ang="0">
                  <a:pos x="connsiteX6985" y="connsiteY6985"/>
                </a:cxn>
                <a:cxn ang="0">
                  <a:pos x="connsiteX6986" y="connsiteY6986"/>
                </a:cxn>
                <a:cxn ang="0">
                  <a:pos x="connsiteX6987" y="connsiteY6987"/>
                </a:cxn>
                <a:cxn ang="0">
                  <a:pos x="connsiteX6988" y="connsiteY6988"/>
                </a:cxn>
                <a:cxn ang="0">
                  <a:pos x="connsiteX6989" y="connsiteY6989"/>
                </a:cxn>
                <a:cxn ang="0">
                  <a:pos x="connsiteX6990" y="connsiteY6990"/>
                </a:cxn>
                <a:cxn ang="0">
                  <a:pos x="connsiteX6991" y="connsiteY6991"/>
                </a:cxn>
                <a:cxn ang="0">
                  <a:pos x="connsiteX6992" y="connsiteY6992"/>
                </a:cxn>
                <a:cxn ang="0">
                  <a:pos x="connsiteX6993" y="connsiteY6993"/>
                </a:cxn>
                <a:cxn ang="0">
                  <a:pos x="connsiteX6994" y="connsiteY6994"/>
                </a:cxn>
                <a:cxn ang="0">
                  <a:pos x="connsiteX6995" y="connsiteY6995"/>
                </a:cxn>
                <a:cxn ang="0">
                  <a:pos x="connsiteX6996" y="connsiteY6996"/>
                </a:cxn>
                <a:cxn ang="0">
                  <a:pos x="connsiteX6997" y="connsiteY6997"/>
                </a:cxn>
                <a:cxn ang="0">
                  <a:pos x="connsiteX6998" y="connsiteY6998"/>
                </a:cxn>
                <a:cxn ang="0">
                  <a:pos x="connsiteX6999" y="connsiteY6999"/>
                </a:cxn>
                <a:cxn ang="0">
                  <a:pos x="connsiteX7000" y="connsiteY7000"/>
                </a:cxn>
                <a:cxn ang="0">
                  <a:pos x="connsiteX7001" y="connsiteY7001"/>
                </a:cxn>
                <a:cxn ang="0">
                  <a:pos x="connsiteX7002" y="connsiteY7002"/>
                </a:cxn>
                <a:cxn ang="0">
                  <a:pos x="connsiteX7003" y="connsiteY7003"/>
                </a:cxn>
                <a:cxn ang="0">
                  <a:pos x="connsiteX7004" y="connsiteY7004"/>
                </a:cxn>
                <a:cxn ang="0">
                  <a:pos x="connsiteX7005" y="connsiteY7005"/>
                </a:cxn>
                <a:cxn ang="0">
                  <a:pos x="connsiteX7006" y="connsiteY7006"/>
                </a:cxn>
                <a:cxn ang="0">
                  <a:pos x="connsiteX7007" y="connsiteY7007"/>
                </a:cxn>
                <a:cxn ang="0">
                  <a:pos x="connsiteX7008" y="connsiteY7008"/>
                </a:cxn>
                <a:cxn ang="0">
                  <a:pos x="connsiteX7009" y="connsiteY7009"/>
                </a:cxn>
                <a:cxn ang="0">
                  <a:pos x="connsiteX7010" y="connsiteY7010"/>
                </a:cxn>
                <a:cxn ang="0">
                  <a:pos x="connsiteX7011" y="connsiteY7011"/>
                </a:cxn>
                <a:cxn ang="0">
                  <a:pos x="connsiteX7012" y="connsiteY7012"/>
                </a:cxn>
                <a:cxn ang="0">
                  <a:pos x="connsiteX7013" y="connsiteY7013"/>
                </a:cxn>
                <a:cxn ang="0">
                  <a:pos x="connsiteX7014" y="connsiteY7014"/>
                </a:cxn>
                <a:cxn ang="0">
                  <a:pos x="connsiteX7015" y="connsiteY7015"/>
                </a:cxn>
                <a:cxn ang="0">
                  <a:pos x="connsiteX7016" y="connsiteY7016"/>
                </a:cxn>
                <a:cxn ang="0">
                  <a:pos x="connsiteX7017" y="connsiteY7017"/>
                </a:cxn>
                <a:cxn ang="0">
                  <a:pos x="connsiteX7018" y="connsiteY7018"/>
                </a:cxn>
                <a:cxn ang="0">
                  <a:pos x="connsiteX7019" y="connsiteY7019"/>
                </a:cxn>
                <a:cxn ang="0">
                  <a:pos x="connsiteX7020" y="connsiteY7020"/>
                </a:cxn>
                <a:cxn ang="0">
                  <a:pos x="connsiteX7021" y="connsiteY7021"/>
                </a:cxn>
                <a:cxn ang="0">
                  <a:pos x="connsiteX7022" y="connsiteY7022"/>
                </a:cxn>
                <a:cxn ang="0">
                  <a:pos x="connsiteX7023" y="connsiteY7023"/>
                </a:cxn>
                <a:cxn ang="0">
                  <a:pos x="connsiteX7024" y="connsiteY7024"/>
                </a:cxn>
                <a:cxn ang="0">
                  <a:pos x="connsiteX7025" y="connsiteY7025"/>
                </a:cxn>
                <a:cxn ang="0">
                  <a:pos x="connsiteX7026" y="connsiteY7026"/>
                </a:cxn>
                <a:cxn ang="0">
                  <a:pos x="connsiteX7027" y="connsiteY7027"/>
                </a:cxn>
                <a:cxn ang="0">
                  <a:pos x="connsiteX7028" y="connsiteY7028"/>
                </a:cxn>
                <a:cxn ang="0">
                  <a:pos x="connsiteX7029" y="connsiteY7029"/>
                </a:cxn>
                <a:cxn ang="0">
                  <a:pos x="connsiteX7030" y="connsiteY7030"/>
                </a:cxn>
                <a:cxn ang="0">
                  <a:pos x="connsiteX7031" y="connsiteY7031"/>
                </a:cxn>
                <a:cxn ang="0">
                  <a:pos x="connsiteX7032" y="connsiteY7032"/>
                </a:cxn>
                <a:cxn ang="0">
                  <a:pos x="connsiteX7033" y="connsiteY7033"/>
                </a:cxn>
                <a:cxn ang="0">
                  <a:pos x="connsiteX7034" y="connsiteY7034"/>
                </a:cxn>
                <a:cxn ang="0">
                  <a:pos x="connsiteX7035" y="connsiteY7035"/>
                </a:cxn>
                <a:cxn ang="0">
                  <a:pos x="connsiteX7036" y="connsiteY7036"/>
                </a:cxn>
                <a:cxn ang="0">
                  <a:pos x="connsiteX7037" y="connsiteY7037"/>
                </a:cxn>
                <a:cxn ang="0">
                  <a:pos x="connsiteX7038" y="connsiteY7038"/>
                </a:cxn>
                <a:cxn ang="0">
                  <a:pos x="connsiteX7039" y="connsiteY7039"/>
                </a:cxn>
                <a:cxn ang="0">
                  <a:pos x="connsiteX7040" y="connsiteY7040"/>
                </a:cxn>
                <a:cxn ang="0">
                  <a:pos x="connsiteX7041" y="connsiteY7041"/>
                </a:cxn>
                <a:cxn ang="0">
                  <a:pos x="connsiteX7042" y="connsiteY7042"/>
                </a:cxn>
                <a:cxn ang="0">
                  <a:pos x="connsiteX7043" y="connsiteY7043"/>
                </a:cxn>
                <a:cxn ang="0">
                  <a:pos x="connsiteX7044" y="connsiteY7044"/>
                </a:cxn>
                <a:cxn ang="0">
                  <a:pos x="connsiteX7045" y="connsiteY7045"/>
                </a:cxn>
                <a:cxn ang="0">
                  <a:pos x="connsiteX7046" y="connsiteY7046"/>
                </a:cxn>
                <a:cxn ang="0">
                  <a:pos x="connsiteX7047" y="connsiteY7047"/>
                </a:cxn>
                <a:cxn ang="0">
                  <a:pos x="connsiteX7048" y="connsiteY7048"/>
                </a:cxn>
                <a:cxn ang="0">
                  <a:pos x="connsiteX7049" y="connsiteY7049"/>
                </a:cxn>
                <a:cxn ang="0">
                  <a:pos x="connsiteX7050" y="connsiteY7050"/>
                </a:cxn>
                <a:cxn ang="0">
                  <a:pos x="connsiteX7051" y="connsiteY7051"/>
                </a:cxn>
                <a:cxn ang="0">
                  <a:pos x="connsiteX7052" y="connsiteY7052"/>
                </a:cxn>
                <a:cxn ang="0">
                  <a:pos x="connsiteX7053" y="connsiteY7053"/>
                </a:cxn>
                <a:cxn ang="0">
                  <a:pos x="connsiteX7054" y="connsiteY7054"/>
                </a:cxn>
                <a:cxn ang="0">
                  <a:pos x="connsiteX7055" y="connsiteY7055"/>
                </a:cxn>
                <a:cxn ang="0">
                  <a:pos x="connsiteX7056" y="connsiteY7056"/>
                </a:cxn>
                <a:cxn ang="0">
                  <a:pos x="connsiteX7057" y="connsiteY7057"/>
                </a:cxn>
                <a:cxn ang="0">
                  <a:pos x="connsiteX7058" y="connsiteY7058"/>
                </a:cxn>
                <a:cxn ang="0">
                  <a:pos x="connsiteX7059" y="connsiteY7059"/>
                </a:cxn>
                <a:cxn ang="0">
                  <a:pos x="connsiteX7060" y="connsiteY7060"/>
                </a:cxn>
                <a:cxn ang="0">
                  <a:pos x="connsiteX7061" y="connsiteY7061"/>
                </a:cxn>
                <a:cxn ang="0">
                  <a:pos x="connsiteX7062" y="connsiteY7062"/>
                </a:cxn>
                <a:cxn ang="0">
                  <a:pos x="connsiteX7063" y="connsiteY7063"/>
                </a:cxn>
                <a:cxn ang="0">
                  <a:pos x="connsiteX7064" y="connsiteY7064"/>
                </a:cxn>
                <a:cxn ang="0">
                  <a:pos x="connsiteX7065" y="connsiteY7065"/>
                </a:cxn>
                <a:cxn ang="0">
                  <a:pos x="connsiteX7066" y="connsiteY7066"/>
                </a:cxn>
                <a:cxn ang="0">
                  <a:pos x="connsiteX7067" y="connsiteY7067"/>
                </a:cxn>
                <a:cxn ang="0">
                  <a:pos x="connsiteX7068" y="connsiteY7068"/>
                </a:cxn>
                <a:cxn ang="0">
                  <a:pos x="connsiteX7069" y="connsiteY7069"/>
                </a:cxn>
                <a:cxn ang="0">
                  <a:pos x="connsiteX7070" y="connsiteY7070"/>
                </a:cxn>
                <a:cxn ang="0">
                  <a:pos x="connsiteX7071" y="connsiteY7071"/>
                </a:cxn>
                <a:cxn ang="0">
                  <a:pos x="connsiteX7072" y="connsiteY7072"/>
                </a:cxn>
                <a:cxn ang="0">
                  <a:pos x="connsiteX7073" y="connsiteY7073"/>
                </a:cxn>
                <a:cxn ang="0">
                  <a:pos x="connsiteX7074" y="connsiteY7074"/>
                </a:cxn>
                <a:cxn ang="0">
                  <a:pos x="connsiteX7075" y="connsiteY7075"/>
                </a:cxn>
                <a:cxn ang="0">
                  <a:pos x="connsiteX7076" y="connsiteY7076"/>
                </a:cxn>
                <a:cxn ang="0">
                  <a:pos x="connsiteX7077" y="connsiteY7077"/>
                </a:cxn>
                <a:cxn ang="0">
                  <a:pos x="connsiteX7078" y="connsiteY7078"/>
                </a:cxn>
                <a:cxn ang="0">
                  <a:pos x="connsiteX7079" y="connsiteY7079"/>
                </a:cxn>
                <a:cxn ang="0">
                  <a:pos x="connsiteX7080" y="connsiteY7080"/>
                </a:cxn>
                <a:cxn ang="0">
                  <a:pos x="connsiteX7081" y="connsiteY7081"/>
                </a:cxn>
                <a:cxn ang="0">
                  <a:pos x="connsiteX7082" y="connsiteY7082"/>
                </a:cxn>
                <a:cxn ang="0">
                  <a:pos x="connsiteX7083" y="connsiteY7083"/>
                </a:cxn>
                <a:cxn ang="0">
                  <a:pos x="connsiteX7084" y="connsiteY7084"/>
                </a:cxn>
                <a:cxn ang="0">
                  <a:pos x="connsiteX7085" y="connsiteY7085"/>
                </a:cxn>
                <a:cxn ang="0">
                  <a:pos x="connsiteX7086" y="connsiteY7086"/>
                </a:cxn>
                <a:cxn ang="0">
                  <a:pos x="connsiteX7087" y="connsiteY7087"/>
                </a:cxn>
                <a:cxn ang="0">
                  <a:pos x="connsiteX7088" y="connsiteY7088"/>
                </a:cxn>
                <a:cxn ang="0">
                  <a:pos x="connsiteX7089" y="connsiteY7089"/>
                </a:cxn>
                <a:cxn ang="0">
                  <a:pos x="connsiteX7090" y="connsiteY7090"/>
                </a:cxn>
                <a:cxn ang="0">
                  <a:pos x="connsiteX7091" y="connsiteY7091"/>
                </a:cxn>
                <a:cxn ang="0">
                  <a:pos x="connsiteX7092" y="connsiteY7092"/>
                </a:cxn>
                <a:cxn ang="0">
                  <a:pos x="connsiteX7093" y="connsiteY7093"/>
                </a:cxn>
                <a:cxn ang="0">
                  <a:pos x="connsiteX7094" y="connsiteY7094"/>
                </a:cxn>
                <a:cxn ang="0">
                  <a:pos x="connsiteX7095" y="connsiteY7095"/>
                </a:cxn>
                <a:cxn ang="0">
                  <a:pos x="connsiteX7096" y="connsiteY7096"/>
                </a:cxn>
                <a:cxn ang="0">
                  <a:pos x="connsiteX7097" y="connsiteY7097"/>
                </a:cxn>
                <a:cxn ang="0">
                  <a:pos x="connsiteX7098" y="connsiteY7098"/>
                </a:cxn>
                <a:cxn ang="0">
                  <a:pos x="connsiteX7099" y="connsiteY7099"/>
                </a:cxn>
                <a:cxn ang="0">
                  <a:pos x="connsiteX7100" y="connsiteY7100"/>
                </a:cxn>
                <a:cxn ang="0">
                  <a:pos x="connsiteX7101" y="connsiteY7101"/>
                </a:cxn>
                <a:cxn ang="0">
                  <a:pos x="connsiteX7102" y="connsiteY7102"/>
                </a:cxn>
                <a:cxn ang="0">
                  <a:pos x="connsiteX7103" y="connsiteY7103"/>
                </a:cxn>
                <a:cxn ang="0">
                  <a:pos x="connsiteX7104" y="connsiteY7104"/>
                </a:cxn>
                <a:cxn ang="0">
                  <a:pos x="connsiteX7105" y="connsiteY7105"/>
                </a:cxn>
                <a:cxn ang="0">
                  <a:pos x="connsiteX7106" y="connsiteY7106"/>
                </a:cxn>
                <a:cxn ang="0">
                  <a:pos x="connsiteX7107" y="connsiteY7107"/>
                </a:cxn>
                <a:cxn ang="0">
                  <a:pos x="connsiteX7108" y="connsiteY7108"/>
                </a:cxn>
                <a:cxn ang="0">
                  <a:pos x="connsiteX7109" y="connsiteY7109"/>
                </a:cxn>
                <a:cxn ang="0">
                  <a:pos x="connsiteX7110" y="connsiteY7110"/>
                </a:cxn>
                <a:cxn ang="0">
                  <a:pos x="connsiteX7111" y="connsiteY7111"/>
                </a:cxn>
                <a:cxn ang="0">
                  <a:pos x="connsiteX7112" y="connsiteY7112"/>
                </a:cxn>
                <a:cxn ang="0">
                  <a:pos x="connsiteX7113" y="connsiteY7113"/>
                </a:cxn>
                <a:cxn ang="0">
                  <a:pos x="connsiteX7114" y="connsiteY7114"/>
                </a:cxn>
                <a:cxn ang="0">
                  <a:pos x="connsiteX7115" y="connsiteY7115"/>
                </a:cxn>
                <a:cxn ang="0">
                  <a:pos x="connsiteX7116" y="connsiteY7116"/>
                </a:cxn>
                <a:cxn ang="0">
                  <a:pos x="connsiteX7117" y="connsiteY7117"/>
                </a:cxn>
                <a:cxn ang="0">
                  <a:pos x="connsiteX7118" y="connsiteY7118"/>
                </a:cxn>
                <a:cxn ang="0">
                  <a:pos x="connsiteX7119" y="connsiteY7119"/>
                </a:cxn>
                <a:cxn ang="0">
                  <a:pos x="connsiteX7120" y="connsiteY7120"/>
                </a:cxn>
                <a:cxn ang="0">
                  <a:pos x="connsiteX7121" y="connsiteY7121"/>
                </a:cxn>
                <a:cxn ang="0">
                  <a:pos x="connsiteX7122" y="connsiteY7122"/>
                </a:cxn>
                <a:cxn ang="0">
                  <a:pos x="connsiteX7123" y="connsiteY7123"/>
                </a:cxn>
                <a:cxn ang="0">
                  <a:pos x="connsiteX7124" y="connsiteY7124"/>
                </a:cxn>
                <a:cxn ang="0">
                  <a:pos x="connsiteX7125" y="connsiteY7125"/>
                </a:cxn>
                <a:cxn ang="0">
                  <a:pos x="connsiteX7126" y="connsiteY7126"/>
                </a:cxn>
                <a:cxn ang="0">
                  <a:pos x="connsiteX7127" y="connsiteY7127"/>
                </a:cxn>
                <a:cxn ang="0">
                  <a:pos x="connsiteX7128" y="connsiteY7128"/>
                </a:cxn>
                <a:cxn ang="0">
                  <a:pos x="connsiteX7129" y="connsiteY7129"/>
                </a:cxn>
                <a:cxn ang="0">
                  <a:pos x="connsiteX7130" y="connsiteY7130"/>
                </a:cxn>
                <a:cxn ang="0">
                  <a:pos x="connsiteX7131" y="connsiteY7131"/>
                </a:cxn>
                <a:cxn ang="0">
                  <a:pos x="connsiteX7132" y="connsiteY7132"/>
                </a:cxn>
                <a:cxn ang="0">
                  <a:pos x="connsiteX7133" y="connsiteY7133"/>
                </a:cxn>
                <a:cxn ang="0">
                  <a:pos x="connsiteX7134" y="connsiteY7134"/>
                </a:cxn>
                <a:cxn ang="0">
                  <a:pos x="connsiteX7135" y="connsiteY7135"/>
                </a:cxn>
                <a:cxn ang="0">
                  <a:pos x="connsiteX7136" y="connsiteY7136"/>
                </a:cxn>
                <a:cxn ang="0">
                  <a:pos x="connsiteX7137" y="connsiteY7137"/>
                </a:cxn>
                <a:cxn ang="0">
                  <a:pos x="connsiteX7138" y="connsiteY7138"/>
                </a:cxn>
                <a:cxn ang="0">
                  <a:pos x="connsiteX7139" y="connsiteY7139"/>
                </a:cxn>
                <a:cxn ang="0">
                  <a:pos x="connsiteX7140" y="connsiteY7140"/>
                </a:cxn>
                <a:cxn ang="0">
                  <a:pos x="connsiteX7141" y="connsiteY7141"/>
                </a:cxn>
                <a:cxn ang="0">
                  <a:pos x="connsiteX7142" y="connsiteY7142"/>
                </a:cxn>
                <a:cxn ang="0">
                  <a:pos x="connsiteX7143" y="connsiteY7143"/>
                </a:cxn>
                <a:cxn ang="0">
                  <a:pos x="connsiteX7144" y="connsiteY7144"/>
                </a:cxn>
                <a:cxn ang="0">
                  <a:pos x="connsiteX7145" y="connsiteY7145"/>
                </a:cxn>
                <a:cxn ang="0">
                  <a:pos x="connsiteX7146" y="connsiteY7146"/>
                </a:cxn>
                <a:cxn ang="0">
                  <a:pos x="connsiteX7147" y="connsiteY7147"/>
                </a:cxn>
                <a:cxn ang="0">
                  <a:pos x="connsiteX7148" y="connsiteY7148"/>
                </a:cxn>
                <a:cxn ang="0">
                  <a:pos x="connsiteX7149" y="connsiteY7149"/>
                </a:cxn>
                <a:cxn ang="0">
                  <a:pos x="connsiteX7150" y="connsiteY7150"/>
                </a:cxn>
                <a:cxn ang="0">
                  <a:pos x="connsiteX7151" y="connsiteY7151"/>
                </a:cxn>
                <a:cxn ang="0">
                  <a:pos x="connsiteX7152" y="connsiteY7152"/>
                </a:cxn>
                <a:cxn ang="0">
                  <a:pos x="connsiteX7153" y="connsiteY7153"/>
                </a:cxn>
                <a:cxn ang="0">
                  <a:pos x="connsiteX7154" y="connsiteY7154"/>
                </a:cxn>
                <a:cxn ang="0">
                  <a:pos x="connsiteX7155" y="connsiteY7155"/>
                </a:cxn>
                <a:cxn ang="0">
                  <a:pos x="connsiteX7156" y="connsiteY7156"/>
                </a:cxn>
                <a:cxn ang="0">
                  <a:pos x="connsiteX7157" y="connsiteY7157"/>
                </a:cxn>
                <a:cxn ang="0">
                  <a:pos x="connsiteX7158" y="connsiteY7158"/>
                </a:cxn>
                <a:cxn ang="0">
                  <a:pos x="connsiteX7159" y="connsiteY7159"/>
                </a:cxn>
                <a:cxn ang="0">
                  <a:pos x="connsiteX7160" y="connsiteY7160"/>
                </a:cxn>
                <a:cxn ang="0">
                  <a:pos x="connsiteX7161" y="connsiteY7161"/>
                </a:cxn>
                <a:cxn ang="0">
                  <a:pos x="connsiteX7162" y="connsiteY7162"/>
                </a:cxn>
                <a:cxn ang="0">
                  <a:pos x="connsiteX7163" y="connsiteY7163"/>
                </a:cxn>
                <a:cxn ang="0">
                  <a:pos x="connsiteX7164" y="connsiteY7164"/>
                </a:cxn>
                <a:cxn ang="0">
                  <a:pos x="connsiteX7165" y="connsiteY7165"/>
                </a:cxn>
                <a:cxn ang="0">
                  <a:pos x="connsiteX7166" y="connsiteY7166"/>
                </a:cxn>
                <a:cxn ang="0">
                  <a:pos x="connsiteX7167" y="connsiteY7167"/>
                </a:cxn>
                <a:cxn ang="0">
                  <a:pos x="connsiteX7168" y="connsiteY7168"/>
                </a:cxn>
                <a:cxn ang="0">
                  <a:pos x="connsiteX7169" y="connsiteY7169"/>
                </a:cxn>
                <a:cxn ang="0">
                  <a:pos x="connsiteX7170" y="connsiteY7170"/>
                </a:cxn>
                <a:cxn ang="0">
                  <a:pos x="connsiteX7171" y="connsiteY7171"/>
                </a:cxn>
                <a:cxn ang="0">
                  <a:pos x="connsiteX7172" y="connsiteY7172"/>
                </a:cxn>
                <a:cxn ang="0">
                  <a:pos x="connsiteX7173" y="connsiteY7173"/>
                </a:cxn>
                <a:cxn ang="0">
                  <a:pos x="connsiteX7174" y="connsiteY7174"/>
                </a:cxn>
                <a:cxn ang="0">
                  <a:pos x="connsiteX7175" y="connsiteY7175"/>
                </a:cxn>
                <a:cxn ang="0">
                  <a:pos x="connsiteX7176" y="connsiteY7176"/>
                </a:cxn>
                <a:cxn ang="0">
                  <a:pos x="connsiteX7177" y="connsiteY7177"/>
                </a:cxn>
                <a:cxn ang="0">
                  <a:pos x="connsiteX7178" y="connsiteY7178"/>
                </a:cxn>
                <a:cxn ang="0">
                  <a:pos x="connsiteX7179" y="connsiteY7179"/>
                </a:cxn>
                <a:cxn ang="0">
                  <a:pos x="connsiteX7180" y="connsiteY7180"/>
                </a:cxn>
                <a:cxn ang="0">
                  <a:pos x="connsiteX7181" y="connsiteY7181"/>
                </a:cxn>
                <a:cxn ang="0">
                  <a:pos x="connsiteX7182" y="connsiteY7182"/>
                </a:cxn>
                <a:cxn ang="0">
                  <a:pos x="connsiteX7183" y="connsiteY7183"/>
                </a:cxn>
                <a:cxn ang="0">
                  <a:pos x="connsiteX7184" y="connsiteY7184"/>
                </a:cxn>
                <a:cxn ang="0">
                  <a:pos x="connsiteX7185" y="connsiteY7185"/>
                </a:cxn>
                <a:cxn ang="0">
                  <a:pos x="connsiteX7186" y="connsiteY7186"/>
                </a:cxn>
                <a:cxn ang="0">
                  <a:pos x="connsiteX7187" y="connsiteY7187"/>
                </a:cxn>
                <a:cxn ang="0">
                  <a:pos x="connsiteX7188" y="connsiteY7188"/>
                </a:cxn>
                <a:cxn ang="0">
                  <a:pos x="connsiteX7189" y="connsiteY7189"/>
                </a:cxn>
                <a:cxn ang="0">
                  <a:pos x="connsiteX7190" y="connsiteY7190"/>
                </a:cxn>
                <a:cxn ang="0">
                  <a:pos x="connsiteX7191" y="connsiteY7191"/>
                </a:cxn>
                <a:cxn ang="0">
                  <a:pos x="connsiteX7192" y="connsiteY7192"/>
                </a:cxn>
                <a:cxn ang="0">
                  <a:pos x="connsiteX7193" y="connsiteY7193"/>
                </a:cxn>
                <a:cxn ang="0">
                  <a:pos x="connsiteX7194" y="connsiteY7194"/>
                </a:cxn>
                <a:cxn ang="0">
                  <a:pos x="connsiteX7195" y="connsiteY7195"/>
                </a:cxn>
                <a:cxn ang="0">
                  <a:pos x="connsiteX7196" y="connsiteY7196"/>
                </a:cxn>
                <a:cxn ang="0">
                  <a:pos x="connsiteX7197" y="connsiteY7197"/>
                </a:cxn>
                <a:cxn ang="0">
                  <a:pos x="connsiteX7198" y="connsiteY7198"/>
                </a:cxn>
                <a:cxn ang="0">
                  <a:pos x="connsiteX7199" y="connsiteY7199"/>
                </a:cxn>
                <a:cxn ang="0">
                  <a:pos x="connsiteX7200" y="connsiteY7200"/>
                </a:cxn>
                <a:cxn ang="0">
                  <a:pos x="connsiteX7201" y="connsiteY7201"/>
                </a:cxn>
                <a:cxn ang="0">
                  <a:pos x="connsiteX7202" y="connsiteY7202"/>
                </a:cxn>
                <a:cxn ang="0">
                  <a:pos x="connsiteX7203" y="connsiteY7203"/>
                </a:cxn>
                <a:cxn ang="0">
                  <a:pos x="connsiteX7204" y="connsiteY7204"/>
                </a:cxn>
                <a:cxn ang="0">
                  <a:pos x="connsiteX7205" y="connsiteY7205"/>
                </a:cxn>
                <a:cxn ang="0">
                  <a:pos x="connsiteX7206" y="connsiteY7206"/>
                </a:cxn>
                <a:cxn ang="0">
                  <a:pos x="connsiteX7207" y="connsiteY7207"/>
                </a:cxn>
                <a:cxn ang="0">
                  <a:pos x="connsiteX7208" y="connsiteY7208"/>
                </a:cxn>
                <a:cxn ang="0">
                  <a:pos x="connsiteX7209" y="connsiteY7209"/>
                </a:cxn>
                <a:cxn ang="0">
                  <a:pos x="connsiteX7210" y="connsiteY7210"/>
                </a:cxn>
                <a:cxn ang="0">
                  <a:pos x="connsiteX7211" y="connsiteY7211"/>
                </a:cxn>
                <a:cxn ang="0">
                  <a:pos x="connsiteX7212" y="connsiteY7212"/>
                </a:cxn>
                <a:cxn ang="0">
                  <a:pos x="connsiteX7213" y="connsiteY7213"/>
                </a:cxn>
                <a:cxn ang="0">
                  <a:pos x="connsiteX7214" y="connsiteY7214"/>
                </a:cxn>
                <a:cxn ang="0">
                  <a:pos x="connsiteX7215" y="connsiteY7215"/>
                </a:cxn>
                <a:cxn ang="0">
                  <a:pos x="connsiteX7216" y="connsiteY7216"/>
                </a:cxn>
                <a:cxn ang="0">
                  <a:pos x="connsiteX7217" y="connsiteY7217"/>
                </a:cxn>
                <a:cxn ang="0">
                  <a:pos x="connsiteX7218" y="connsiteY7218"/>
                </a:cxn>
                <a:cxn ang="0">
                  <a:pos x="connsiteX7219" y="connsiteY7219"/>
                </a:cxn>
                <a:cxn ang="0">
                  <a:pos x="connsiteX7220" y="connsiteY7220"/>
                </a:cxn>
                <a:cxn ang="0">
                  <a:pos x="connsiteX7221" y="connsiteY7221"/>
                </a:cxn>
                <a:cxn ang="0">
                  <a:pos x="connsiteX7222" y="connsiteY7222"/>
                </a:cxn>
                <a:cxn ang="0">
                  <a:pos x="connsiteX7223" y="connsiteY7223"/>
                </a:cxn>
              </a:cxnLst>
              <a:rect l="l" t="t" r="r" b="b"/>
              <a:pathLst>
                <a:path w="7123922" h="3911859">
                  <a:moveTo>
                    <a:pt x="5112299" y="498036"/>
                  </a:moveTo>
                  <a:cubicBezTo>
                    <a:pt x="5112299" y="498036"/>
                    <a:pt x="5111600" y="498036"/>
                    <a:pt x="5111600" y="497336"/>
                  </a:cubicBezTo>
                  <a:lnTo>
                    <a:pt x="5110900" y="496636"/>
                  </a:lnTo>
                  <a:lnTo>
                    <a:pt x="5112299" y="496636"/>
                  </a:lnTo>
                  <a:cubicBezTo>
                    <a:pt x="5111600" y="497336"/>
                    <a:pt x="5112299" y="497336"/>
                    <a:pt x="5112299" y="498036"/>
                  </a:cubicBezTo>
                  <a:cubicBezTo>
                    <a:pt x="5112999" y="498036"/>
                    <a:pt x="5112999" y="498736"/>
                    <a:pt x="5113699" y="498736"/>
                  </a:cubicBezTo>
                  <a:cubicBezTo>
                    <a:pt x="5112299" y="499436"/>
                    <a:pt x="5112299" y="498736"/>
                    <a:pt x="5112299" y="498036"/>
                  </a:cubicBezTo>
                  <a:lnTo>
                    <a:pt x="5112299" y="498036"/>
                  </a:lnTo>
                  <a:close/>
                  <a:moveTo>
                    <a:pt x="3720405" y="1174039"/>
                  </a:moveTo>
                  <a:cubicBezTo>
                    <a:pt x="3721105" y="1174039"/>
                    <a:pt x="3722505" y="1174039"/>
                    <a:pt x="3722505" y="1173339"/>
                  </a:cubicBezTo>
                  <a:cubicBezTo>
                    <a:pt x="3724604" y="1171240"/>
                    <a:pt x="3725304" y="1169140"/>
                    <a:pt x="3723904" y="1167041"/>
                  </a:cubicBezTo>
                  <a:cubicBezTo>
                    <a:pt x="3723204" y="1164942"/>
                    <a:pt x="3720405" y="1163542"/>
                    <a:pt x="3719006" y="1162142"/>
                  </a:cubicBezTo>
                  <a:cubicBezTo>
                    <a:pt x="3717606" y="1162842"/>
                    <a:pt x="3716206" y="1162842"/>
                    <a:pt x="3716206" y="1162842"/>
                  </a:cubicBezTo>
                  <a:cubicBezTo>
                    <a:pt x="3714107" y="1164942"/>
                    <a:pt x="3713407" y="1167041"/>
                    <a:pt x="3714107" y="1169140"/>
                  </a:cubicBezTo>
                  <a:cubicBezTo>
                    <a:pt x="3714807" y="1172639"/>
                    <a:pt x="3717606" y="1174039"/>
                    <a:pt x="3720405" y="1174039"/>
                  </a:cubicBezTo>
                  <a:lnTo>
                    <a:pt x="3720405" y="1174039"/>
                  </a:lnTo>
                  <a:close/>
                  <a:moveTo>
                    <a:pt x="3726004" y="324487"/>
                  </a:moveTo>
                  <a:cubicBezTo>
                    <a:pt x="3726004" y="324487"/>
                    <a:pt x="3725304" y="324487"/>
                    <a:pt x="3725304" y="325186"/>
                  </a:cubicBezTo>
                  <a:cubicBezTo>
                    <a:pt x="3725304" y="325186"/>
                    <a:pt x="3725304" y="325186"/>
                    <a:pt x="3725304" y="325186"/>
                  </a:cubicBezTo>
                  <a:cubicBezTo>
                    <a:pt x="3725304" y="325186"/>
                    <a:pt x="3726004" y="325186"/>
                    <a:pt x="3726004" y="325186"/>
                  </a:cubicBezTo>
                  <a:cubicBezTo>
                    <a:pt x="3726004" y="325186"/>
                    <a:pt x="3726004" y="324487"/>
                    <a:pt x="3726004" y="324487"/>
                  </a:cubicBezTo>
                  <a:lnTo>
                    <a:pt x="3726004" y="324487"/>
                  </a:lnTo>
                  <a:cubicBezTo>
                    <a:pt x="3727403" y="323787"/>
                    <a:pt x="3727403" y="323087"/>
                    <a:pt x="3726703" y="323787"/>
                  </a:cubicBezTo>
                  <a:cubicBezTo>
                    <a:pt x="3726004" y="323787"/>
                    <a:pt x="3726004" y="323787"/>
                    <a:pt x="3726004" y="324487"/>
                  </a:cubicBezTo>
                  <a:lnTo>
                    <a:pt x="3726004" y="324487"/>
                  </a:lnTo>
                  <a:lnTo>
                    <a:pt x="3726004" y="324487"/>
                  </a:lnTo>
                  <a:close/>
                  <a:moveTo>
                    <a:pt x="4428599" y="2861247"/>
                  </a:moveTo>
                  <a:lnTo>
                    <a:pt x="4429299" y="2861947"/>
                  </a:lnTo>
                  <a:cubicBezTo>
                    <a:pt x="4429299" y="2861947"/>
                    <a:pt x="4429299" y="2861947"/>
                    <a:pt x="4429998" y="2861947"/>
                  </a:cubicBezTo>
                  <a:cubicBezTo>
                    <a:pt x="4429299" y="2863346"/>
                    <a:pt x="4428599" y="2865446"/>
                    <a:pt x="4427899" y="2866145"/>
                  </a:cubicBezTo>
                  <a:cubicBezTo>
                    <a:pt x="4423000" y="2868945"/>
                    <a:pt x="4417402" y="2870344"/>
                    <a:pt x="4416002" y="2878042"/>
                  </a:cubicBezTo>
                  <a:cubicBezTo>
                    <a:pt x="4415303" y="2885040"/>
                    <a:pt x="4409704" y="2890638"/>
                    <a:pt x="4401307" y="2894837"/>
                  </a:cubicBezTo>
                  <a:cubicBezTo>
                    <a:pt x="4394309" y="2898336"/>
                    <a:pt x="4388710" y="2904634"/>
                    <a:pt x="4381712" y="2908133"/>
                  </a:cubicBezTo>
                  <a:cubicBezTo>
                    <a:pt x="4374714" y="2911632"/>
                    <a:pt x="4366317" y="2912332"/>
                    <a:pt x="4358619" y="2914431"/>
                  </a:cubicBezTo>
                  <a:cubicBezTo>
                    <a:pt x="4357919" y="2914431"/>
                    <a:pt x="4356520" y="2914431"/>
                    <a:pt x="4355820" y="2915131"/>
                  </a:cubicBezTo>
                  <a:cubicBezTo>
                    <a:pt x="4348122" y="2917930"/>
                    <a:pt x="4341124" y="2920730"/>
                    <a:pt x="4333427" y="2923529"/>
                  </a:cubicBezTo>
                  <a:cubicBezTo>
                    <a:pt x="4330627" y="2928427"/>
                    <a:pt x="4328528" y="2934026"/>
                    <a:pt x="4325029" y="2938924"/>
                  </a:cubicBezTo>
                  <a:cubicBezTo>
                    <a:pt x="4318031" y="2948722"/>
                    <a:pt x="4318731" y="2959219"/>
                    <a:pt x="4322230" y="2969716"/>
                  </a:cubicBezTo>
                  <a:cubicBezTo>
                    <a:pt x="4323629" y="2972514"/>
                    <a:pt x="4324329" y="2976013"/>
                    <a:pt x="4326429" y="2978813"/>
                  </a:cubicBezTo>
                  <a:cubicBezTo>
                    <a:pt x="4330627" y="2987910"/>
                    <a:pt x="4329228" y="2997007"/>
                    <a:pt x="4322930" y="3004705"/>
                  </a:cubicBezTo>
                  <a:cubicBezTo>
                    <a:pt x="4316631" y="3012403"/>
                    <a:pt x="4311733" y="3021500"/>
                    <a:pt x="4305435" y="3029198"/>
                  </a:cubicBezTo>
                  <a:cubicBezTo>
                    <a:pt x="4297737" y="3038295"/>
                    <a:pt x="4294238" y="3050192"/>
                    <a:pt x="4299836" y="3061389"/>
                  </a:cubicBezTo>
                  <a:cubicBezTo>
                    <a:pt x="4302635" y="3066987"/>
                    <a:pt x="4302635" y="3072585"/>
                    <a:pt x="4302635" y="3078184"/>
                  </a:cubicBezTo>
                  <a:cubicBezTo>
                    <a:pt x="4302635" y="3083082"/>
                    <a:pt x="4302635" y="3087981"/>
                    <a:pt x="4303335" y="3092879"/>
                  </a:cubicBezTo>
                  <a:cubicBezTo>
                    <a:pt x="4304035" y="3095679"/>
                    <a:pt x="4305435" y="3099178"/>
                    <a:pt x="4306834" y="3101977"/>
                  </a:cubicBezTo>
                  <a:cubicBezTo>
                    <a:pt x="4313132" y="3111774"/>
                    <a:pt x="4323629" y="3116673"/>
                    <a:pt x="4334826" y="3120871"/>
                  </a:cubicBezTo>
                  <a:cubicBezTo>
                    <a:pt x="4341124" y="3122971"/>
                    <a:pt x="4346722" y="3118072"/>
                    <a:pt x="4352321" y="3115973"/>
                  </a:cubicBezTo>
                  <a:cubicBezTo>
                    <a:pt x="4356520" y="3114573"/>
                    <a:pt x="4361418" y="3113873"/>
                    <a:pt x="4365617" y="3113873"/>
                  </a:cubicBezTo>
                  <a:cubicBezTo>
                    <a:pt x="4375414" y="3113174"/>
                    <a:pt x="4382412" y="3108275"/>
                    <a:pt x="4386611" y="3100577"/>
                  </a:cubicBezTo>
                  <a:cubicBezTo>
                    <a:pt x="4389410" y="3094979"/>
                    <a:pt x="4392909" y="3088681"/>
                    <a:pt x="4395009" y="3082382"/>
                  </a:cubicBezTo>
                  <a:cubicBezTo>
                    <a:pt x="4401307" y="3067687"/>
                    <a:pt x="4406205" y="3052991"/>
                    <a:pt x="4413203" y="3038295"/>
                  </a:cubicBezTo>
                  <a:cubicBezTo>
                    <a:pt x="4423700" y="3017302"/>
                    <a:pt x="4429998" y="2994908"/>
                    <a:pt x="4440495" y="2973914"/>
                  </a:cubicBezTo>
                  <a:cubicBezTo>
                    <a:pt x="4443295" y="2968316"/>
                    <a:pt x="4444694" y="2961318"/>
                    <a:pt x="4446094" y="2955020"/>
                  </a:cubicBezTo>
                  <a:cubicBezTo>
                    <a:pt x="4448193" y="2947322"/>
                    <a:pt x="4450293" y="2938924"/>
                    <a:pt x="4453092" y="2931227"/>
                  </a:cubicBezTo>
                  <a:cubicBezTo>
                    <a:pt x="4455891" y="2924928"/>
                    <a:pt x="4454491" y="2915831"/>
                    <a:pt x="4464988" y="2913032"/>
                  </a:cubicBezTo>
                  <a:cubicBezTo>
                    <a:pt x="4467788" y="2909533"/>
                    <a:pt x="4469187" y="2905334"/>
                    <a:pt x="4468487" y="2901135"/>
                  </a:cubicBezTo>
                  <a:cubicBezTo>
                    <a:pt x="4467788" y="2894137"/>
                    <a:pt x="4465688" y="2886440"/>
                    <a:pt x="4466388" y="2879442"/>
                  </a:cubicBezTo>
                  <a:cubicBezTo>
                    <a:pt x="4466388" y="2863346"/>
                    <a:pt x="4460790" y="2848650"/>
                    <a:pt x="4448893" y="2836754"/>
                  </a:cubicBezTo>
                  <a:cubicBezTo>
                    <a:pt x="4447493" y="2835355"/>
                    <a:pt x="4446094" y="2836054"/>
                    <a:pt x="4443994" y="2836754"/>
                  </a:cubicBezTo>
                  <a:cubicBezTo>
                    <a:pt x="4439796" y="2840253"/>
                    <a:pt x="4437696" y="2844452"/>
                    <a:pt x="4436996" y="2849351"/>
                  </a:cubicBezTo>
                  <a:cubicBezTo>
                    <a:pt x="4436297" y="2854249"/>
                    <a:pt x="4434197" y="2858448"/>
                    <a:pt x="4428599" y="2860547"/>
                  </a:cubicBezTo>
                  <a:cubicBezTo>
                    <a:pt x="4428599" y="2860547"/>
                    <a:pt x="4428599" y="2860547"/>
                    <a:pt x="4428599" y="2860547"/>
                  </a:cubicBezTo>
                  <a:lnTo>
                    <a:pt x="4428599" y="2861247"/>
                  </a:lnTo>
                  <a:lnTo>
                    <a:pt x="4428599" y="2861247"/>
                  </a:lnTo>
                  <a:close/>
                  <a:moveTo>
                    <a:pt x="2408288" y="205521"/>
                  </a:moveTo>
                  <a:cubicBezTo>
                    <a:pt x="2408988" y="205521"/>
                    <a:pt x="2409687" y="206221"/>
                    <a:pt x="2409687" y="206221"/>
                  </a:cubicBezTo>
                  <a:cubicBezTo>
                    <a:pt x="2409687" y="206221"/>
                    <a:pt x="2409687" y="206221"/>
                    <a:pt x="2409687" y="206221"/>
                  </a:cubicBezTo>
                  <a:cubicBezTo>
                    <a:pt x="2408288" y="207621"/>
                    <a:pt x="2406888" y="209720"/>
                    <a:pt x="2404789" y="210420"/>
                  </a:cubicBezTo>
                  <a:cubicBezTo>
                    <a:pt x="2395691" y="216018"/>
                    <a:pt x="2390093" y="224416"/>
                    <a:pt x="2384495" y="232114"/>
                  </a:cubicBezTo>
                  <a:cubicBezTo>
                    <a:pt x="2380296" y="237712"/>
                    <a:pt x="2382396" y="243310"/>
                    <a:pt x="2389393" y="245410"/>
                  </a:cubicBezTo>
                  <a:cubicBezTo>
                    <a:pt x="2396391" y="247509"/>
                    <a:pt x="2402689" y="248909"/>
                    <a:pt x="2409687" y="251008"/>
                  </a:cubicBezTo>
                  <a:cubicBezTo>
                    <a:pt x="2409687" y="251008"/>
                    <a:pt x="2409687" y="251008"/>
                    <a:pt x="2409687" y="250308"/>
                  </a:cubicBezTo>
                  <a:lnTo>
                    <a:pt x="2410387" y="249608"/>
                  </a:lnTo>
                  <a:lnTo>
                    <a:pt x="2409687" y="251008"/>
                  </a:lnTo>
                  <a:cubicBezTo>
                    <a:pt x="2409687" y="251008"/>
                    <a:pt x="2409687" y="251008"/>
                    <a:pt x="2409687" y="251008"/>
                  </a:cubicBezTo>
                  <a:cubicBezTo>
                    <a:pt x="2410387" y="252408"/>
                    <a:pt x="2410387" y="253807"/>
                    <a:pt x="2411087" y="255207"/>
                  </a:cubicBezTo>
                  <a:cubicBezTo>
                    <a:pt x="2412487" y="258006"/>
                    <a:pt x="2411787" y="260105"/>
                    <a:pt x="2409687" y="261505"/>
                  </a:cubicBezTo>
                  <a:cubicBezTo>
                    <a:pt x="2406188" y="263604"/>
                    <a:pt x="2402689" y="265704"/>
                    <a:pt x="2401990" y="270602"/>
                  </a:cubicBezTo>
                  <a:cubicBezTo>
                    <a:pt x="2401290" y="273402"/>
                    <a:pt x="2399190" y="276901"/>
                    <a:pt x="2397091" y="279000"/>
                  </a:cubicBezTo>
                  <a:cubicBezTo>
                    <a:pt x="2392192" y="284598"/>
                    <a:pt x="2386594" y="290197"/>
                    <a:pt x="2380296" y="295095"/>
                  </a:cubicBezTo>
                  <a:cubicBezTo>
                    <a:pt x="2377497" y="297195"/>
                    <a:pt x="2373998" y="298594"/>
                    <a:pt x="2370499" y="297195"/>
                  </a:cubicBezTo>
                  <a:cubicBezTo>
                    <a:pt x="2359302" y="292296"/>
                    <a:pt x="2347406" y="293696"/>
                    <a:pt x="2336209" y="293696"/>
                  </a:cubicBezTo>
                  <a:cubicBezTo>
                    <a:pt x="2331310" y="293696"/>
                    <a:pt x="2327111" y="294395"/>
                    <a:pt x="2323612" y="297195"/>
                  </a:cubicBezTo>
                  <a:cubicBezTo>
                    <a:pt x="2318714" y="300694"/>
                    <a:pt x="2312416" y="302793"/>
                    <a:pt x="2306118" y="303493"/>
                  </a:cubicBezTo>
                  <a:cubicBezTo>
                    <a:pt x="2293521" y="305592"/>
                    <a:pt x="2281625" y="307692"/>
                    <a:pt x="2269028" y="309791"/>
                  </a:cubicBezTo>
                  <a:cubicBezTo>
                    <a:pt x="2259231" y="311191"/>
                    <a:pt x="2251534" y="317489"/>
                    <a:pt x="2246635" y="325886"/>
                  </a:cubicBezTo>
                  <a:cubicBezTo>
                    <a:pt x="2243136" y="331485"/>
                    <a:pt x="2241736" y="336383"/>
                    <a:pt x="2247335" y="341282"/>
                  </a:cubicBezTo>
                  <a:cubicBezTo>
                    <a:pt x="2253633" y="347580"/>
                    <a:pt x="2255732" y="356677"/>
                    <a:pt x="2262730" y="362975"/>
                  </a:cubicBezTo>
                  <a:cubicBezTo>
                    <a:pt x="2263430" y="362975"/>
                    <a:pt x="2264130" y="362975"/>
                    <a:pt x="2264829" y="362975"/>
                  </a:cubicBezTo>
                  <a:cubicBezTo>
                    <a:pt x="2265530" y="362276"/>
                    <a:pt x="2266229" y="361576"/>
                    <a:pt x="2266929" y="361576"/>
                  </a:cubicBezTo>
                  <a:cubicBezTo>
                    <a:pt x="2266929" y="363675"/>
                    <a:pt x="2265530" y="363675"/>
                    <a:pt x="2264829" y="362975"/>
                  </a:cubicBezTo>
                  <a:cubicBezTo>
                    <a:pt x="2264130" y="362975"/>
                    <a:pt x="2264130" y="363675"/>
                    <a:pt x="2263430" y="363675"/>
                  </a:cubicBezTo>
                  <a:cubicBezTo>
                    <a:pt x="2263430" y="363675"/>
                    <a:pt x="2263430" y="362975"/>
                    <a:pt x="2262730" y="362975"/>
                  </a:cubicBezTo>
                  <a:lnTo>
                    <a:pt x="2262730" y="362975"/>
                  </a:lnTo>
                  <a:cubicBezTo>
                    <a:pt x="2264829" y="367174"/>
                    <a:pt x="2266929" y="372073"/>
                    <a:pt x="2269728" y="376272"/>
                  </a:cubicBezTo>
                  <a:cubicBezTo>
                    <a:pt x="2272527" y="380470"/>
                    <a:pt x="2277426" y="383270"/>
                    <a:pt x="2283024" y="382570"/>
                  </a:cubicBezTo>
                  <a:cubicBezTo>
                    <a:pt x="2287223" y="381870"/>
                    <a:pt x="2291422" y="379071"/>
                    <a:pt x="2296320" y="381170"/>
                  </a:cubicBezTo>
                  <a:cubicBezTo>
                    <a:pt x="2301919" y="383270"/>
                    <a:pt x="2306817" y="381870"/>
                    <a:pt x="2312416" y="381170"/>
                  </a:cubicBezTo>
                  <a:cubicBezTo>
                    <a:pt x="2313815" y="381170"/>
                    <a:pt x="2315915" y="381870"/>
                    <a:pt x="2317314" y="382570"/>
                  </a:cubicBezTo>
                  <a:cubicBezTo>
                    <a:pt x="2318714" y="383270"/>
                    <a:pt x="2319414" y="385369"/>
                    <a:pt x="2319414" y="386769"/>
                  </a:cubicBezTo>
                  <a:cubicBezTo>
                    <a:pt x="2319414" y="388168"/>
                    <a:pt x="2318014" y="390267"/>
                    <a:pt x="2316615" y="390267"/>
                  </a:cubicBezTo>
                  <a:cubicBezTo>
                    <a:pt x="2313815" y="390967"/>
                    <a:pt x="2311016" y="390967"/>
                    <a:pt x="2308917" y="390267"/>
                  </a:cubicBezTo>
                  <a:cubicBezTo>
                    <a:pt x="2298420" y="386769"/>
                    <a:pt x="2287923" y="385369"/>
                    <a:pt x="2277426" y="390967"/>
                  </a:cubicBezTo>
                  <a:cubicBezTo>
                    <a:pt x="2273227" y="393067"/>
                    <a:pt x="2268328" y="392367"/>
                    <a:pt x="2264130" y="391667"/>
                  </a:cubicBezTo>
                  <a:cubicBezTo>
                    <a:pt x="2258532" y="390967"/>
                    <a:pt x="2253633" y="391667"/>
                    <a:pt x="2248734" y="394466"/>
                  </a:cubicBezTo>
                  <a:cubicBezTo>
                    <a:pt x="2241736" y="397965"/>
                    <a:pt x="2237538" y="408462"/>
                    <a:pt x="2243136" y="413361"/>
                  </a:cubicBezTo>
                  <a:cubicBezTo>
                    <a:pt x="2248734" y="418259"/>
                    <a:pt x="2252933" y="425257"/>
                    <a:pt x="2260631" y="428756"/>
                  </a:cubicBezTo>
                  <a:cubicBezTo>
                    <a:pt x="2264130" y="430156"/>
                    <a:pt x="2264130" y="430856"/>
                    <a:pt x="2259931" y="432955"/>
                  </a:cubicBezTo>
                  <a:cubicBezTo>
                    <a:pt x="2257132" y="435055"/>
                    <a:pt x="2252933" y="435754"/>
                    <a:pt x="2250834" y="437854"/>
                  </a:cubicBezTo>
                  <a:cubicBezTo>
                    <a:pt x="2249434" y="439253"/>
                    <a:pt x="2248035" y="442752"/>
                    <a:pt x="2248734" y="444152"/>
                  </a:cubicBezTo>
                  <a:cubicBezTo>
                    <a:pt x="2252933" y="454649"/>
                    <a:pt x="2260631" y="462346"/>
                    <a:pt x="2270428" y="468645"/>
                  </a:cubicBezTo>
                  <a:cubicBezTo>
                    <a:pt x="2277426" y="472843"/>
                    <a:pt x="2280225" y="472144"/>
                    <a:pt x="2285124" y="465146"/>
                  </a:cubicBezTo>
                  <a:cubicBezTo>
                    <a:pt x="2287923" y="460947"/>
                    <a:pt x="2288623" y="460947"/>
                    <a:pt x="2293521" y="462346"/>
                  </a:cubicBezTo>
                  <a:cubicBezTo>
                    <a:pt x="2297020" y="463746"/>
                    <a:pt x="2300519" y="464446"/>
                    <a:pt x="2301919" y="467945"/>
                  </a:cubicBezTo>
                  <a:cubicBezTo>
                    <a:pt x="2302619" y="469344"/>
                    <a:pt x="2305418" y="470044"/>
                    <a:pt x="2306118" y="470044"/>
                  </a:cubicBezTo>
                  <a:cubicBezTo>
                    <a:pt x="2317314" y="465146"/>
                    <a:pt x="2329911" y="473543"/>
                    <a:pt x="2340408" y="466545"/>
                  </a:cubicBezTo>
                  <a:cubicBezTo>
                    <a:pt x="2341107" y="465845"/>
                    <a:pt x="2342507" y="465845"/>
                    <a:pt x="2343207" y="466545"/>
                  </a:cubicBezTo>
                  <a:cubicBezTo>
                    <a:pt x="2354404" y="470744"/>
                    <a:pt x="2364901" y="474943"/>
                    <a:pt x="2374698" y="481241"/>
                  </a:cubicBezTo>
                  <a:cubicBezTo>
                    <a:pt x="2383095" y="486140"/>
                    <a:pt x="2390793" y="492438"/>
                    <a:pt x="2398491" y="498036"/>
                  </a:cubicBezTo>
                  <a:cubicBezTo>
                    <a:pt x="2401290" y="500135"/>
                    <a:pt x="2404089" y="502235"/>
                    <a:pt x="2405489" y="505034"/>
                  </a:cubicBezTo>
                  <a:cubicBezTo>
                    <a:pt x="2406888" y="507133"/>
                    <a:pt x="2407588" y="509933"/>
                    <a:pt x="2406888" y="512032"/>
                  </a:cubicBezTo>
                  <a:cubicBezTo>
                    <a:pt x="2406188" y="516231"/>
                    <a:pt x="2405489" y="520429"/>
                    <a:pt x="2402689" y="523928"/>
                  </a:cubicBezTo>
                  <a:cubicBezTo>
                    <a:pt x="2397791" y="530926"/>
                    <a:pt x="2400590" y="535825"/>
                    <a:pt x="2405489" y="542123"/>
                  </a:cubicBezTo>
                  <a:cubicBezTo>
                    <a:pt x="2407588" y="544922"/>
                    <a:pt x="2408988" y="547721"/>
                    <a:pt x="2409687" y="551220"/>
                  </a:cubicBezTo>
                  <a:cubicBezTo>
                    <a:pt x="2410387" y="555419"/>
                    <a:pt x="2410387" y="559618"/>
                    <a:pt x="2406188" y="562417"/>
                  </a:cubicBezTo>
                  <a:cubicBezTo>
                    <a:pt x="2404089" y="563817"/>
                    <a:pt x="2403389" y="565216"/>
                    <a:pt x="2406188" y="565916"/>
                  </a:cubicBezTo>
                  <a:cubicBezTo>
                    <a:pt x="2408288" y="566616"/>
                    <a:pt x="2411087" y="567316"/>
                    <a:pt x="2413886" y="568715"/>
                  </a:cubicBezTo>
                  <a:cubicBezTo>
                    <a:pt x="2416685" y="570115"/>
                    <a:pt x="2418085" y="572214"/>
                    <a:pt x="2416685" y="574314"/>
                  </a:cubicBezTo>
                  <a:cubicBezTo>
                    <a:pt x="2415986" y="575713"/>
                    <a:pt x="2414586" y="577113"/>
                    <a:pt x="2413886" y="578513"/>
                  </a:cubicBezTo>
                  <a:cubicBezTo>
                    <a:pt x="2410387" y="582012"/>
                    <a:pt x="2409687" y="585511"/>
                    <a:pt x="2413886" y="589010"/>
                  </a:cubicBezTo>
                  <a:cubicBezTo>
                    <a:pt x="2415286" y="589709"/>
                    <a:pt x="2415286" y="592509"/>
                    <a:pt x="2415286" y="593208"/>
                  </a:cubicBezTo>
                  <a:cubicBezTo>
                    <a:pt x="2414586" y="595308"/>
                    <a:pt x="2411787" y="597407"/>
                    <a:pt x="2411787" y="599507"/>
                  </a:cubicBezTo>
                  <a:cubicBezTo>
                    <a:pt x="2412487" y="602306"/>
                    <a:pt x="2415286" y="605105"/>
                    <a:pt x="2415986" y="608604"/>
                  </a:cubicBezTo>
                  <a:cubicBezTo>
                    <a:pt x="2417385" y="613502"/>
                    <a:pt x="2416685" y="618401"/>
                    <a:pt x="2418085" y="623300"/>
                  </a:cubicBezTo>
                  <a:cubicBezTo>
                    <a:pt x="2419485" y="628898"/>
                    <a:pt x="2418085" y="633097"/>
                    <a:pt x="2415286" y="637295"/>
                  </a:cubicBezTo>
                  <a:cubicBezTo>
                    <a:pt x="2414586" y="637995"/>
                    <a:pt x="2415286" y="640095"/>
                    <a:pt x="2415986" y="641494"/>
                  </a:cubicBezTo>
                  <a:cubicBezTo>
                    <a:pt x="2416685" y="642894"/>
                    <a:pt x="2418785" y="643594"/>
                    <a:pt x="2420184" y="644993"/>
                  </a:cubicBezTo>
                  <a:cubicBezTo>
                    <a:pt x="2423683" y="649192"/>
                    <a:pt x="2422284" y="651991"/>
                    <a:pt x="2416685" y="652691"/>
                  </a:cubicBezTo>
                  <a:cubicBezTo>
                    <a:pt x="2413186" y="652691"/>
                    <a:pt x="2409687" y="654091"/>
                    <a:pt x="2406888" y="656190"/>
                  </a:cubicBezTo>
                  <a:cubicBezTo>
                    <a:pt x="2405489" y="657590"/>
                    <a:pt x="2406188" y="658989"/>
                    <a:pt x="2407588" y="660389"/>
                  </a:cubicBezTo>
                  <a:cubicBezTo>
                    <a:pt x="2408988" y="661788"/>
                    <a:pt x="2416685" y="661788"/>
                    <a:pt x="2408988" y="665287"/>
                  </a:cubicBezTo>
                  <a:cubicBezTo>
                    <a:pt x="2401990" y="668086"/>
                    <a:pt x="2401990" y="674385"/>
                    <a:pt x="2401990" y="679983"/>
                  </a:cubicBezTo>
                  <a:cubicBezTo>
                    <a:pt x="2401990" y="679983"/>
                    <a:pt x="2401290" y="679983"/>
                    <a:pt x="2401290" y="679983"/>
                  </a:cubicBezTo>
                  <a:cubicBezTo>
                    <a:pt x="2401290" y="679983"/>
                    <a:pt x="2401290" y="680683"/>
                    <a:pt x="2401290" y="680683"/>
                  </a:cubicBezTo>
                  <a:cubicBezTo>
                    <a:pt x="2400590" y="680683"/>
                    <a:pt x="2399890" y="681383"/>
                    <a:pt x="2399890" y="682082"/>
                  </a:cubicBezTo>
                  <a:cubicBezTo>
                    <a:pt x="2399190" y="683482"/>
                    <a:pt x="2399890" y="684182"/>
                    <a:pt x="2401290" y="684882"/>
                  </a:cubicBezTo>
                  <a:cubicBezTo>
                    <a:pt x="2401290" y="684882"/>
                    <a:pt x="2401290" y="685581"/>
                    <a:pt x="2401290" y="685581"/>
                  </a:cubicBezTo>
                  <a:lnTo>
                    <a:pt x="2401990" y="684882"/>
                  </a:lnTo>
                  <a:cubicBezTo>
                    <a:pt x="2400590" y="691180"/>
                    <a:pt x="2397791" y="696778"/>
                    <a:pt x="2392892" y="701677"/>
                  </a:cubicBezTo>
                  <a:cubicBezTo>
                    <a:pt x="2390093" y="704476"/>
                    <a:pt x="2391493" y="710074"/>
                    <a:pt x="2394292" y="712873"/>
                  </a:cubicBezTo>
                  <a:cubicBezTo>
                    <a:pt x="2403389" y="722670"/>
                    <a:pt x="2411787" y="722670"/>
                    <a:pt x="2420884" y="714273"/>
                  </a:cubicBezTo>
                  <a:cubicBezTo>
                    <a:pt x="2422984" y="712873"/>
                    <a:pt x="2424383" y="710774"/>
                    <a:pt x="2425783" y="708675"/>
                  </a:cubicBezTo>
                  <a:cubicBezTo>
                    <a:pt x="2428582" y="705875"/>
                    <a:pt x="2432081" y="705875"/>
                    <a:pt x="2435580" y="707275"/>
                  </a:cubicBezTo>
                  <a:cubicBezTo>
                    <a:pt x="2436980" y="707975"/>
                    <a:pt x="2438379" y="708675"/>
                    <a:pt x="2439079" y="709374"/>
                  </a:cubicBezTo>
                  <a:cubicBezTo>
                    <a:pt x="2439079" y="709374"/>
                    <a:pt x="2439079" y="709374"/>
                    <a:pt x="2439079" y="710074"/>
                  </a:cubicBezTo>
                  <a:cubicBezTo>
                    <a:pt x="2437679" y="710074"/>
                    <a:pt x="2436279" y="710074"/>
                    <a:pt x="2434880" y="710074"/>
                  </a:cubicBezTo>
                  <a:cubicBezTo>
                    <a:pt x="2433481" y="710774"/>
                    <a:pt x="2432081" y="711474"/>
                    <a:pt x="2430681" y="712174"/>
                  </a:cubicBezTo>
                  <a:cubicBezTo>
                    <a:pt x="2432081" y="712873"/>
                    <a:pt x="2433481" y="714273"/>
                    <a:pt x="2434880" y="714273"/>
                  </a:cubicBezTo>
                  <a:cubicBezTo>
                    <a:pt x="2436279" y="714273"/>
                    <a:pt x="2437679" y="714273"/>
                    <a:pt x="2439079" y="714273"/>
                  </a:cubicBezTo>
                  <a:cubicBezTo>
                    <a:pt x="2439079" y="714273"/>
                    <a:pt x="2439079" y="714973"/>
                    <a:pt x="2439079" y="714973"/>
                  </a:cubicBezTo>
                  <a:cubicBezTo>
                    <a:pt x="2439079" y="714973"/>
                    <a:pt x="2439079" y="714973"/>
                    <a:pt x="2439079" y="714973"/>
                  </a:cubicBezTo>
                  <a:cubicBezTo>
                    <a:pt x="2436279" y="718472"/>
                    <a:pt x="2433481" y="722670"/>
                    <a:pt x="2430681" y="726169"/>
                  </a:cubicBezTo>
                  <a:cubicBezTo>
                    <a:pt x="2429282" y="728269"/>
                    <a:pt x="2429282" y="731068"/>
                    <a:pt x="2432081" y="732468"/>
                  </a:cubicBezTo>
                  <a:cubicBezTo>
                    <a:pt x="2434180" y="733867"/>
                    <a:pt x="2436980" y="734567"/>
                    <a:pt x="2439079" y="735267"/>
                  </a:cubicBezTo>
                  <a:cubicBezTo>
                    <a:pt x="2442578" y="737366"/>
                    <a:pt x="2443277" y="739466"/>
                    <a:pt x="2441878" y="743664"/>
                  </a:cubicBezTo>
                  <a:cubicBezTo>
                    <a:pt x="2441178" y="745764"/>
                    <a:pt x="2439778" y="747163"/>
                    <a:pt x="2438379" y="749263"/>
                  </a:cubicBezTo>
                  <a:cubicBezTo>
                    <a:pt x="2438379" y="749263"/>
                    <a:pt x="2438379" y="749263"/>
                    <a:pt x="2438379" y="749263"/>
                  </a:cubicBezTo>
                  <a:cubicBezTo>
                    <a:pt x="2438379" y="749263"/>
                    <a:pt x="2438379" y="749963"/>
                    <a:pt x="2439079" y="749963"/>
                  </a:cubicBezTo>
                  <a:cubicBezTo>
                    <a:pt x="2445377" y="749963"/>
                    <a:pt x="2448876" y="753462"/>
                    <a:pt x="2450275" y="759760"/>
                  </a:cubicBezTo>
                  <a:cubicBezTo>
                    <a:pt x="2450275" y="760460"/>
                    <a:pt x="2449576" y="761159"/>
                    <a:pt x="2448876" y="761859"/>
                  </a:cubicBezTo>
                  <a:cubicBezTo>
                    <a:pt x="2448176" y="761859"/>
                    <a:pt x="2446776" y="761859"/>
                    <a:pt x="2446776" y="761859"/>
                  </a:cubicBezTo>
                  <a:cubicBezTo>
                    <a:pt x="2443977" y="758360"/>
                    <a:pt x="2441878" y="754161"/>
                    <a:pt x="2439079" y="750662"/>
                  </a:cubicBezTo>
                  <a:cubicBezTo>
                    <a:pt x="2438379" y="750662"/>
                    <a:pt x="2438379" y="750662"/>
                    <a:pt x="2437679" y="750662"/>
                  </a:cubicBezTo>
                  <a:cubicBezTo>
                    <a:pt x="2437679" y="750662"/>
                    <a:pt x="2437679" y="749963"/>
                    <a:pt x="2438379" y="749963"/>
                  </a:cubicBezTo>
                  <a:cubicBezTo>
                    <a:pt x="2431381" y="749963"/>
                    <a:pt x="2424383" y="747863"/>
                    <a:pt x="2418085" y="745764"/>
                  </a:cubicBezTo>
                  <a:cubicBezTo>
                    <a:pt x="2413886" y="744364"/>
                    <a:pt x="2409687" y="743664"/>
                    <a:pt x="2404789" y="742965"/>
                  </a:cubicBezTo>
                  <a:cubicBezTo>
                    <a:pt x="2399190" y="742265"/>
                    <a:pt x="2394292" y="746464"/>
                    <a:pt x="2394992" y="752062"/>
                  </a:cubicBezTo>
                  <a:cubicBezTo>
                    <a:pt x="2394992" y="752762"/>
                    <a:pt x="2395691" y="753462"/>
                    <a:pt x="2395691" y="754161"/>
                  </a:cubicBezTo>
                  <a:cubicBezTo>
                    <a:pt x="2396391" y="756261"/>
                    <a:pt x="2397791" y="759060"/>
                    <a:pt x="2397091" y="761159"/>
                  </a:cubicBezTo>
                  <a:cubicBezTo>
                    <a:pt x="2396391" y="763259"/>
                    <a:pt x="2392892" y="763959"/>
                    <a:pt x="2390093" y="764658"/>
                  </a:cubicBezTo>
                  <a:cubicBezTo>
                    <a:pt x="2386594" y="766058"/>
                    <a:pt x="2383795" y="768157"/>
                    <a:pt x="2383095" y="771656"/>
                  </a:cubicBezTo>
                  <a:cubicBezTo>
                    <a:pt x="2381695" y="776555"/>
                    <a:pt x="2380296" y="781453"/>
                    <a:pt x="2380296" y="785652"/>
                  </a:cubicBezTo>
                  <a:cubicBezTo>
                    <a:pt x="2380296" y="794750"/>
                    <a:pt x="2385194" y="802447"/>
                    <a:pt x="2393592" y="808046"/>
                  </a:cubicBezTo>
                  <a:cubicBezTo>
                    <a:pt x="2394292" y="808745"/>
                    <a:pt x="2394992" y="808745"/>
                    <a:pt x="2396391" y="808745"/>
                  </a:cubicBezTo>
                  <a:cubicBezTo>
                    <a:pt x="2406188" y="810145"/>
                    <a:pt x="2415986" y="809445"/>
                    <a:pt x="2425083" y="805247"/>
                  </a:cubicBezTo>
                  <a:cubicBezTo>
                    <a:pt x="2429282" y="803147"/>
                    <a:pt x="2431381" y="796149"/>
                    <a:pt x="2428582" y="792650"/>
                  </a:cubicBezTo>
                  <a:cubicBezTo>
                    <a:pt x="2427182" y="790551"/>
                    <a:pt x="2425083" y="789151"/>
                    <a:pt x="2422984" y="787752"/>
                  </a:cubicBezTo>
                  <a:cubicBezTo>
                    <a:pt x="2418785" y="784952"/>
                    <a:pt x="2417385" y="780054"/>
                    <a:pt x="2416685" y="775855"/>
                  </a:cubicBezTo>
                  <a:cubicBezTo>
                    <a:pt x="2416685" y="775855"/>
                    <a:pt x="2415986" y="775855"/>
                    <a:pt x="2415986" y="775155"/>
                  </a:cubicBezTo>
                  <a:lnTo>
                    <a:pt x="2414586" y="773056"/>
                  </a:lnTo>
                  <a:lnTo>
                    <a:pt x="2415986" y="774456"/>
                  </a:lnTo>
                  <a:cubicBezTo>
                    <a:pt x="2415986" y="774456"/>
                    <a:pt x="2415986" y="775155"/>
                    <a:pt x="2415986" y="775155"/>
                  </a:cubicBezTo>
                  <a:cubicBezTo>
                    <a:pt x="2427882" y="780054"/>
                    <a:pt x="2439079" y="786352"/>
                    <a:pt x="2452375" y="787052"/>
                  </a:cubicBezTo>
                  <a:cubicBezTo>
                    <a:pt x="2455874" y="787052"/>
                    <a:pt x="2457273" y="790551"/>
                    <a:pt x="2455174" y="792650"/>
                  </a:cubicBezTo>
                  <a:cubicBezTo>
                    <a:pt x="2453075" y="794750"/>
                    <a:pt x="2450975" y="796849"/>
                    <a:pt x="2448876" y="798948"/>
                  </a:cubicBezTo>
                  <a:cubicBezTo>
                    <a:pt x="2448876" y="798948"/>
                    <a:pt x="2448176" y="798948"/>
                    <a:pt x="2448176" y="798948"/>
                  </a:cubicBezTo>
                  <a:cubicBezTo>
                    <a:pt x="2448176" y="797549"/>
                    <a:pt x="2448176" y="796149"/>
                    <a:pt x="2448176" y="795449"/>
                  </a:cubicBezTo>
                  <a:cubicBezTo>
                    <a:pt x="2448176" y="794750"/>
                    <a:pt x="2447476" y="794050"/>
                    <a:pt x="2447476" y="793350"/>
                  </a:cubicBezTo>
                  <a:cubicBezTo>
                    <a:pt x="2446776" y="791251"/>
                    <a:pt x="2445377" y="790551"/>
                    <a:pt x="2443277" y="791251"/>
                  </a:cubicBezTo>
                  <a:cubicBezTo>
                    <a:pt x="2442578" y="791251"/>
                    <a:pt x="2441178" y="791950"/>
                    <a:pt x="2441178" y="792650"/>
                  </a:cubicBezTo>
                  <a:cubicBezTo>
                    <a:pt x="2441178" y="794050"/>
                    <a:pt x="2440478" y="796149"/>
                    <a:pt x="2441878" y="796849"/>
                  </a:cubicBezTo>
                  <a:cubicBezTo>
                    <a:pt x="2443977" y="798249"/>
                    <a:pt x="2446077" y="798948"/>
                    <a:pt x="2448176" y="799648"/>
                  </a:cubicBezTo>
                  <a:cubicBezTo>
                    <a:pt x="2448176" y="799648"/>
                    <a:pt x="2448176" y="800348"/>
                    <a:pt x="2448176" y="800348"/>
                  </a:cubicBezTo>
                  <a:lnTo>
                    <a:pt x="2448876" y="799648"/>
                  </a:lnTo>
                  <a:cubicBezTo>
                    <a:pt x="2447476" y="802447"/>
                    <a:pt x="2446077" y="805946"/>
                    <a:pt x="2444677" y="808745"/>
                  </a:cubicBezTo>
                  <a:cubicBezTo>
                    <a:pt x="2443277" y="810845"/>
                    <a:pt x="2443977" y="812944"/>
                    <a:pt x="2444677" y="815743"/>
                  </a:cubicBezTo>
                  <a:cubicBezTo>
                    <a:pt x="2446077" y="820642"/>
                    <a:pt x="2445377" y="820642"/>
                    <a:pt x="2440478" y="821342"/>
                  </a:cubicBezTo>
                  <a:cubicBezTo>
                    <a:pt x="2437679" y="822042"/>
                    <a:pt x="2434180" y="822042"/>
                    <a:pt x="2434180" y="824841"/>
                  </a:cubicBezTo>
                  <a:cubicBezTo>
                    <a:pt x="2432081" y="835338"/>
                    <a:pt x="2425783" y="840236"/>
                    <a:pt x="2413186" y="838137"/>
                  </a:cubicBezTo>
                  <a:cubicBezTo>
                    <a:pt x="2408988" y="837437"/>
                    <a:pt x="2404789" y="838837"/>
                    <a:pt x="2400590" y="839536"/>
                  </a:cubicBezTo>
                  <a:cubicBezTo>
                    <a:pt x="2400590" y="839536"/>
                    <a:pt x="2400590" y="839536"/>
                    <a:pt x="2400590" y="838837"/>
                  </a:cubicBezTo>
                  <a:lnTo>
                    <a:pt x="2399890" y="839536"/>
                  </a:lnTo>
                  <a:cubicBezTo>
                    <a:pt x="2399890" y="839536"/>
                    <a:pt x="2400590" y="839536"/>
                    <a:pt x="2400590" y="839536"/>
                  </a:cubicBezTo>
                  <a:cubicBezTo>
                    <a:pt x="2400590" y="844435"/>
                    <a:pt x="2401990" y="848634"/>
                    <a:pt x="2404089" y="853532"/>
                  </a:cubicBezTo>
                  <a:cubicBezTo>
                    <a:pt x="2404089" y="853532"/>
                    <a:pt x="2404789" y="853532"/>
                    <a:pt x="2404789" y="853532"/>
                  </a:cubicBezTo>
                  <a:lnTo>
                    <a:pt x="2405489" y="854232"/>
                  </a:lnTo>
                  <a:lnTo>
                    <a:pt x="2404089" y="853532"/>
                  </a:lnTo>
                  <a:cubicBezTo>
                    <a:pt x="2404089" y="853532"/>
                    <a:pt x="2404089" y="852833"/>
                    <a:pt x="2404089" y="852833"/>
                  </a:cubicBezTo>
                  <a:cubicBezTo>
                    <a:pt x="2401990" y="852833"/>
                    <a:pt x="2399190" y="852133"/>
                    <a:pt x="2397091" y="852133"/>
                  </a:cubicBezTo>
                  <a:cubicBezTo>
                    <a:pt x="2391493" y="851433"/>
                    <a:pt x="2391493" y="851433"/>
                    <a:pt x="2389393" y="855632"/>
                  </a:cubicBezTo>
                  <a:cubicBezTo>
                    <a:pt x="2387994" y="857731"/>
                    <a:pt x="2387294" y="860530"/>
                    <a:pt x="2385894" y="861930"/>
                  </a:cubicBezTo>
                  <a:cubicBezTo>
                    <a:pt x="2382396" y="865429"/>
                    <a:pt x="2377497" y="868228"/>
                    <a:pt x="2376097" y="872427"/>
                  </a:cubicBezTo>
                  <a:cubicBezTo>
                    <a:pt x="2373998" y="876626"/>
                    <a:pt x="2373298" y="881524"/>
                    <a:pt x="2370499" y="885723"/>
                  </a:cubicBezTo>
                  <a:cubicBezTo>
                    <a:pt x="2368400" y="888522"/>
                    <a:pt x="2368400" y="892021"/>
                    <a:pt x="2367700" y="894820"/>
                  </a:cubicBezTo>
                  <a:cubicBezTo>
                    <a:pt x="2367000" y="898319"/>
                    <a:pt x="2368400" y="901118"/>
                    <a:pt x="2371199" y="903218"/>
                  </a:cubicBezTo>
                  <a:cubicBezTo>
                    <a:pt x="2373298" y="904617"/>
                    <a:pt x="2374698" y="906017"/>
                    <a:pt x="2376797" y="906717"/>
                  </a:cubicBezTo>
                  <a:cubicBezTo>
                    <a:pt x="2376797" y="906717"/>
                    <a:pt x="2376797" y="906717"/>
                    <a:pt x="2376797" y="906717"/>
                  </a:cubicBezTo>
                  <a:cubicBezTo>
                    <a:pt x="2377497" y="906717"/>
                    <a:pt x="2378196" y="906017"/>
                    <a:pt x="2378897" y="906017"/>
                  </a:cubicBezTo>
                  <a:cubicBezTo>
                    <a:pt x="2379596" y="905317"/>
                    <a:pt x="2380296" y="904617"/>
                    <a:pt x="2380296" y="904617"/>
                  </a:cubicBezTo>
                  <a:cubicBezTo>
                    <a:pt x="2380296" y="904617"/>
                    <a:pt x="2381695" y="904617"/>
                    <a:pt x="2382396" y="905317"/>
                  </a:cubicBezTo>
                  <a:cubicBezTo>
                    <a:pt x="2380996" y="906017"/>
                    <a:pt x="2380296" y="906017"/>
                    <a:pt x="2378897" y="906717"/>
                  </a:cubicBezTo>
                  <a:cubicBezTo>
                    <a:pt x="2378196" y="907417"/>
                    <a:pt x="2378196" y="907417"/>
                    <a:pt x="2377497" y="908116"/>
                  </a:cubicBezTo>
                  <a:cubicBezTo>
                    <a:pt x="2377497" y="908116"/>
                    <a:pt x="2376797" y="908116"/>
                    <a:pt x="2376797" y="907417"/>
                  </a:cubicBezTo>
                  <a:cubicBezTo>
                    <a:pt x="2373298" y="910916"/>
                    <a:pt x="2369099" y="913715"/>
                    <a:pt x="2365600" y="917914"/>
                  </a:cubicBezTo>
                  <a:cubicBezTo>
                    <a:pt x="2361402" y="922812"/>
                    <a:pt x="2360002" y="928411"/>
                    <a:pt x="2364201" y="934009"/>
                  </a:cubicBezTo>
                  <a:cubicBezTo>
                    <a:pt x="2367000" y="937508"/>
                    <a:pt x="2369099" y="940307"/>
                    <a:pt x="2368400" y="945206"/>
                  </a:cubicBezTo>
                  <a:cubicBezTo>
                    <a:pt x="2367700" y="948005"/>
                    <a:pt x="2369099" y="951504"/>
                    <a:pt x="2369799" y="955003"/>
                  </a:cubicBezTo>
                  <a:cubicBezTo>
                    <a:pt x="2373998" y="966200"/>
                    <a:pt x="2376097" y="976697"/>
                    <a:pt x="2374698" y="988593"/>
                  </a:cubicBezTo>
                  <a:cubicBezTo>
                    <a:pt x="2374698" y="989993"/>
                    <a:pt x="2374698" y="992092"/>
                    <a:pt x="2374698" y="993492"/>
                  </a:cubicBezTo>
                  <a:cubicBezTo>
                    <a:pt x="2374698" y="995591"/>
                    <a:pt x="2378196" y="998390"/>
                    <a:pt x="2380296" y="997690"/>
                  </a:cubicBezTo>
                  <a:cubicBezTo>
                    <a:pt x="2385894" y="996291"/>
                    <a:pt x="2391493" y="994891"/>
                    <a:pt x="2397091" y="992792"/>
                  </a:cubicBezTo>
                  <a:cubicBezTo>
                    <a:pt x="2397091" y="992792"/>
                    <a:pt x="2397791" y="992092"/>
                    <a:pt x="2397791" y="992092"/>
                  </a:cubicBezTo>
                  <a:cubicBezTo>
                    <a:pt x="2398491" y="991392"/>
                    <a:pt x="2399190" y="991392"/>
                    <a:pt x="2399890" y="992092"/>
                  </a:cubicBezTo>
                  <a:cubicBezTo>
                    <a:pt x="2400590" y="991392"/>
                    <a:pt x="2401290" y="990692"/>
                    <a:pt x="2401990" y="989993"/>
                  </a:cubicBezTo>
                  <a:cubicBezTo>
                    <a:pt x="2401990" y="992092"/>
                    <a:pt x="2400590" y="992092"/>
                    <a:pt x="2399890" y="992092"/>
                  </a:cubicBezTo>
                  <a:cubicBezTo>
                    <a:pt x="2399190" y="992092"/>
                    <a:pt x="2399190" y="992792"/>
                    <a:pt x="2398491" y="992792"/>
                  </a:cubicBezTo>
                  <a:cubicBezTo>
                    <a:pt x="2397791" y="992792"/>
                    <a:pt x="2397791" y="992792"/>
                    <a:pt x="2397091" y="992792"/>
                  </a:cubicBezTo>
                  <a:cubicBezTo>
                    <a:pt x="2394992" y="997690"/>
                    <a:pt x="2390093" y="1001189"/>
                    <a:pt x="2385194" y="1003989"/>
                  </a:cubicBezTo>
                  <a:cubicBezTo>
                    <a:pt x="2378897" y="1007487"/>
                    <a:pt x="2377497" y="1013086"/>
                    <a:pt x="2378897" y="1018684"/>
                  </a:cubicBezTo>
                  <a:cubicBezTo>
                    <a:pt x="2380996" y="1027082"/>
                    <a:pt x="2381695" y="1035479"/>
                    <a:pt x="2387294" y="1042477"/>
                  </a:cubicBezTo>
                  <a:lnTo>
                    <a:pt x="2387994" y="1041777"/>
                  </a:lnTo>
                  <a:lnTo>
                    <a:pt x="2387994" y="1043177"/>
                  </a:lnTo>
                  <a:cubicBezTo>
                    <a:pt x="2387994" y="1043177"/>
                    <a:pt x="2387994" y="1042477"/>
                    <a:pt x="2387294" y="1042477"/>
                  </a:cubicBezTo>
                  <a:lnTo>
                    <a:pt x="2387294" y="1042477"/>
                  </a:lnTo>
                  <a:cubicBezTo>
                    <a:pt x="2388693" y="1044577"/>
                    <a:pt x="2390093" y="1046676"/>
                    <a:pt x="2392192" y="1048076"/>
                  </a:cubicBezTo>
                  <a:cubicBezTo>
                    <a:pt x="2396391" y="1050875"/>
                    <a:pt x="2397091" y="1054374"/>
                    <a:pt x="2394992" y="1058573"/>
                  </a:cubicBezTo>
                  <a:cubicBezTo>
                    <a:pt x="2394292" y="1060672"/>
                    <a:pt x="2392892" y="1063471"/>
                    <a:pt x="2394992" y="1065570"/>
                  </a:cubicBezTo>
                  <a:cubicBezTo>
                    <a:pt x="2400590" y="1070469"/>
                    <a:pt x="2400590" y="1077467"/>
                    <a:pt x="2403389" y="1083065"/>
                  </a:cubicBezTo>
                  <a:cubicBezTo>
                    <a:pt x="2405489" y="1087264"/>
                    <a:pt x="2404789" y="1090763"/>
                    <a:pt x="2403389" y="1094962"/>
                  </a:cubicBezTo>
                  <a:cubicBezTo>
                    <a:pt x="2402689" y="1096362"/>
                    <a:pt x="2402689" y="1098461"/>
                    <a:pt x="2403389" y="1099161"/>
                  </a:cubicBezTo>
                  <a:cubicBezTo>
                    <a:pt x="2406888" y="1102660"/>
                    <a:pt x="2410387" y="1106159"/>
                    <a:pt x="2413886" y="1110358"/>
                  </a:cubicBezTo>
                  <a:cubicBezTo>
                    <a:pt x="2422284" y="1111057"/>
                    <a:pt x="2425783" y="1115956"/>
                    <a:pt x="2425783" y="1123654"/>
                  </a:cubicBezTo>
                  <a:cubicBezTo>
                    <a:pt x="2425783" y="1124354"/>
                    <a:pt x="2428582" y="1125753"/>
                    <a:pt x="2429982" y="1125053"/>
                  </a:cubicBezTo>
                  <a:cubicBezTo>
                    <a:pt x="2435580" y="1124354"/>
                    <a:pt x="2440478" y="1123654"/>
                    <a:pt x="2446077" y="1122254"/>
                  </a:cubicBezTo>
                  <a:cubicBezTo>
                    <a:pt x="2448876" y="1121554"/>
                    <a:pt x="2450975" y="1120855"/>
                    <a:pt x="2453774" y="1120155"/>
                  </a:cubicBezTo>
                  <a:cubicBezTo>
                    <a:pt x="2458673" y="1118755"/>
                    <a:pt x="2463572" y="1120855"/>
                    <a:pt x="2464271" y="1125053"/>
                  </a:cubicBezTo>
                  <a:cubicBezTo>
                    <a:pt x="2464971" y="1132051"/>
                    <a:pt x="2466371" y="1137650"/>
                    <a:pt x="2472669" y="1141848"/>
                  </a:cubicBezTo>
                  <a:cubicBezTo>
                    <a:pt x="2474768" y="1143248"/>
                    <a:pt x="2475468" y="1146047"/>
                    <a:pt x="2476868" y="1148147"/>
                  </a:cubicBezTo>
                  <a:cubicBezTo>
                    <a:pt x="2478967" y="1149546"/>
                    <a:pt x="2481067" y="1152345"/>
                    <a:pt x="2483166" y="1151646"/>
                  </a:cubicBezTo>
                  <a:cubicBezTo>
                    <a:pt x="2490164" y="1150946"/>
                    <a:pt x="2495062" y="1154445"/>
                    <a:pt x="2501361" y="1154445"/>
                  </a:cubicBezTo>
                  <a:cubicBezTo>
                    <a:pt x="2505559" y="1154445"/>
                    <a:pt x="2510458" y="1151646"/>
                    <a:pt x="2512557" y="1148846"/>
                  </a:cubicBezTo>
                  <a:cubicBezTo>
                    <a:pt x="2518856" y="1139749"/>
                    <a:pt x="2518156" y="1128552"/>
                    <a:pt x="2525154" y="1120155"/>
                  </a:cubicBezTo>
                  <a:cubicBezTo>
                    <a:pt x="2525854" y="1112457"/>
                    <a:pt x="2530052" y="1106159"/>
                    <a:pt x="2534951" y="1100560"/>
                  </a:cubicBezTo>
                  <a:cubicBezTo>
                    <a:pt x="2539150" y="1095662"/>
                    <a:pt x="2541249" y="1090763"/>
                    <a:pt x="2542649" y="1085165"/>
                  </a:cubicBezTo>
                  <a:cubicBezTo>
                    <a:pt x="2543349" y="1080266"/>
                    <a:pt x="2545448" y="1076067"/>
                    <a:pt x="2546848" y="1071169"/>
                  </a:cubicBezTo>
                  <a:cubicBezTo>
                    <a:pt x="2546848" y="1071169"/>
                    <a:pt x="2546148" y="1071169"/>
                    <a:pt x="2546148" y="1071169"/>
                  </a:cubicBezTo>
                  <a:cubicBezTo>
                    <a:pt x="2546148" y="1071169"/>
                    <a:pt x="2546148" y="1070469"/>
                    <a:pt x="2545448" y="1070469"/>
                  </a:cubicBezTo>
                  <a:cubicBezTo>
                    <a:pt x="2544048" y="1070469"/>
                    <a:pt x="2543349" y="1069769"/>
                    <a:pt x="2541949" y="1069069"/>
                  </a:cubicBezTo>
                  <a:cubicBezTo>
                    <a:pt x="2541249" y="1069069"/>
                    <a:pt x="2540549" y="1067670"/>
                    <a:pt x="2540549" y="1067670"/>
                  </a:cubicBezTo>
                  <a:cubicBezTo>
                    <a:pt x="2541249" y="1065570"/>
                    <a:pt x="2542649" y="1065570"/>
                    <a:pt x="2543349" y="1066970"/>
                  </a:cubicBezTo>
                  <a:cubicBezTo>
                    <a:pt x="2544048" y="1067670"/>
                    <a:pt x="2544048" y="1069069"/>
                    <a:pt x="2544748" y="1069769"/>
                  </a:cubicBezTo>
                  <a:cubicBezTo>
                    <a:pt x="2545448" y="1069769"/>
                    <a:pt x="2545448" y="1069769"/>
                    <a:pt x="2546148" y="1070469"/>
                  </a:cubicBezTo>
                  <a:cubicBezTo>
                    <a:pt x="2546148" y="1070469"/>
                    <a:pt x="2546148" y="1070469"/>
                    <a:pt x="2546148" y="1071169"/>
                  </a:cubicBezTo>
                  <a:cubicBezTo>
                    <a:pt x="2551046" y="1069069"/>
                    <a:pt x="2555245" y="1066270"/>
                    <a:pt x="2557345" y="1061372"/>
                  </a:cubicBezTo>
                  <a:cubicBezTo>
                    <a:pt x="2560843" y="1052274"/>
                    <a:pt x="2566442" y="1045976"/>
                    <a:pt x="2574839" y="1040378"/>
                  </a:cubicBezTo>
                  <a:cubicBezTo>
                    <a:pt x="2583237" y="1034779"/>
                    <a:pt x="2586036" y="1025682"/>
                    <a:pt x="2581837" y="1015885"/>
                  </a:cubicBezTo>
                  <a:cubicBezTo>
                    <a:pt x="2579738" y="1011686"/>
                    <a:pt x="2582537" y="1009587"/>
                    <a:pt x="2585336" y="1008187"/>
                  </a:cubicBezTo>
                  <a:cubicBezTo>
                    <a:pt x="2586736" y="1007487"/>
                    <a:pt x="2588835" y="1006788"/>
                    <a:pt x="2590235" y="1005388"/>
                  </a:cubicBezTo>
                  <a:cubicBezTo>
                    <a:pt x="2592334" y="1003989"/>
                    <a:pt x="2593034" y="1001189"/>
                    <a:pt x="2592334" y="999090"/>
                  </a:cubicBezTo>
                  <a:cubicBezTo>
                    <a:pt x="2591634" y="997690"/>
                    <a:pt x="2590935" y="996291"/>
                    <a:pt x="2590235" y="994891"/>
                  </a:cubicBezTo>
                  <a:cubicBezTo>
                    <a:pt x="2587436" y="989293"/>
                    <a:pt x="2587436" y="988593"/>
                    <a:pt x="2595133" y="987893"/>
                  </a:cubicBezTo>
                  <a:cubicBezTo>
                    <a:pt x="2600032" y="987193"/>
                    <a:pt x="2604230" y="985794"/>
                    <a:pt x="2606330" y="982295"/>
                  </a:cubicBezTo>
                  <a:cubicBezTo>
                    <a:pt x="2609129" y="975997"/>
                    <a:pt x="2613328" y="972498"/>
                    <a:pt x="2620326" y="973198"/>
                  </a:cubicBezTo>
                  <a:cubicBezTo>
                    <a:pt x="2630123" y="974597"/>
                    <a:pt x="2639920" y="968999"/>
                    <a:pt x="2649717" y="971798"/>
                  </a:cubicBezTo>
                  <a:cubicBezTo>
                    <a:pt x="2652517" y="972498"/>
                    <a:pt x="2654616" y="970398"/>
                    <a:pt x="2656715" y="968999"/>
                  </a:cubicBezTo>
                  <a:cubicBezTo>
                    <a:pt x="2658815" y="967599"/>
                    <a:pt x="2660914" y="964800"/>
                    <a:pt x="2663014" y="964800"/>
                  </a:cubicBezTo>
                  <a:cubicBezTo>
                    <a:pt x="2677009" y="964100"/>
                    <a:pt x="2689606" y="959202"/>
                    <a:pt x="2699403" y="950804"/>
                  </a:cubicBezTo>
                  <a:cubicBezTo>
                    <a:pt x="2700803" y="950104"/>
                    <a:pt x="2702902" y="950104"/>
                    <a:pt x="2704302" y="949405"/>
                  </a:cubicBezTo>
                  <a:cubicBezTo>
                    <a:pt x="2711999" y="946605"/>
                    <a:pt x="2719697" y="942407"/>
                    <a:pt x="2723196" y="936108"/>
                  </a:cubicBezTo>
                  <a:cubicBezTo>
                    <a:pt x="2728094" y="925611"/>
                    <a:pt x="2738591" y="920013"/>
                    <a:pt x="2744190" y="910916"/>
                  </a:cubicBezTo>
                  <a:cubicBezTo>
                    <a:pt x="2750488" y="901118"/>
                    <a:pt x="2763784" y="899019"/>
                    <a:pt x="2770782" y="889922"/>
                  </a:cubicBezTo>
                  <a:cubicBezTo>
                    <a:pt x="2777080" y="887123"/>
                    <a:pt x="2783379" y="889922"/>
                    <a:pt x="2789676" y="888522"/>
                  </a:cubicBezTo>
                  <a:cubicBezTo>
                    <a:pt x="2793175" y="887822"/>
                    <a:pt x="2796674" y="886423"/>
                    <a:pt x="2800173" y="885723"/>
                  </a:cubicBezTo>
                  <a:cubicBezTo>
                    <a:pt x="2802973" y="885023"/>
                    <a:pt x="2805772" y="883624"/>
                    <a:pt x="2807871" y="884323"/>
                  </a:cubicBezTo>
                  <a:cubicBezTo>
                    <a:pt x="2813470" y="885723"/>
                    <a:pt x="2818368" y="885023"/>
                    <a:pt x="2823967" y="882924"/>
                  </a:cubicBezTo>
                  <a:cubicBezTo>
                    <a:pt x="2833064" y="878725"/>
                    <a:pt x="2842161" y="876626"/>
                    <a:pt x="2852658" y="875226"/>
                  </a:cubicBezTo>
                  <a:cubicBezTo>
                    <a:pt x="2868754" y="872427"/>
                    <a:pt x="2884149" y="868228"/>
                    <a:pt x="2897445" y="858431"/>
                  </a:cubicBezTo>
                  <a:cubicBezTo>
                    <a:pt x="2914240" y="845835"/>
                    <a:pt x="2933135" y="835338"/>
                    <a:pt x="2949930" y="823441"/>
                  </a:cubicBezTo>
                  <a:cubicBezTo>
                    <a:pt x="2950629" y="822741"/>
                    <a:pt x="2950629" y="820642"/>
                    <a:pt x="2950629" y="819242"/>
                  </a:cubicBezTo>
                  <a:cubicBezTo>
                    <a:pt x="2950629" y="818543"/>
                    <a:pt x="2949230" y="817843"/>
                    <a:pt x="2948530" y="817843"/>
                  </a:cubicBezTo>
                  <a:cubicBezTo>
                    <a:pt x="2938033" y="814344"/>
                    <a:pt x="2926837" y="816443"/>
                    <a:pt x="2917039" y="810845"/>
                  </a:cubicBezTo>
                  <a:cubicBezTo>
                    <a:pt x="2909342" y="806646"/>
                    <a:pt x="2901644" y="807346"/>
                    <a:pt x="2893946" y="809445"/>
                  </a:cubicBezTo>
                  <a:cubicBezTo>
                    <a:pt x="2892546" y="810145"/>
                    <a:pt x="2890447" y="809445"/>
                    <a:pt x="2889048" y="808745"/>
                  </a:cubicBezTo>
                  <a:cubicBezTo>
                    <a:pt x="2888348" y="808745"/>
                    <a:pt x="2887648" y="808046"/>
                    <a:pt x="2886948" y="807346"/>
                  </a:cubicBezTo>
                  <a:cubicBezTo>
                    <a:pt x="2885549" y="805946"/>
                    <a:pt x="2885549" y="803847"/>
                    <a:pt x="2887648" y="803147"/>
                  </a:cubicBezTo>
                  <a:cubicBezTo>
                    <a:pt x="2891847" y="801748"/>
                    <a:pt x="2896045" y="801048"/>
                    <a:pt x="2900245" y="798948"/>
                  </a:cubicBezTo>
                  <a:cubicBezTo>
                    <a:pt x="2905843" y="796849"/>
                    <a:pt x="2908642" y="792650"/>
                    <a:pt x="2907942" y="787052"/>
                  </a:cubicBezTo>
                  <a:cubicBezTo>
                    <a:pt x="2907242" y="782153"/>
                    <a:pt x="2906542" y="777255"/>
                    <a:pt x="2905843" y="772356"/>
                  </a:cubicBezTo>
                  <a:cubicBezTo>
                    <a:pt x="2905843" y="770257"/>
                    <a:pt x="2909342" y="767458"/>
                    <a:pt x="2911441" y="767458"/>
                  </a:cubicBezTo>
                  <a:cubicBezTo>
                    <a:pt x="2912841" y="767458"/>
                    <a:pt x="2914940" y="768857"/>
                    <a:pt x="2915640" y="769557"/>
                  </a:cubicBezTo>
                  <a:cubicBezTo>
                    <a:pt x="2919139" y="778654"/>
                    <a:pt x="2922638" y="788451"/>
                    <a:pt x="2928936" y="796149"/>
                  </a:cubicBezTo>
                  <a:cubicBezTo>
                    <a:pt x="2933135" y="801748"/>
                    <a:pt x="2938733" y="805946"/>
                    <a:pt x="2947130" y="804547"/>
                  </a:cubicBezTo>
                  <a:cubicBezTo>
                    <a:pt x="2950629" y="803847"/>
                    <a:pt x="2954128" y="804547"/>
                    <a:pt x="2958327" y="804547"/>
                  </a:cubicBezTo>
                  <a:cubicBezTo>
                    <a:pt x="2968124" y="804547"/>
                    <a:pt x="2969524" y="803847"/>
                    <a:pt x="2970224" y="795449"/>
                  </a:cubicBezTo>
                  <a:cubicBezTo>
                    <a:pt x="2970924" y="788451"/>
                    <a:pt x="2970224" y="780754"/>
                    <a:pt x="2970924" y="773756"/>
                  </a:cubicBezTo>
                  <a:cubicBezTo>
                    <a:pt x="2972323" y="766058"/>
                    <a:pt x="2963226" y="760460"/>
                    <a:pt x="2966025" y="752762"/>
                  </a:cubicBezTo>
                  <a:cubicBezTo>
                    <a:pt x="2966725" y="751362"/>
                    <a:pt x="2963926" y="748563"/>
                    <a:pt x="2962526" y="746464"/>
                  </a:cubicBezTo>
                  <a:cubicBezTo>
                    <a:pt x="2957627" y="737366"/>
                    <a:pt x="2950629" y="730368"/>
                    <a:pt x="2941532" y="724770"/>
                  </a:cubicBezTo>
                  <a:cubicBezTo>
                    <a:pt x="2938033" y="722670"/>
                    <a:pt x="2934534" y="719871"/>
                    <a:pt x="2931035" y="717072"/>
                  </a:cubicBezTo>
                  <a:cubicBezTo>
                    <a:pt x="2928936" y="715673"/>
                    <a:pt x="2927536" y="713573"/>
                    <a:pt x="2926837" y="710774"/>
                  </a:cubicBezTo>
                  <a:cubicBezTo>
                    <a:pt x="2925437" y="705176"/>
                    <a:pt x="2924037" y="699577"/>
                    <a:pt x="2923338" y="693979"/>
                  </a:cubicBezTo>
                  <a:cubicBezTo>
                    <a:pt x="2923338" y="692579"/>
                    <a:pt x="2924737" y="690480"/>
                    <a:pt x="2926137" y="689780"/>
                  </a:cubicBezTo>
                  <a:cubicBezTo>
                    <a:pt x="2927536" y="689080"/>
                    <a:pt x="2930336" y="689780"/>
                    <a:pt x="2930336" y="690480"/>
                  </a:cubicBezTo>
                  <a:cubicBezTo>
                    <a:pt x="2931735" y="692579"/>
                    <a:pt x="2932435" y="694679"/>
                    <a:pt x="2932435" y="697478"/>
                  </a:cubicBezTo>
                  <a:cubicBezTo>
                    <a:pt x="2932435" y="706575"/>
                    <a:pt x="2935934" y="713573"/>
                    <a:pt x="2945031" y="717772"/>
                  </a:cubicBezTo>
                  <a:cubicBezTo>
                    <a:pt x="2950629" y="720571"/>
                    <a:pt x="2954128" y="725470"/>
                    <a:pt x="2961126" y="726869"/>
                  </a:cubicBezTo>
                  <a:cubicBezTo>
                    <a:pt x="2963926" y="727569"/>
                    <a:pt x="2967425" y="726169"/>
                    <a:pt x="2967425" y="724070"/>
                  </a:cubicBezTo>
                  <a:cubicBezTo>
                    <a:pt x="2967425" y="719871"/>
                    <a:pt x="2968124" y="716372"/>
                    <a:pt x="2970924" y="712873"/>
                  </a:cubicBezTo>
                  <a:cubicBezTo>
                    <a:pt x="2969524" y="708675"/>
                    <a:pt x="2972323" y="705176"/>
                    <a:pt x="2974423" y="701677"/>
                  </a:cubicBezTo>
                  <a:cubicBezTo>
                    <a:pt x="2976522" y="698877"/>
                    <a:pt x="2975122" y="694679"/>
                    <a:pt x="2972323" y="692579"/>
                  </a:cubicBezTo>
                  <a:cubicBezTo>
                    <a:pt x="2966725" y="689080"/>
                    <a:pt x="2960427" y="685581"/>
                    <a:pt x="2954829" y="681383"/>
                  </a:cubicBezTo>
                  <a:cubicBezTo>
                    <a:pt x="2953429" y="679983"/>
                    <a:pt x="2953429" y="677884"/>
                    <a:pt x="2952729" y="675784"/>
                  </a:cubicBezTo>
                  <a:cubicBezTo>
                    <a:pt x="2952729" y="675784"/>
                    <a:pt x="2952029" y="675784"/>
                    <a:pt x="2952029" y="675084"/>
                  </a:cubicBezTo>
                  <a:cubicBezTo>
                    <a:pt x="2952029" y="675084"/>
                    <a:pt x="2951330" y="674385"/>
                    <a:pt x="2951330" y="674385"/>
                  </a:cubicBezTo>
                  <a:cubicBezTo>
                    <a:pt x="2945031" y="674385"/>
                    <a:pt x="2940133" y="670886"/>
                    <a:pt x="2935934" y="668086"/>
                  </a:cubicBezTo>
                  <a:cubicBezTo>
                    <a:pt x="2935934" y="668086"/>
                    <a:pt x="2935934" y="666687"/>
                    <a:pt x="2935934" y="666687"/>
                  </a:cubicBezTo>
                  <a:cubicBezTo>
                    <a:pt x="2936634" y="665987"/>
                    <a:pt x="2937334" y="665987"/>
                    <a:pt x="2938033" y="665987"/>
                  </a:cubicBezTo>
                  <a:cubicBezTo>
                    <a:pt x="2940133" y="665987"/>
                    <a:pt x="2942232" y="665987"/>
                    <a:pt x="2942932" y="666687"/>
                  </a:cubicBezTo>
                  <a:cubicBezTo>
                    <a:pt x="2945731" y="669486"/>
                    <a:pt x="2948530" y="672285"/>
                    <a:pt x="2950629" y="675084"/>
                  </a:cubicBezTo>
                  <a:cubicBezTo>
                    <a:pt x="2951330" y="675084"/>
                    <a:pt x="2951330" y="675084"/>
                    <a:pt x="2952029" y="675084"/>
                  </a:cubicBezTo>
                  <a:cubicBezTo>
                    <a:pt x="2952029" y="675084"/>
                    <a:pt x="2952029" y="675784"/>
                    <a:pt x="2952029" y="675784"/>
                  </a:cubicBezTo>
                  <a:cubicBezTo>
                    <a:pt x="2954128" y="676484"/>
                    <a:pt x="2956228" y="677184"/>
                    <a:pt x="2958327" y="678583"/>
                  </a:cubicBezTo>
                  <a:cubicBezTo>
                    <a:pt x="2964625" y="681383"/>
                    <a:pt x="2970224" y="682782"/>
                    <a:pt x="2975822" y="678583"/>
                  </a:cubicBezTo>
                  <a:cubicBezTo>
                    <a:pt x="2982120" y="674385"/>
                    <a:pt x="2989118" y="673685"/>
                    <a:pt x="2996116" y="672285"/>
                  </a:cubicBezTo>
                  <a:cubicBezTo>
                    <a:pt x="2998216" y="672285"/>
                    <a:pt x="3001015" y="669486"/>
                    <a:pt x="3001715" y="667387"/>
                  </a:cubicBezTo>
                  <a:cubicBezTo>
                    <a:pt x="3003114" y="664587"/>
                    <a:pt x="3003814" y="661089"/>
                    <a:pt x="3005214" y="658289"/>
                  </a:cubicBezTo>
                  <a:cubicBezTo>
                    <a:pt x="3005914" y="654790"/>
                    <a:pt x="3004514" y="651291"/>
                    <a:pt x="3001015" y="650592"/>
                  </a:cubicBezTo>
                  <a:cubicBezTo>
                    <a:pt x="2994017" y="649192"/>
                    <a:pt x="2987719" y="646393"/>
                    <a:pt x="2981421" y="642894"/>
                  </a:cubicBezTo>
                  <a:cubicBezTo>
                    <a:pt x="2980721" y="642894"/>
                    <a:pt x="2980721" y="641494"/>
                    <a:pt x="2980721" y="640794"/>
                  </a:cubicBezTo>
                  <a:cubicBezTo>
                    <a:pt x="2981421" y="638695"/>
                    <a:pt x="2982820" y="637995"/>
                    <a:pt x="2984920" y="639395"/>
                  </a:cubicBezTo>
                  <a:cubicBezTo>
                    <a:pt x="2993317" y="643594"/>
                    <a:pt x="3001715" y="646393"/>
                    <a:pt x="3010112" y="638695"/>
                  </a:cubicBezTo>
                  <a:cubicBezTo>
                    <a:pt x="3011512" y="637295"/>
                    <a:pt x="3015011" y="637995"/>
                    <a:pt x="3017810" y="637995"/>
                  </a:cubicBezTo>
                  <a:cubicBezTo>
                    <a:pt x="3026907" y="637295"/>
                    <a:pt x="3031806" y="623999"/>
                    <a:pt x="3024808" y="619101"/>
                  </a:cubicBezTo>
                  <a:cubicBezTo>
                    <a:pt x="3020609" y="615602"/>
                    <a:pt x="3017810" y="612103"/>
                    <a:pt x="3017110" y="607204"/>
                  </a:cubicBezTo>
                  <a:cubicBezTo>
                    <a:pt x="3017110" y="605105"/>
                    <a:pt x="3014311" y="603006"/>
                    <a:pt x="3012911" y="601606"/>
                  </a:cubicBezTo>
                  <a:cubicBezTo>
                    <a:pt x="3011512" y="600206"/>
                    <a:pt x="3010112" y="599507"/>
                    <a:pt x="3010812" y="597407"/>
                  </a:cubicBezTo>
                  <a:cubicBezTo>
                    <a:pt x="3011512" y="595308"/>
                    <a:pt x="3013611" y="595308"/>
                    <a:pt x="3015711" y="595308"/>
                  </a:cubicBezTo>
                  <a:cubicBezTo>
                    <a:pt x="3018510" y="595308"/>
                    <a:pt x="3021309" y="596008"/>
                    <a:pt x="3023408" y="595308"/>
                  </a:cubicBezTo>
                  <a:cubicBezTo>
                    <a:pt x="3026907" y="593908"/>
                    <a:pt x="3028307" y="590409"/>
                    <a:pt x="3029007" y="587610"/>
                  </a:cubicBezTo>
                  <a:cubicBezTo>
                    <a:pt x="3029707" y="582012"/>
                    <a:pt x="3030406" y="576413"/>
                    <a:pt x="3030406" y="570815"/>
                  </a:cubicBezTo>
                  <a:cubicBezTo>
                    <a:pt x="3030406" y="566616"/>
                    <a:pt x="3029007" y="562417"/>
                    <a:pt x="3025508" y="559618"/>
                  </a:cubicBezTo>
                  <a:cubicBezTo>
                    <a:pt x="3019909" y="555419"/>
                    <a:pt x="3024108" y="553320"/>
                    <a:pt x="3026907" y="550521"/>
                  </a:cubicBezTo>
                  <a:cubicBezTo>
                    <a:pt x="3029007" y="548421"/>
                    <a:pt x="3027607" y="545622"/>
                    <a:pt x="3025508" y="544223"/>
                  </a:cubicBezTo>
                  <a:cubicBezTo>
                    <a:pt x="3021309" y="541423"/>
                    <a:pt x="3015011" y="542823"/>
                    <a:pt x="3011512" y="537924"/>
                  </a:cubicBezTo>
                  <a:cubicBezTo>
                    <a:pt x="3010112" y="537924"/>
                    <a:pt x="3008713" y="537225"/>
                    <a:pt x="3006613" y="537225"/>
                  </a:cubicBezTo>
                  <a:cubicBezTo>
                    <a:pt x="3002415" y="536525"/>
                    <a:pt x="3001015" y="533726"/>
                    <a:pt x="3001015" y="530227"/>
                  </a:cubicBezTo>
                  <a:cubicBezTo>
                    <a:pt x="3001015" y="527427"/>
                    <a:pt x="3002415" y="524628"/>
                    <a:pt x="3005214" y="523229"/>
                  </a:cubicBezTo>
                  <a:cubicBezTo>
                    <a:pt x="3007313" y="525328"/>
                    <a:pt x="3009413" y="526728"/>
                    <a:pt x="3011512" y="528827"/>
                  </a:cubicBezTo>
                  <a:cubicBezTo>
                    <a:pt x="3011512" y="528827"/>
                    <a:pt x="3011512" y="528827"/>
                    <a:pt x="3012212" y="528827"/>
                  </a:cubicBezTo>
                  <a:cubicBezTo>
                    <a:pt x="3012212" y="528827"/>
                    <a:pt x="3012212" y="528127"/>
                    <a:pt x="3012212" y="528127"/>
                  </a:cubicBezTo>
                  <a:cubicBezTo>
                    <a:pt x="3010112" y="526028"/>
                    <a:pt x="3008013" y="524628"/>
                    <a:pt x="3006613" y="522529"/>
                  </a:cubicBezTo>
                  <a:lnTo>
                    <a:pt x="3005914" y="523229"/>
                  </a:lnTo>
                  <a:cubicBezTo>
                    <a:pt x="3010112" y="519030"/>
                    <a:pt x="3015011" y="514831"/>
                    <a:pt x="3019210" y="510632"/>
                  </a:cubicBezTo>
                  <a:cubicBezTo>
                    <a:pt x="3021309" y="509233"/>
                    <a:pt x="3026907" y="508533"/>
                    <a:pt x="3029707" y="509933"/>
                  </a:cubicBezTo>
                  <a:cubicBezTo>
                    <a:pt x="3030406" y="510632"/>
                    <a:pt x="3031106" y="510632"/>
                    <a:pt x="3031806" y="511332"/>
                  </a:cubicBezTo>
                  <a:cubicBezTo>
                    <a:pt x="3036705" y="516930"/>
                    <a:pt x="3044402" y="520429"/>
                    <a:pt x="3043003" y="529527"/>
                  </a:cubicBezTo>
                  <a:cubicBezTo>
                    <a:pt x="3041603" y="536525"/>
                    <a:pt x="3043703" y="544223"/>
                    <a:pt x="3046502" y="551220"/>
                  </a:cubicBezTo>
                  <a:cubicBezTo>
                    <a:pt x="3046502" y="551220"/>
                    <a:pt x="3048601" y="551220"/>
                    <a:pt x="3048601" y="551220"/>
                  </a:cubicBezTo>
                  <a:cubicBezTo>
                    <a:pt x="3049301" y="549121"/>
                    <a:pt x="3050701" y="546322"/>
                    <a:pt x="3050001" y="544223"/>
                  </a:cubicBezTo>
                  <a:cubicBezTo>
                    <a:pt x="3048601" y="535125"/>
                    <a:pt x="3050001" y="526728"/>
                    <a:pt x="3055599" y="518330"/>
                  </a:cubicBezTo>
                  <a:cubicBezTo>
                    <a:pt x="3059798" y="512032"/>
                    <a:pt x="3061198" y="504334"/>
                    <a:pt x="3061198" y="496636"/>
                  </a:cubicBezTo>
                  <a:cubicBezTo>
                    <a:pt x="3061198" y="493137"/>
                    <a:pt x="3057699" y="488239"/>
                    <a:pt x="3053500" y="487539"/>
                  </a:cubicBezTo>
                  <a:cubicBezTo>
                    <a:pt x="3050001" y="486839"/>
                    <a:pt x="3046502" y="486839"/>
                    <a:pt x="3043003" y="486140"/>
                  </a:cubicBezTo>
                  <a:cubicBezTo>
                    <a:pt x="3040903" y="485440"/>
                    <a:pt x="3038804" y="483340"/>
                    <a:pt x="3036705" y="481941"/>
                  </a:cubicBezTo>
                  <a:cubicBezTo>
                    <a:pt x="3036005" y="481241"/>
                    <a:pt x="3035305" y="480541"/>
                    <a:pt x="3036005" y="479841"/>
                  </a:cubicBezTo>
                  <a:cubicBezTo>
                    <a:pt x="3036705" y="478442"/>
                    <a:pt x="3038104" y="477042"/>
                    <a:pt x="3038804" y="477042"/>
                  </a:cubicBezTo>
                  <a:cubicBezTo>
                    <a:pt x="3049301" y="474943"/>
                    <a:pt x="3050001" y="474243"/>
                    <a:pt x="3045802" y="467245"/>
                  </a:cubicBezTo>
                  <a:cubicBezTo>
                    <a:pt x="3043703" y="463746"/>
                    <a:pt x="3040903" y="460247"/>
                    <a:pt x="3037404" y="457448"/>
                  </a:cubicBezTo>
                  <a:cubicBezTo>
                    <a:pt x="3034605" y="455349"/>
                    <a:pt x="3032506" y="452549"/>
                    <a:pt x="3030406" y="450450"/>
                  </a:cubicBezTo>
                  <a:cubicBezTo>
                    <a:pt x="3030406" y="450450"/>
                    <a:pt x="3030406" y="449050"/>
                    <a:pt x="3031106" y="448351"/>
                  </a:cubicBezTo>
                  <a:cubicBezTo>
                    <a:pt x="3031806" y="447651"/>
                    <a:pt x="3032506" y="446951"/>
                    <a:pt x="3033206" y="446951"/>
                  </a:cubicBezTo>
                  <a:cubicBezTo>
                    <a:pt x="3040903" y="450450"/>
                    <a:pt x="3045102" y="446951"/>
                    <a:pt x="3047202" y="440653"/>
                  </a:cubicBezTo>
                  <a:cubicBezTo>
                    <a:pt x="3050701" y="430156"/>
                    <a:pt x="3116481" y="307692"/>
                    <a:pt x="3114382" y="306292"/>
                  </a:cubicBezTo>
                  <a:cubicBezTo>
                    <a:pt x="3111583" y="305592"/>
                    <a:pt x="3109483" y="304193"/>
                    <a:pt x="3106684" y="304193"/>
                  </a:cubicBezTo>
                  <a:cubicBezTo>
                    <a:pt x="3103185" y="303493"/>
                    <a:pt x="3099686" y="303493"/>
                    <a:pt x="3096187" y="302793"/>
                  </a:cubicBezTo>
                  <a:cubicBezTo>
                    <a:pt x="3095487" y="302793"/>
                    <a:pt x="3094788" y="301393"/>
                    <a:pt x="3094788" y="301393"/>
                  </a:cubicBezTo>
                  <a:cubicBezTo>
                    <a:pt x="3095487" y="299994"/>
                    <a:pt x="3096187" y="298594"/>
                    <a:pt x="3097587" y="297894"/>
                  </a:cubicBezTo>
                  <a:cubicBezTo>
                    <a:pt x="3101786" y="295795"/>
                    <a:pt x="3106684" y="297195"/>
                    <a:pt x="3110883" y="299294"/>
                  </a:cubicBezTo>
                  <a:cubicBezTo>
                    <a:pt x="3117881" y="302093"/>
                    <a:pt x="3124879" y="300694"/>
                    <a:pt x="3131877" y="297195"/>
                  </a:cubicBezTo>
                  <a:cubicBezTo>
                    <a:pt x="3133976" y="295795"/>
                    <a:pt x="3136775" y="295095"/>
                    <a:pt x="3138875" y="293696"/>
                  </a:cubicBezTo>
                  <a:cubicBezTo>
                    <a:pt x="3141674" y="292296"/>
                    <a:pt x="3141674" y="289497"/>
                    <a:pt x="3141674" y="287398"/>
                  </a:cubicBezTo>
                  <a:cubicBezTo>
                    <a:pt x="3141674" y="285998"/>
                    <a:pt x="3140974" y="283899"/>
                    <a:pt x="3140974" y="282499"/>
                  </a:cubicBezTo>
                  <a:cubicBezTo>
                    <a:pt x="3140974" y="279700"/>
                    <a:pt x="3142374" y="276901"/>
                    <a:pt x="3145873" y="277600"/>
                  </a:cubicBezTo>
                  <a:cubicBezTo>
                    <a:pt x="3152871" y="278300"/>
                    <a:pt x="3158469" y="277600"/>
                    <a:pt x="3162668" y="272702"/>
                  </a:cubicBezTo>
                  <a:cubicBezTo>
                    <a:pt x="3164767" y="269903"/>
                    <a:pt x="3167566" y="267803"/>
                    <a:pt x="3171065" y="266404"/>
                  </a:cubicBezTo>
                  <a:cubicBezTo>
                    <a:pt x="3184361" y="257306"/>
                    <a:pt x="3185061" y="251708"/>
                    <a:pt x="3173865" y="240511"/>
                  </a:cubicBezTo>
                  <a:cubicBezTo>
                    <a:pt x="3172465" y="239112"/>
                    <a:pt x="3171765" y="237712"/>
                    <a:pt x="3170366" y="237012"/>
                  </a:cubicBezTo>
                  <a:cubicBezTo>
                    <a:pt x="3159869" y="225815"/>
                    <a:pt x="3145173" y="220917"/>
                    <a:pt x="3129077" y="220917"/>
                  </a:cubicBezTo>
                  <a:cubicBezTo>
                    <a:pt x="3119980" y="220917"/>
                    <a:pt x="3111583" y="223716"/>
                    <a:pt x="3102485" y="225815"/>
                  </a:cubicBezTo>
                  <a:cubicBezTo>
                    <a:pt x="3101086" y="225815"/>
                    <a:pt x="3099686" y="227915"/>
                    <a:pt x="3098986" y="229314"/>
                  </a:cubicBezTo>
                  <a:cubicBezTo>
                    <a:pt x="3097587" y="231414"/>
                    <a:pt x="3097587" y="234213"/>
                    <a:pt x="3096187" y="236312"/>
                  </a:cubicBezTo>
                  <a:cubicBezTo>
                    <a:pt x="3094788" y="239811"/>
                    <a:pt x="3091988" y="240511"/>
                    <a:pt x="3087090" y="239811"/>
                  </a:cubicBezTo>
                  <a:cubicBezTo>
                    <a:pt x="3083591" y="239112"/>
                    <a:pt x="3080792" y="237712"/>
                    <a:pt x="3077293" y="235613"/>
                  </a:cubicBezTo>
                  <a:cubicBezTo>
                    <a:pt x="3074493" y="233513"/>
                    <a:pt x="3072394" y="234213"/>
                    <a:pt x="3070994" y="236312"/>
                  </a:cubicBezTo>
                  <a:cubicBezTo>
                    <a:pt x="3061897" y="250308"/>
                    <a:pt x="3047901" y="256606"/>
                    <a:pt x="3032506" y="261505"/>
                  </a:cubicBezTo>
                  <a:cubicBezTo>
                    <a:pt x="3024108" y="264304"/>
                    <a:pt x="3015711" y="265704"/>
                    <a:pt x="3008713" y="270602"/>
                  </a:cubicBezTo>
                  <a:cubicBezTo>
                    <a:pt x="3008713" y="270602"/>
                    <a:pt x="3008713" y="271302"/>
                    <a:pt x="3008713" y="271302"/>
                  </a:cubicBezTo>
                  <a:cubicBezTo>
                    <a:pt x="3006613" y="272702"/>
                    <a:pt x="3005214" y="274101"/>
                    <a:pt x="3003114" y="276201"/>
                  </a:cubicBezTo>
                  <a:cubicBezTo>
                    <a:pt x="3001015" y="277600"/>
                    <a:pt x="2999615" y="279700"/>
                    <a:pt x="2997516" y="281099"/>
                  </a:cubicBezTo>
                  <a:lnTo>
                    <a:pt x="2996116" y="281799"/>
                  </a:lnTo>
                  <a:lnTo>
                    <a:pt x="2997516" y="280400"/>
                  </a:lnTo>
                  <a:cubicBezTo>
                    <a:pt x="2999615" y="279000"/>
                    <a:pt x="3001015" y="276901"/>
                    <a:pt x="3003114" y="275501"/>
                  </a:cubicBezTo>
                  <a:cubicBezTo>
                    <a:pt x="3005214" y="274101"/>
                    <a:pt x="3007313" y="272702"/>
                    <a:pt x="3008713" y="270602"/>
                  </a:cubicBezTo>
                  <a:cubicBezTo>
                    <a:pt x="3008713" y="270602"/>
                    <a:pt x="3009413" y="270602"/>
                    <a:pt x="3009413" y="269903"/>
                  </a:cubicBezTo>
                  <a:cubicBezTo>
                    <a:pt x="3010112" y="267803"/>
                    <a:pt x="3010112" y="265004"/>
                    <a:pt x="3010812" y="263604"/>
                  </a:cubicBezTo>
                  <a:cubicBezTo>
                    <a:pt x="3017110" y="257306"/>
                    <a:pt x="3022709" y="251708"/>
                    <a:pt x="3031806" y="248209"/>
                  </a:cubicBezTo>
                  <a:cubicBezTo>
                    <a:pt x="3041603" y="245410"/>
                    <a:pt x="3048601" y="238412"/>
                    <a:pt x="3052100" y="229314"/>
                  </a:cubicBezTo>
                  <a:cubicBezTo>
                    <a:pt x="3052800" y="227215"/>
                    <a:pt x="3054200" y="225116"/>
                    <a:pt x="3055599" y="222316"/>
                  </a:cubicBezTo>
                  <a:cubicBezTo>
                    <a:pt x="3063996" y="203422"/>
                    <a:pt x="3053500" y="199223"/>
                    <a:pt x="3037404" y="200623"/>
                  </a:cubicBezTo>
                  <a:cubicBezTo>
                    <a:pt x="3036705" y="200623"/>
                    <a:pt x="3035305" y="200623"/>
                    <a:pt x="3034605" y="201323"/>
                  </a:cubicBezTo>
                  <a:cubicBezTo>
                    <a:pt x="3033206" y="202022"/>
                    <a:pt x="3031106" y="202722"/>
                    <a:pt x="3030406" y="204122"/>
                  </a:cubicBezTo>
                  <a:cubicBezTo>
                    <a:pt x="3028307" y="207621"/>
                    <a:pt x="3027607" y="211820"/>
                    <a:pt x="3025508" y="216018"/>
                  </a:cubicBezTo>
                  <a:cubicBezTo>
                    <a:pt x="3023408" y="220917"/>
                    <a:pt x="3018510" y="223716"/>
                    <a:pt x="3012911" y="223716"/>
                  </a:cubicBezTo>
                  <a:cubicBezTo>
                    <a:pt x="3012212" y="223716"/>
                    <a:pt x="3010812" y="223716"/>
                    <a:pt x="3010112" y="223716"/>
                  </a:cubicBezTo>
                  <a:cubicBezTo>
                    <a:pt x="3000315" y="220217"/>
                    <a:pt x="2990518" y="222316"/>
                    <a:pt x="2980721" y="223016"/>
                  </a:cubicBezTo>
                  <a:cubicBezTo>
                    <a:pt x="2980021" y="223016"/>
                    <a:pt x="2979321" y="221617"/>
                    <a:pt x="2979321" y="221617"/>
                  </a:cubicBezTo>
                  <a:cubicBezTo>
                    <a:pt x="2979321" y="220917"/>
                    <a:pt x="2979321" y="219517"/>
                    <a:pt x="2980021" y="219517"/>
                  </a:cubicBezTo>
                  <a:cubicBezTo>
                    <a:pt x="2984920" y="218118"/>
                    <a:pt x="2990518" y="216718"/>
                    <a:pt x="2995417" y="214619"/>
                  </a:cubicBezTo>
                  <a:cubicBezTo>
                    <a:pt x="2999615" y="213219"/>
                    <a:pt x="3002415" y="209720"/>
                    <a:pt x="3003814" y="205521"/>
                  </a:cubicBezTo>
                  <a:cubicBezTo>
                    <a:pt x="3005214" y="202722"/>
                    <a:pt x="3002415" y="197824"/>
                    <a:pt x="2999615" y="197124"/>
                  </a:cubicBezTo>
                  <a:cubicBezTo>
                    <a:pt x="2993317" y="195724"/>
                    <a:pt x="2987019" y="194325"/>
                    <a:pt x="2980721" y="193625"/>
                  </a:cubicBezTo>
                  <a:cubicBezTo>
                    <a:pt x="2953429" y="188726"/>
                    <a:pt x="2943632" y="189426"/>
                    <a:pt x="2917039" y="199223"/>
                  </a:cubicBezTo>
                  <a:cubicBezTo>
                    <a:pt x="2913540" y="200623"/>
                    <a:pt x="2910741" y="202022"/>
                    <a:pt x="2907242" y="203422"/>
                  </a:cubicBezTo>
                  <a:cubicBezTo>
                    <a:pt x="2902344" y="204822"/>
                    <a:pt x="2896746" y="206921"/>
                    <a:pt x="2891847" y="207621"/>
                  </a:cubicBezTo>
                  <a:cubicBezTo>
                    <a:pt x="2891147" y="207621"/>
                    <a:pt x="2889748" y="206221"/>
                    <a:pt x="2888348" y="204822"/>
                  </a:cubicBezTo>
                  <a:cubicBezTo>
                    <a:pt x="2888348" y="204122"/>
                    <a:pt x="2888348" y="203422"/>
                    <a:pt x="2889048" y="202722"/>
                  </a:cubicBezTo>
                  <a:cubicBezTo>
                    <a:pt x="2891847" y="200623"/>
                    <a:pt x="2895346" y="199223"/>
                    <a:pt x="2898145" y="197824"/>
                  </a:cubicBezTo>
                  <a:cubicBezTo>
                    <a:pt x="2907242" y="194325"/>
                    <a:pt x="2917039" y="192225"/>
                    <a:pt x="2926137" y="188026"/>
                  </a:cubicBezTo>
                  <a:cubicBezTo>
                    <a:pt x="2942932" y="181028"/>
                    <a:pt x="2959027" y="179629"/>
                    <a:pt x="2976522" y="184527"/>
                  </a:cubicBezTo>
                  <a:cubicBezTo>
                    <a:pt x="2988419" y="188026"/>
                    <a:pt x="2999615" y="188026"/>
                    <a:pt x="3011512" y="186627"/>
                  </a:cubicBezTo>
                  <a:cubicBezTo>
                    <a:pt x="3022709" y="185927"/>
                    <a:pt x="3033206" y="183828"/>
                    <a:pt x="3043703" y="183128"/>
                  </a:cubicBezTo>
                  <a:cubicBezTo>
                    <a:pt x="3056299" y="182428"/>
                    <a:pt x="3065396" y="175430"/>
                    <a:pt x="3075193" y="169132"/>
                  </a:cubicBezTo>
                  <a:cubicBezTo>
                    <a:pt x="3080092" y="165633"/>
                    <a:pt x="3080092" y="156536"/>
                    <a:pt x="3075893" y="153736"/>
                  </a:cubicBezTo>
                  <a:cubicBezTo>
                    <a:pt x="3069595" y="148838"/>
                    <a:pt x="3063297" y="144639"/>
                    <a:pt x="3056299" y="140440"/>
                  </a:cubicBezTo>
                  <a:cubicBezTo>
                    <a:pt x="3045102" y="133442"/>
                    <a:pt x="3033905" y="129943"/>
                    <a:pt x="3020609" y="136242"/>
                  </a:cubicBezTo>
                  <a:cubicBezTo>
                    <a:pt x="3019210" y="136941"/>
                    <a:pt x="3017110" y="136941"/>
                    <a:pt x="3015011" y="136242"/>
                  </a:cubicBezTo>
                  <a:cubicBezTo>
                    <a:pt x="3014311" y="136242"/>
                    <a:pt x="3013611" y="135542"/>
                    <a:pt x="3012911" y="134842"/>
                  </a:cubicBezTo>
                  <a:cubicBezTo>
                    <a:pt x="3012911" y="134842"/>
                    <a:pt x="3013611" y="133442"/>
                    <a:pt x="3014311" y="133442"/>
                  </a:cubicBezTo>
                  <a:cubicBezTo>
                    <a:pt x="3016410" y="132743"/>
                    <a:pt x="3019210" y="132043"/>
                    <a:pt x="3022009" y="130643"/>
                  </a:cubicBezTo>
                  <a:cubicBezTo>
                    <a:pt x="3029007" y="127144"/>
                    <a:pt x="3030406" y="120146"/>
                    <a:pt x="3026208" y="113848"/>
                  </a:cubicBezTo>
                  <a:cubicBezTo>
                    <a:pt x="3024808" y="111049"/>
                    <a:pt x="3019909" y="108250"/>
                    <a:pt x="3017110" y="109649"/>
                  </a:cubicBezTo>
                  <a:cubicBezTo>
                    <a:pt x="3000315" y="115248"/>
                    <a:pt x="2983520" y="114548"/>
                    <a:pt x="2966725" y="108250"/>
                  </a:cubicBezTo>
                  <a:cubicBezTo>
                    <a:pt x="2961826" y="106150"/>
                    <a:pt x="2956228" y="106850"/>
                    <a:pt x="2950629" y="106850"/>
                  </a:cubicBezTo>
                  <a:cubicBezTo>
                    <a:pt x="2944332" y="107550"/>
                    <a:pt x="2938033" y="108950"/>
                    <a:pt x="2931735" y="109649"/>
                  </a:cubicBezTo>
                  <a:cubicBezTo>
                    <a:pt x="2922638" y="111749"/>
                    <a:pt x="2914240" y="113148"/>
                    <a:pt x="2905143" y="111749"/>
                  </a:cubicBezTo>
                  <a:cubicBezTo>
                    <a:pt x="2898845" y="110349"/>
                    <a:pt x="2892546" y="112449"/>
                    <a:pt x="2886948" y="115248"/>
                  </a:cubicBezTo>
                  <a:cubicBezTo>
                    <a:pt x="2884849" y="116647"/>
                    <a:pt x="2882050" y="116647"/>
                    <a:pt x="2879251" y="116647"/>
                  </a:cubicBezTo>
                  <a:cubicBezTo>
                    <a:pt x="2878551" y="116647"/>
                    <a:pt x="2877851" y="115948"/>
                    <a:pt x="2877151" y="115248"/>
                  </a:cubicBezTo>
                  <a:cubicBezTo>
                    <a:pt x="2877151" y="114548"/>
                    <a:pt x="2877151" y="113848"/>
                    <a:pt x="2877151" y="113148"/>
                  </a:cubicBezTo>
                  <a:cubicBezTo>
                    <a:pt x="2879950" y="111749"/>
                    <a:pt x="2883449" y="109649"/>
                    <a:pt x="2886948" y="108950"/>
                  </a:cubicBezTo>
                  <a:cubicBezTo>
                    <a:pt x="2893946" y="108250"/>
                    <a:pt x="2901644" y="109649"/>
                    <a:pt x="2908642" y="107550"/>
                  </a:cubicBezTo>
                  <a:cubicBezTo>
                    <a:pt x="2921938" y="103351"/>
                    <a:pt x="2935234" y="104051"/>
                    <a:pt x="2949230" y="102651"/>
                  </a:cubicBezTo>
                  <a:cubicBezTo>
                    <a:pt x="2959727" y="101952"/>
                    <a:pt x="2970924" y="101952"/>
                    <a:pt x="2981421" y="105451"/>
                  </a:cubicBezTo>
                  <a:cubicBezTo>
                    <a:pt x="2991918" y="108950"/>
                    <a:pt x="3001015" y="104751"/>
                    <a:pt x="3009413" y="99852"/>
                  </a:cubicBezTo>
                  <a:cubicBezTo>
                    <a:pt x="3010112" y="99152"/>
                    <a:pt x="3010812" y="96353"/>
                    <a:pt x="3010112" y="95653"/>
                  </a:cubicBezTo>
                  <a:cubicBezTo>
                    <a:pt x="3004514" y="86556"/>
                    <a:pt x="2995417" y="80958"/>
                    <a:pt x="2984920" y="78858"/>
                  </a:cubicBezTo>
                  <a:cubicBezTo>
                    <a:pt x="2965325" y="74659"/>
                    <a:pt x="2947130" y="68361"/>
                    <a:pt x="2928236" y="62763"/>
                  </a:cubicBezTo>
                  <a:cubicBezTo>
                    <a:pt x="2919839" y="59964"/>
                    <a:pt x="2910741" y="59964"/>
                    <a:pt x="2901644" y="58564"/>
                  </a:cubicBezTo>
                  <a:cubicBezTo>
                    <a:pt x="2891847" y="57165"/>
                    <a:pt x="2882050" y="62063"/>
                    <a:pt x="2872253" y="61363"/>
                  </a:cubicBezTo>
                  <a:cubicBezTo>
                    <a:pt x="2864555" y="64862"/>
                    <a:pt x="2860356" y="71860"/>
                    <a:pt x="2855457" y="77459"/>
                  </a:cubicBezTo>
                  <a:cubicBezTo>
                    <a:pt x="2855457" y="78158"/>
                    <a:pt x="2854758" y="78158"/>
                    <a:pt x="2854058" y="78858"/>
                  </a:cubicBezTo>
                  <a:cubicBezTo>
                    <a:pt x="2854058" y="78858"/>
                    <a:pt x="2853358" y="78858"/>
                    <a:pt x="2853358" y="78858"/>
                  </a:cubicBezTo>
                  <a:cubicBezTo>
                    <a:pt x="2853358" y="78858"/>
                    <a:pt x="2853358" y="79558"/>
                    <a:pt x="2853358" y="79558"/>
                  </a:cubicBezTo>
                  <a:lnTo>
                    <a:pt x="2854058" y="78858"/>
                  </a:lnTo>
                  <a:cubicBezTo>
                    <a:pt x="2854058" y="80258"/>
                    <a:pt x="2853358" y="81657"/>
                    <a:pt x="2853358" y="83757"/>
                  </a:cubicBezTo>
                  <a:cubicBezTo>
                    <a:pt x="2853358" y="83757"/>
                    <a:pt x="2854058" y="83757"/>
                    <a:pt x="2854058" y="83757"/>
                  </a:cubicBezTo>
                  <a:lnTo>
                    <a:pt x="2854758" y="85156"/>
                  </a:lnTo>
                  <a:lnTo>
                    <a:pt x="2853358" y="84457"/>
                  </a:lnTo>
                  <a:cubicBezTo>
                    <a:pt x="2853358" y="84457"/>
                    <a:pt x="2853358" y="83757"/>
                    <a:pt x="2853358" y="83757"/>
                  </a:cubicBezTo>
                  <a:cubicBezTo>
                    <a:pt x="2846360" y="84457"/>
                    <a:pt x="2841461" y="80958"/>
                    <a:pt x="2836563" y="77459"/>
                  </a:cubicBezTo>
                  <a:cubicBezTo>
                    <a:pt x="2834464" y="76059"/>
                    <a:pt x="2833064" y="76759"/>
                    <a:pt x="2832364" y="78158"/>
                  </a:cubicBezTo>
                  <a:cubicBezTo>
                    <a:pt x="2831664" y="78858"/>
                    <a:pt x="2831664" y="79558"/>
                    <a:pt x="2831664" y="80258"/>
                  </a:cubicBezTo>
                  <a:cubicBezTo>
                    <a:pt x="2832364" y="82357"/>
                    <a:pt x="2833064" y="85156"/>
                    <a:pt x="2833764" y="87256"/>
                  </a:cubicBezTo>
                  <a:cubicBezTo>
                    <a:pt x="2834464" y="89355"/>
                    <a:pt x="2834464" y="90755"/>
                    <a:pt x="2832364" y="91455"/>
                  </a:cubicBezTo>
                  <a:cubicBezTo>
                    <a:pt x="2830965" y="92154"/>
                    <a:pt x="2828865" y="92854"/>
                    <a:pt x="2827466" y="92154"/>
                  </a:cubicBezTo>
                  <a:cubicBezTo>
                    <a:pt x="2819768" y="89355"/>
                    <a:pt x="2812770" y="86556"/>
                    <a:pt x="2805772" y="81657"/>
                  </a:cubicBezTo>
                  <a:cubicBezTo>
                    <a:pt x="2800873" y="78158"/>
                    <a:pt x="2795975" y="78858"/>
                    <a:pt x="2790376" y="81657"/>
                  </a:cubicBezTo>
                  <a:cubicBezTo>
                    <a:pt x="2786177" y="84457"/>
                    <a:pt x="2781279" y="87256"/>
                    <a:pt x="2775680" y="87256"/>
                  </a:cubicBezTo>
                  <a:cubicBezTo>
                    <a:pt x="2772182" y="87256"/>
                    <a:pt x="2770782" y="89355"/>
                    <a:pt x="2770782" y="92154"/>
                  </a:cubicBezTo>
                  <a:cubicBezTo>
                    <a:pt x="2770082" y="97753"/>
                    <a:pt x="2770082" y="103351"/>
                    <a:pt x="2770082" y="109649"/>
                  </a:cubicBezTo>
                  <a:cubicBezTo>
                    <a:pt x="2770082" y="113148"/>
                    <a:pt x="2768683" y="115948"/>
                    <a:pt x="2765184" y="117347"/>
                  </a:cubicBezTo>
                  <a:cubicBezTo>
                    <a:pt x="2762385" y="118747"/>
                    <a:pt x="2760285" y="122246"/>
                    <a:pt x="2757486" y="124345"/>
                  </a:cubicBezTo>
                  <a:cubicBezTo>
                    <a:pt x="2756086" y="125045"/>
                    <a:pt x="2753987" y="125745"/>
                    <a:pt x="2752587" y="125045"/>
                  </a:cubicBezTo>
                  <a:cubicBezTo>
                    <a:pt x="2746989" y="122945"/>
                    <a:pt x="2741391" y="119446"/>
                    <a:pt x="2735092" y="119446"/>
                  </a:cubicBezTo>
                  <a:cubicBezTo>
                    <a:pt x="2732993" y="119446"/>
                    <a:pt x="2729494" y="122246"/>
                    <a:pt x="2728795" y="123645"/>
                  </a:cubicBezTo>
                  <a:cubicBezTo>
                    <a:pt x="2728795" y="126444"/>
                    <a:pt x="2728094" y="128544"/>
                    <a:pt x="2728094" y="130643"/>
                  </a:cubicBezTo>
                  <a:cubicBezTo>
                    <a:pt x="2729494" y="139741"/>
                    <a:pt x="2730894" y="148138"/>
                    <a:pt x="2733693" y="157235"/>
                  </a:cubicBezTo>
                  <a:cubicBezTo>
                    <a:pt x="2736492" y="168432"/>
                    <a:pt x="2737192" y="180329"/>
                    <a:pt x="2742790" y="190126"/>
                  </a:cubicBezTo>
                  <a:cubicBezTo>
                    <a:pt x="2744190" y="192225"/>
                    <a:pt x="2741391" y="194325"/>
                    <a:pt x="2738591" y="194325"/>
                  </a:cubicBezTo>
                  <a:cubicBezTo>
                    <a:pt x="2734393" y="194325"/>
                    <a:pt x="2729494" y="195024"/>
                    <a:pt x="2728094" y="189426"/>
                  </a:cubicBezTo>
                  <a:cubicBezTo>
                    <a:pt x="2726695" y="185227"/>
                    <a:pt x="2723896" y="182428"/>
                    <a:pt x="2718997" y="181028"/>
                  </a:cubicBezTo>
                  <a:cubicBezTo>
                    <a:pt x="2717598" y="180329"/>
                    <a:pt x="2718298" y="179629"/>
                    <a:pt x="2720397" y="178229"/>
                  </a:cubicBezTo>
                  <a:cubicBezTo>
                    <a:pt x="2725296" y="174730"/>
                    <a:pt x="2725296" y="171231"/>
                    <a:pt x="2721797" y="168432"/>
                  </a:cubicBezTo>
                  <a:cubicBezTo>
                    <a:pt x="2716898" y="165633"/>
                    <a:pt x="2713399" y="162834"/>
                    <a:pt x="2711300" y="157935"/>
                  </a:cubicBezTo>
                  <a:cubicBezTo>
                    <a:pt x="2708500" y="150237"/>
                    <a:pt x="2704302" y="142540"/>
                    <a:pt x="2700803" y="135542"/>
                  </a:cubicBezTo>
                  <a:cubicBezTo>
                    <a:pt x="2698703" y="130643"/>
                    <a:pt x="2694504" y="127844"/>
                    <a:pt x="2689606" y="125745"/>
                  </a:cubicBezTo>
                  <a:cubicBezTo>
                    <a:pt x="2684707" y="123645"/>
                    <a:pt x="2679809" y="125045"/>
                    <a:pt x="2678409" y="128544"/>
                  </a:cubicBezTo>
                  <a:cubicBezTo>
                    <a:pt x="2677709" y="129943"/>
                    <a:pt x="2677009" y="131343"/>
                    <a:pt x="2676310" y="133442"/>
                  </a:cubicBezTo>
                  <a:cubicBezTo>
                    <a:pt x="2672111" y="143240"/>
                    <a:pt x="2672811" y="153037"/>
                    <a:pt x="2673510" y="162834"/>
                  </a:cubicBezTo>
                  <a:cubicBezTo>
                    <a:pt x="2673510" y="167033"/>
                    <a:pt x="2672811" y="171231"/>
                    <a:pt x="2670711" y="174730"/>
                  </a:cubicBezTo>
                  <a:cubicBezTo>
                    <a:pt x="2667912" y="178929"/>
                    <a:pt x="2662314" y="176830"/>
                    <a:pt x="2658115" y="176130"/>
                  </a:cubicBezTo>
                  <a:cubicBezTo>
                    <a:pt x="2657415" y="176130"/>
                    <a:pt x="2656016" y="176130"/>
                    <a:pt x="2655316" y="176130"/>
                  </a:cubicBezTo>
                  <a:cubicBezTo>
                    <a:pt x="2653916" y="176830"/>
                    <a:pt x="2652517" y="178229"/>
                    <a:pt x="2651117" y="178929"/>
                  </a:cubicBezTo>
                  <a:cubicBezTo>
                    <a:pt x="2649018" y="179629"/>
                    <a:pt x="2646918" y="178229"/>
                    <a:pt x="2646218" y="175430"/>
                  </a:cubicBezTo>
                  <a:cubicBezTo>
                    <a:pt x="2644819" y="170532"/>
                    <a:pt x="2651117" y="167732"/>
                    <a:pt x="2649717" y="164233"/>
                  </a:cubicBezTo>
                  <a:cubicBezTo>
                    <a:pt x="2646218" y="156536"/>
                    <a:pt x="2648318" y="148138"/>
                    <a:pt x="2647618" y="139741"/>
                  </a:cubicBezTo>
                  <a:cubicBezTo>
                    <a:pt x="2647618" y="137641"/>
                    <a:pt x="2646218" y="134842"/>
                    <a:pt x="2645519" y="132743"/>
                  </a:cubicBezTo>
                  <a:cubicBezTo>
                    <a:pt x="2645519" y="132043"/>
                    <a:pt x="2644119" y="131343"/>
                    <a:pt x="2644119" y="131343"/>
                  </a:cubicBezTo>
                  <a:cubicBezTo>
                    <a:pt x="2642719" y="131343"/>
                    <a:pt x="2640620" y="132043"/>
                    <a:pt x="2639220" y="132743"/>
                  </a:cubicBezTo>
                  <a:cubicBezTo>
                    <a:pt x="2635721" y="136242"/>
                    <a:pt x="2636421" y="140440"/>
                    <a:pt x="2636421" y="144639"/>
                  </a:cubicBezTo>
                  <a:cubicBezTo>
                    <a:pt x="2636421" y="148838"/>
                    <a:pt x="2637821" y="153037"/>
                    <a:pt x="2636421" y="156536"/>
                  </a:cubicBezTo>
                  <a:cubicBezTo>
                    <a:pt x="2635022" y="160035"/>
                    <a:pt x="2630823" y="162834"/>
                    <a:pt x="2628024" y="166333"/>
                  </a:cubicBezTo>
                  <a:cubicBezTo>
                    <a:pt x="2627324" y="167033"/>
                    <a:pt x="2627324" y="167732"/>
                    <a:pt x="2626624" y="167732"/>
                  </a:cubicBezTo>
                  <a:cubicBezTo>
                    <a:pt x="2626624" y="167732"/>
                    <a:pt x="2626624" y="168432"/>
                    <a:pt x="2627324" y="168432"/>
                  </a:cubicBezTo>
                  <a:cubicBezTo>
                    <a:pt x="2625224" y="169832"/>
                    <a:pt x="2623125" y="171231"/>
                    <a:pt x="2621026" y="172631"/>
                  </a:cubicBezTo>
                  <a:cubicBezTo>
                    <a:pt x="2618926" y="174730"/>
                    <a:pt x="2616827" y="176130"/>
                    <a:pt x="2614727" y="178229"/>
                  </a:cubicBezTo>
                  <a:cubicBezTo>
                    <a:pt x="2614727" y="178929"/>
                    <a:pt x="2614028" y="178929"/>
                    <a:pt x="2614028" y="179629"/>
                  </a:cubicBezTo>
                  <a:cubicBezTo>
                    <a:pt x="2614028" y="180329"/>
                    <a:pt x="2614028" y="181028"/>
                    <a:pt x="2614028" y="181728"/>
                  </a:cubicBezTo>
                  <a:cubicBezTo>
                    <a:pt x="2612628" y="180329"/>
                    <a:pt x="2613328" y="180329"/>
                    <a:pt x="2614028" y="179629"/>
                  </a:cubicBezTo>
                  <a:cubicBezTo>
                    <a:pt x="2614028" y="178929"/>
                    <a:pt x="2614028" y="178229"/>
                    <a:pt x="2614028" y="178229"/>
                  </a:cubicBezTo>
                  <a:cubicBezTo>
                    <a:pt x="2616127" y="176130"/>
                    <a:pt x="2618226" y="174730"/>
                    <a:pt x="2620326" y="172631"/>
                  </a:cubicBezTo>
                  <a:cubicBezTo>
                    <a:pt x="2622425" y="171231"/>
                    <a:pt x="2624525" y="169832"/>
                    <a:pt x="2626624" y="168432"/>
                  </a:cubicBezTo>
                  <a:cubicBezTo>
                    <a:pt x="2626624" y="168432"/>
                    <a:pt x="2626624" y="168432"/>
                    <a:pt x="2626624" y="168432"/>
                  </a:cubicBezTo>
                  <a:cubicBezTo>
                    <a:pt x="2625224" y="165633"/>
                    <a:pt x="2623825" y="162834"/>
                    <a:pt x="2624525" y="160035"/>
                  </a:cubicBezTo>
                  <a:cubicBezTo>
                    <a:pt x="2626624" y="154436"/>
                    <a:pt x="2629423" y="149538"/>
                    <a:pt x="2630823" y="143939"/>
                  </a:cubicBezTo>
                  <a:cubicBezTo>
                    <a:pt x="2632222" y="138341"/>
                    <a:pt x="2633622" y="132743"/>
                    <a:pt x="2631523" y="127144"/>
                  </a:cubicBezTo>
                  <a:cubicBezTo>
                    <a:pt x="2630823" y="124345"/>
                    <a:pt x="2625924" y="120846"/>
                    <a:pt x="2623125" y="121546"/>
                  </a:cubicBezTo>
                  <a:cubicBezTo>
                    <a:pt x="2618926" y="122246"/>
                    <a:pt x="2614028" y="122945"/>
                    <a:pt x="2609829" y="124345"/>
                  </a:cubicBezTo>
                  <a:cubicBezTo>
                    <a:pt x="2601432" y="127844"/>
                    <a:pt x="2592334" y="128544"/>
                    <a:pt x="2583937" y="129943"/>
                  </a:cubicBezTo>
                  <a:cubicBezTo>
                    <a:pt x="2571340" y="132043"/>
                    <a:pt x="2558744" y="132043"/>
                    <a:pt x="2546148" y="133442"/>
                  </a:cubicBezTo>
                  <a:cubicBezTo>
                    <a:pt x="2541249" y="134142"/>
                    <a:pt x="2538450" y="136941"/>
                    <a:pt x="2537750" y="141840"/>
                  </a:cubicBezTo>
                  <a:cubicBezTo>
                    <a:pt x="2537750" y="143939"/>
                    <a:pt x="2537750" y="146738"/>
                    <a:pt x="2537750" y="148838"/>
                  </a:cubicBezTo>
                  <a:cubicBezTo>
                    <a:pt x="2537750" y="149538"/>
                    <a:pt x="2537050" y="150237"/>
                    <a:pt x="2536351" y="150237"/>
                  </a:cubicBezTo>
                  <a:cubicBezTo>
                    <a:pt x="2535651" y="150237"/>
                    <a:pt x="2534251" y="150237"/>
                    <a:pt x="2534251" y="149538"/>
                  </a:cubicBezTo>
                  <a:cubicBezTo>
                    <a:pt x="2532152" y="147438"/>
                    <a:pt x="2530052" y="143939"/>
                    <a:pt x="2527253" y="142540"/>
                  </a:cubicBezTo>
                  <a:cubicBezTo>
                    <a:pt x="2523054" y="140440"/>
                    <a:pt x="2518156" y="142540"/>
                    <a:pt x="2514657" y="143939"/>
                  </a:cubicBezTo>
                  <a:cubicBezTo>
                    <a:pt x="2510458" y="145339"/>
                    <a:pt x="2507659" y="148838"/>
                    <a:pt x="2506259" y="153037"/>
                  </a:cubicBezTo>
                  <a:cubicBezTo>
                    <a:pt x="2505559" y="155136"/>
                    <a:pt x="2504860" y="157935"/>
                    <a:pt x="2504860" y="160035"/>
                  </a:cubicBezTo>
                  <a:cubicBezTo>
                    <a:pt x="2504160" y="164933"/>
                    <a:pt x="2504860" y="169832"/>
                    <a:pt x="2502060" y="174030"/>
                  </a:cubicBezTo>
                  <a:cubicBezTo>
                    <a:pt x="2499961" y="178229"/>
                    <a:pt x="2495062" y="181028"/>
                    <a:pt x="2491564" y="184527"/>
                  </a:cubicBezTo>
                  <a:cubicBezTo>
                    <a:pt x="2490164" y="185927"/>
                    <a:pt x="2489464" y="187327"/>
                    <a:pt x="2488065" y="188726"/>
                  </a:cubicBezTo>
                  <a:cubicBezTo>
                    <a:pt x="2485265" y="191525"/>
                    <a:pt x="2481067" y="192225"/>
                    <a:pt x="2478267" y="190126"/>
                  </a:cubicBezTo>
                  <a:cubicBezTo>
                    <a:pt x="2472669" y="185227"/>
                    <a:pt x="2466371" y="184527"/>
                    <a:pt x="2458673" y="185927"/>
                  </a:cubicBezTo>
                  <a:cubicBezTo>
                    <a:pt x="2449576" y="188026"/>
                    <a:pt x="2441878" y="190126"/>
                    <a:pt x="2435580" y="197124"/>
                  </a:cubicBezTo>
                  <a:cubicBezTo>
                    <a:pt x="2429982" y="204122"/>
                    <a:pt x="2421584" y="206921"/>
                    <a:pt x="2411787" y="208321"/>
                  </a:cubicBezTo>
                  <a:cubicBezTo>
                    <a:pt x="2411787" y="208321"/>
                    <a:pt x="2412487" y="207621"/>
                    <a:pt x="2412487" y="207621"/>
                  </a:cubicBezTo>
                  <a:cubicBezTo>
                    <a:pt x="2410387" y="205521"/>
                    <a:pt x="2408988" y="205521"/>
                    <a:pt x="2408288" y="205521"/>
                  </a:cubicBezTo>
                  <a:lnTo>
                    <a:pt x="2408288" y="205521"/>
                  </a:lnTo>
                  <a:close/>
                  <a:moveTo>
                    <a:pt x="6347439" y="1300702"/>
                  </a:moveTo>
                  <a:cubicBezTo>
                    <a:pt x="6330644" y="1275509"/>
                    <a:pt x="6316648" y="1248917"/>
                    <a:pt x="6295654" y="1225824"/>
                  </a:cubicBezTo>
                  <a:cubicBezTo>
                    <a:pt x="6289356" y="1218826"/>
                    <a:pt x="6284458" y="1211128"/>
                    <a:pt x="6285157" y="1201331"/>
                  </a:cubicBezTo>
                  <a:cubicBezTo>
                    <a:pt x="6285157" y="1197132"/>
                    <a:pt x="6284458" y="1192933"/>
                    <a:pt x="6282358" y="1189434"/>
                  </a:cubicBezTo>
                  <a:cubicBezTo>
                    <a:pt x="6275360" y="1178238"/>
                    <a:pt x="6271861" y="1164942"/>
                    <a:pt x="6259265" y="1156544"/>
                  </a:cubicBezTo>
                  <a:cubicBezTo>
                    <a:pt x="6254366" y="1153745"/>
                    <a:pt x="6254366" y="1148147"/>
                    <a:pt x="6251568" y="1143948"/>
                  </a:cubicBezTo>
                  <a:cubicBezTo>
                    <a:pt x="6248768" y="1139749"/>
                    <a:pt x="6243869" y="1136950"/>
                    <a:pt x="6238271" y="1136950"/>
                  </a:cubicBezTo>
                  <a:cubicBezTo>
                    <a:pt x="6236871" y="1136950"/>
                    <a:pt x="6235472" y="1138349"/>
                    <a:pt x="6234073" y="1139749"/>
                  </a:cubicBezTo>
                  <a:cubicBezTo>
                    <a:pt x="6233372" y="1140449"/>
                    <a:pt x="6233372" y="1141149"/>
                    <a:pt x="6233372" y="1141848"/>
                  </a:cubicBezTo>
                  <a:cubicBezTo>
                    <a:pt x="6234073" y="1143248"/>
                    <a:pt x="6234772" y="1144648"/>
                    <a:pt x="6236171" y="1146047"/>
                  </a:cubicBezTo>
                  <a:cubicBezTo>
                    <a:pt x="6245269" y="1155844"/>
                    <a:pt x="6245269" y="1155844"/>
                    <a:pt x="6236871" y="1168441"/>
                  </a:cubicBezTo>
                  <a:cubicBezTo>
                    <a:pt x="6236171" y="1169840"/>
                    <a:pt x="6235472" y="1171940"/>
                    <a:pt x="6235472" y="1173339"/>
                  </a:cubicBezTo>
                  <a:cubicBezTo>
                    <a:pt x="6236171" y="1176138"/>
                    <a:pt x="6237572" y="1179637"/>
                    <a:pt x="6239670" y="1182437"/>
                  </a:cubicBezTo>
                  <a:cubicBezTo>
                    <a:pt x="6245269" y="1190134"/>
                    <a:pt x="6247368" y="1199232"/>
                    <a:pt x="6248768" y="1207629"/>
                  </a:cubicBezTo>
                  <a:cubicBezTo>
                    <a:pt x="6248768" y="1209029"/>
                    <a:pt x="6248069" y="1210428"/>
                    <a:pt x="6246668" y="1211828"/>
                  </a:cubicBezTo>
                  <a:cubicBezTo>
                    <a:pt x="6245269" y="1213227"/>
                    <a:pt x="6241770" y="1211128"/>
                    <a:pt x="6241071" y="1208329"/>
                  </a:cubicBezTo>
                  <a:cubicBezTo>
                    <a:pt x="6239670" y="1203430"/>
                    <a:pt x="6238971" y="1198532"/>
                    <a:pt x="6234772" y="1195033"/>
                  </a:cubicBezTo>
                  <a:cubicBezTo>
                    <a:pt x="6231973" y="1192234"/>
                    <a:pt x="6230574" y="1189434"/>
                    <a:pt x="6230574" y="1185935"/>
                  </a:cubicBezTo>
                  <a:cubicBezTo>
                    <a:pt x="6231273" y="1178238"/>
                    <a:pt x="6227075" y="1173339"/>
                    <a:pt x="6220077" y="1169840"/>
                  </a:cubicBezTo>
                  <a:cubicBezTo>
                    <a:pt x="6209580" y="1163542"/>
                    <a:pt x="6197683" y="1158643"/>
                    <a:pt x="6187885" y="1151646"/>
                  </a:cubicBezTo>
                  <a:cubicBezTo>
                    <a:pt x="6185787" y="1150246"/>
                    <a:pt x="6182987" y="1149546"/>
                    <a:pt x="6180188" y="1149546"/>
                  </a:cubicBezTo>
                  <a:cubicBezTo>
                    <a:pt x="6175989" y="1149546"/>
                    <a:pt x="6171091" y="1150246"/>
                    <a:pt x="6166892" y="1150946"/>
                  </a:cubicBezTo>
                  <a:cubicBezTo>
                    <a:pt x="6161993" y="1150946"/>
                    <a:pt x="6158494" y="1152345"/>
                    <a:pt x="6157795" y="1157944"/>
                  </a:cubicBezTo>
                  <a:cubicBezTo>
                    <a:pt x="6156395" y="1163542"/>
                    <a:pt x="6154296" y="1169140"/>
                    <a:pt x="6149397" y="1172639"/>
                  </a:cubicBezTo>
                  <a:cubicBezTo>
                    <a:pt x="6148697" y="1172639"/>
                    <a:pt x="6147298" y="1172639"/>
                    <a:pt x="6146598" y="1172639"/>
                  </a:cubicBezTo>
                  <a:cubicBezTo>
                    <a:pt x="6143099" y="1166341"/>
                    <a:pt x="6139600" y="1159343"/>
                    <a:pt x="6136101" y="1153045"/>
                  </a:cubicBezTo>
                  <a:cubicBezTo>
                    <a:pt x="6135401" y="1152345"/>
                    <a:pt x="6134701" y="1151646"/>
                    <a:pt x="6134001" y="1151646"/>
                  </a:cubicBezTo>
                  <a:cubicBezTo>
                    <a:pt x="6132602" y="1152345"/>
                    <a:pt x="6131202" y="1153045"/>
                    <a:pt x="6129803" y="1154445"/>
                  </a:cubicBezTo>
                  <a:cubicBezTo>
                    <a:pt x="6127003" y="1157244"/>
                    <a:pt x="6127703" y="1160043"/>
                    <a:pt x="6128403" y="1163542"/>
                  </a:cubicBezTo>
                  <a:cubicBezTo>
                    <a:pt x="6128403" y="1164942"/>
                    <a:pt x="6127703" y="1166341"/>
                    <a:pt x="6126304" y="1167741"/>
                  </a:cubicBezTo>
                  <a:cubicBezTo>
                    <a:pt x="6124904" y="1169140"/>
                    <a:pt x="6122805" y="1167741"/>
                    <a:pt x="6122105" y="1166341"/>
                  </a:cubicBezTo>
                  <a:cubicBezTo>
                    <a:pt x="6119306" y="1160043"/>
                    <a:pt x="6117206" y="1153745"/>
                    <a:pt x="6114407" y="1148147"/>
                  </a:cubicBezTo>
                  <a:cubicBezTo>
                    <a:pt x="6111608" y="1142548"/>
                    <a:pt x="6108809" y="1141149"/>
                    <a:pt x="6101811" y="1143248"/>
                  </a:cubicBezTo>
                  <a:cubicBezTo>
                    <a:pt x="6099012" y="1143948"/>
                    <a:pt x="6096912" y="1145347"/>
                    <a:pt x="6094113" y="1145347"/>
                  </a:cubicBezTo>
                  <a:cubicBezTo>
                    <a:pt x="6091314" y="1146047"/>
                    <a:pt x="6088515" y="1145347"/>
                    <a:pt x="6085715" y="1145347"/>
                  </a:cubicBezTo>
                  <a:cubicBezTo>
                    <a:pt x="6080817" y="1144648"/>
                    <a:pt x="6077318" y="1140449"/>
                    <a:pt x="6078717" y="1136950"/>
                  </a:cubicBezTo>
                  <a:cubicBezTo>
                    <a:pt x="6079417" y="1134850"/>
                    <a:pt x="6080118" y="1132051"/>
                    <a:pt x="6081517" y="1129952"/>
                  </a:cubicBezTo>
                  <a:cubicBezTo>
                    <a:pt x="6085715" y="1122954"/>
                    <a:pt x="6089914" y="1115256"/>
                    <a:pt x="6094813" y="1108258"/>
                  </a:cubicBezTo>
                  <a:cubicBezTo>
                    <a:pt x="6099711" y="1100560"/>
                    <a:pt x="6104610" y="1092163"/>
                    <a:pt x="6105310" y="1083065"/>
                  </a:cubicBezTo>
                  <a:cubicBezTo>
                    <a:pt x="6107409" y="1066270"/>
                    <a:pt x="6113008" y="1050875"/>
                    <a:pt x="6120705" y="1036179"/>
                  </a:cubicBezTo>
                  <a:cubicBezTo>
                    <a:pt x="6126304" y="1025682"/>
                    <a:pt x="6130502" y="1015185"/>
                    <a:pt x="6127703" y="1003289"/>
                  </a:cubicBezTo>
                  <a:cubicBezTo>
                    <a:pt x="6126304" y="998390"/>
                    <a:pt x="6128403" y="993492"/>
                    <a:pt x="6131202" y="989293"/>
                  </a:cubicBezTo>
                  <a:cubicBezTo>
                    <a:pt x="6136101" y="982995"/>
                    <a:pt x="6137500" y="975997"/>
                    <a:pt x="6134701" y="968299"/>
                  </a:cubicBezTo>
                  <a:cubicBezTo>
                    <a:pt x="6133302" y="964800"/>
                    <a:pt x="6134701" y="962001"/>
                    <a:pt x="6136801" y="959202"/>
                  </a:cubicBezTo>
                  <a:cubicBezTo>
                    <a:pt x="6140999" y="952903"/>
                    <a:pt x="6146598" y="948705"/>
                    <a:pt x="6155695" y="946605"/>
                  </a:cubicBezTo>
                  <a:cubicBezTo>
                    <a:pt x="6166192" y="944506"/>
                    <a:pt x="6175989" y="940307"/>
                    <a:pt x="6186486" y="936808"/>
                  </a:cubicBezTo>
                  <a:cubicBezTo>
                    <a:pt x="6190685" y="935409"/>
                    <a:pt x="6195584" y="935409"/>
                    <a:pt x="6199782" y="937508"/>
                  </a:cubicBezTo>
                  <a:cubicBezTo>
                    <a:pt x="6204681" y="939607"/>
                    <a:pt x="6208879" y="939607"/>
                    <a:pt x="6210979" y="934709"/>
                  </a:cubicBezTo>
                  <a:cubicBezTo>
                    <a:pt x="6214478" y="928411"/>
                    <a:pt x="6220776" y="926311"/>
                    <a:pt x="6227075" y="927011"/>
                  </a:cubicBezTo>
                  <a:cubicBezTo>
                    <a:pt x="6237572" y="929110"/>
                    <a:pt x="6246668" y="923512"/>
                    <a:pt x="6256466" y="922812"/>
                  </a:cubicBezTo>
                  <a:cubicBezTo>
                    <a:pt x="6257865" y="922812"/>
                    <a:pt x="6259965" y="920713"/>
                    <a:pt x="6259965" y="919313"/>
                  </a:cubicBezTo>
                  <a:cubicBezTo>
                    <a:pt x="6261364" y="915114"/>
                    <a:pt x="6262064" y="911615"/>
                    <a:pt x="6263464" y="907417"/>
                  </a:cubicBezTo>
                  <a:cubicBezTo>
                    <a:pt x="6264863" y="903218"/>
                    <a:pt x="6269762" y="900419"/>
                    <a:pt x="6273961" y="901118"/>
                  </a:cubicBezTo>
                  <a:cubicBezTo>
                    <a:pt x="6286557" y="902518"/>
                    <a:pt x="6299153" y="903218"/>
                    <a:pt x="6311750" y="904617"/>
                  </a:cubicBezTo>
                  <a:cubicBezTo>
                    <a:pt x="6314549" y="904617"/>
                    <a:pt x="6316648" y="906717"/>
                    <a:pt x="6318748" y="908116"/>
                  </a:cubicBezTo>
                  <a:cubicBezTo>
                    <a:pt x="6319447" y="908816"/>
                    <a:pt x="6320147" y="910916"/>
                    <a:pt x="6320147" y="912315"/>
                  </a:cubicBezTo>
                  <a:cubicBezTo>
                    <a:pt x="6320147" y="913715"/>
                    <a:pt x="6318048" y="915114"/>
                    <a:pt x="6317348" y="916514"/>
                  </a:cubicBezTo>
                  <a:cubicBezTo>
                    <a:pt x="6315249" y="920013"/>
                    <a:pt x="6315948" y="922812"/>
                    <a:pt x="6319447" y="925611"/>
                  </a:cubicBezTo>
                  <a:cubicBezTo>
                    <a:pt x="6322247" y="928411"/>
                    <a:pt x="6325746" y="929810"/>
                    <a:pt x="6329245" y="928411"/>
                  </a:cubicBezTo>
                  <a:cubicBezTo>
                    <a:pt x="6338342" y="923512"/>
                    <a:pt x="6349539" y="920713"/>
                    <a:pt x="6355137" y="911615"/>
                  </a:cubicBezTo>
                  <a:cubicBezTo>
                    <a:pt x="6357237" y="908816"/>
                    <a:pt x="6360735" y="908116"/>
                    <a:pt x="6364934" y="909516"/>
                  </a:cubicBezTo>
                  <a:cubicBezTo>
                    <a:pt x="6368433" y="910916"/>
                    <a:pt x="6371932" y="909516"/>
                    <a:pt x="6374731" y="906717"/>
                  </a:cubicBezTo>
                  <a:cubicBezTo>
                    <a:pt x="6377531" y="903218"/>
                    <a:pt x="6384529" y="901118"/>
                    <a:pt x="6383129" y="895520"/>
                  </a:cubicBezTo>
                  <a:cubicBezTo>
                    <a:pt x="6381729" y="889222"/>
                    <a:pt x="6375431" y="889222"/>
                    <a:pt x="6369832" y="889222"/>
                  </a:cubicBezTo>
                  <a:cubicBezTo>
                    <a:pt x="6369133" y="889222"/>
                    <a:pt x="6367733" y="889222"/>
                    <a:pt x="6367034" y="888522"/>
                  </a:cubicBezTo>
                  <a:cubicBezTo>
                    <a:pt x="6364234" y="887822"/>
                    <a:pt x="6362135" y="886423"/>
                    <a:pt x="6360735" y="884323"/>
                  </a:cubicBezTo>
                  <a:cubicBezTo>
                    <a:pt x="6357237" y="875926"/>
                    <a:pt x="6355836" y="866828"/>
                    <a:pt x="6360036" y="857731"/>
                  </a:cubicBezTo>
                  <a:cubicBezTo>
                    <a:pt x="6360735" y="856332"/>
                    <a:pt x="6360735" y="854232"/>
                    <a:pt x="6361435" y="852833"/>
                  </a:cubicBezTo>
                  <a:cubicBezTo>
                    <a:pt x="6364934" y="845835"/>
                    <a:pt x="6365634" y="838837"/>
                    <a:pt x="6365634" y="831139"/>
                  </a:cubicBezTo>
                  <a:cubicBezTo>
                    <a:pt x="6364934" y="821342"/>
                    <a:pt x="6366333" y="811545"/>
                    <a:pt x="6364934" y="801748"/>
                  </a:cubicBezTo>
                  <a:cubicBezTo>
                    <a:pt x="6364234" y="794750"/>
                    <a:pt x="6368433" y="789151"/>
                    <a:pt x="6376131" y="786352"/>
                  </a:cubicBezTo>
                  <a:cubicBezTo>
                    <a:pt x="6381729" y="784253"/>
                    <a:pt x="6388028" y="782853"/>
                    <a:pt x="6393626" y="780054"/>
                  </a:cubicBezTo>
                  <a:cubicBezTo>
                    <a:pt x="6399924" y="777255"/>
                    <a:pt x="6405523" y="776555"/>
                    <a:pt x="6411820" y="777955"/>
                  </a:cubicBezTo>
                  <a:cubicBezTo>
                    <a:pt x="6415319" y="779354"/>
                    <a:pt x="6418818" y="776555"/>
                    <a:pt x="6421617" y="774456"/>
                  </a:cubicBezTo>
                  <a:cubicBezTo>
                    <a:pt x="6424417" y="773056"/>
                    <a:pt x="6427216" y="773756"/>
                    <a:pt x="6427916" y="776555"/>
                  </a:cubicBezTo>
                  <a:cubicBezTo>
                    <a:pt x="6428615" y="782153"/>
                    <a:pt x="6430015" y="787752"/>
                    <a:pt x="6430015" y="793350"/>
                  </a:cubicBezTo>
                  <a:cubicBezTo>
                    <a:pt x="6430715" y="798948"/>
                    <a:pt x="6433514" y="802447"/>
                    <a:pt x="6438413" y="805247"/>
                  </a:cubicBezTo>
                  <a:cubicBezTo>
                    <a:pt x="6443311" y="808046"/>
                    <a:pt x="6449609" y="810145"/>
                    <a:pt x="6454508" y="813644"/>
                  </a:cubicBezTo>
                  <a:cubicBezTo>
                    <a:pt x="6455208" y="814344"/>
                    <a:pt x="6458007" y="812944"/>
                    <a:pt x="6459407" y="812244"/>
                  </a:cubicBezTo>
                  <a:cubicBezTo>
                    <a:pt x="6460806" y="810145"/>
                    <a:pt x="6462906" y="808046"/>
                    <a:pt x="6463605" y="805946"/>
                  </a:cubicBezTo>
                  <a:cubicBezTo>
                    <a:pt x="6465705" y="796149"/>
                    <a:pt x="6467804" y="786352"/>
                    <a:pt x="6469204" y="776555"/>
                  </a:cubicBezTo>
                  <a:cubicBezTo>
                    <a:pt x="6469903" y="769557"/>
                    <a:pt x="6473402" y="766758"/>
                    <a:pt x="6480400" y="764658"/>
                  </a:cubicBezTo>
                  <a:cubicBezTo>
                    <a:pt x="6484599" y="763259"/>
                    <a:pt x="6483899" y="759760"/>
                    <a:pt x="6484599" y="756261"/>
                  </a:cubicBezTo>
                  <a:cubicBezTo>
                    <a:pt x="6484599" y="756261"/>
                    <a:pt x="6485299" y="756261"/>
                    <a:pt x="6485299" y="756261"/>
                  </a:cubicBezTo>
                  <a:cubicBezTo>
                    <a:pt x="6485299" y="755561"/>
                    <a:pt x="6485999" y="755561"/>
                    <a:pt x="6485999" y="754861"/>
                  </a:cubicBezTo>
                  <a:cubicBezTo>
                    <a:pt x="6485999" y="754861"/>
                    <a:pt x="6486699" y="754861"/>
                    <a:pt x="6486699" y="754861"/>
                  </a:cubicBezTo>
                  <a:cubicBezTo>
                    <a:pt x="6486699" y="754861"/>
                    <a:pt x="6486699" y="754161"/>
                    <a:pt x="6487398" y="753462"/>
                  </a:cubicBezTo>
                  <a:cubicBezTo>
                    <a:pt x="6487398" y="754161"/>
                    <a:pt x="6486699" y="754161"/>
                    <a:pt x="6486699" y="754861"/>
                  </a:cubicBezTo>
                  <a:cubicBezTo>
                    <a:pt x="6485999" y="754861"/>
                    <a:pt x="6485999" y="754861"/>
                    <a:pt x="6485299" y="755561"/>
                  </a:cubicBezTo>
                  <a:cubicBezTo>
                    <a:pt x="6485299" y="755561"/>
                    <a:pt x="6485299" y="755561"/>
                    <a:pt x="6485299" y="755561"/>
                  </a:cubicBezTo>
                  <a:cubicBezTo>
                    <a:pt x="6484599" y="755561"/>
                    <a:pt x="6483899" y="754861"/>
                    <a:pt x="6483899" y="754861"/>
                  </a:cubicBezTo>
                  <a:cubicBezTo>
                    <a:pt x="6472003" y="745764"/>
                    <a:pt x="6467804" y="733867"/>
                    <a:pt x="6465705" y="720571"/>
                  </a:cubicBezTo>
                  <a:cubicBezTo>
                    <a:pt x="6465705" y="719871"/>
                    <a:pt x="6466405" y="719171"/>
                    <a:pt x="6466405" y="718472"/>
                  </a:cubicBezTo>
                  <a:cubicBezTo>
                    <a:pt x="6469903" y="712873"/>
                    <a:pt x="6479001" y="710774"/>
                    <a:pt x="6485299" y="713573"/>
                  </a:cubicBezTo>
                  <a:cubicBezTo>
                    <a:pt x="6487398" y="714273"/>
                    <a:pt x="6489498" y="717772"/>
                    <a:pt x="6488098" y="719871"/>
                  </a:cubicBezTo>
                  <a:cubicBezTo>
                    <a:pt x="6483200" y="726869"/>
                    <a:pt x="6484599" y="733867"/>
                    <a:pt x="6488798" y="740865"/>
                  </a:cubicBezTo>
                  <a:cubicBezTo>
                    <a:pt x="6494396" y="749263"/>
                    <a:pt x="6500695" y="757660"/>
                    <a:pt x="6499295" y="768157"/>
                  </a:cubicBezTo>
                  <a:cubicBezTo>
                    <a:pt x="6499295" y="769557"/>
                    <a:pt x="6500695" y="770957"/>
                    <a:pt x="6502094" y="772356"/>
                  </a:cubicBezTo>
                  <a:cubicBezTo>
                    <a:pt x="6508392" y="779354"/>
                    <a:pt x="6504893" y="788451"/>
                    <a:pt x="6508392" y="796149"/>
                  </a:cubicBezTo>
                  <a:cubicBezTo>
                    <a:pt x="6506993" y="801748"/>
                    <a:pt x="6501394" y="805946"/>
                    <a:pt x="6497895" y="810145"/>
                  </a:cubicBezTo>
                  <a:cubicBezTo>
                    <a:pt x="6497196" y="810845"/>
                    <a:pt x="6496496" y="811545"/>
                    <a:pt x="6495796" y="812244"/>
                  </a:cubicBezTo>
                  <a:cubicBezTo>
                    <a:pt x="6492297" y="816443"/>
                    <a:pt x="6490897" y="820642"/>
                    <a:pt x="6490897" y="825541"/>
                  </a:cubicBezTo>
                  <a:cubicBezTo>
                    <a:pt x="6491597" y="838837"/>
                    <a:pt x="6492297" y="851433"/>
                    <a:pt x="6485999" y="864029"/>
                  </a:cubicBezTo>
                  <a:cubicBezTo>
                    <a:pt x="6484599" y="866828"/>
                    <a:pt x="6484599" y="870327"/>
                    <a:pt x="6484599" y="873826"/>
                  </a:cubicBezTo>
                  <a:cubicBezTo>
                    <a:pt x="6484599" y="886423"/>
                    <a:pt x="6483200" y="898319"/>
                    <a:pt x="6483899" y="910916"/>
                  </a:cubicBezTo>
                  <a:cubicBezTo>
                    <a:pt x="6484599" y="921413"/>
                    <a:pt x="6483200" y="930510"/>
                    <a:pt x="6474802" y="938208"/>
                  </a:cubicBezTo>
                  <a:cubicBezTo>
                    <a:pt x="6472703" y="939607"/>
                    <a:pt x="6472703" y="942407"/>
                    <a:pt x="6471303" y="944506"/>
                  </a:cubicBezTo>
                  <a:cubicBezTo>
                    <a:pt x="6469903" y="946605"/>
                    <a:pt x="6467804" y="948005"/>
                    <a:pt x="6465705" y="949405"/>
                  </a:cubicBezTo>
                  <a:cubicBezTo>
                    <a:pt x="6458707" y="955003"/>
                    <a:pt x="6458007" y="955003"/>
                    <a:pt x="6462206" y="959901"/>
                  </a:cubicBezTo>
                  <a:cubicBezTo>
                    <a:pt x="6467804" y="966200"/>
                    <a:pt x="6468504" y="973198"/>
                    <a:pt x="6467104" y="980895"/>
                  </a:cubicBezTo>
                  <a:cubicBezTo>
                    <a:pt x="6466405" y="985094"/>
                    <a:pt x="6464305" y="988593"/>
                    <a:pt x="6462906" y="992792"/>
                  </a:cubicBezTo>
                  <a:cubicBezTo>
                    <a:pt x="6460806" y="998390"/>
                    <a:pt x="6460806" y="1003989"/>
                    <a:pt x="6461506" y="1009587"/>
                  </a:cubicBezTo>
                  <a:cubicBezTo>
                    <a:pt x="6462906" y="1019384"/>
                    <a:pt x="6467804" y="1028481"/>
                    <a:pt x="6470603" y="1037579"/>
                  </a:cubicBezTo>
                  <a:cubicBezTo>
                    <a:pt x="6480400" y="1069069"/>
                    <a:pt x="6500695" y="1095662"/>
                    <a:pt x="6519589" y="1122254"/>
                  </a:cubicBezTo>
                  <a:cubicBezTo>
                    <a:pt x="6525188" y="1129952"/>
                    <a:pt x="6530785" y="1136950"/>
                    <a:pt x="6535684" y="1144648"/>
                  </a:cubicBezTo>
                  <a:cubicBezTo>
                    <a:pt x="6539183" y="1149546"/>
                    <a:pt x="6541983" y="1155145"/>
                    <a:pt x="6546181" y="1158643"/>
                  </a:cubicBezTo>
                  <a:cubicBezTo>
                    <a:pt x="6553179" y="1163542"/>
                    <a:pt x="6556678" y="1169840"/>
                    <a:pt x="6560177" y="1176838"/>
                  </a:cubicBezTo>
                  <a:cubicBezTo>
                    <a:pt x="6563676" y="1183836"/>
                    <a:pt x="6566476" y="1190134"/>
                    <a:pt x="6569274" y="1197132"/>
                  </a:cubicBezTo>
                  <a:cubicBezTo>
                    <a:pt x="6572773" y="1204830"/>
                    <a:pt x="6579771" y="1207629"/>
                    <a:pt x="6586769" y="1211128"/>
                  </a:cubicBezTo>
                  <a:cubicBezTo>
                    <a:pt x="6587470" y="1211128"/>
                    <a:pt x="6588869" y="1211128"/>
                    <a:pt x="6589568" y="1210428"/>
                  </a:cubicBezTo>
                  <a:cubicBezTo>
                    <a:pt x="6595167" y="1206929"/>
                    <a:pt x="6595167" y="1200631"/>
                    <a:pt x="6597966" y="1195033"/>
                  </a:cubicBezTo>
                  <a:cubicBezTo>
                    <a:pt x="6605664" y="1182437"/>
                    <a:pt x="6605664" y="1169140"/>
                    <a:pt x="6600065" y="1154445"/>
                  </a:cubicBezTo>
                  <a:cubicBezTo>
                    <a:pt x="6594468" y="1139749"/>
                    <a:pt x="6592368" y="1135550"/>
                    <a:pt x="6610562" y="1127153"/>
                  </a:cubicBezTo>
                  <a:cubicBezTo>
                    <a:pt x="6611262" y="1127153"/>
                    <a:pt x="6611962" y="1126453"/>
                    <a:pt x="6612662" y="1125753"/>
                  </a:cubicBezTo>
                  <a:cubicBezTo>
                    <a:pt x="6615461" y="1124354"/>
                    <a:pt x="6616161" y="1122254"/>
                    <a:pt x="6614061" y="1119455"/>
                  </a:cubicBezTo>
                  <a:cubicBezTo>
                    <a:pt x="6611962" y="1115956"/>
                    <a:pt x="6609163" y="1112457"/>
                    <a:pt x="6607063" y="1108958"/>
                  </a:cubicBezTo>
                  <a:cubicBezTo>
                    <a:pt x="6605664" y="1106159"/>
                    <a:pt x="6603564" y="1102660"/>
                    <a:pt x="6603564" y="1099861"/>
                  </a:cubicBezTo>
                  <a:cubicBezTo>
                    <a:pt x="6603564" y="1092863"/>
                    <a:pt x="6603564" y="1085165"/>
                    <a:pt x="6604964" y="1078167"/>
                  </a:cubicBezTo>
                  <a:cubicBezTo>
                    <a:pt x="6605664" y="1073268"/>
                    <a:pt x="6609163" y="1069069"/>
                    <a:pt x="6614761" y="1067670"/>
                  </a:cubicBezTo>
                  <a:cubicBezTo>
                    <a:pt x="6618960" y="1066270"/>
                    <a:pt x="6623159" y="1064171"/>
                    <a:pt x="6626658" y="1062072"/>
                  </a:cubicBezTo>
                  <a:cubicBezTo>
                    <a:pt x="6630157" y="1059972"/>
                    <a:pt x="6631556" y="1054374"/>
                    <a:pt x="6628757" y="1050875"/>
                  </a:cubicBezTo>
                  <a:cubicBezTo>
                    <a:pt x="6624558" y="1046676"/>
                    <a:pt x="6621059" y="1041777"/>
                    <a:pt x="6616861" y="1037579"/>
                  </a:cubicBezTo>
                  <a:cubicBezTo>
                    <a:pt x="6604964" y="1026382"/>
                    <a:pt x="6601465" y="1013786"/>
                    <a:pt x="6604264" y="999090"/>
                  </a:cubicBezTo>
                  <a:cubicBezTo>
                    <a:pt x="6604264" y="996991"/>
                    <a:pt x="6607063" y="994891"/>
                    <a:pt x="6609863" y="994891"/>
                  </a:cubicBezTo>
                  <a:cubicBezTo>
                    <a:pt x="6611962" y="994891"/>
                    <a:pt x="6613362" y="995591"/>
                    <a:pt x="6615461" y="995591"/>
                  </a:cubicBezTo>
                  <a:cubicBezTo>
                    <a:pt x="6621059" y="995591"/>
                    <a:pt x="6625958" y="989293"/>
                    <a:pt x="6623859" y="985794"/>
                  </a:cubicBezTo>
                  <a:cubicBezTo>
                    <a:pt x="6620360" y="980195"/>
                    <a:pt x="6615461" y="975297"/>
                    <a:pt x="6612662" y="968999"/>
                  </a:cubicBezTo>
                  <a:cubicBezTo>
                    <a:pt x="6609863" y="963400"/>
                    <a:pt x="6606364" y="962001"/>
                    <a:pt x="6600065" y="962701"/>
                  </a:cubicBezTo>
                  <a:cubicBezTo>
                    <a:pt x="6598666" y="962701"/>
                    <a:pt x="6596566" y="962001"/>
                    <a:pt x="6595867" y="960601"/>
                  </a:cubicBezTo>
                  <a:cubicBezTo>
                    <a:pt x="6592368" y="953603"/>
                    <a:pt x="6588169" y="947305"/>
                    <a:pt x="6592368" y="939607"/>
                  </a:cubicBezTo>
                  <a:cubicBezTo>
                    <a:pt x="6593067" y="937508"/>
                    <a:pt x="6593067" y="934709"/>
                    <a:pt x="6593067" y="932609"/>
                  </a:cubicBezTo>
                  <a:cubicBezTo>
                    <a:pt x="6592368" y="930510"/>
                    <a:pt x="6591668" y="927711"/>
                    <a:pt x="6589568" y="926311"/>
                  </a:cubicBezTo>
                  <a:cubicBezTo>
                    <a:pt x="6586069" y="922112"/>
                    <a:pt x="6580472" y="920713"/>
                    <a:pt x="6575573" y="920013"/>
                  </a:cubicBezTo>
                  <a:cubicBezTo>
                    <a:pt x="6574173" y="920013"/>
                    <a:pt x="6572074" y="920713"/>
                    <a:pt x="6570674" y="922112"/>
                  </a:cubicBezTo>
                  <a:cubicBezTo>
                    <a:pt x="6569274" y="923512"/>
                    <a:pt x="6567875" y="925611"/>
                    <a:pt x="6566476" y="927711"/>
                  </a:cubicBezTo>
                  <a:cubicBezTo>
                    <a:pt x="6566476" y="927711"/>
                    <a:pt x="6566476" y="927711"/>
                    <a:pt x="6566476" y="927711"/>
                  </a:cubicBezTo>
                  <a:cubicBezTo>
                    <a:pt x="6566476" y="928411"/>
                    <a:pt x="6566476" y="928411"/>
                    <a:pt x="6567175" y="928411"/>
                  </a:cubicBezTo>
                  <a:cubicBezTo>
                    <a:pt x="6567875" y="928411"/>
                    <a:pt x="6568575" y="928411"/>
                    <a:pt x="6568575" y="928411"/>
                  </a:cubicBezTo>
                  <a:cubicBezTo>
                    <a:pt x="6568575" y="929810"/>
                    <a:pt x="6567875" y="929110"/>
                    <a:pt x="6567175" y="928411"/>
                  </a:cubicBezTo>
                  <a:cubicBezTo>
                    <a:pt x="6566476" y="928411"/>
                    <a:pt x="6566476" y="928411"/>
                    <a:pt x="6565775" y="928411"/>
                  </a:cubicBezTo>
                  <a:cubicBezTo>
                    <a:pt x="6565775" y="928411"/>
                    <a:pt x="6565775" y="927711"/>
                    <a:pt x="6566476" y="927711"/>
                  </a:cubicBezTo>
                  <a:cubicBezTo>
                    <a:pt x="6561577" y="925611"/>
                    <a:pt x="6558078" y="922112"/>
                    <a:pt x="6555979" y="917214"/>
                  </a:cubicBezTo>
                  <a:cubicBezTo>
                    <a:pt x="6551779" y="908816"/>
                    <a:pt x="6551080" y="899719"/>
                    <a:pt x="6551779" y="890621"/>
                  </a:cubicBezTo>
                  <a:cubicBezTo>
                    <a:pt x="6552480" y="876626"/>
                    <a:pt x="6551779" y="862630"/>
                    <a:pt x="6542682" y="850033"/>
                  </a:cubicBezTo>
                  <a:cubicBezTo>
                    <a:pt x="6541983" y="848634"/>
                    <a:pt x="6541282" y="847234"/>
                    <a:pt x="6541282" y="845135"/>
                  </a:cubicBezTo>
                  <a:cubicBezTo>
                    <a:pt x="6538484" y="836037"/>
                    <a:pt x="6543382" y="829040"/>
                    <a:pt x="6553879" y="826940"/>
                  </a:cubicBezTo>
                  <a:cubicBezTo>
                    <a:pt x="6555278" y="826240"/>
                    <a:pt x="6557378" y="827640"/>
                    <a:pt x="6559478" y="826940"/>
                  </a:cubicBezTo>
                  <a:cubicBezTo>
                    <a:pt x="6565076" y="826240"/>
                    <a:pt x="6565775" y="825541"/>
                    <a:pt x="6567175" y="821342"/>
                  </a:cubicBezTo>
                  <a:cubicBezTo>
                    <a:pt x="6567875" y="817143"/>
                    <a:pt x="6568575" y="813644"/>
                    <a:pt x="6571374" y="810145"/>
                  </a:cubicBezTo>
                  <a:cubicBezTo>
                    <a:pt x="6572773" y="808046"/>
                    <a:pt x="6576973" y="808046"/>
                    <a:pt x="6577672" y="810145"/>
                  </a:cubicBezTo>
                  <a:cubicBezTo>
                    <a:pt x="6579771" y="813644"/>
                    <a:pt x="6581871" y="817143"/>
                    <a:pt x="6584670" y="820642"/>
                  </a:cubicBezTo>
                  <a:cubicBezTo>
                    <a:pt x="6585370" y="821342"/>
                    <a:pt x="6588169" y="822042"/>
                    <a:pt x="6589568" y="822042"/>
                  </a:cubicBezTo>
                  <a:cubicBezTo>
                    <a:pt x="6590969" y="822042"/>
                    <a:pt x="6593067" y="820642"/>
                    <a:pt x="6593067" y="819242"/>
                  </a:cubicBezTo>
                  <a:cubicBezTo>
                    <a:pt x="6594468" y="815044"/>
                    <a:pt x="6595167" y="811545"/>
                    <a:pt x="6595867" y="807346"/>
                  </a:cubicBezTo>
                  <a:cubicBezTo>
                    <a:pt x="6597266" y="801748"/>
                    <a:pt x="6600765" y="796849"/>
                    <a:pt x="6604964" y="792650"/>
                  </a:cubicBezTo>
                  <a:cubicBezTo>
                    <a:pt x="6610562" y="787052"/>
                    <a:pt x="6618260" y="784253"/>
                    <a:pt x="6626658" y="783553"/>
                  </a:cubicBezTo>
                  <a:cubicBezTo>
                    <a:pt x="6632256" y="782853"/>
                    <a:pt x="6637155" y="786352"/>
                    <a:pt x="6641353" y="789151"/>
                  </a:cubicBezTo>
                  <a:cubicBezTo>
                    <a:pt x="6645552" y="791950"/>
                    <a:pt x="6650451" y="794750"/>
                    <a:pt x="6654650" y="797549"/>
                  </a:cubicBezTo>
                  <a:cubicBezTo>
                    <a:pt x="6656049" y="798249"/>
                    <a:pt x="6657449" y="799648"/>
                    <a:pt x="6659548" y="800348"/>
                  </a:cubicBezTo>
                  <a:cubicBezTo>
                    <a:pt x="6662347" y="801048"/>
                    <a:pt x="6665147" y="801048"/>
                    <a:pt x="6667246" y="801748"/>
                  </a:cubicBezTo>
                  <a:cubicBezTo>
                    <a:pt x="6669345" y="801748"/>
                    <a:pt x="6672145" y="798948"/>
                    <a:pt x="6672145" y="796849"/>
                  </a:cubicBezTo>
                  <a:cubicBezTo>
                    <a:pt x="6672145" y="791251"/>
                    <a:pt x="6667246" y="786352"/>
                    <a:pt x="6668646" y="780054"/>
                  </a:cubicBezTo>
                  <a:cubicBezTo>
                    <a:pt x="6670045" y="774456"/>
                    <a:pt x="6671445" y="768857"/>
                    <a:pt x="6672844" y="763259"/>
                  </a:cubicBezTo>
                  <a:cubicBezTo>
                    <a:pt x="6674944" y="755561"/>
                    <a:pt x="6676343" y="747163"/>
                    <a:pt x="6677043" y="738766"/>
                  </a:cubicBezTo>
                  <a:cubicBezTo>
                    <a:pt x="6678443" y="726869"/>
                    <a:pt x="6681942" y="714973"/>
                    <a:pt x="6689640" y="703776"/>
                  </a:cubicBezTo>
                  <a:cubicBezTo>
                    <a:pt x="6693838" y="697478"/>
                    <a:pt x="6697337" y="691180"/>
                    <a:pt x="6700137" y="684182"/>
                  </a:cubicBezTo>
                  <a:cubicBezTo>
                    <a:pt x="6705035" y="673685"/>
                    <a:pt x="6712732" y="664587"/>
                    <a:pt x="6721830" y="656190"/>
                  </a:cubicBezTo>
                  <a:cubicBezTo>
                    <a:pt x="6725329" y="653391"/>
                    <a:pt x="6729528" y="651991"/>
                    <a:pt x="6734427" y="651991"/>
                  </a:cubicBezTo>
                  <a:cubicBezTo>
                    <a:pt x="6740724" y="651991"/>
                    <a:pt x="6747023" y="652691"/>
                    <a:pt x="6753321" y="652691"/>
                  </a:cubicBezTo>
                  <a:cubicBezTo>
                    <a:pt x="6756120" y="652691"/>
                    <a:pt x="6758920" y="652691"/>
                    <a:pt x="6761018" y="651991"/>
                  </a:cubicBezTo>
                  <a:cubicBezTo>
                    <a:pt x="6762419" y="651291"/>
                    <a:pt x="6764517" y="649892"/>
                    <a:pt x="6764517" y="648492"/>
                  </a:cubicBezTo>
                  <a:cubicBezTo>
                    <a:pt x="6765217" y="637995"/>
                    <a:pt x="6765918" y="626799"/>
                    <a:pt x="6754720" y="619101"/>
                  </a:cubicBezTo>
                  <a:cubicBezTo>
                    <a:pt x="6751922" y="617001"/>
                    <a:pt x="6751221" y="613502"/>
                    <a:pt x="6749122" y="610703"/>
                  </a:cubicBezTo>
                  <a:cubicBezTo>
                    <a:pt x="6747722" y="608604"/>
                    <a:pt x="6746323" y="605805"/>
                    <a:pt x="6744223" y="605105"/>
                  </a:cubicBezTo>
                  <a:cubicBezTo>
                    <a:pt x="6733726" y="601606"/>
                    <a:pt x="6726728" y="593908"/>
                    <a:pt x="6715532" y="591809"/>
                  </a:cubicBezTo>
                  <a:cubicBezTo>
                    <a:pt x="6715532" y="591809"/>
                    <a:pt x="6715532" y="591809"/>
                    <a:pt x="6715532" y="592509"/>
                  </a:cubicBezTo>
                  <a:lnTo>
                    <a:pt x="6713433" y="593208"/>
                  </a:lnTo>
                  <a:lnTo>
                    <a:pt x="6714832" y="591809"/>
                  </a:lnTo>
                  <a:cubicBezTo>
                    <a:pt x="6714832" y="591809"/>
                    <a:pt x="6714832" y="591809"/>
                    <a:pt x="6715532" y="591809"/>
                  </a:cubicBezTo>
                  <a:cubicBezTo>
                    <a:pt x="6714832" y="589010"/>
                    <a:pt x="6714132" y="585511"/>
                    <a:pt x="6712732" y="582711"/>
                  </a:cubicBezTo>
                  <a:cubicBezTo>
                    <a:pt x="6710633" y="576413"/>
                    <a:pt x="6706435" y="572214"/>
                    <a:pt x="6698736" y="572914"/>
                  </a:cubicBezTo>
                  <a:cubicBezTo>
                    <a:pt x="6696638" y="572914"/>
                    <a:pt x="6695237" y="572914"/>
                    <a:pt x="6694538" y="570815"/>
                  </a:cubicBezTo>
                  <a:cubicBezTo>
                    <a:pt x="6693838" y="569415"/>
                    <a:pt x="6693838" y="568016"/>
                    <a:pt x="6692439" y="565916"/>
                  </a:cubicBezTo>
                  <a:cubicBezTo>
                    <a:pt x="6688940" y="558918"/>
                    <a:pt x="6686141" y="556819"/>
                    <a:pt x="6677743" y="558218"/>
                  </a:cubicBezTo>
                  <a:cubicBezTo>
                    <a:pt x="6669345" y="559618"/>
                    <a:pt x="6664447" y="555419"/>
                    <a:pt x="6659548" y="550521"/>
                  </a:cubicBezTo>
                  <a:cubicBezTo>
                    <a:pt x="6657449" y="548421"/>
                    <a:pt x="6658848" y="544922"/>
                    <a:pt x="6660948" y="544223"/>
                  </a:cubicBezTo>
                  <a:cubicBezTo>
                    <a:pt x="6664447" y="543523"/>
                    <a:pt x="6667946" y="542123"/>
                    <a:pt x="6671445" y="541423"/>
                  </a:cubicBezTo>
                  <a:cubicBezTo>
                    <a:pt x="6681942" y="538624"/>
                    <a:pt x="6686141" y="532326"/>
                    <a:pt x="6686840" y="523229"/>
                  </a:cubicBezTo>
                  <a:cubicBezTo>
                    <a:pt x="6687540" y="513432"/>
                    <a:pt x="6687540" y="503634"/>
                    <a:pt x="6687540" y="493837"/>
                  </a:cubicBezTo>
                  <a:cubicBezTo>
                    <a:pt x="6687540" y="490338"/>
                    <a:pt x="6686141" y="487539"/>
                    <a:pt x="6684741" y="484740"/>
                  </a:cubicBezTo>
                  <a:cubicBezTo>
                    <a:pt x="6682642" y="481241"/>
                    <a:pt x="6679842" y="477742"/>
                    <a:pt x="6678443" y="473543"/>
                  </a:cubicBezTo>
                  <a:cubicBezTo>
                    <a:pt x="6675644" y="467945"/>
                    <a:pt x="6671445" y="463746"/>
                    <a:pt x="6664447" y="463046"/>
                  </a:cubicBezTo>
                  <a:cubicBezTo>
                    <a:pt x="6657449" y="462346"/>
                    <a:pt x="6653250" y="458148"/>
                    <a:pt x="6649051" y="453249"/>
                  </a:cubicBezTo>
                  <a:cubicBezTo>
                    <a:pt x="6647652" y="451150"/>
                    <a:pt x="6646252" y="449050"/>
                    <a:pt x="6647652" y="446251"/>
                  </a:cubicBezTo>
                  <a:cubicBezTo>
                    <a:pt x="6649051" y="444152"/>
                    <a:pt x="6649751" y="441353"/>
                    <a:pt x="6651151" y="439253"/>
                  </a:cubicBezTo>
                  <a:cubicBezTo>
                    <a:pt x="6653250" y="435055"/>
                    <a:pt x="6657449" y="435055"/>
                    <a:pt x="6658848" y="437854"/>
                  </a:cubicBezTo>
                  <a:cubicBezTo>
                    <a:pt x="6660948" y="443452"/>
                    <a:pt x="6665147" y="447651"/>
                    <a:pt x="6671445" y="450450"/>
                  </a:cubicBezTo>
                  <a:cubicBezTo>
                    <a:pt x="6687540" y="458148"/>
                    <a:pt x="6688940" y="457448"/>
                    <a:pt x="6697337" y="442052"/>
                  </a:cubicBezTo>
                  <a:cubicBezTo>
                    <a:pt x="6698037" y="440653"/>
                    <a:pt x="6698736" y="438553"/>
                    <a:pt x="6699437" y="437854"/>
                  </a:cubicBezTo>
                  <a:cubicBezTo>
                    <a:pt x="6702936" y="433655"/>
                    <a:pt x="6707834" y="431556"/>
                    <a:pt x="6712732" y="430156"/>
                  </a:cubicBezTo>
                  <a:cubicBezTo>
                    <a:pt x="6716932" y="429456"/>
                    <a:pt x="6719730" y="432255"/>
                    <a:pt x="6721830" y="434355"/>
                  </a:cubicBezTo>
                  <a:cubicBezTo>
                    <a:pt x="6725329" y="437154"/>
                    <a:pt x="6728128" y="439953"/>
                    <a:pt x="6730928" y="443452"/>
                  </a:cubicBezTo>
                  <a:cubicBezTo>
                    <a:pt x="6735826" y="448351"/>
                    <a:pt x="6742824" y="449750"/>
                    <a:pt x="6748423" y="446251"/>
                  </a:cubicBezTo>
                  <a:cubicBezTo>
                    <a:pt x="6754020" y="442752"/>
                    <a:pt x="6759619" y="442052"/>
                    <a:pt x="6765918" y="442052"/>
                  </a:cubicBezTo>
                  <a:cubicBezTo>
                    <a:pt x="6770816" y="442052"/>
                    <a:pt x="6775014" y="442752"/>
                    <a:pt x="6779913" y="442752"/>
                  </a:cubicBezTo>
                  <a:cubicBezTo>
                    <a:pt x="6783412" y="442752"/>
                    <a:pt x="6786911" y="442052"/>
                    <a:pt x="6790410" y="440653"/>
                  </a:cubicBezTo>
                  <a:cubicBezTo>
                    <a:pt x="6791810" y="439953"/>
                    <a:pt x="6793909" y="439253"/>
                    <a:pt x="6795309" y="437854"/>
                  </a:cubicBezTo>
                  <a:cubicBezTo>
                    <a:pt x="6796708" y="436454"/>
                    <a:pt x="6798108" y="435055"/>
                    <a:pt x="6798108" y="433655"/>
                  </a:cubicBezTo>
                  <a:cubicBezTo>
                    <a:pt x="6796708" y="425957"/>
                    <a:pt x="6797408" y="416860"/>
                    <a:pt x="6784812" y="415460"/>
                  </a:cubicBezTo>
                  <a:cubicBezTo>
                    <a:pt x="6781313" y="415460"/>
                    <a:pt x="6779213" y="411261"/>
                    <a:pt x="6778513" y="408462"/>
                  </a:cubicBezTo>
                  <a:cubicBezTo>
                    <a:pt x="6777814" y="407063"/>
                    <a:pt x="6778513" y="404963"/>
                    <a:pt x="6778513" y="403564"/>
                  </a:cubicBezTo>
                  <a:cubicBezTo>
                    <a:pt x="6779213" y="395866"/>
                    <a:pt x="6777114" y="388868"/>
                    <a:pt x="6768716" y="384669"/>
                  </a:cubicBezTo>
                  <a:cubicBezTo>
                    <a:pt x="6765217" y="382570"/>
                    <a:pt x="6762419" y="379071"/>
                    <a:pt x="6759619" y="375572"/>
                  </a:cubicBezTo>
                  <a:cubicBezTo>
                    <a:pt x="6756120" y="372073"/>
                    <a:pt x="6756120" y="369973"/>
                    <a:pt x="6759619" y="367174"/>
                  </a:cubicBezTo>
                  <a:cubicBezTo>
                    <a:pt x="6766617" y="362276"/>
                    <a:pt x="6769416" y="355977"/>
                    <a:pt x="6771515" y="348280"/>
                  </a:cubicBezTo>
                  <a:cubicBezTo>
                    <a:pt x="6772215" y="345480"/>
                    <a:pt x="6772215" y="343381"/>
                    <a:pt x="6770116" y="341282"/>
                  </a:cubicBezTo>
                  <a:cubicBezTo>
                    <a:pt x="6762419" y="333584"/>
                    <a:pt x="6759619" y="324487"/>
                    <a:pt x="6759619" y="313990"/>
                  </a:cubicBezTo>
                  <a:cubicBezTo>
                    <a:pt x="6759619" y="310491"/>
                    <a:pt x="6758219" y="309791"/>
                    <a:pt x="6754720" y="309791"/>
                  </a:cubicBezTo>
                  <a:cubicBezTo>
                    <a:pt x="6752621" y="309791"/>
                    <a:pt x="6751221" y="310491"/>
                    <a:pt x="6749122" y="310491"/>
                  </a:cubicBezTo>
                  <a:cubicBezTo>
                    <a:pt x="6739325" y="308391"/>
                    <a:pt x="6730227" y="304892"/>
                    <a:pt x="6720431" y="304193"/>
                  </a:cubicBezTo>
                  <a:cubicBezTo>
                    <a:pt x="6716932" y="304193"/>
                    <a:pt x="6714132" y="301393"/>
                    <a:pt x="6710633" y="299994"/>
                  </a:cubicBezTo>
                  <a:cubicBezTo>
                    <a:pt x="6705035" y="297195"/>
                    <a:pt x="6700137" y="298594"/>
                    <a:pt x="6695938" y="302093"/>
                  </a:cubicBezTo>
                  <a:cubicBezTo>
                    <a:pt x="6690339" y="306992"/>
                    <a:pt x="6685441" y="313290"/>
                    <a:pt x="6676343" y="314690"/>
                  </a:cubicBezTo>
                  <a:cubicBezTo>
                    <a:pt x="6674944" y="314690"/>
                    <a:pt x="6673544" y="316789"/>
                    <a:pt x="6672844" y="318188"/>
                  </a:cubicBezTo>
                  <a:cubicBezTo>
                    <a:pt x="6670745" y="320988"/>
                    <a:pt x="6670045" y="325186"/>
                    <a:pt x="6672145" y="327286"/>
                  </a:cubicBezTo>
                  <a:cubicBezTo>
                    <a:pt x="6676343" y="331485"/>
                    <a:pt x="6680542" y="335683"/>
                    <a:pt x="6684741" y="340582"/>
                  </a:cubicBezTo>
                  <a:cubicBezTo>
                    <a:pt x="6686840" y="343381"/>
                    <a:pt x="6686840" y="346880"/>
                    <a:pt x="6685441" y="349679"/>
                  </a:cubicBezTo>
                  <a:cubicBezTo>
                    <a:pt x="6684741" y="351079"/>
                    <a:pt x="6682642" y="351779"/>
                    <a:pt x="6681242" y="352478"/>
                  </a:cubicBezTo>
                  <a:cubicBezTo>
                    <a:pt x="6680542" y="352478"/>
                    <a:pt x="6679143" y="352478"/>
                    <a:pt x="6679143" y="352478"/>
                  </a:cubicBezTo>
                  <a:cubicBezTo>
                    <a:pt x="6672844" y="339882"/>
                    <a:pt x="6659548" y="333584"/>
                    <a:pt x="6652550" y="321687"/>
                  </a:cubicBezTo>
                  <a:cubicBezTo>
                    <a:pt x="6642753" y="313990"/>
                    <a:pt x="6632956" y="306992"/>
                    <a:pt x="6618960" y="309791"/>
                  </a:cubicBezTo>
                  <a:cubicBezTo>
                    <a:pt x="6614061" y="310491"/>
                    <a:pt x="6607763" y="311191"/>
                    <a:pt x="6602865" y="309091"/>
                  </a:cubicBezTo>
                  <a:cubicBezTo>
                    <a:pt x="6595167" y="306292"/>
                    <a:pt x="6586769" y="306992"/>
                    <a:pt x="6579071" y="306992"/>
                  </a:cubicBezTo>
                  <a:cubicBezTo>
                    <a:pt x="6569274" y="306992"/>
                    <a:pt x="6559478" y="306292"/>
                    <a:pt x="6549680" y="303493"/>
                  </a:cubicBezTo>
                  <a:cubicBezTo>
                    <a:pt x="6541282" y="300694"/>
                    <a:pt x="6531486" y="299994"/>
                    <a:pt x="6523088" y="303493"/>
                  </a:cubicBezTo>
                  <a:cubicBezTo>
                    <a:pt x="6516090" y="306292"/>
                    <a:pt x="6511192" y="304193"/>
                    <a:pt x="6505593" y="299994"/>
                  </a:cubicBezTo>
                  <a:cubicBezTo>
                    <a:pt x="6500695" y="296495"/>
                    <a:pt x="6494396" y="294395"/>
                    <a:pt x="6488098" y="293696"/>
                  </a:cubicBezTo>
                  <a:cubicBezTo>
                    <a:pt x="6468504" y="291596"/>
                    <a:pt x="6448910" y="285998"/>
                    <a:pt x="6428615" y="287398"/>
                  </a:cubicBezTo>
                  <a:cubicBezTo>
                    <a:pt x="6425816" y="287398"/>
                    <a:pt x="6423018" y="287398"/>
                    <a:pt x="6420218" y="286698"/>
                  </a:cubicBezTo>
                  <a:cubicBezTo>
                    <a:pt x="6406922" y="283199"/>
                    <a:pt x="6395026" y="286698"/>
                    <a:pt x="6383129" y="291596"/>
                  </a:cubicBezTo>
                  <a:cubicBezTo>
                    <a:pt x="6374731" y="295095"/>
                    <a:pt x="6366333" y="299294"/>
                    <a:pt x="6357936" y="299994"/>
                  </a:cubicBezTo>
                  <a:cubicBezTo>
                    <a:pt x="6348139" y="300694"/>
                    <a:pt x="6338342" y="304193"/>
                    <a:pt x="6328545" y="303493"/>
                  </a:cubicBezTo>
                  <a:cubicBezTo>
                    <a:pt x="6324346" y="303493"/>
                    <a:pt x="6319447" y="304193"/>
                    <a:pt x="6315249" y="304892"/>
                  </a:cubicBezTo>
                  <a:cubicBezTo>
                    <a:pt x="6313149" y="304892"/>
                    <a:pt x="6312449" y="306292"/>
                    <a:pt x="6312449" y="308391"/>
                  </a:cubicBezTo>
                  <a:cubicBezTo>
                    <a:pt x="6313149" y="316789"/>
                    <a:pt x="6322247" y="322387"/>
                    <a:pt x="6320147" y="331485"/>
                  </a:cubicBezTo>
                  <a:cubicBezTo>
                    <a:pt x="6320147" y="332884"/>
                    <a:pt x="6322946" y="335683"/>
                    <a:pt x="6325746" y="336383"/>
                  </a:cubicBezTo>
                  <a:cubicBezTo>
                    <a:pt x="6332744" y="338483"/>
                    <a:pt x="6339742" y="340582"/>
                    <a:pt x="6344640" y="345480"/>
                  </a:cubicBezTo>
                  <a:cubicBezTo>
                    <a:pt x="6350239" y="351079"/>
                    <a:pt x="6355137" y="356677"/>
                    <a:pt x="6360036" y="362276"/>
                  </a:cubicBezTo>
                  <a:cubicBezTo>
                    <a:pt x="6362135" y="364375"/>
                    <a:pt x="6362135" y="369274"/>
                    <a:pt x="6359335" y="371373"/>
                  </a:cubicBezTo>
                  <a:cubicBezTo>
                    <a:pt x="6356537" y="373472"/>
                    <a:pt x="6353738" y="375572"/>
                    <a:pt x="6350938" y="377671"/>
                  </a:cubicBezTo>
                  <a:cubicBezTo>
                    <a:pt x="6346740" y="380470"/>
                    <a:pt x="6341141" y="380470"/>
                    <a:pt x="6339042" y="376971"/>
                  </a:cubicBezTo>
                  <a:cubicBezTo>
                    <a:pt x="6333443" y="367174"/>
                    <a:pt x="6324346" y="362975"/>
                    <a:pt x="6312449" y="362276"/>
                  </a:cubicBezTo>
                  <a:cubicBezTo>
                    <a:pt x="6310350" y="362276"/>
                    <a:pt x="6308950" y="362276"/>
                    <a:pt x="6306851" y="361576"/>
                  </a:cubicBezTo>
                  <a:cubicBezTo>
                    <a:pt x="6304752" y="360176"/>
                    <a:pt x="6301952" y="359476"/>
                    <a:pt x="6300553" y="357377"/>
                  </a:cubicBezTo>
                  <a:cubicBezTo>
                    <a:pt x="6298453" y="354578"/>
                    <a:pt x="6297054" y="351779"/>
                    <a:pt x="6294955" y="348979"/>
                  </a:cubicBezTo>
                  <a:cubicBezTo>
                    <a:pt x="6293555" y="346880"/>
                    <a:pt x="6294255" y="346180"/>
                    <a:pt x="6295654" y="344781"/>
                  </a:cubicBezTo>
                  <a:cubicBezTo>
                    <a:pt x="6301253" y="339882"/>
                    <a:pt x="6299853" y="334284"/>
                    <a:pt x="6296354" y="329385"/>
                  </a:cubicBezTo>
                  <a:cubicBezTo>
                    <a:pt x="6292155" y="323787"/>
                    <a:pt x="6285857" y="323087"/>
                    <a:pt x="6279559" y="323787"/>
                  </a:cubicBezTo>
                  <a:cubicBezTo>
                    <a:pt x="6276060" y="323787"/>
                    <a:pt x="6270462" y="329385"/>
                    <a:pt x="6270462" y="332184"/>
                  </a:cubicBezTo>
                  <a:cubicBezTo>
                    <a:pt x="6270462" y="338483"/>
                    <a:pt x="6270462" y="345480"/>
                    <a:pt x="6270462" y="351779"/>
                  </a:cubicBezTo>
                  <a:cubicBezTo>
                    <a:pt x="6270462" y="355977"/>
                    <a:pt x="6266963" y="359476"/>
                    <a:pt x="6262064" y="360176"/>
                  </a:cubicBezTo>
                  <a:cubicBezTo>
                    <a:pt x="6252967" y="361576"/>
                    <a:pt x="6243869" y="362276"/>
                    <a:pt x="6235472" y="364375"/>
                  </a:cubicBezTo>
                  <a:cubicBezTo>
                    <a:pt x="6229174" y="365775"/>
                    <a:pt x="6223576" y="367174"/>
                    <a:pt x="6216578" y="365775"/>
                  </a:cubicBezTo>
                  <a:cubicBezTo>
                    <a:pt x="6215178" y="365075"/>
                    <a:pt x="6213079" y="365775"/>
                    <a:pt x="6211679" y="366474"/>
                  </a:cubicBezTo>
                  <a:cubicBezTo>
                    <a:pt x="6201182" y="371373"/>
                    <a:pt x="6190685" y="376272"/>
                    <a:pt x="6180887" y="381870"/>
                  </a:cubicBezTo>
                  <a:cubicBezTo>
                    <a:pt x="6166192" y="389568"/>
                    <a:pt x="6150797" y="393766"/>
                    <a:pt x="6134001" y="392367"/>
                  </a:cubicBezTo>
                  <a:cubicBezTo>
                    <a:pt x="6130502" y="392367"/>
                    <a:pt x="6127703" y="390267"/>
                    <a:pt x="6125604" y="386769"/>
                  </a:cubicBezTo>
                  <a:cubicBezTo>
                    <a:pt x="6125604" y="386069"/>
                    <a:pt x="6124904" y="385369"/>
                    <a:pt x="6124204" y="384669"/>
                  </a:cubicBezTo>
                  <a:cubicBezTo>
                    <a:pt x="6120705" y="369274"/>
                    <a:pt x="6110908" y="358077"/>
                    <a:pt x="6096212" y="349679"/>
                  </a:cubicBezTo>
                  <a:cubicBezTo>
                    <a:pt x="6094813" y="348979"/>
                    <a:pt x="6093413" y="347580"/>
                    <a:pt x="6092014" y="346180"/>
                  </a:cubicBezTo>
                  <a:cubicBezTo>
                    <a:pt x="6075918" y="337083"/>
                    <a:pt x="6059823" y="330785"/>
                    <a:pt x="6040928" y="340582"/>
                  </a:cubicBezTo>
                  <a:cubicBezTo>
                    <a:pt x="6038130" y="341982"/>
                    <a:pt x="6033930" y="342681"/>
                    <a:pt x="6030431" y="344081"/>
                  </a:cubicBezTo>
                  <a:cubicBezTo>
                    <a:pt x="6015736" y="348979"/>
                    <a:pt x="6002439" y="355278"/>
                    <a:pt x="5989844" y="363675"/>
                  </a:cubicBezTo>
                  <a:cubicBezTo>
                    <a:pt x="5983545" y="367874"/>
                    <a:pt x="5976547" y="372073"/>
                    <a:pt x="5969549" y="375572"/>
                  </a:cubicBezTo>
                  <a:cubicBezTo>
                    <a:pt x="5964651" y="378371"/>
                    <a:pt x="5958353" y="376971"/>
                    <a:pt x="5955553" y="372073"/>
                  </a:cubicBezTo>
                  <a:cubicBezTo>
                    <a:pt x="5952754" y="366474"/>
                    <a:pt x="5948556" y="362975"/>
                    <a:pt x="5942257" y="360176"/>
                  </a:cubicBezTo>
                  <a:cubicBezTo>
                    <a:pt x="5938059" y="358777"/>
                    <a:pt x="5933860" y="356677"/>
                    <a:pt x="5929661" y="355278"/>
                  </a:cubicBezTo>
                  <a:cubicBezTo>
                    <a:pt x="5924762" y="353178"/>
                    <a:pt x="5921263" y="354578"/>
                    <a:pt x="5917065" y="357377"/>
                  </a:cubicBezTo>
                  <a:cubicBezTo>
                    <a:pt x="5912866" y="360176"/>
                    <a:pt x="5912866" y="360176"/>
                    <a:pt x="5908667" y="357377"/>
                  </a:cubicBezTo>
                  <a:cubicBezTo>
                    <a:pt x="5905868" y="355278"/>
                    <a:pt x="5903069" y="353178"/>
                    <a:pt x="5898870" y="354578"/>
                  </a:cubicBezTo>
                  <a:cubicBezTo>
                    <a:pt x="5896071" y="355278"/>
                    <a:pt x="5893271" y="355278"/>
                    <a:pt x="5891173" y="353878"/>
                  </a:cubicBezTo>
                  <a:cubicBezTo>
                    <a:pt x="5886973" y="350379"/>
                    <a:pt x="5882075" y="348979"/>
                    <a:pt x="5876476" y="348280"/>
                  </a:cubicBezTo>
                  <a:cubicBezTo>
                    <a:pt x="5874377" y="347580"/>
                    <a:pt x="5874377" y="346180"/>
                    <a:pt x="5875777" y="344081"/>
                  </a:cubicBezTo>
                  <a:cubicBezTo>
                    <a:pt x="5880676" y="337083"/>
                    <a:pt x="5880676" y="332884"/>
                    <a:pt x="5875777" y="329385"/>
                  </a:cubicBezTo>
                  <a:cubicBezTo>
                    <a:pt x="5875077" y="328685"/>
                    <a:pt x="5874377" y="327986"/>
                    <a:pt x="5873678" y="327986"/>
                  </a:cubicBezTo>
                  <a:cubicBezTo>
                    <a:pt x="5863181" y="322387"/>
                    <a:pt x="5852684" y="318188"/>
                    <a:pt x="5840087" y="320988"/>
                  </a:cubicBezTo>
                  <a:cubicBezTo>
                    <a:pt x="5834489" y="322387"/>
                    <a:pt x="5829590" y="323087"/>
                    <a:pt x="5823992" y="324487"/>
                  </a:cubicBezTo>
                  <a:cubicBezTo>
                    <a:pt x="5820493" y="325886"/>
                    <a:pt x="5816994" y="327286"/>
                    <a:pt x="5814895" y="329385"/>
                  </a:cubicBezTo>
                  <a:cubicBezTo>
                    <a:pt x="5809296" y="336383"/>
                    <a:pt x="5802998" y="337083"/>
                    <a:pt x="5793901" y="334984"/>
                  </a:cubicBezTo>
                  <a:cubicBezTo>
                    <a:pt x="5784803" y="332184"/>
                    <a:pt x="5774306" y="332884"/>
                    <a:pt x="5764509" y="333584"/>
                  </a:cubicBezTo>
                  <a:cubicBezTo>
                    <a:pt x="5752613" y="333584"/>
                    <a:pt x="5740716" y="334984"/>
                    <a:pt x="5728819" y="336383"/>
                  </a:cubicBezTo>
                  <a:cubicBezTo>
                    <a:pt x="5716923" y="337783"/>
                    <a:pt x="5705726" y="339182"/>
                    <a:pt x="5693830" y="335683"/>
                  </a:cubicBezTo>
                  <a:cubicBezTo>
                    <a:pt x="5691730" y="334984"/>
                    <a:pt x="5688931" y="336383"/>
                    <a:pt x="5686832" y="337783"/>
                  </a:cubicBezTo>
                  <a:cubicBezTo>
                    <a:pt x="5685432" y="338483"/>
                    <a:pt x="5684732" y="340582"/>
                    <a:pt x="5684732" y="341982"/>
                  </a:cubicBezTo>
                  <a:cubicBezTo>
                    <a:pt x="5684732" y="342681"/>
                    <a:pt x="5685432" y="343381"/>
                    <a:pt x="5686132" y="344081"/>
                  </a:cubicBezTo>
                  <a:cubicBezTo>
                    <a:pt x="5690331" y="345480"/>
                    <a:pt x="5694530" y="346880"/>
                    <a:pt x="5698728" y="348280"/>
                  </a:cubicBezTo>
                  <a:cubicBezTo>
                    <a:pt x="5700128" y="348979"/>
                    <a:pt x="5701528" y="350379"/>
                    <a:pt x="5702227" y="351779"/>
                  </a:cubicBezTo>
                  <a:cubicBezTo>
                    <a:pt x="5702927" y="353178"/>
                    <a:pt x="5700828" y="356677"/>
                    <a:pt x="5698029" y="357377"/>
                  </a:cubicBezTo>
                  <a:cubicBezTo>
                    <a:pt x="5695229" y="358077"/>
                    <a:pt x="5692430" y="358777"/>
                    <a:pt x="5690331" y="360176"/>
                  </a:cubicBezTo>
                  <a:cubicBezTo>
                    <a:pt x="5685432" y="362975"/>
                    <a:pt x="5683333" y="367174"/>
                    <a:pt x="5683333" y="372773"/>
                  </a:cubicBezTo>
                  <a:cubicBezTo>
                    <a:pt x="5683333" y="376971"/>
                    <a:pt x="5686832" y="380470"/>
                    <a:pt x="5691730" y="381170"/>
                  </a:cubicBezTo>
                  <a:cubicBezTo>
                    <a:pt x="5695229" y="381170"/>
                    <a:pt x="5698728" y="381170"/>
                    <a:pt x="5702227" y="381170"/>
                  </a:cubicBezTo>
                  <a:cubicBezTo>
                    <a:pt x="5702227" y="381170"/>
                    <a:pt x="5702227" y="380470"/>
                    <a:pt x="5702227" y="380470"/>
                  </a:cubicBezTo>
                  <a:lnTo>
                    <a:pt x="5702227" y="379071"/>
                  </a:lnTo>
                  <a:lnTo>
                    <a:pt x="5701528" y="381170"/>
                  </a:lnTo>
                  <a:cubicBezTo>
                    <a:pt x="5701528" y="381170"/>
                    <a:pt x="5701528" y="381170"/>
                    <a:pt x="5701528" y="381170"/>
                  </a:cubicBezTo>
                  <a:cubicBezTo>
                    <a:pt x="5700828" y="385369"/>
                    <a:pt x="5700828" y="388868"/>
                    <a:pt x="5703627" y="392367"/>
                  </a:cubicBezTo>
                  <a:cubicBezTo>
                    <a:pt x="5707826" y="397965"/>
                    <a:pt x="5712025" y="402864"/>
                    <a:pt x="5718322" y="407063"/>
                  </a:cubicBezTo>
                  <a:cubicBezTo>
                    <a:pt x="5721122" y="408462"/>
                    <a:pt x="5720422" y="411261"/>
                    <a:pt x="5719023" y="413361"/>
                  </a:cubicBezTo>
                  <a:cubicBezTo>
                    <a:pt x="5717623" y="415460"/>
                    <a:pt x="5714124" y="416860"/>
                    <a:pt x="5712025" y="415460"/>
                  </a:cubicBezTo>
                  <a:cubicBezTo>
                    <a:pt x="5706426" y="411961"/>
                    <a:pt x="5700828" y="410562"/>
                    <a:pt x="5694530" y="414760"/>
                  </a:cubicBezTo>
                  <a:cubicBezTo>
                    <a:pt x="5691031" y="416860"/>
                    <a:pt x="5686832" y="418959"/>
                    <a:pt x="5683333" y="421758"/>
                  </a:cubicBezTo>
                  <a:cubicBezTo>
                    <a:pt x="5678434" y="425257"/>
                    <a:pt x="5674235" y="426657"/>
                    <a:pt x="5667938" y="425257"/>
                  </a:cubicBezTo>
                  <a:cubicBezTo>
                    <a:pt x="5663738" y="424558"/>
                    <a:pt x="5658840" y="423858"/>
                    <a:pt x="5654641" y="424558"/>
                  </a:cubicBezTo>
                  <a:cubicBezTo>
                    <a:pt x="5648343" y="425257"/>
                    <a:pt x="5642045" y="428057"/>
                    <a:pt x="5639946" y="434355"/>
                  </a:cubicBezTo>
                  <a:cubicBezTo>
                    <a:pt x="5637846" y="441353"/>
                    <a:pt x="5633647" y="443452"/>
                    <a:pt x="5626649" y="444152"/>
                  </a:cubicBezTo>
                  <a:cubicBezTo>
                    <a:pt x="5613353" y="445551"/>
                    <a:pt x="5601457" y="442752"/>
                    <a:pt x="5591660" y="434355"/>
                  </a:cubicBezTo>
                  <a:cubicBezTo>
                    <a:pt x="5590960" y="433655"/>
                    <a:pt x="5590260" y="433655"/>
                    <a:pt x="5589560" y="432955"/>
                  </a:cubicBezTo>
                  <a:cubicBezTo>
                    <a:pt x="5588860" y="432955"/>
                    <a:pt x="5587461" y="432955"/>
                    <a:pt x="5587461" y="433655"/>
                  </a:cubicBezTo>
                  <a:cubicBezTo>
                    <a:pt x="5586761" y="434355"/>
                    <a:pt x="5586061" y="435055"/>
                    <a:pt x="5586061" y="435754"/>
                  </a:cubicBezTo>
                  <a:cubicBezTo>
                    <a:pt x="5586061" y="443452"/>
                    <a:pt x="5588161" y="450450"/>
                    <a:pt x="5591660" y="457448"/>
                  </a:cubicBezTo>
                  <a:cubicBezTo>
                    <a:pt x="5595858" y="466545"/>
                    <a:pt x="5600057" y="475643"/>
                    <a:pt x="5601457" y="485440"/>
                  </a:cubicBezTo>
                  <a:cubicBezTo>
                    <a:pt x="5602157" y="488239"/>
                    <a:pt x="5600057" y="489638"/>
                    <a:pt x="5596558" y="489638"/>
                  </a:cubicBezTo>
                  <a:cubicBezTo>
                    <a:pt x="5590960" y="488939"/>
                    <a:pt x="5586061" y="488239"/>
                    <a:pt x="5580463" y="486839"/>
                  </a:cubicBezTo>
                  <a:cubicBezTo>
                    <a:pt x="5564367" y="481941"/>
                    <a:pt x="5553870" y="470744"/>
                    <a:pt x="5540575" y="462346"/>
                  </a:cubicBezTo>
                  <a:cubicBezTo>
                    <a:pt x="5539875" y="462346"/>
                    <a:pt x="5540575" y="460947"/>
                    <a:pt x="5540575" y="460247"/>
                  </a:cubicBezTo>
                  <a:cubicBezTo>
                    <a:pt x="5538475" y="453949"/>
                    <a:pt x="5538475" y="453949"/>
                    <a:pt x="5532177" y="456748"/>
                  </a:cubicBezTo>
                  <a:cubicBezTo>
                    <a:pt x="5526579" y="459547"/>
                    <a:pt x="5523779" y="459547"/>
                    <a:pt x="5520280" y="456048"/>
                  </a:cubicBezTo>
                  <a:cubicBezTo>
                    <a:pt x="5518881" y="454649"/>
                    <a:pt x="5518181" y="451850"/>
                    <a:pt x="5516781" y="449750"/>
                  </a:cubicBezTo>
                  <a:cubicBezTo>
                    <a:pt x="5516781" y="449750"/>
                    <a:pt x="5516082" y="449750"/>
                    <a:pt x="5516082" y="449750"/>
                  </a:cubicBezTo>
                  <a:cubicBezTo>
                    <a:pt x="5516082" y="449750"/>
                    <a:pt x="5515382" y="449750"/>
                    <a:pt x="5515382" y="449050"/>
                  </a:cubicBezTo>
                  <a:cubicBezTo>
                    <a:pt x="5513282" y="449050"/>
                    <a:pt x="5511183" y="449750"/>
                    <a:pt x="5509783" y="446951"/>
                  </a:cubicBezTo>
                  <a:cubicBezTo>
                    <a:pt x="5510483" y="446951"/>
                    <a:pt x="5511183" y="446251"/>
                    <a:pt x="5511883" y="446251"/>
                  </a:cubicBezTo>
                  <a:cubicBezTo>
                    <a:pt x="5513282" y="446951"/>
                    <a:pt x="5513982" y="447651"/>
                    <a:pt x="5515382" y="449050"/>
                  </a:cubicBezTo>
                  <a:cubicBezTo>
                    <a:pt x="5516082" y="449050"/>
                    <a:pt x="5516082" y="449050"/>
                    <a:pt x="5516781" y="449050"/>
                  </a:cubicBezTo>
                  <a:cubicBezTo>
                    <a:pt x="5516781" y="449050"/>
                    <a:pt x="5516781" y="449050"/>
                    <a:pt x="5516781" y="449050"/>
                  </a:cubicBezTo>
                  <a:cubicBezTo>
                    <a:pt x="5519581" y="447651"/>
                    <a:pt x="5523080" y="446251"/>
                    <a:pt x="5525179" y="444852"/>
                  </a:cubicBezTo>
                  <a:cubicBezTo>
                    <a:pt x="5526579" y="444152"/>
                    <a:pt x="5527278" y="442052"/>
                    <a:pt x="5527278" y="440653"/>
                  </a:cubicBezTo>
                  <a:cubicBezTo>
                    <a:pt x="5526579" y="434355"/>
                    <a:pt x="5522380" y="430156"/>
                    <a:pt x="5518181" y="425957"/>
                  </a:cubicBezTo>
                  <a:cubicBezTo>
                    <a:pt x="5515382" y="423158"/>
                    <a:pt x="5510483" y="422458"/>
                    <a:pt x="5505585" y="422458"/>
                  </a:cubicBezTo>
                  <a:cubicBezTo>
                    <a:pt x="5501386" y="422458"/>
                    <a:pt x="5500686" y="421059"/>
                    <a:pt x="5502086" y="417560"/>
                  </a:cubicBezTo>
                  <a:cubicBezTo>
                    <a:pt x="5502785" y="414061"/>
                    <a:pt x="5504185" y="411261"/>
                    <a:pt x="5501386" y="408462"/>
                  </a:cubicBezTo>
                  <a:cubicBezTo>
                    <a:pt x="5494388" y="402164"/>
                    <a:pt x="5487390" y="395866"/>
                    <a:pt x="5480392" y="389568"/>
                  </a:cubicBezTo>
                  <a:cubicBezTo>
                    <a:pt x="5474794" y="384669"/>
                    <a:pt x="5450301" y="378371"/>
                    <a:pt x="5441903" y="379071"/>
                  </a:cubicBezTo>
                  <a:cubicBezTo>
                    <a:pt x="5439804" y="379071"/>
                    <a:pt x="5437704" y="379071"/>
                    <a:pt x="5437005" y="380470"/>
                  </a:cubicBezTo>
                  <a:cubicBezTo>
                    <a:pt x="5433506" y="383270"/>
                    <a:pt x="5430007" y="383969"/>
                    <a:pt x="5425108" y="382570"/>
                  </a:cubicBezTo>
                  <a:cubicBezTo>
                    <a:pt x="5413911" y="379771"/>
                    <a:pt x="5402015" y="378371"/>
                    <a:pt x="5390118" y="381170"/>
                  </a:cubicBezTo>
                  <a:cubicBezTo>
                    <a:pt x="5386619" y="381870"/>
                    <a:pt x="5383820" y="383969"/>
                    <a:pt x="5381021" y="385369"/>
                  </a:cubicBezTo>
                  <a:cubicBezTo>
                    <a:pt x="5375422" y="388868"/>
                    <a:pt x="5374023" y="393067"/>
                    <a:pt x="5376822" y="397965"/>
                  </a:cubicBezTo>
                  <a:cubicBezTo>
                    <a:pt x="5380321" y="403564"/>
                    <a:pt x="5384520" y="409162"/>
                    <a:pt x="5388019" y="414760"/>
                  </a:cubicBezTo>
                  <a:cubicBezTo>
                    <a:pt x="5389418" y="416860"/>
                    <a:pt x="5388019" y="420359"/>
                    <a:pt x="5386619" y="421059"/>
                  </a:cubicBezTo>
                  <a:cubicBezTo>
                    <a:pt x="5376123" y="425257"/>
                    <a:pt x="5364926" y="429456"/>
                    <a:pt x="5354429" y="432955"/>
                  </a:cubicBezTo>
                  <a:cubicBezTo>
                    <a:pt x="5347431" y="435055"/>
                    <a:pt x="5340433" y="434355"/>
                    <a:pt x="5334135" y="429456"/>
                  </a:cubicBezTo>
                  <a:cubicBezTo>
                    <a:pt x="5329936" y="425957"/>
                    <a:pt x="5329236" y="426657"/>
                    <a:pt x="5325038" y="429456"/>
                  </a:cubicBezTo>
                  <a:cubicBezTo>
                    <a:pt x="5312441" y="437154"/>
                    <a:pt x="5301944" y="434355"/>
                    <a:pt x="5299145" y="421758"/>
                  </a:cubicBezTo>
                  <a:cubicBezTo>
                    <a:pt x="5299145" y="420359"/>
                    <a:pt x="5299145" y="418259"/>
                    <a:pt x="5298445" y="416860"/>
                  </a:cubicBezTo>
                  <a:cubicBezTo>
                    <a:pt x="5297745" y="412661"/>
                    <a:pt x="5292147" y="410562"/>
                    <a:pt x="5287948" y="411261"/>
                  </a:cubicBezTo>
                  <a:cubicBezTo>
                    <a:pt x="5273952" y="414061"/>
                    <a:pt x="5259956" y="416160"/>
                    <a:pt x="5245261" y="418959"/>
                  </a:cubicBezTo>
                  <a:cubicBezTo>
                    <a:pt x="5240362" y="420359"/>
                    <a:pt x="5234764" y="421059"/>
                    <a:pt x="5229865" y="423158"/>
                  </a:cubicBezTo>
                  <a:cubicBezTo>
                    <a:pt x="5224267" y="425957"/>
                    <a:pt x="5219368" y="429456"/>
                    <a:pt x="5213770" y="432255"/>
                  </a:cubicBezTo>
                  <a:cubicBezTo>
                    <a:pt x="5208172" y="430156"/>
                    <a:pt x="5202573" y="427357"/>
                    <a:pt x="5196975" y="425257"/>
                  </a:cubicBezTo>
                  <a:cubicBezTo>
                    <a:pt x="5196275" y="425257"/>
                    <a:pt x="5195575" y="425257"/>
                    <a:pt x="5194875" y="425257"/>
                  </a:cubicBezTo>
                  <a:cubicBezTo>
                    <a:pt x="5194875" y="426657"/>
                    <a:pt x="5194176" y="428057"/>
                    <a:pt x="5193476" y="429456"/>
                  </a:cubicBezTo>
                  <a:cubicBezTo>
                    <a:pt x="5189977" y="438553"/>
                    <a:pt x="5179480" y="441353"/>
                    <a:pt x="5172482" y="435055"/>
                  </a:cubicBezTo>
                  <a:cubicBezTo>
                    <a:pt x="5169683" y="432955"/>
                    <a:pt x="5168283" y="430156"/>
                    <a:pt x="5166184" y="427357"/>
                  </a:cubicBezTo>
                  <a:cubicBezTo>
                    <a:pt x="5164784" y="425257"/>
                    <a:pt x="5162685" y="423858"/>
                    <a:pt x="5159885" y="424558"/>
                  </a:cubicBezTo>
                  <a:cubicBezTo>
                    <a:pt x="5155687" y="426657"/>
                    <a:pt x="5151488" y="427357"/>
                    <a:pt x="5147289" y="426657"/>
                  </a:cubicBezTo>
                  <a:cubicBezTo>
                    <a:pt x="5142391" y="425957"/>
                    <a:pt x="5138892" y="428756"/>
                    <a:pt x="5137492" y="432955"/>
                  </a:cubicBezTo>
                  <a:cubicBezTo>
                    <a:pt x="5136792" y="435055"/>
                    <a:pt x="5136093" y="437854"/>
                    <a:pt x="5136093" y="439953"/>
                  </a:cubicBezTo>
                  <a:cubicBezTo>
                    <a:pt x="5136093" y="443452"/>
                    <a:pt x="5137492" y="446251"/>
                    <a:pt x="5140991" y="447651"/>
                  </a:cubicBezTo>
                  <a:cubicBezTo>
                    <a:pt x="5143790" y="449050"/>
                    <a:pt x="5147289" y="449050"/>
                    <a:pt x="5150788" y="449750"/>
                  </a:cubicBezTo>
                  <a:cubicBezTo>
                    <a:pt x="5150788" y="449750"/>
                    <a:pt x="5150788" y="449750"/>
                    <a:pt x="5150788" y="449050"/>
                  </a:cubicBezTo>
                  <a:cubicBezTo>
                    <a:pt x="5150788" y="449050"/>
                    <a:pt x="5151488" y="449050"/>
                    <a:pt x="5151488" y="448351"/>
                  </a:cubicBezTo>
                  <a:cubicBezTo>
                    <a:pt x="5151488" y="446951"/>
                    <a:pt x="5151488" y="446251"/>
                    <a:pt x="5152188" y="444852"/>
                  </a:cubicBezTo>
                  <a:cubicBezTo>
                    <a:pt x="5152887" y="443452"/>
                    <a:pt x="5154287" y="443452"/>
                    <a:pt x="5155687" y="442052"/>
                  </a:cubicBezTo>
                  <a:cubicBezTo>
                    <a:pt x="5155687" y="442752"/>
                    <a:pt x="5156386" y="443452"/>
                    <a:pt x="5156386" y="444152"/>
                  </a:cubicBezTo>
                  <a:cubicBezTo>
                    <a:pt x="5156386" y="444852"/>
                    <a:pt x="5155687" y="445551"/>
                    <a:pt x="5154987" y="446251"/>
                  </a:cubicBezTo>
                  <a:cubicBezTo>
                    <a:pt x="5154287" y="446951"/>
                    <a:pt x="5152887" y="447651"/>
                    <a:pt x="5151488" y="448351"/>
                  </a:cubicBezTo>
                  <a:cubicBezTo>
                    <a:pt x="5151488" y="449050"/>
                    <a:pt x="5151488" y="449050"/>
                    <a:pt x="5151488" y="449750"/>
                  </a:cubicBezTo>
                  <a:cubicBezTo>
                    <a:pt x="5151488" y="449750"/>
                    <a:pt x="5150788" y="449750"/>
                    <a:pt x="5150788" y="449750"/>
                  </a:cubicBezTo>
                  <a:cubicBezTo>
                    <a:pt x="5150089" y="451850"/>
                    <a:pt x="5150089" y="454649"/>
                    <a:pt x="5147989" y="456048"/>
                  </a:cubicBezTo>
                  <a:cubicBezTo>
                    <a:pt x="5143091" y="459547"/>
                    <a:pt x="5139592" y="464446"/>
                    <a:pt x="5136093" y="469344"/>
                  </a:cubicBezTo>
                  <a:cubicBezTo>
                    <a:pt x="5129794" y="479142"/>
                    <a:pt x="5120697" y="482641"/>
                    <a:pt x="5109500" y="483340"/>
                  </a:cubicBezTo>
                  <a:cubicBezTo>
                    <a:pt x="5105301" y="483340"/>
                    <a:pt x="5103902" y="482641"/>
                    <a:pt x="5105301" y="479142"/>
                  </a:cubicBezTo>
                  <a:cubicBezTo>
                    <a:pt x="5108101" y="474943"/>
                    <a:pt x="5108800" y="470044"/>
                    <a:pt x="5109500" y="465146"/>
                  </a:cubicBezTo>
                  <a:cubicBezTo>
                    <a:pt x="5110200" y="459547"/>
                    <a:pt x="5117898" y="458848"/>
                    <a:pt x="5119997" y="453949"/>
                  </a:cubicBezTo>
                  <a:cubicBezTo>
                    <a:pt x="5120697" y="451850"/>
                    <a:pt x="5122796" y="449050"/>
                    <a:pt x="5122097" y="446951"/>
                  </a:cubicBezTo>
                  <a:cubicBezTo>
                    <a:pt x="5119997" y="439253"/>
                    <a:pt x="5122796" y="432255"/>
                    <a:pt x="5126295" y="425957"/>
                  </a:cubicBezTo>
                  <a:cubicBezTo>
                    <a:pt x="5127695" y="423158"/>
                    <a:pt x="5129095" y="419659"/>
                    <a:pt x="5128395" y="416160"/>
                  </a:cubicBezTo>
                  <a:cubicBezTo>
                    <a:pt x="5127695" y="412661"/>
                    <a:pt x="5127695" y="409862"/>
                    <a:pt x="5129794" y="406363"/>
                  </a:cubicBezTo>
                  <a:cubicBezTo>
                    <a:pt x="5133293" y="398665"/>
                    <a:pt x="5138192" y="391667"/>
                    <a:pt x="5140291" y="383969"/>
                  </a:cubicBezTo>
                  <a:cubicBezTo>
                    <a:pt x="5142391" y="376272"/>
                    <a:pt x="5143091" y="367874"/>
                    <a:pt x="5146590" y="360176"/>
                  </a:cubicBezTo>
                  <a:cubicBezTo>
                    <a:pt x="5149388" y="353178"/>
                    <a:pt x="5148689" y="345480"/>
                    <a:pt x="5145190" y="338483"/>
                  </a:cubicBezTo>
                  <a:cubicBezTo>
                    <a:pt x="5141691" y="330785"/>
                    <a:pt x="5136093" y="324487"/>
                    <a:pt x="5133993" y="316089"/>
                  </a:cubicBezTo>
                  <a:cubicBezTo>
                    <a:pt x="5133993" y="314690"/>
                    <a:pt x="5132594" y="312590"/>
                    <a:pt x="5131194" y="311890"/>
                  </a:cubicBezTo>
                  <a:cubicBezTo>
                    <a:pt x="5121397" y="308391"/>
                    <a:pt x="5116498" y="299994"/>
                    <a:pt x="5110200" y="292996"/>
                  </a:cubicBezTo>
                  <a:cubicBezTo>
                    <a:pt x="5108101" y="290896"/>
                    <a:pt x="5105301" y="291596"/>
                    <a:pt x="5103202" y="292996"/>
                  </a:cubicBezTo>
                  <a:cubicBezTo>
                    <a:pt x="5101802" y="294395"/>
                    <a:pt x="5101802" y="300694"/>
                    <a:pt x="5096904" y="295795"/>
                  </a:cubicBezTo>
                  <a:cubicBezTo>
                    <a:pt x="5092005" y="289497"/>
                    <a:pt x="5085007" y="285998"/>
                    <a:pt x="5077310" y="282499"/>
                  </a:cubicBezTo>
                  <a:cubicBezTo>
                    <a:pt x="5071011" y="279700"/>
                    <a:pt x="5064013" y="277600"/>
                    <a:pt x="5057715" y="273402"/>
                  </a:cubicBezTo>
                  <a:cubicBezTo>
                    <a:pt x="5051417" y="269903"/>
                    <a:pt x="5046518" y="268503"/>
                    <a:pt x="5040220" y="272702"/>
                  </a:cubicBezTo>
                  <a:cubicBezTo>
                    <a:pt x="5029724" y="279000"/>
                    <a:pt x="5017827" y="283199"/>
                    <a:pt x="5005930" y="286698"/>
                  </a:cubicBezTo>
                  <a:cubicBezTo>
                    <a:pt x="5003131" y="287398"/>
                    <a:pt x="5001732" y="290197"/>
                    <a:pt x="5003131" y="292996"/>
                  </a:cubicBezTo>
                  <a:cubicBezTo>
                    <a:pt x="5004531" y="295095"/>
                    <a:pt x="5005930" y="297195"/>
                    <a:pt x="5006630" y="299294"/>
                  </a:cubicBezTo>
                  <a:cubicBezTo>
                    <a:pt x="5008730" y="303493"/>
                    <a:pt x="5006630" y="306992"/>
                    <a:pt x="5002431" y="309791"/>
                  </a:cubicBezTo>
                  <a:cubicBezTo>
                    <a:pt x="4997533" y="312590"/>
                    <a:pt x="4991235" y="310491"/>
                    <a:pt x="4990535" y="304892"/>
                  </a:cubicBezTo>
                  <a:cubicBezTo>
                    <a:pt x="4989835" y="300694"/>
                    <a:pt x="4990535" y="296495"/>
                    <a:pt x="4989835" y="292996"/>
                  </a:cubicBezTo>
                  <a:cubicBezTo>
                    <a:pt x="4989135" y="288797"/>
                    <a:pt x="4989135" y="284598"/>
                    <a:pt x="4987736" y="281099"/>
                  </a:cubicBezTo>
                  <a:cubicBezTo>
                    <a:pt x="4987036" y="277600"/>
                    <a:pt x="4981437" y="274101"/>
                    <a:pt x="4977239" y="274801"/>
                  </a:cubicBezTo>
                  <a:cubicBezTo>
                    <a:pt x="4973740" y="275501"/>
                    <a:pt x="4970241" y="276201"/>
                    <a:pt x="4966742" y="277600"/>
                  </a:cubicBezTo>
                  <a:cubicBezTo>
                    <a:pt x="4961144" y="279000"/>
                    <a:pt x="4956245" y="277600"/>
                    <a:pt x="4950647" y="275501"/>
                  </a:cubicBezTo>
                  <a:cubicBezTo>
                    <a:pt x="4947148" y="274101"/>
                    <a:pt x="4944348" y="272002"/>
                    <a:pt x="4945748" y="267803"/>
                  </a:cubicBezTo>
                  <a:cubicBezTo>
                    <a:pt x="4947847" y="260105"/>
                    <a:pt x="4942249" y="255907"/>
                    <a:pt x="4935951" y="251708"/>
                  </a:cubicBezTo>
                  <a:cubicBezTo>
                    <a:pt x="4925454" y="253107"/>
                    <a:pt x="4917056" y="247509"/>
                    <a:pt x="4906559" y="246809"/>
                  </a:cubicBezTo>
                  <a:cubicBezTo>
                    <a:pt x="4904460" y="246809"/>
                    <a:pt x="4901661" y="248209"/>
                    <a:pt x="4899561" y="249608"/>
                  </a:cubicBezTo>
                  <a:cubicBezTo>
                    <a:pt x="4898162" y="250308"/>
                    <a:pt x="4896762" y="251708"/>
                    <a:pt x="4896062" y="253107"/>
                  </a:cubicBezTo>
                  <a:cubicBezTo>
                    <a:pt x="4889064" y="266404"/>
                    <a:pt x="4885565" y="281099"/>
                    <a:pt x="4886965" y="295795"/>
                  </a:cubicBezTo>
                  <a:cubicBezTo>
                    <a:pt x="4887665" y="304892"/>
                    <a:pt x="4886965" y="316089"/>
                    <a:pt x="4898862" y="321687"/>
                  </a:cubicBezTo>
                  <a:cubicBezTo>
                    <a:pt x="4904460" y="324487"/>
                    <a:pt x="4902361" y="330785"/>
                    <a:pt x="4904460" y="334984"/>
                  </a:cubicBezTo>
                  <a:cubicBezTo>
                    <a:pt x="4906559" y="340582"/>
                    <a:pt x="4905860" y="341282"/>
                    <a:pt x="4901661" y="341282"/>
                  </a:cubicBezTo>
                  <a:cubicBezTo>
                    <a:pt x="4895363" y="341982"/>
                    <a:pt x="4889064" y="341982"/>
                    <a:pt x="4883466" y="344781"/>
                  </a:cubicBezTo>
                  <a:cubicBezTo>
                    <a:pt x="4880667" y="346180"/>
                    <a:pt x="4879267" y="348280"/>
                    <a:pt x="4879967" y="351079"/>
                  </a:cubicBezTo>
                  <a:cubicBezTo>
                    <a:pt x="4880667" y="353178"/>
                    <a:pt x="4882066" y="355977"/>
                    <a:pt x="4880667" y="358077"/>
                  </a:cubicBezTo>
                  <a:cubicBezTo>
                    <a:pt x="4877868" y="362975"/>
                    <a:pt x="4874369" y="367874"/>
                    <a:pt x="4871569" y="372773"/>
                  </a:cubicBezTo>
                  <a:cubicBezTo>
                    <a:pt x="4870870" y="374172"/>
                    <a:pt x="4868770" y="374872"/>
                    <a:pt x="4867371" y="375572"/>
                  </a:cubicBezTo>
                  <a:cubicBezTo>
                    <a:pt x="4861773" y="377671"/>
                    <a:pt x="4855474" y="379771"/>
                    <a:pt x="4849876" y="381170"/>
                  </a:cubicBezTo>
                  <a:cubicBezTo>
                    <a:pt x="4848476" y="381870"/>
                    <a:pt x="4847777" y="379771"/>
                    <a:pt x="4847777" y="377671"/>
                  </a:cubicBezTo>
                  <a:cubicBezTo>
                    <a:pt x="4848476" y="374872"/>
                    <a:pt x="4849876" y="371373"/>
                    <a:pt x="4850576" y="368574"/>
                  </a:cubicBezTo>
                  <a:cubicBezTo>
                    <a:pt x="4851276" y="365775"/>
                    <a:pt x="4847777" y="362276"/>
                    <a:pt x="4844278" y="362975"/>
                  </a:cubicBezTo>
                  <a:cubicBezTo>
                    <a:pt x="4838679" y="363675"/>
                    <a:pt x="4833081" y="364375"/>
                    <a:pt x="4831681" y="369973"/>
                  </a:cubicBezTo>
                  <a:cubicBezTo>
                    <a:pt x="4830981" y="373472"/>
                    <a:pt x="4829582" y="376272"/>
                    <a:pt x="4825383" y="376272"/>
                  </a:cubicBezTo>
                  <a:cubicBezTo>
                    <a:pt x="4821884" y="376272"/>
                    <a:pt x="4818385" y="377671"/>
                    <a:pt x="4814886" y="377671"/>
                  </a:cubicBezTo>
                  <a:cubicBezTo>
                    <a:pt x="4808588" y="377671"/>
                    <a:pt x="4805089" y="381870"/>
                    <a:pt x="4801590" y="385369"/>
                  </a:cubicBezTo>
                  <a:cubicBezTo>
                    <a:pt x="4796692" y="389568"/>
                    <a:pt x="4796692" y="392367"/>
                    <a:pt x="4801590" y="397965"/>
                  </a:cubicBezTo>
                  <a:cubicBezTo>
                    <a:pt x="4803690" y="400065"/>
                    <a:pt x="4803690" y="402864"/>
                    <a:pt x="4801590" y="404263"/>
                  </a:cubicBezTo>
                  <a:cubicBezTo>
                    <a:pt x="4794592" y="407762"/>
                    <a:pt x="4788294" y="412661"/>
                    <a:pt x="4780596" y="415460"/>
                  </a:cubicBezTo>
                  <a:cubicBezTo>
                    <a:pt x="4774298" y="418259"/>
                    <a:pt x="4768000" y="420359"/>
                    <a:pt x="4763101" y="426657"/>
                  </a:cubicBezTo>
                  <a:cubicBezTo>
                    <a:pt x="4758902" y="431556"/>
                    <a:pt x="4752604" y="435055"/>
                    <a:pt x="4749805" y="442052"/>
                  </a:cubicBezTo>
                  <a:cubicBezTo>
                    <a:pt x="4748406" y="446951"/>
                    <a:pt x="4744907" y="451150"/>
                    <a:pt x="4739308" y="452549"/>
                  </a:cubicBezTo>
                  <a:cubicBezTo>
                    <a:pt x="4731610" y="454649"/>
                    <a:pt x="4733710" y="462346"/>
                    <a:pt x="4728111" y="465146"/>
                  </a:cubicBezTo>
                  <a:cubicBezTo>
                    <a:pt x="4724612" y="467245"/>
                    <a:pt x="4723213" y="470044"/>
                    <a:pt x="4721813" y="472843"/>
                  </a:cubicBezTo>
                  <a:cubicBezTo>
                    <a:pt x="4719014" y="478442"/>
                    <a:pt x="4721113" y="484040"/>
                    <a:pt x="4722513" y="489638"/>
                  </a:cubicBezTo>
                  <a:cubicBezTo>
                    <a:pt x="4723213" y="493137"/>
                    <a:pt x="4725312" y="494537"/>
                    <a:pt x="4728811" y="496636"/>
                  </a:cubicBezTo>
                  <a:cubicBezTo>
                    <a:pt x="4735109" y="500835"/>
                    <a:pt x="4741408" y="505734"/>
                    <a:pt x="4749105" y="507833"/>
                  </a:cubicBezTo>
                  <a:cubicBezTo>
                    <a:pt x="4757503" y="510632"/>
                    <a:pt x="4765900" y="514131"/>
                    <a:pt x="4772199" y="520429"/>
                  </a:cubicBezTo>
                  <a:cubicBezTo>
                    <a:pt x="4773598" y="521829"/>
                    <a:pt x="4773598" y="523229"/>
                    <a:pt x="4773598" y="524628"/>
                  </a:cubicBezTo>
                  <a:cubicBezTo>
                    <a:pt x="4773598" y="526028"/>
                    <a:pt x="4772199" y="527427"/>
                    <a:pt x="4770799" y="528827"/>
                  </a:cubicBezTo>
                  <a:cubicBezTo>
                    <a:pt x="4767300" y="530926"/>
                    <a:pt x="4766600" y="528127"/>
                    <a:pt x="4765900" y="525328"/>
                  </a:cubicBezTo>
                  <a:cubicBezTo>
                    <a:pt x="4764501" y="523229"/>
                    <a:pt x="4763101" y="521129"/>
                    <a:pt x="4760302" y="521129"/>
                  </a:cubicBezTo>
                  <a:cubicBezTo>
                    <a:pt x="4756803" y="521829"/>
                    <a:pt x="4752604" y="521129"/>
                    <a:pt x="4749805" y="523229"/>
                  </a:cubicBezTo>
                  <a:cubicBezTo>
                    <a:pt x="4741408" y="529527"/>
                    <a:pt x="4730911" y="532326"/>
                    <a:pt x="4721113" y="536525"/>
                  </a:cubicBezTo>
                  <a:cubicBezTo>
                    <a:pt x="4711316" y="540724"/>
                    <a:pt x="4700819" y="543523"/>
                    <a:pt x="4690323" y="547022"/>
                  </a:cubicBezTo>
                  <a:cubicBezTo>
                    <a:pt x="4686824" y="547721"/>
                    <a:pt x="4683325" y="548421"/>
                    <a:pt x="4679826" y="549821"/>
                  </a:cubicBezTo>
                  <a:cubicBezTo>
                    <a:pt x="4670028" y="553320"/>
                    <a:pt x="4667229" y="560318"/>
                    <a:pt x="4672128" y="569415"/>
                  </a:cubicBezTo>
                  <a:cubicBezTo>
                    <a:pt x="4674227" y="572914"/>
                    <a:pt x="4676327" y="576413"/>
                    <a:pt x="4679826" y="579912"/>
                  </a:cubicBezTo>
                  <a:cubicBezTo>
                    <a:pt x="4684024" y="584111"/>
                    <a:pt x="4687523" y="589010"/>
                    <a:pt x="4688223" y="594608"/>
                  </a:cubicBezTo>
                  <a:cubicBezTo>
                    <a:pt x="4688923" y="598107"/>
                    <a:pt x="4690323" y="600906"/>
                    <a:pt x="4692422" y="603705"/>
                  </a:cubicBezTo>
                  <a:cubicBezTo>
                    <a:pt x="4694521" y="606505"/>
                    <a:pt x="4697320" y="608604"/>
                    <a:pt x="4700119" y="610003"/>
                  </a:cubicBezTo>
                  <a:cubicBezTo>
                    <a:pt x="4707117" y="612803"/>
                    <a:pt x="4714115" y="612103"/>
                    <a:pt x="4721813" y="612103"/>
                  </a:cubicBezTo>
                  <a:cubicBezTo>
                    <a:pt x="4727412" y="617001"/>
                    <a:pt x="4733710" y="621900"/>
                    <a:pt x="4739308" y="626799"/>
                  </a:cubicBezTo>
                  <a:cubicBezTo>
                    <a:pt x="4740708" y="627498"/>
                    <a:pt x="4742807" y="628198"/>
                    <a:pt x="4744207" y="628198"/>
                  </a:cubicBezTo>
                  <a:cubicBezTo>
                    <a:pt x="4748406" y="629598"/>
                    <a:pt x="4752604" y="630997"/>
                    <a:pt x="4756803" y="633097"/>
                  </a:cubicBezTo>
                  <a:cubicBezTo>
                    <a:pt x="4760302" y="634496"/>
                    <a:pt x="4763101" y="636596"/>
                    <a:pt x="4763801" y="640095"/>
                  </a:cubicBezTo>
                  <a:cubicBezTo>
                    <a:pt x="4765900" y="650592"/>
                    <a:pt x="4769399" y="660389"/>
                    <a:pt x="4776397" y="669486"/>
                  </a:cubicBezTo>
                  <a:cubicBezTo>
                    <a:pt x="4778497" y="671585"/>
                    <a:pt x="4776397" y="673685"/>
                    <a:pt x="4773598" y="675084"/>
                  </a:cubicBezTo>
                  <a:cubicBezTo>
                    <a:pt x="4770799" y="676484"/>
                    <a:pt x="4767300" y="678583"/>
                    <a:pt x="4764501" y="679983"/>
                  </a:cubicBezTo>
                  <a:cubicBezTo>
                    <a:pt x="4764501" y="679983"/>
                    <a:pt x="4764501" y="680683"/>
                    <a:pt x="4765201" y="680683"/>
                  </a:cubicBezTo>
                  <a:cubicBezTo>
                    <a:pt x="4764501" y="681383"/>
                    <a:pt x="4764501" y="682082"/>
                    <a:pt x="4763801" y="682782"/>
                  </a:cubicBezTo>
                  <a:cubicBezTo>
                    <a:pt x="4763801" y="683482"/>
                    <a:pt x="4763801" y="684182"/>
                    <a:pt x="4763101" y="684182"/>
                  </a:cubicBezTo>
                  <a:cubicBezTo>
                    <a:pt x="4763801" y="682782"/>
                    <a:pt x="4763801" y="681383"/>
                    <a:pt x="4764501" y="679983"/>
                  </a:cubicBezTo>
                  <a:cubicBezTo>
                    <a:pt x="4764501" y="679983"/>
                    <a:pt x="4764501" y="679983"/>
                    <a:pt x="4764501" y="679983"/>
                  </a:cubicBezTo>
                  <a:cubicBezTo>
                    <a:pt x="4763801" y="678583"/>
                    <a:pt x="4763101" y="677184"/>
                    <a:pt x="4762401" y="676484"/>
                  </a:cubicBezTo>
                  <a:cubicBezTo>
                    <a:pt x="4754704" y="668086"/>
                    <a:pt x="4752604" y="658989"/>
                    <a:pt x="4758902" y="649192"/>
                  </a:cubicBezTo>
                  <a:cubicBezTo>
                    <a:pt x="4759602" y="647792"/>
                    <a:pt x="4759602" y="645693"/>
                    <a:pt x="4759602" y="644293"/>
                  </a:cubicBezTo>
                  <a:cubicBezTo>
                    <a:pt x="4760302" y="639395"/>
                    <a:pt x="4754704" y="634496"/>
                    <a:pt x="4749805" y="634496"/>
                  </a:cubicBezTo>
                  <a:cubicBezTo>
                    <a:pt x="4745606" y="634496"/>
                    <a:pt x="4740708" y="635196"/>
                    <a:pt x="4736509" y="635896"/>
                  </a:cubicBezTo>
                  <a:cubicBezTo>
                    <a:pt x="4728111" y="637295"/>
                    <a:pt x="4720414" y="636596"/>
                    <a:pt x="4713416" y="630997"/>
                  </a:cubicBezTo>
                  <a:cubicBezTo>
                    <a:pt x="4709217" y="627498"/>
                    <a:pt x="4705018" y="624699"/>
                    <a:pt x="4700119" y="622600"/>
                  </a:cubicBezTo>
                  <a:cubicBezTo>
                    <a:pt x="4691722" y="619101"/>
                    <a:pt x="4684024" y="615602"/>
                    <a:pt x="4674927" y="613502"/>
                  </a:cubicBezTo>
                  <a:cubicBezTo>
                    <a:pt x="4665830" y="611403"/>
                    <a:pt x="4657432" y="608604"/>
                    <a:pt x="4649034" y="606505"/>
                  </a:cubicBezTo>
                  <a:cubicBezTo>
                    <a:pt x="4646935" y="605805"/>
                    <a:pt x="4643436" y="607204"/>
                    <a:pt x="4642036" y="608604"/>
                  </a:cubicBezTo>
                  <a:cubicBezTo>
                    <a:pt x="4637838" y="612103"/>
                    <a:pt x="4635038" y="616302"/>
                    <a:pt x="4635038" y="621200"/>
                  </a:cubicBezTo>
                  <a:cubicBezTo>
                    <a:pt x="4635038" y="622600"/>
                    <a:pt x="4636438" y="624699"/>
                    <a:pt x="4637838" y="624699"/>
                  </a:cubicBezTo>
                  <a:cubicBezTo>
                    <a:pt x="4639937" y="625399"/>
                    <a:pt x="4642736" y="626099"/>
                    <a:pt x="4645535" y="626799"/>
                  </a:cubicBezTo>
                  <a:cubicBezTo>
                    <a:pt x="4645535" y="626799"/>
                    <a:pt x="4644836" y="626099"/>
                    <a:pt x="4644836" y="626099"/>
                  </a:cubicBezTo>
                  <a:lnTo>
                    <a:pt x="4646235" y="624699"/>
                  </a:lnTo>
                  <a:lnTo>
                    <a:pt x="4645535" y="626799"/>
                  </a:lnTo>
                  <a:cubicBezTo>
                    <a:pt x="4646935" y="628198"/>
                    <a:pt x="4649034" y="629598"/>
                    <a:pt x="4651134" y="630997"/>
                  </a:cubicBezTo>
                  <a:cubicBezTo>
                    <a:pt x="4653233" y="632397"/>
                    <a:pt x="4656732" y="632397"/>
                    <a:pt x="4658832" y="633097"/>
                  </a:cubicBezTo>
                  <a:cubicBezTo>
                    <a:pt x="4662331" y="634496"/>
                    <a:pt x="4663030" y="638695"/>
                    <a:pt x="4661631" y="641494"/>
                  </a:cubicBezTo>
                  <a:cubicBezTo>
                    <a:pt x="4660231" y="644293"/>
                    <a:pt x="4657432" y="644993"/>
                    <a:pt x="4654633" y="644293"/>
                  </a:cubicBezTo>
                  <a:cubicBezTo>
                    <a:pt x="4651134" y="643594"/>
                    <a:pt x="4648335" y="642194"/>
                    <a:pt x="4644836" y="640794"/>
                  </a:cubicBezTo>
                  <a:cubicBezTo>
                    <a:pt x="4642036" y="640095"/>
                    <a:pt x="4639937" y="637995"/>
                    <a:pt x="4637838" y="637995"/>
                  </a:cubicBezTo>
                  <a:cubicBezTo>
                    <a:pt x="4634339" y="637295"/>
                    <a:pt x="4630840" y="639395"/>
                    <a:pt x="4628741" y="642194"/>
                  </a:cubicBezTo>
                  <a:cubicBezTo>
                    <a:pt x="4627341" y="644293"/>
                    <a:pt x="4625941" y="647093"/>
                    <a:pt x="4627341" y="649192"/>
                  </a:cubicBezTo>
                  <a:cubicBezTo>
                    <a:pt x="4632240" y="658289"/>
                    <a:pt x="4638537" y="665987"/>
                    <a:pt x="4650434" y="668786"/>
                  </a:cubicBezTo>
                  <a:cubicBezTo>
                    <a:pt x="4656732" y="670186"/>
                    <a:pt x="4662331" y="672285"/>
                    <a:pt x="4669329" y="672285"/>
                  </a:cubicBezTo>
                  <a:cubicBezTo>
                    <a:pt x="4672128" y="672285"/>
                    <a:pt x="4674227" y="673685"/>
                    <a:pt x="4677026" y="674385"/>
                  </a:cubicBezTo>
                  <a:cubicBezTo>
                    <a:pt x="4677726" y="674385"/>
                    <a:pt x="4678426" y="675784"/>
                    <a:pt x="4678426" y="676484"/>
                  </a:cubicBezTo>
                  <a:cubicBezTo>
                    <a:pt x="4679126" y="677884"/>
                    <a:pt x="4677726" y="679283"/>
                    <a:pt x="4676327" y="678583"/>
                  </a:cubicBezTo>
                  <a:cubicBezTo>
                    <a:pt x="4672128" y="677184"/>
                    <a:pt x="4667929" y="675084"/>
                    <a:pt x="4663030" y="675784"/>
                  </a:cubicBezTo>
                  <a:cubicBezTo>
                    <a:pt x="4654633" y="677184"/>
                    <a:pt x="4646935" y="676484"/>
                    <a:pt x="4638537" y="675784"/>
                  </a:cubicBezTo>
                  <a:cubicBezTo>
                    <a:pt x="4633639" y="675084"/>
                    <a:pt x="4629440" y="673685"/>
                    <a:pt x="4627341" y="669486"/>
                  </a:cubicBezTo>
                  <a:cubicBezTo>
                    <a:pt x="4626641" y="668086"/>
                    <a:pt x="4625941" y="666687"/>
                    <a:pt x="4625242" y="665287"/>
                  </a:cubicBezTo>
                  <a:cubicBezTo>
                    <a:pt x="4619643" y="656890"/>
                    <a:pt x="4614045" y="648492"/>
                    <a:pt x="4613345" y="637995"/>
                  </a:cubicBezTo>
                  <a:cubicBezTo>
                    <a:pt x="4612645" y="629598"/>
                    <a:pt x="4608446" y="621900"/>
                    <a:pt x="4602848" y="615602"/>
                  </a:cubicBezTo>
                  <a:cubicBezTo>
                    <a:pt x="4601448" y="613502"/>
                    <a:pt x="4598649" y="612103"/>
                    <a:pt x="4596550" y="610703"/>
                  </a:cubicBezTo>
                  <a:cubicBezTo>
                    <a:pt x="4595850" y="610703"/>
                    <a:pt x="4595150" y="610703"/>
                    <a:pt x="4594450" y="610703"/>
                  </a:cubicBezTo>
                  <a:cubicBezTo>
                    <a:pt x="4593751" y="611403"/>
                    <a:pt x="4593051" y="612103"/>
                    <a:pt x="4593051" y="612803"/>
                  </a:cubicBezTo>
                  <a:cubicBezTo>
                    <a:pt x="4595150" y="619101"/>
                    <a:pt x="4597949" y="625399"/>
                    <a:pt x="4599349" y="631697"/>
                  </a:cubicBezTo>
                  <a:cubicBezTo>
                    <a:pt x="4600749" y="636596"/>
                    <a:pt x="4600749" y="641494"/>
                    <a:pt x="4597250" y="645693"/>
                  </a:cubicBezTo>
                  <a:cubicBezTo>
                    <a:pt x="4596550" y="647093"/>
                    <a:pt x="4595150" y="648492"/>
                    <a:pt x="4594450" y="649892"/>
                  </a:cubicBezTo>
                  <a:cubicBezTo>
                    <a:pt x="4590252" y="654790"/>
                    <a:pt x="4587452" y="658989"/>
                    <a:pt x="4589552" y="665987"/>
                  </a:cubicBezTo>
                  <a:cubicBezTo>
                    <a:pt x="4591651" y="671585"/>
                    <a:pt x="4587452" y="677884"/>
                    <a:pt x="4591651" y="682782"/>
                  </a:cubicBezTo>
                  <a:cubicBezTo>
                    <a:pt x="4595150" y="686981"/>
                    <a:pt x="4600749" y="691180"/>
                    <a:pt x="4604947" y="694679"/>
                  </a:cubicBezTo>
                  <a:cubicBezTo>
                    <a:pt x="4608446" y="697478"/>
                    <a:pt x="4611246" y="700277"/>
                    <a:pt x="4614745" y="703076"/>
                  </a:cubicBezTo>
                  <a:cubicBezTo>
                    <a:pt x="4619643" y="707275"/>
                    <a:pt x="4622442" y="712174"/>
                    <a:pt x="4623142" y="717772"/>
                  </a:cubicBezTo>
                  <a:cubicBezTo>
                    <a:pt x="4623142" y="724070"/>
                    <a:pt x="4623142" y="731068"/>
                    <a:pt x="4624542" y="737366"/>
                  </a:cubicBezTo>
                  <a:cubicBezTo>
                    <a:pt x="4626641" y="749963"/>
                    <a:pt x="4635038" y="759760"/>
                    <a:pt x="4640637" y="770957"/>
                  </a:cubicBezTo>
                  <a:cubicBezTo>
                    <a:pt x="4642036" y="774456"/>
                    <a:pt x="4646235" y="775155"/>
                    <a:pt x="4649734" y="775155"/>
                  </a:cubicBezTo>
                  <a:cubicBezTo>
                    <a:pt x="4657432" y="774456"/>
                    <a:pt x="4663730" y="773756"/>
                    <a:pt x="4669329" y="767458"/>
                  </a:cubicBezTo>
                  <a:cubicBezTo>
                    <a:pt x="4674927" y="761159"/>
                    <a:pt x="4681925" y="763259"/>
                    <a:pt x="4688923" y="766058"/>
                  </a:cubicBezTo>
                  <a:cubicBezTo>
                    <a:pt x="4689622" y="766758"/>
                    <a:pt x="4690323" y="767458"/>
                    <a:pt x="4690323" y="768157"/>
                  </a:cubicBezTo>
                  <a:cubicBezTo>
                    <a:pt x="4690323" y="768857"/>
                    <a:pt x="4689622" y="769557"/>
                    <a:pt x="4688923" y="769557"/>
                  </a:cubicBezTo>
                  <a:cubicBezTo>
                    <a:pt x="4681925" y="774456"/>
                    <a:pt x="4674227" y="779354"/>
                    <a:pt x="4667229" y="784253"/>
                  </a:cubicBezTo>
                  <a:cubicBezTo>
                    <a:pt x="4660931" y="789151"/>
                    <a:pt x="4660231" y="798948"/>
                    <a:pt x="4665130" y="804547"/>
                  </a:cubicBezTo>
                  <a:cubicBezTo>
                    <a:pt x="4667929" y="808046"/>
                    <a:pt x="4671428" y="810145"/>
                    <a:pt x="4674227" y="813644"/>
                  </a:cubicBezTo>
                  <a:cubicBezTo>
                    <a:pt x="4678426" y="818543"/>
                    <a:pt x="4679826" y="824141"/>
                    <a:pt x="4677726" y="829739"/>
                  </a:cubicBezTo>
                  <a:cubicBezTo>
                    <a:pt x="4674227" y="837437"/>
                    <a:pt x="4672828" y="845135"/>
                    <a:pt x="4672828" y="853532"/>
                  </a:cubicBezTo>
                  <a:cubicBezTo>
                    <a:pt x="4672828" y="857731"/>
                    <a:pt x="4671428" y="861930"/>
                    <a:pt x="4669329" y="865429"/>
                  </a:cubicBezTo>
                  <a:cubicBezTo>
                    <a:pt x="4663730" y="873127"/>
                    <a:pt x="4657432" y="880125"/>
                    <a:pt x="4656032" y="889222"/>
                  </a:cubicBezTo>
                  <a:cubicBezTo>
                    <a:pt x="4656032" y="889922"/>
                    <a:pt x="4653233" y="891321"/>
                    <a:pt x="4651834" y="891321"/>
                  </a:cubicBezTo>
                  <a:cubicBezTo>
                    <a:pt x="4641337" y="890621"/>
                    <a:pt x="4630140" y="889222"/>
                    <a:pt x="4619643" y="887822"/>
                  </a:cubicBezTo>
                  <a:cubicBezTo>
                    <a:pt x="4618244" y="887822"/>
                    <a:pt x="4615444" y="887123"/>
                    <a:pt x="4615444" y="885723"/>
                  </a:cubicBezTo>
                  <a:cubicBezTo>
                    <a:pt x="4614745" y="883624"/>
                    <a:pt x="4615444" y="880824"/>
                    <a:pt x="4615444" y="878725"/>
                  </a:cubicBezTo>
                  <a:cubicBezTo>
                    <a:pt x="4615444" y="878725"/>
                    <a:pt x="4615444" y="878725"/>
                    <a:pt x="4614745" y="878725"/>
                  </a:cubicBezTo>
                  <a:cubicBezTo>
                    <a:pt x="4612645" y="878725"/>
                    <a:pt x="4612645" y="878025"/>
                    <a:pt x="4614045" y="877325"/>
                  </a:cubicBezTo>
                  <a:cubicBezTo>
                    <a:pt x="4614045" y="878025"/>
                    <a:pt x="4614745" y="878025"/>
                    <a:pt x="4614745" y="878725"/>
                  </a:cubicBezTo>
                  <a:cubicBezTo>
                    <a:pt x="4614745" y="878725"/>
                    <a:pt x="4614745" y="878725"/>
                    <a:pt x="4614745" y="878725"/>
                  </a:cubicBezTo>
                  <a:cubicBezTo>
                    <a:pt x="4616844" y="879425"/>
                    <a:pt x="4619643" y="880824"/>
                    <a:pt x="4621743" y="881524"/>
                  </a:cubicBezTo>
                  <a:cubicBezTo>
                    <a:pt x="4630840" y="885023"/>
                    <a:pt x="4637838" y="882224"/>
                    <a:pt x="4641337" y="874526"/>
                  </a:cubicBezTo>
                  <a:cubicBezTo>
                    <a:pt x="4648335" y="859831"/>
                    <a:pt x="4651134" y="844435"/>
                    <a:pt x="4653933" y="829040"/>
                  </a:cubicBezTo>
                  <a:cubicBezTo>
                    <a:pt x="4654633" y="826940"/>
                    <a:pt x="4653933" y="824141"/>
                    <a:pt x="4652533" y="822042"/>
                  </a:cubicBezTo>
                  <a:cubicBezTo>
                    <a:pt x="4649034" y="815743"/>
                    <a:pt x="4646935" y="810145"/>
                    <a:pt x="4648335" y="803147"/>
                  </a:cubicBezTo>
                  <a:cubicBezTo>
                    <a:pt x="4649034" y="798948"/>
                    <a:pt x="4646935" y="795449"/>
                    <a:pt x="4642736" y="792650"/>
                  </a:cubicBezTo>
                  <a:cubicBezTo>
                    <a:pt x="4639238" y="789851"/>
                    <a:pt x="4635038" y="787752"/>
                    <a:pt x="4631540" y="785652"/>
                  </a:cubicBezTo>
                  <a:cubicBezTo>
                    <a:pt x="4625941" y="782153"/>
                    <a:pt x="4622442" y="777955"/>
                    <a:pt x="4620343" y="771656"/>
                  </a:cubicBezTo>
                  <a:cubicBezTo>
                    <a:pt x="4613345" y="752762"/>
                    <a:pt x="4605647" y="734567"/>
                    <a:pt x="4599349" y="715673"/>
                  </a:cubicBezTo>
                  <a:cubicBezTo>
                    <a:pt x="4595850" y="703776"/>
                    <a:pt x="4589552" y="694679"/>
                    <a:pt x="4578355" y="687681"/>
                  </a:cubicBezTo>
                  <a:cubicBezTo>
                    <a:pt x="4572757" y="684182"/>
                    <a:pt x="4569958" y="679283"/>
                    <a:pt x="4569958" y="672985"/>
                  </a:cubicBezTo>
                  <a:cubicBezTo>
                    <a:pt x="4569958" y="656190"/>
                    <a:pt x="4567158" y="640095"/>
                    <a:pt x="4562260" y="624699"/>
                  </a:cubicBezTo>
                  <a:cubicBezTo>
                    <a:pt x="4561560" y="621200"/>
                    <a:pt x="4558761" y="618401"/>
                    <a:pt x="4555262" y="617701"/>
                  </a:cubicBezTo>
                  <a:cubicBezTo>
                    <a:pt x="4541266" y="613502"/>
                    <a:pt x="4527270" y="609304"/>
                    <a:pt x="4512574" y="614202"/>
                  </a:cubicBezTo>
                  <a:cubicBezTo>
                    <a:pt x="4509075" y="614902"/>
                    <a:pt x="4505576" y="613502"/>
                    <a:pt x="4502077" y="614202"/>
                  </a:cubicBezTo>
                  <a:cubicBezTo>
                    <a:pt x="4499978" y="614902"/>
                    <a:pt x="4497179" y="617001"/>
                    <a:pt x="4497179" y="619101"/>
                  </a:cubicBezTo>
                  <a:cubicBezTo>
                    <a:pt x="4496479" y="623300"/>
                    <a:pt x="4496479" y="627498"/>
                    <a:pt x="4496479" y="630997"/>
                  </a:cubicBezTo>
                  <a:cubicBezTo>
                    <a:pt x="4497179" y="644293"/>
                    <a:pt x="4497879" y="657590"/>
                    <a:pt x="4498578" y="670186"/>
                  </a:cubicBezTo>
                  <a:cubicBezTo>
                    <a:pt x="4498578" y="677184"/>
                    <a:pt x="4497879" y="683482"/>
                    <a:pt x="4492280" y="688381"/>
                  </a:cubicBezTo>
                  <a:cubicBezTo>
                    <a:pt x="4486682" y="693979"/>
                    <a:pt x="4484582" y="700977"/>
                    <a:pt x="4485282" y="708675"/>
                  </a:cubicBezTo>
                  <a:cubicBezTo>
                    <a:pt x="4485982" y="713573"/>
                    <a:pt x="4485982" y="718472"/>
                    <a:pt x="4491580" y="721271"/>
                  </a:cubicBezTo>
                  <a:cubicBezTo>
                    <a:pt x="4496479" y="724070"/>
                    <a:pt x="4500678" y="727569"/>
                    <a:pt x="4501378" y="732468"/>
                  </a:cubicBezTo>
                  <a:cubicBezTo>
                    <a:pt x="4502777" y="739466"/>
                    <a:pt x="4508376" y="745764"/>
                    <a:pt x="4504177" y="753462"/>
                  </a:cubicBezTo>
                  <a:cubicBezTo>
                    <a:pt x="4503477" y="754861"/>
                    <a:pt x="4503477" y="756961"/>
                    <a:pt x="4504177" y="758360"/>
                  </a:cubicBezTo>
                  <a:cubicBezTo>
                    <a:pt x="4508376" y="764658"/>
                    <a:pt x="4511875" y="770957"/>
                    <a:pt x="4516773" y="777255"/>
                  </a:cubicBezTo>
                  <a:cubicBezTo>
                    <a:pt x="4517473" y="777955"/>
                    <a:pt x="4520272" y="777255"/>
                    <a:pt x="4521671" y="776555"/>
                  </a:cubicBezTo>
                  <a:cubicBezTo>
                    <a:pt x="4525870" y="774456"/>
                    <a:pt x="4530069" y="773756"/>
                    <a:pt x="4533568" y="777255"/>
                  </a:cubicBezTo>
                  <a:cubicBezTo>
                    <a:pt x="4540566" y="784952"/>
                    <a:pt x="4547564" y="791950"/>
                    <a:pt x="4558761" y="794750"/>
                  </a:cubicBezTo>
                  <a:cubicBezTo>
                    <a:pt x="4560160" y="794750"/>
                    <a:pt x="4560860" y="797549"/>
                    <a:pt x="4561560" y="798948"/>
                  </a:cubicBezTo>
                  <a:cubicBezTo>
                    <a:pt x="4561560" y="803147"/>
                    <a:pt x="4561560" y="807346"/>
                    <a:pt x="4560860" y="810845"/>
                  </a:cubicBezTo>
                  <a:cubicBezTo>
                    <a:pt x="4560860" y="813644"/>
                    <a:pt x="4557361" y="815044"/>
                    <a:pt x="4554562" y="813644"/>
                  </a:cubicBezTo>
                  <a:cubicBezTo>
                    <a:pt x="4548964" y="810145"/>
                    <a:pt x="4544065" y="807346"/>
                    <a:pt x="4538467" y="803847"/>
                  </a:cubicBezTo>
                  <a:cubicBezTo>
                    <a:pt x="4534968" y="801748"/>
                    <a:pt x="4530769" y="798948"/>
                    <a:pt x="4527270" y="797549"/>
                  </a:cubicBezTo>
                  <a:cubicBezTo>
                    <a:pt x="4520972" y="794750"/>
                    <a:pt x="4513274" y="793350"/>
                    <a:pt x="4506976" y="790551"/>
                  </a:cubicBezTo>
                  <a:cubicBezTo>
                    <a:pt x="4501378" y="788451"/>
                    <a:pt x="4495779" y="785652"/>
                    <a:pt x="4489481" y="783553"/>
                  </a:cubicBezTo>
                  <a:cubicBezTo>
                    <a:pt x="4481083" y="784952"/>
                    <a:pt x="4476885" y="777955"/>
                    <a:pt x="4470586" y="775155"/>
                  </a:cubicBezTo>
                  <a:cubicBezTo>
                    <a:pt x="4457990" y="770257"/>
                    <a:pt x="4444694" y="766758"/>
                    <a:pt x="4430698" y="768857"/>
                  </a:cubicBezTo>
                  <a:cubicBezTo>
                    <a:pt x="4428599" y="768857"/>
                    <a:pt x="4427199" y="769557"/>
                    <a:pt x="4425100" y="769557"/>
                  </a:cubicBezTo>
                  <a:cubicBezTo>
                    <a:pt x="4409704" y="769557"/>
                    <a:pt x="4394309" y="768157"/>
                    <a:pt x="4381712" y="758360"/>
                  </a:cubicBezTo>
                  <a:cubicBezTo>
                    <a:pt x="4375414" y="753462"/>
                    <a:pt x="4368416" y="749963"/>
                    <a:pt x="4361418" y="745764"/>
                  </a:cubicBezTo>
                  <a:cubicBezTo>
                    <a:pt x="4359319" y="744364"/>
                    <a:pt x="4355820" y="745764"/>
                    <a:pt x="4354420" y="747863"/>
                  </a:cubicBezTo>
                  <a:cubicBezTo>
                    <a:pt x="4353720" y="748563"/>
                    <a:pt x="4353720" y="749263"/>
                    <a:pt x="4353021" y="749963"/>
                  </a:cubicBezTo>
                  <a:cubicBezTo>
                    <a:pt x="4350221" y="756961"/>
                    <a:pt x="4353021" y="762559"/>
                    <a:pt x="4359319" y="767458"/>
                  </a:cubicBezTo>
                  <a:cubicBezTo>
                    <a:pt x="4366317" y="772356"/>
                    <a:pt x="4376814" y="772356"/>
                    <a:pt x="4382412" y="780054"/>
                  </a:cubicBezTo>
                  <a:cubicBezTo>
                    <a:pt x="4383112" y="781453"/>
                    <a:pt x="4385911" y="781453"/>
                    <a:pt x="4387311" y="781453"/>
                  </a:cubicBezTo>
                  <a:cubicBezTo>
                    <a:pt x="4390810" y="782153"/>
                    <a:pt x="4394309" y="783553"/>
                    <a:pt x="4396408" y="786352"/>
                  </a:cubicBezTo>
                  <a:cubicBezTo>
                    <a:pt x="4401307" y="791950"/>
                    <a:pt x="4406205" y="798249"/>
                    <a:pt x="4411104" y="803847"/>
                  </a:cubicBezTo>
                  <a:cubicBezTo>
                    <a:pt x="4413203" y="806646"/>
                    <a:pt x="4413203" y="810845"/>
                    <a:pt x="4410404" y="812944"/>
                  </a:cubicBezTo>
                  <a:cubicBezTo>
                    <a:pt x="4404806" y="817143"/>
                    <a:pt x="4398508" y="819942"/>
                    <a:pt x="4396408" y="826940"/>
                  </a:cubicBezTo>
                  <a:cubicBezTo>
                    <a:pt x="4396408" y="827640"/>
                    <a:pt x="4395009" y="828340"/>
                    <a:pt x="4394309" y="827640"/>
                  </a:cubicBezTo>
                  <a:cubicBezTo>
                    <a:pt x="4392909" y="826940"/>
                    <a:pt x="4390810" y="826240"/>
                    <a:pt x="4390810" y="824841"/>
                  </a:cubicBezTo>
                  <a:cubicBezTo>
                    <a:pt x="4389410" y="822042"/>
                    <a:pt x="4389410" y="818543"/>
                    <a:pt x="4388011" y="815743"/>
                  </a:cubicBezTo>
                  <a:cubicBezTo>
                    <a:pt x="4385911" y="811545"/>
                    <a:pt x="4380313" y="809445"/>
                    <a:pt x="4376814" y="810845"/>
                  </a:cubicBezTo>
                  <a:cubicBezTo>
                    <a:pt x="4370516" y="813644"/>
                    <a:pt x="4364917" y="817843"/>
                    <a:pt x="4356520" y="817143"/>
                  </a:cubicBezTo>
                  <a:cubicBezTo>
                    <a:pt x="4355820" y="817143"/>
                    <a:pt x="4354420" y="817843"/>
                    <a:pt x="4354420" y="818543"/>
                  </a:cubicBezTo>
                  <a:cubicBezTo>
                    <a:pt x="4351621" y="824841"/>
                    <a:pt x="4346023" y="826240"/>
                    <a:pt x="4339025" y="826240"/>
                  </a:cubicBezTo>
                  <a:cubicBezTo>
                    <a:pt x="4332027" y="825541"/>
                    <a:pt x="4325729" y="827640"/>
                    <a:pt x="4321530" y="831839"/>
                  </a:cubicBezTo>
                  <a:cubicBezTo>
                    <a:pt x="4316631" y="837437"/>
                    <a:pt x="4309633" y="838137"/>
                    <a:pt x="4303335" y="842336"/>
                  </a:cubicBezTo>
                  <a:cubicBezTo>
                    <a:pt x="4301236" y="843735"/>
                    <a:pt x="4298437" y="843035"/>
                    <a:pt x="4295637" y="843035"/>
                  </a:cubicBezTo>
                  <a:cubicBezTo>
                    <a:pt x="4295637" y="841636"/>
                    <a:pt x="4295637" y="840236"/>
                    <a:pt x="4295637" y="838137"/>
                  </a:cubicBezTo>
                  <a:cubicBezTo>
                    <a:pt x="4297037" y="831139"/>
                    <a:pt x="4294238" y="825541"/>
                    <a:pt x="4289340" y="820642"/>
                  </a:cubicBezTo>
                  <a:cubicBezTo>
                    <a:pt x="4283041" y="819942"/>
                    <a:pt x="4278843" y="821342"/>
                    <a:pt x="4276743" y="827640"/>
                  </a:cubicBezTo>
                  <a:cubicBezTo>
                    <a:pt x="4276043" y="829040"/>
                    <a:pt x="4274644" y="830439"/>
                    <a:pt x="4273244" y="830439"/>
                  </a:cubicBezTo>
                  <a:cubicBezTo>
                    <a:pt x="4267646" y="830439"/>
                    <a:pt x="4266246" y="835338"/>
                    <a:pt x="4262747" y="836737"/>
                  </a:cubicBezTo>
                  <a:cubicBezTo>
                    <a:pt x="4258548" y="838137"/>
                    <a:pt x="4254350" y="838837"/>
                    <a:pt x="4249451" y="840236"/>
                  </a:cubicBezTo>
                  <a:cubicBezTo>
                    <a:pt x="4243153" y="841636"/>
                    <a:pt x="4238254" y="845135"/>
                    <a:pt x="4234056" y="849334"/>
                  </a:cubicBezTo>
                  <a:cubicBezTo>
                    <a:pt x="4224258" y="859831"/>
                    <a:pt x="4213761" y="870327"/>
                    <a:pt x="4200465" y="878025"/>
                  </a:cubicBezTo>
                  <a:cubicBezTo>
                    <a:pt x="4196966" y="880125"/>
                    <a:pt x="4195567" y="882224"/>
                    <a:pt x="4194867" y="885723"/>
                  </a:cubicBezTo>
                  <a:cubicBezTo>
                    <a:pt x="4194167" y="889922"/>
                    <a:pt x="4193467" y="894120"/>
                    <a:pt x="4192767" y="897619"/>
                  </a:cubicBezTo>
                  <a:cubicBezTo>
                    <a:pt x="4192068" y="899019"/>
                    <a:pt x="4191368" y="900419"/>
                    <a:pt x="4189968" y="901818"/>
                  </a:cubicBezTo>
                  <a:cubicBezTo>
                    <a:pt x="4182970" y="908116"/>
                    <a:pt x="4168274" y="908816"/>
                    <a:pt x="4162676" y="903218"/>
                  </a:cubicBezTo>
                  <a:cubicBezTo>
                    <a:pt x="4159177" y="899719"/>
                    <a:pt x="4154979" y="896220"/>
                    <a:pt x="4151480" y="892721"/>
                  </a:cubicBezTo>
                  <a:cubicBezTo>
                    <a:pt x="4147981" y="889222"/>
                    <a:pt x="4147981" y="884323"/>
                    <a:pt x="4151480" y="881524"/>
                  </a:cubicBezTo>
                  <a:cubicBezTo>
                    <a:pt x="4155678" y="878725"/>
                    <a:pt x="4160577" y="875926"/>
                    <a:pt x="4164775" y="873127"/>
                  </a:cubicBezTo>
                  <a:cubicBezTo>
                    <a:pt x="4167575" y="871727"/>
                    <a:pt x="4168274" y="866828"/>
                    <a:pt x="4165475" y="864029"/>
                  </a:cubicBezTo>
                  <a:cubicBezTo>
                    <a:pt x="4161976" y="860530"/>
                    <a:pt x="4157777" y="857031"/>
                    <a:pt x="4154979" y="852833"/>
                  </a:cubicBezTo>
                  <a:cubicBezTo>
                    <a:pt x="4149380" y="845135"/>
                    <a:pt x="4140983" y="842336"/>
                    <a:pt x="4131185" y="843735"/>
                  </a:cubicBezTo>
                  <a:cubicBezTo>
                    <a:pt x="4124187" y="845135"/>
                    <a:pt x="4117189" y="844435"/>
                    <a:pt x="4109492" y="843735"/>
                  </a:cubicBezTo>
                  <a:cubicBezTo>
                    <a:pt x="4108792" y="843735"/>
                    <a:pt x="4108092" y="844435"/>
                    <a:pt x="4107392" y="844435"/>
                  </a:cubicBezTo>
                  <a:cubicBezTo>
                    <a:pt x="4105993" y="845835"/>
                    <a:pt x="4105993" y="847234"/>
                    <a:pt x="4108092" y="848634"/>
                  </a:cubicBezTo>
                  <a:cubicBezTo>
                    <a:pt x="4121388" y="857731"/>
                    <a:pt x="4124887" y="869628"/>
                    <a:pt x="4122788" y="883624"/>
                  </a:cubicBezTo>
                  <a:cubicBezTo>
                    <a:pt x="4122088" y="887123"/>
                    <a:pt x="4122088" y="889922"/>
                    <a:pt x="4122088" y="893421"/>
                  </a:cubicBezTo>
                  <a:cubicBezTo>
                    <a:pt x="4122088" y="896920"/>
                    <a:pt x="4123488" y="900419"/>
                    <a:pt x="4126987" y="901818"/>
                  </a:cubicBezTo>
                  <a:cubicBezTo>
                    <a:pt x="4133985" y="904617"/>
                    <a:pt x="4136084" y="909516"/>
                    <a:pt x="4136084" y="915814"/>
                  </a:cubicBezTo>
                  <a:cubicBezTo>
                    <a:pt x="4136084" y="919313"/>
                    <a:pt x="4136084" y="922112"/>
                    <a:pt x="4135384" y="925611"/>
                  </a:cubicBezTo>
                  <a:cubicBezTo>
                    <a:pt x="4134684" y="929110"/>
                    <a:pt x="4131185" y="931910"/>
                    <a:pt x="4127686" y="931210"/>
                  </a:cubicBezTo>
                  <a:cubicBezTo>
                    <a:pt x="4122088" y="930510"/>
                    <a:pt x="4117189" y="929110"/>
                    <a:pt x="4111591" y="928411"/>
                  </a:cubicBezTo>
                  <a:cubicBezTo>
                    <a:pt x="4103894" y="926311"/>
                    <a:pt x="4097595" y="927011"/>
                    <a:pt x="4092697" y="934009"/>
                  </a:cubicBezTo>
                  <a:cubicBezTo>
                    <a:pt x="4089898" y="937508"/>
                    <a:pt x="4087098" y="940307"/>
                    <a:pt x="4083599" y="942407"/>
                  </a:cubicBezTo>
                  <a:cubicBezTo>
                    <a:pt x="4078001" y="945906"/>
                    <a:pt x="4074502" y="950104"/>
                    <a:pt x="4071003" y="955003"/>
                  </a:cubicBezTo>
                  <a:cubicBezTo>
                    <a:pt x="4063305" y="964800"/>
                    <a:pt x="4057707" y="968999"/>
                    <a:pt x="4071703" y="982295"/>
                  </a:cubicBezTo>
                  <a:cubicBezTo>
                    <a:pt x="4073102" y="983694"/>
                    <a:pt x="4073802" y="985094"/>
                    <a:pt x="4074502" y="986494"/>
                  </a:cubicBezTo>
                  <a:cubicBezTo>
                    <a:pt x="4075902" y="989993"/>
                    <a:pt x="4074502" y="992792"/>
                    <a:pt x="4073102" y="995591"/>
                  </a:cubicBezTo>
                  <a:cubicBezTo>
                    <a:pt x="4071003" y="998390"/>
                    <a:pt x="4066804" y="1000490"/>
                    <a:pt x="4064005" y="999090"/>
                  </a:cubicBezTo>
                  <a:cubicBezTo>
                    <a:pt x="4051409" y="992792"/>
                    <a:pt x="4036713" y="990692"/>
                    <a:pt x="4024816" y="982295"/>
                  </a:cubicBezTo>
                  <a:cubicBezTo>
                    <a:pt x="4022717" y="980895"/>
                    <a:pt x="4019918" y="980895"/>
                    <a:pt x="4017119" y="980195"/>
                  </a:cubicBezTo>
                  <a:cubicBezTo>
                    <a:pt x="4015019" y="979496"/>
                    <a:pt x="4011520" y="980895"/>
                    <a:pt x="4010121" y="982995"/>
                  </a:cubicBezTo>
                  <a:cubicBezTo>
                    <a:pt x="4008721" y="985794"/>
                    <a:pt x="4007321" y="989293"/>
                    <a:pt x="4005922" y="992092"/>
                  </a:cubicBezTo>
                  <a:cubicBezTo>
                    <a:pt x="4004522" y="995591"/>
                    <a:pt x="4005222" y="998390"/>
                    <a:pt x="4008021" y="1001189"/>
                  </a:cubicBezTo>
                  <a:cubicBezTo>
                    <a:pt x="4013620" y="1006788"/>
                    <a:pt x="4019218" y="1011686"/>
                    <a:pt x="4028315" y="1011686"/>
                  </a:cubicBezTo>
                  <a:cubicBezTo>
                    <a:pt x="4029715" y="1011686"/>
                    <a:pt x="4031814" y="1012386"/>
                    <a:pt x="4033214" y="1013086"/>
                  </a:cubicBezTo>
                  <a:cubicBezTo>
                    <a:pt x="4036013" y="1014485"/>
                    <a:pt x="4036713" y="1016585"/>
                    <a:pt x="4036713" y="1019384"/>
                  </a:cubicBezTo>
                  <a:cubicBezTo>
                    <a:pt x="4036713" y="1023583"/>
                    <a:pt x="4031814" y="1027082"/>
                    <a:pt x="4027616" y="1026382"/>
                  </a:cubicBezTo>
                  <a:cubicBezTo>
                    <a:pt x="4018518" y="1024982"/>
                    <a:pt x="4009421" y="1024283"/>
                    <a:pt x="4003123" y="1016585"/>
                  </a:cubicBezTo>
                  <a:cubicBezTo>
                    <a:pt x="3999624" y="1012386"/>
                    <a:pt x="3994025" y="1011686"/>
                    <a:pt x="3988427" y="1010287"/>
                  </a:cubicBezTo>
                  <a:cubicBezTo>
                    <a:pt x="3984928" y="1009587"/>
                    <a:pt x="3982129" y="1006788"/>
                    <a:pt x="3980729" y="1003989"/>
                  </a:cubicBezTo>
                  <a:cubicBezTo>
                    <a:pt x="3978630" y="996991"/>
                    <a:pt x="3976531" y="989993"/>
                    <a:pt x="3971632" y="983694"/>
                  </a:cubicBezTo>
                  <a:cubicBezTo>
                    <a:pt x="3968133" y="979496"/>
                    <a:pt x="3968833" y="974597"/>
                    <a:pt x="3969533" y="969699"/>
                  </a:cubicBezTo>
                  <a:cubicBezTo>
                    <a:pt x="3970932" y="957102"/>
                    <a:pt x="3966733" y="951504"/>
                    <a:pt x="3954837" y="946605"/>
                  </a:cubicBezTo>
                  <a:cubicBezTo>
                    <a:pt x="3949938" y="944506"/>
                    <a:pt x="3945040" y="943106"/>
                    <a:pt x="3941541" y="938908"/>
                  </a:cubicBezTo>
                  <a:cubicBezTo>
                    <a:pt x="3924046" y="920013"/>
                    <a:pt x="3907951" y="916514"/>
                    <a:pt x="3951338" y="932609"/>
                  </a:cubicBezTo>
                  <a:cubicBezTo>
                    <a:pt x="3970932" y="939607"/>
                    <a:pt x="3990526" y="944506"/>
                    <a:pt x="4011520" y="947305"/>
                  </a:cubicBezTo>
                  <a:cubicBezTo>
                    <a:pt x="4026916" y="949405"/>
                    <a:pt x="4042311" y="948005"/>
                    <a:pt x="4057007" y="941707"/>
                  </a:cubicBezTo>
                  <a:cubicBezTo>
                    <a:pt x="4059806" y="941007"/>
                    <a:pt x="4061906" y="939607"/>
                    <a:pt x="4064005" y="937508"/>
                  </a:cubicBezTo>
                  <a:cubicBezTo>
                    <a:pt x="4073102" y="929110"/>
                    <a:pt x="4079401" y="919313"/>
                    <a:pt x="4080800" y="907417"/>
                  </a:cubicBezTo>
                  <a:cubicBezTo>
                    <a:pt x="4081500" y="904617"/>
                    <a:pt x="4080800" y="900419"/>
                    <a:pt x="4078701" y="898319"/>
                  </a:cubicBezTo>
                  <a:cubicBezTo>
                    <a:pt x="4073102" y="891321"/>
                    <a:pt x="4068904" y="882224"/>
                    <a:pt x="4059106" y="878725"/>
                  </a:cubicBezTo>
                  <a:cubicBezTo>
                    <a:pt x="4054908" y="877325"/>
                    <a:pt x="4052108" y="873826"/>
                    <a:pt x="4048609" y="871027"/>
                  </a:cubicBezTo>
                  <a:cubicBezTo>
                    <a:pt x="4044411" y="867528"/>
                    <a:pt x="4040212" y="865429"/>
                    <a:pt x="4034614" y="864729"/>
                  </a:cubicBezTo>
                  <a:cubicBezTo>
                    <a:pt x="4026216" y="863329"/>
                    <a:pt x="4017818" y="859831"/>
                    <a:pt x="4010121" y="854232"/>
                  </a:cubicBezTo>
                  <a:cubicBezTo>
                    <a:pt x="4003123" y="849334"/>
                    <a:pt x="3995425" y="844435"/>
                    <a:pt x="3987727" y="840236"/>
                  </a:cubicBezTo>
                  <a:cubicBezTo>
                    <a:pt x="3965334" y="828340"/>
                    <a:pt x="3959036" y="826940"/>
                    <a:pt x="3933843" y="826940"/>
                  </a:cubicBezTo>
                  <a:cubicBezTo>
                    <a:pt x="3930344" y="826940"/>
                    <a:pt x="3926845" y="828340"/>
                    <a:pt x="3923346" y="828340"/>
                  </a:cubicBezTo>
                  <a:cubicBezTo>
                    <a:pt x="3919147" y="828340"/>
                    <a:pt x="3914249" y="827640"/>
                    <a:pt x="3910050" y="826940"/>
                  </a:cubicBezTo>
                  <a:cubicBezTo>
                    <a:pt x="3905851" y="826240"/>
                    <a:pt x="3907951" y="823441"/>
                    <a:pt x="3908650" y="821342"/>
                  </a:cubicBezTo>
                  <a:cubicBezTo>
                    <a:pt x="3909350" y="818543"/>
                    <a:pt x="3909350" y="816443"/>
                    <a:pt x="3906551" y="814344"/>
                  </a:cubicBezTo>
                  <a:cubicBezTo>
                    <a:pt x="3903752" y="812244"/>
                    <a:pt x="3900253" y="810845"/>
                    <a:pt x="3897454" y="809445"/>
                  </a:cubicBezTo>
                  <a:cubicBezTo>
                    <a:pt x="3893955" y="808046"/>
                    <a:pt x="3890456" y="808046"/>
                    <a:pt x="3887656" y="810845"/>
                  </a:cubicBezTo>
                  <a:cubicBezTo>
                    <a:pt x="3883458" y="815044"/>
                    <a:pt x="3879259" y="817143"/>
                    <a:pt x="3872961" y="815044"/>
                  </a:cubicBezTo>
                  <a:cubicBezTo>
                    <a:pt x="3867362" y="812944"/>
                    <a:pt x="3862464" y="813644"/>
                    <a:pt x="3856865" y="814344"/>
                  </a:cubicBezTo>
                  <a:cubicBezTo>
                    <a:pt x="3854766" y="814344"/>
                    <a:pt x="3851967" y="812944"/>
                    <a:pt x="3849867" y="811545"/>
                  </a:cubicBezTo>
                  <a:cubicBezTo>
                    <a:pt x="3848468" y="810845"/>
                    <a:pt x="3847768" y="808745"/>
                    <a:pt x="3847768" y="807346"/>
                  </a:cubicBezTo>
                  <a:cubicBezTo>
                    <a:pt x="3847068" y="805946"/>
                    <a:pt x="3848468" y="804547"/>
                    <a:pt x="3851267" y="804547"/>
                  </a:cubicBezTo>
                  <a:cubicBezTo>
                    <a:pt x="3856166" y="804547"/>
                    <a:pt x="3860364" y="803147"/>
                    <a:pt x="3863863" y="800348"/>
                  </a:cubicBezTo>
                  <a:cubicBezTo>
                    <a:pt x="3867362" y="797549"/>
                    <a:pt x="3870861" y="795449"/>
                    <a:pt x="3874360" y="792650"/>
                  </a:cubicBezTo>
                  <a:cubicBezTo>
                    <a:pt x="3876460" y="791251"/>
                    <a:pt x="3875760" y="787752"/>
                    <a:pt x="3872961" y="786352"/>
                  </a:cubicBezTo>
                  <a:cubicBezTo>
                    <a:pt x="3861064" y="780054"/>
                    <a:pt x="3848468" y="776555"/>
                    <a:pt x="3835172" y="773056"/>
                  </a:cubicBezTo>
                  <a:cubicBezTo>
                    <a:pt x="3833072" y="772356"/>
                    <a:pt x="3830273" y="774456"/>
                    <a:pt x="3828174" y="775855"/>
                  </a:cubicBezTo>
                  <a:cubicBezTo>
                    <a:pt x="3826774" y="776555"/>
                    <a:pt x="3826074" y="778654"/>
                    <a:pt x="3824675" y="780054"/>
                  </a:cubicBezTo>
                  <a:cubicBezTo>
                    <a:pt x="3823275" y="782153"/>
                    <a:pt x="3821875" y="782153"/>
                    <a:pt x="3821176" y="781453"/>
                  </a:cubicBezTo>
                  <a:cubicBezTo>
                    <a:pt x="3820476" y="780754"/>
                    <a:pt x="3819776" y="780054"/>
                    <a:pt x="3819776" y="779354"/>
                  </a:cubicBezTo>
                  <a:cubicBezTo>
                    <a:pt x="3819776" y="776555"/>
                    <a:pt x="3820476" y="774456"/>
                    <a:pt x="3819776" y="772356"/>
                  </a:cubicBezTo>
                  <a:cubicBezTo>
                    <a:pt x="3819776" y="768157"/>
                    <a:pt x="3816277" y="764658"/>
                    <a:pt x="3812079" y="763259"/>
                  </a:cubicBezTo>
                  <a:cubicBezTo>
                    <a:pt x="3808580" y="762559"/>
                    <a:pt x="3805081" y="763959"/>
                    <a:pt x="3802281" y="766058"/>
                  </a:cubicBezTo>
                  <a:cubicBezTo>
                    <a:pt x="3799482" y="768157"/>
                    <a:pt x="3797383" y="770957"/>
                    <a:pt x="3796683" y="774456"/>
                  </a:cubicBezTo>
                  <a:cubicBezTo>
                    <a:pt x="3796683" y="776555"/>
                    <a:pt x="3795983" y="779354"/>
                    <a:pt x="3794584" y="781453"/>
                  </a:cubicBezTo>
                  <a:cubicBezTo>
                    <a:pt x="3793884" y="782853"/>
                    <a:pt x="3791784" y="783553"/>
                    <a:pt x="3790385" y="783553"/>
                  </a:cubicBezTo>
                  <a:cubicBezTo>
                    <a:pt x="3790385" y="783553"/>
                    <a:pt x="3788985" y="782853"/>
                    <a:pt x="3788285" y="782153"/>
                  </a:cubicBezTo>
                  <a:cubicBezTo>
                    <a:pt x="3786886" y="777955"/>
                    <a:pt x="3786186" y="774456"/>
                    <a:pt x="3779888" y="774456"/>
                  </a:cubicBezTo>
                  <a:cubicBezTo>
                    <a:pt x="3776389" y="774456"/>
                    <a:pt x="3776389" y="771656"/>
                    <a:pt x="3775689" y="769557"/>
                  </a:cubicBezTo>
                  <a:cubicBezTo>
                    <a:pt x="3774289" y="763959"/>
                    <a:pt x="3768691" y="762559"/>
                    <a:pt x="3765892" y="765358"/>
                  </a:cubicBezTo>
                  <a:cubicBezTo>
                    <a:pt x="3760993" y="771656"/>
                    <a:pt x="3751196" y="771656"/>
                    <a:pt x="3746998" y="778654"/>
                  </a:cubicBezTo>
                  <a:cubicBezTo>
                    <a:pt x="3740000" y="779354"/>
                    <a:pt x="3735101" y="784952"/>
                    <a:pt x="3728103" y="787052"/>
                  </a:cubicBezTo>
                  <a:cubicBezTo>
                    <a:pt x="3727403" y="787052"/>
                    <a:pt x="3726703" y="787052"/>
                    <a:pt x="3726004" y="787752"/>
                  </a:cubicBezTo>
                  <a:cubicBezTo>
                    <a:pt x="3726004" y="787752"/>
                    <a:pt x="3726004" y="787752"/>
                    <a:pt x="3726004" y="788451"/>
                  </a:cubicBezTo>
                  <a:lnTo>
                    <a:pt x="3724604" y="789851"/>
                  </a:lnTo>
                  <a:lnTo>
                    <a:pt x="3725304" y="788451"/>
                  </a:lnTo>
                  <a:cubicBezTo>
                    <a:pt x="3725304" y="788451"/>
                    <a:pt x="3725304" y="788451"/>
                    <a:pt x="3725304" y="788451"/>
                  </a:cubicBezTo>
                  <a:cubicBezTo>
                    <a:pt x="3725304" y="787052"/>
                    <a:pt x="3725304" y="785652"/>
                    <a:pt x="3724604" y="784952"/>
                  </a:cubicBezTo>
                  <a:cubicBezTo>
                    <a:pt x="3723904" y="784952"/>
                    <a:pt x="3723204" y="784253"/>
                    <a:pt x="3722505" y="784253"/>
                  </a:cubicBezTo>
                  <a:cubicBezTo>
                    <a:pt x="3711308" y="784253"/>
                    <a:pt x="3709908" y="785652"/>
                    <a:pt x="3712707" y="794750"/>
                  </a:cubicBezTo>
                  <a:cubicBezTo>
                    <a:pt x="3713407" y="796149"/>
                    <a:pt x="3713407" y="797549"/>
                    <a:pt x="3713407" y="798948"/>
                  </a:cubicBezTo>
                  <a:cubicBezTo>
                    <a:pt x="3713407" y="798948"/>
                    <a:pt x="3714107" y="798948"/>
                    <a:pt x="3714107" y="798948"/>
                  </a:cubicBezTo>
                  <a:lnTo>
                    <a:pt x="3714807" y="800348"/>
                  </a:lnTo>
                  <a:lnTo>
                    <a:pt x="3713407" y="799648"/>
                  </a:lnTo>
                  <a:cubicBezTo>
                    <a:pt x="3713407" y="799648"/>
                    <a:pt x="3713407" y="799648"/>
                    <a:pt x="3713407" y="798948"/>
                  </a:cubicBezTo>
                  <a:cubicBezTo>
                    <a:pt x="3702210" y="798249"/>
                    <a:pt x="3693113" y="803847"/>
                    <a:pt x="3684016" y="807346"/>
                  </a:cubicBezTo>
                  <a:cubicBezTo>
                    <a:pt x="3683316" y="807346"/>
                    <a:pt x="3683316" y="810145"/>
                    <a:pt x="3683316" y="811545"/>
                  </a:cubicBezTo>
                  <a:cubicBezTo>
                    <a:pt x="3683316" y="813644"/>
                    <a:pt x="3685415" y="816443"/>
                    <a:pt x="3684716" y="818543"/>
                  </a:cubicBezTo>
                  <a:cubicBezTo>
                    <a:pt x="3684016" y="821342"/>
                    <a:pt x="3679817" y="819942"/>
                    <a:pt x="3677718" y="820642"/>
                  </a:cubicBezTo>
                  <a:cubicBezTo>
                    <a:pt x="3673519" y="822042"/>
                    <a:pt x="3669320" y="822741"/>
                    <a:pt x="3665121" y="824141"/>
                  </a:cubicBezTo>
                  <a:lnTo>
                    <a:pt x="3665821" y="823441"/>
                  </a:lnTo>
                  <a:cubicBezTo>
                    <a:pt x="3665821" y="823441"/>
                    <a:pt x="3665121" y="823441"/>
                    <a:pt x="3665121" y="823441"/>
                  </a:cubicBezTo>
                  <a:lnTo>
                    <a:pt x="3665121" y="823441"/>
                  </a:lnTo>
                  <a:cubicBezTo>
                    <a:pt x="3664421" y="823441"/>
                    <a:pt x="3663722" y="823441"/>
                    <a:pt x="3662322" y="823441"/>
                  </a:cubicBezTo>
                  <a:cubicBezTo>
                    <a:pt x="3663022" y="823441"/>
                    <a:pt x="3663722" y="823441"/>
                    <a:pt x="3665121" y="823441"/>
                  </a:cubicBezTo>
                  <a:cubicBezTo>
                    <a:pt x="3665121" y="821342"/>
                    <a:pt x="3665821" y="818543"/>
                    <a:pt x="3665121" y="816443"/>
                  </a:cubicBezTo>
                  <a:cubicBezTo>
                    <a:pt x="3664421" y="813644"/>
                    <a:pt x="3661622" y="812244"/>
                    <a:pt x="3659523" y="812244"/>
                  </a:cubicBezTo>
                  <a:cubicBezTo>
                    <a:pt x="3658123" y="812244"/>
                    <a:pt x="3656024" y="814344"/>
                    <a:pt x="3656024" y="815044"/>
                  </a:cubicBezTo>
                  <a:cubicBezTo>
                    <a:pt x="3656724" y="817843"/>
                    <a:pt x="3658123" y="820642"/>
                    <a:pt x="3659523" y="823441"/>
                  </a:cubicBezTo>
                  <a:cubicBezTo>
                    <a:pt x="3659523" y="823441"/>
                    <a:pt x="3658823" y="823441"/>
                    <a:pt x="3658823" y="823441"/>
                  </a:cubicBezTo>
                  <a:lnTo>
                    <a:pt x="3659523" y="824141"/>
                  </a:lnTo>
                  <a:cubicBezTo>
                    <a:pt x="3651825" y="823441"/>
                    <a:pt x="3646227" y="826940"/>
                    <a:pt x="3643427" y="832539"/>
                  </a:cubicBezTo>
                  <a:cubicBezTo>
                    <a:pt x="3643427" y="832539"/>
                    <a:pt x="3643427" y="832539"/>
                    <a:pt x="3643427" y="832539"/>
                  </a:cubicBezTo>
                  <a:cubicBezTo>
                    <a:pt x="3642028" y="831839"/>
                    <a:pt x="3645527" y="835338"/>
                    <a:pt x="3642728" y="833238"/>
                  </a:cubicBezTo>
                  <a:cubicBezTo>
                    <a:pt x="3642728" y="833238"/>
                    <a:pt x="3642728" y="832539"/>
                    <a:pt x="3643427" y="832539"/>
                  </a:cubicBezTo>
                  <a:cubicBezTo>
                    <a:pt x="3640629" y="832539"/>
                    <a:pt x="3637829" y="832539"/>
                    <a:pt x="3635730" y="832539"/>
                  </a:cubicBezTo>
                  <a:cubicBezTo>
                    <a:pt x="3630831" y="832539"/>
                    <a:pt x="3627332" y="834638"/>
                    <a:pt x="3625233" y="839536"/>
                  </a:cubicBezTo>
                  <a:cubicBezTo>
                    <a:pt x="3623134" y="844435"/>
                    <a:pt x="3623134" y="849334"/>
                    <a:pt x="3628732" y="852833"/>
                  </a:cubicBezTo>
                  <a:cubicBezTo>
                    <a:pt x="3630132" y="853532"/>
                    <a:pt x="3631531" y="854932"/>
                    <a:pt x="3632931" y="855632"/>
                  </a:cubicBezTo>
                  <a:cubicBezTo>
                    <a:pt x="3635030" y="857031"/>
                    <a:pt x="3634330" y="859831"/>
                    <a:pt x="3631531" y="861930"/>
                  </a:cubicBezTo>
                  <a:cubicBezTo>
                    <a:pt x="3628732" y="864029"/>
                    <a:pt x="3625933" y="866129"/>
                    <a:pt x="3621734" y="864729"/>
                  </a:cubicBezTo>
                  <a:cubicBezTo>
                    <a:pt x="3617535" y="862630"/>
                    <a:pt x="3612637" y="863329"/>
                    <a:pt x="3608438" y="864029"/>
                  </a:cubicBezTo>
                  <a:cubicBezTo>
                    <a:pt x="3605639" y="864729"/>
                    <a:pt x="3602839" y="861230"/>
                    <a:pt x="3604239" y="859131"/>
                  </a:cubicBezTo>
                  <a:cubicBezTo>
                    <a:pt x="3605639" y="855632"/>
                    <a:pt x="3607738" y="851433"/>
                    <a:pt x="3609138" y="847934"/>
                  </a:cubicBezTo>
                  <a:cubicBezTo>
                    <a:pt x="3609138" y="847234"/>
                    <a:pt x="3608438" y="846534"/>
                    <a:pt x="3607738" y="845835"/>
                  </a:cubicBezTo>
                  <a:cubicBezTo>
                    <a:pt x="3607038" y="845835"/>
                    <a:pt x="3605639" y="845835"/>
                    <a:pt x="3605639" y="845835"/>
                  </a:cubicBezTo>
                  <a:cubicBezTo>
                    <a:pt x="3599340" y="851433"/>
                    <a:pt x="3593042" y="857731"/>
                    <a:pt x="3586744" y="863329"/>
                  </a:cubicBezTo>
                  <a:cubicBezTo>
                    <a:pt x="3584645" y="865429"/>
                    <a:pt x="3586744" y="867528"/>
                    <a:pt x="3588144" y="869628"/>
                  </a:cubicBezTo>
                  <a:cubicBezTo>
                    <a:pt x="3590943" y="873127"/>
                    <a:pt x="3589543" y="875926"/>
                    <a:pt x="3586744" y="878025"/>
                  </a:cubicBezTo>
                  <a:cubicBezTo>
                    <a:pt x="3585344" y="878725"/>
                    <a:pt x="3585344" y="880125"/>
                    <a:pt x="3584645" y="881524"/>
                  </a:cubicBezTo>
                  <a:cubicBezTo>
                    <a:pt x="3588144" y="881524"/>
                    <a:pt x="3590943" y="881524"/>
                    <a:pt x="3594442" y="881524"/>
                  </a:cubicBezTo>
                  <a:cubicBezTo>
                    <a:pt x="3600740" y="880125"/>
                    <a:pt x="3607038" y="878725"/>
                    <a:pt x="3612637" y="877325"/>
                  </a:cubicBezTo>
                  <a:cubicBezTo>
                    <a:pt x="3616136" y="876626"/>
                    <a:pt x="3619635" y="878025"/>
                    <a:pt x="3623134" y="878025"/>
                  </a:cubicBezTo>
                  <a:cubicBezTo>
                    <a:pt x="3623833" y="878025"/>
                    <a:pt x="3624533" y="878725"/>
                    <a:pt x="3624533" y="878725"/>
                  </a:cubicBezTo>
                  <a:cubicBezTo>
                    <a:pt x="3623833" y="879425"/>
                    <a:pt x="3623134" y="880125"/>
                    <a:pt x="3622434" y="880125"/>
                  </a:cubicBezTo>
                  <a:cubicBezTo>
                    <a:pt x="3618935" y="881524"/>
                    <a:pt x="3616136" y="883624"/>
                    <a:pt x="3612637" y="884323"/>
                  </a:cubicBezTo>
                  <a:cubicBezTo>
                    <a:pt x="3611237" y="885023"/>
                    <a:pt x="3609138" y="885023"/>
                    <a:pt x="3607038" y="885723"/>
                  </a:cubicBezTo>
                  <a:cubicBezTo>
                    <a:pt x="3602140" y="886423"/>
                    <a:pt x="3602140" y="889222"/>
                    <a:pt x="3603539" y="892721"/>
                  </a:cubicBezTo>
                  <a:cubicBezTo>
                    <a:pt x="3600740" y="894820"/>
                    <a:pt x="3597241" y="896220"/>
                    <a:pt x="3595841" y="898319"/>
                  </a:cubicBezTo>
                  <a:cubicBezTo>
                    <a:pt x="3594442" y="901118"/>
                    <a:pt x="3595841" y="904617"/>
                    <a:pt x="3595841" y="907417"/>
                  </a:cubicBezTo>
                  <a:cubicBezTo>
                    <a:pt x="3595142" y="916514"/>
                    <a:pt x="3574148" y="934709"/>
                    <a:pt x="3573448" y="938208"/>
                  </a:cubicBezTo>
                  <a:cubicBezTo>
                    <a:pt x="3572049" y="943106"/>
                    <a:pt x="3567850" y="947305"/>
                    <a:pt x="3567150" y="951504"/>
                  </a:cubicBezTo>
                  <a:cubicBezTo>
                    <a:pt x="3566450" y="955703"/>
                    <a:pt x="3566450" y="959202"/>
                    <a:pt x="3561552" y="960601"/>
                  </a:cubicBezTo>
                  <a:cubicBezTo>
                    <a:pt x="3558752" y="961301"/>
                    <a:pt x="3557353" y="964100"/>
                    <a:pt x="3558053" y="966200"/>
                  </a:cubicBezTo>
                  <a:cubicBezTo>
                    <a:pt x="3559452" y="971098"/>
                    <a:pt x="3560152" y="975997"/>
                    <a:pt x="3558053" y="980895"/>
                  </a:cubicBezTo>
                  <a:cubicBezTo>
                    <a:pt x="3555953" y="985794"/>
                    <a:pt x="3555953" y="990692"/>
                    <a:pt x="3554554" y="994891"/>
                  </a:cubicBezTo>
                  <a:cubicBezTo>
                    <a:pt x="3553854" y="996291"/>
                    <a:pt x="3516765" y="1031980"/>
                    <a:pt x="3512566" y="1041078"/>
                  </a:cubicBezTo>
                  <a:cubicBezTo>
                    <a:pt x="3511866" y="1043177"/>
                    <a:pt x="3510466" y="1045976"/>
                    <a:pt x="3509067" y="1048076"/>
                  </a:cubicBezTo>
                  <a:cubicBezTo>
                    <a:pt x="3506967" y="1050875"/>
                    <a:pt x="3504168" y="1052974"/>
                    <a:pt x="3499969" y="1052274"/>
                  </a:cubicBezTo>
                  <a:cubicBezTo>
                    <a:pt x="3496470" y="1052274"/>
                    <a:pt x="3492971" y="1051575"/>
                    <a:pt x="3489472" y="1050875"/>
                  </a:cubicBezTo>
                  <a:cubicBezTo>
                    <a:pt x="3488773" y="1050875"/>
                    <a:pt x="3487373" y="1051575"/>
                    <a:pt x="3487373" y="1052274"/>
                  </a:cubicBezTo>
                  <a:cubicBezTo>
                    <a:pt x="3485973" y="1053674"/>
                    <a:pt x="3485973" y="1055074"/>
                    <a:pt x="3487373" y="1056473"/>
                  </a:cubicBezTo>
                  <a:cubicBezTo>
                    <a:pt x="3488073" y="1057173"/>
                    <a:pt x="3488773" y="1057873"/>
                    <a:pt x="3489472" y="1058573"/>
                  </a:cubicBezTo>
                  <a:cubicBezTo>
                    <a:pt x="3490872" y="1060672"/>
                    <a:pt x="3490172" y="1064171"/>
                    <a:pt x="3488073" y="1064871"/>
                  </a:cubicBezTo>
                  <a:cubicBezTo>
                    <a:pt x="3479675" y="1065570"/>
                    <a:pt x="3474777" y="1073968"/>
                    <a:pt x="3466379" y="1072568"/>
                  </a:cubicBezTo>
                  <a:cubicBezTo>
                    <a:pt x="3460781" y="1076067"/>
                    <a:pt x="3455183" y="1080266"/>
                    <a:pt x="3449584" y="1084465"/>
                  </a:cubicBezTo>
                  <a:cubicBezTo>
                    <a:pt x="3448884" y="1085165"/>
                    <a:pt x="3448884" y="1085865"/>
                    <a:pt x="3448884" y="1086564"/>
                  </a:cubicBezTo>
                  <a:cubicBezTo>
                    <a:pt x="3450284" y="1092163"/>
                    <a:pt x="3446785" y="1093562"/>
                    <a:pt x="3441187" y="1094262"/>
                  </a:cubicBezTo>
                  <a:cubicBezTo>
                    <a:pt x="3437688" y="1094962"/>
                    <a:pt x="3434189" y="1095662"/>
                    <a:pt x="3430690" y="1097061"/>
                  </a:cubicBezTo>
                  <a:cubicBezTo>
                    <a:pt x="3428590" y="1097761"/>
                    <a:pt x="3426491" y="1100560"/>
                    <a:pt x="3425791" y="1102660"/>
                  </a:cubicBezTo>
                  <a:cubicBezTo>
                    <a:pt x="3425091" y="1105459"/>
                    <a:pt x="3425791" y="1108958"/>
                    <a:pt x="3425091" y="1112457"/>
                  </a:cubicBezTo>
                  <a:cubicBezTo>
                    <a:pt x="3422992" y="1120855"/>
                    <a:pt x="3427191" y="1130652"/>
                    <a:pt x="3422992" y="1139049"/>
                  </a:cubicBezTo>
                  <a:cubicBezTo>
                    <a:pt x="3422992" y="1139749"/>
                    <a:pt x="3422992" y="1140449"/>
                    <a:pt x="3423692" y="1141149"/>
                  </a:cubicBezTo>
                  <a:cubicBezTo>
                    <a:pt x="3425791" y="1147447"/>
                    <a:pt x="3430690" y="1152345"/>
                    <a:pt x="3434189" y="1157944"/>
                  </a:cubicBezTo>
                  <a:cubicBezTo>
                    <a:pt x="3436288" y="1161443"/>
                    <a:pt x="3438387" y="1164942"/>
                    <a:pt x="3439787" y="1169140"/>
                  </a:cubicBezTo>
                  <a:cubicBezTo>
                    <a:pt x="3440487" y="1171240"/>
                    <a:pt x="3439087" y="1174039"/>
                    <a:pt x="3438387" y="1176138"/>
                  </a:cubicBezTo>
                  <a:cubicBezTo>
                    <a:pt x="3436288" y="1178938"/>
                    <a:pt x="3433489" y="1181037"/>
                    <a:pt x="3431389" y="1183836"/>
                  </a:cubicBezTo>
                  <a:cubicBezTo>
                    <a:pt x="3429990" y="1185236"/>
                    <a:pt x="3431389" y="1189434"/>
                    <a:pt x="3432789" y="1190134"/>
                  </a:cubicBezTo>
                  <a:cubicBezTo>
                    <a:pt x="3434888" y="1191534"/>
                    <a:pt x="3437688" y="1192234"/>
                    <a:pt x="3439787" y="1192933"/>
                  </a:cubicBezTo>
                  <a:cubicBezTo>
                    <a:pt x="3442586" y="1194333"/>
                    <a:pt x="3443986" y="1196432"/>
                    <a:pt x="3442586" y="1198532"/>
                  </a:cubicBezTo>
                  <a:cubicBezTo>
                    <a:pt x="3440487" y="1201331"/>
                    <a:pt x="3437688" y="1203430"/>
                    <a:pt x="3435588" y="1206230"/>
                  </a:cubicBezTo>
                  <a:cubicBezTo>
                    <a:pt x="3434189" y="1208329"/>
                    <a:pt x="3434888" y="1213927"/>
                    <a:pt x="3436988" y="1215327"/>
                  </a:cubicBezTo>
                  <a:cubicBezTo>
                    <a:pt x="3446085" y="1223025"/>
                    <a:pt x="3456582" y="1229323"/>
                    <a:pt x="3469179" y="1233522"/>
                  </a:cubicBezTo>
                  <a:cubicBezTo>
                    <a:pt x="3470578" y="1234221"/>
                    <a:pt x="3472677" y="1234921"/>
                    <a:pt x="3474077" y="1234221"/>
                  </a:cubicBezTo>
                  <a:cubicBezTo>
                    <a:pt x="3485274" y="1230722"/>
                    <a:pt x="3497170" y="1229323"/>
                    <a:pt x="3504168" y="1218826"/>
                  </a:cubicBezTo>
                  <a:cubicBezTo>
                    <a:pt x="3506967" y="1214627"/>
                    <a:pt x="3510466" y="1210428"/>
                    <a:pt x="3514665" y="1207629"/>
                  </a:cubicBezTo>
                  <a:cubicBezTo>
                    <a:pt x="3521663" y="1202731"/>
                    <a:pt x="3531460" y="1201331"/>
                    <a:pt x="3535659" y="1192933"/>
                  </a:cubicBezTo>
                  <a:cubicBezTo>
                    <a:pt x="3535659" y="1192933"/>
                    <a:pt x="3537059" y="1192933"/>
                    <a:pt x="3537758" y="1192933"/>
                  </a:cubicBezTo>
                  <a:cubicBezTo>
                    <a:pt x="3540558" y="1195033"/>
                    <a:pt x="3544057" y="1197132"/>
                    <a:pt x="3545456" y="1199931"/>
                  </a:cubicBezTo>
                  <a:cubicBezTo>
                    <a:pt x="3547556" y="1204130"/>
                    <a:pt x="3546856" y="1209729"/>
                    <a:pt x="3548255" y="1213927"/>
                  </a:cubicBezTo>
                  <a:cubicBezTo>
                    <a:pt x="3549655" y="1219526"/>
                    <a:pt x="3553854" y="1224424"/>
                    <a:pt x="3554554" y="1230023"/>
                  </a:cubicBezTo>
                  <a:cubicBezTo>
                    <a:pt x="3555253" y="1239820"/>
                    <a:pt x="3560852" y="1246818"/>
                    <a:pt x="3565051" y="1254515"/>
                  </a:cubicBezTo>
                  <a:cubicBezTo>
                    <a:pt x="3569249" y="1261513"/>
                    <a:pt x="3573448" y="1269211"/>
                    <a:pt x="3579746" y="1275509"/>
                  </a:cubicBezTo>
                  <a:cubicBezTo>
                    <a:pt x="3581845" y="1277609"/>
                    <a:pt x="3580446" y="1279708"/>
                    <a:pt x="3579746" y="1282507"/>
                  </a:cubicBezTo>
                  <a:cubicBezTo>
                    <a:pt x="3579047" y="1284607"/>
                    <a:pt x="3578347" y="1286706"/>
                    <a:pt x="3577647" y="1288806"/>
                  </a:cubicBezTo>
                  <a:cubicBezTo>
                    <a:pt x="3577647" y="1288806"/>
                    <a:pt x="3578347" y="1288806"/>
                    <a:pt x="3578347" y="1288806"/>
                  </a:cubicBezTo>
                  <a:cubicBezTo>
                    <a:pt x="3578347" y="1289505"/>
                    <a:pt x="3578347" y="1289505"/>
                    <a:pt x="3578347" y="1290205"/>
                  </a:cubicBezTo>
                  <a:cubicBezTo>
                    <a:pt x="3579746" y="1291605"/>
                    <a:pt x="3581845" y="1293704"/>
                    <a:pt x="3582546" y="1295104"/>
                  </a:cubicBezTo>
                  <a:cubicBezTo>
                    <a:pt x="3589543" y="1311899"/>
                    <a:pt x="3592342" y="1307000"/>
                    <a:pt x="3607038" y="1305601"/>
                  </a:cubicBezTo>
                  <a:cubicBezTo>
                    <a:pt x="3611237" y="1304901"/>
                    <a:pt x="3613336" y="1302102"/>
                    <a:pt x="3614036" y="1298603"/>
                  </a:cubicBezTo>
                  <a:cubicBezTo>
                    <a:pt x="3615436" y="1293004"/>
                    <a:pt x="3619635" y="1290205"/>
                    <a:pt x="3625233" y="1289505"/>
                  </a:cubicBezTo>
                  <a:cubicBezTo>
                    <a:pt x="3628032" y="1288806"/>
                    <a:pt x="3630831" y="1288806"/>
                    <a:pt x="3633631" y="1288806"/>
                  </a:cubicBezTo>
                  <a:cubicBezTo>
                    <a:pt x="3641328" y="1288806"/>
                    <a:pt x="3648326" y="1287406"/>
                    <a:pt x="3651825" y="1280408"/>
                  </a:cubicBezTo>
                  <a:cubicBezTo>
                    <a:pt x="3664421" y="1282507"/>
                    <a:pt x="3663722" y="1273410"/>
                    <a:pt x="3665821" y="1267112"/>
                  </a:cubicBezTo>
                  <a:cubicBezTo>
                    <a:pt x="3666521" y="1265712"/>
                    <a:pt x="3666521" y="1263613"/>
                    <a:pt x="3665821" y="1262213"/>
                  </a:cubicBezTo>
                  <a:cubicBezTo>
                    <a:pt x="3665121" y="1259414"/>
                    <a:pt x="3663722" y="1258014"/>
                    <a:pt x="3660223" y="1258714"/>
                  </a:cubicBezTo>
                  <a:cubicBezTo>
                    <a:pt x="3659523" y="1258714"/>
                    <a:pt x="3658123" y="1258714"/>
                    <a:pt x="3657423" y="1258714"/>
                  </a:cubicBezTo>
                  <a:cubicBezTo>
                    <a:pt x="3656724" y="1258714"/>
                    <a:pt x="3656024" y="1257315"/>
                    <a:pt x="3656024" y="1256615"/>
                  </a:cubicBezTo>
                  <a:cubicBezTo>
                    <a:pt x="3656024" y="1248217"/>
                    <a:pt x="3655324" y="1240519"/>
                    <a:pt x="3658123" y="1232122"/>
                  </a:cubicBezTo>
                  <a:cubicBezTo>
                    <a:pt x="3659523" y="1228623"/>
                    <a:pt x="3660223" y="1224424"/>
                    <a:pt x="3660223" y="1220225"/>
                  </a:cubicBezTo>
                  <a:cubicBezTo>
                    <a:pt x="3660223" y="1212528"/>
                    <a:pt x="3664421" y="1208329"/>
                    <a:pt x="3670720" y="1204130"/>
                  </a:cubicBezTo>
                  <a:cubicBezTo>
                    <a:pt x="3674918" y="1201331"/>
                    <a:pt x="3680517" y="1199232"/>
                    <a:pt x="3684016" y="1195733"/>
                  </a:cubicBezTo>
                  <a:cubicBezTo>
                    <a:pt x="3688914" y="1192234"/>
                    <a:pt x="3692413" y="1187335"/>
                    <a:pt x="3691714" y="1181037"/>
                  </a:cubicBezTo>
                  <a:cubicBezTo>
                    <a:pt x="3691014" y="1178238"/>
                    <a:pt x="3692413" y="1174739"/>
                    <a:pt x="3692413" y="1171240"/>
                  </a:cubicBezTo>
                  <a:cubicBezTo>
                    <a:pt x="3692413" y="1169140"/>
                    <a:pt x="3691714" y="1166341"/>
                    <a:pt x="3690314" y="1164242"/>
                  </a:cubicBezTo>
                  <a:cubicBezTo>
                    <a:pt x="3684016" y="1155844"/>
                    <a:pt x="3677718" y="1148147"/>
                    <a:pt x="3667221" y="1143948"/>
                  </a:cubicBezTo>
                  <a:cubicBezTo>
                    <a:pt x="3661622" y="1141848"/>
                    <a:pt x="3659523" y="1136950"/>
                    <a:pt x="3659523" y="1132051"/>
                  </a:cubicBezTo>
                  <a:cubicBezTo>
                    <a:pt x="3659523" y="1118755"/>
                    <a:pt x="3660223" y="1106159"/>
                    <a:pt x="3660922" y="1092863"/>
                  </a:cubicBezTo>
                  <a:cubicBezTo>
                    <a:pt x="3660922" y="1090763"/>
                    <a:pt x="3662322" y="1087964"/>
                    <a:pt x="3663722" y="1085865"/>
                  </a:cubicBezTo>
                  <a:cubicBezTo>
                    <a:pt x="3671419" y="1074668"/>
                    <a:pt x="3679817" y="1064171"/>
                    <a:pt x="3691714" y="1056473"/>
                  </a:cubicBezTo>
                  <a:cubicBezTo>
                    <a:pt x="3698012" y="1052974"/>
                    <a:pt x="3702910" y="1048076"/>
                    <a:pt x="3707809" y="1043877"/>
                  </a:cubicBezTo>
                  <a:cubicBezTo>
                    <a:pt x="3718306" y="1034779"/>
                    <a:pt x="3717606" y="1034779"/>
                    <a:pt x="3723904" y="1021483"/>
                  </a:cubicBezTo>
                  <a:cubicBezTo>
                    <a:pt x="3726004" y="1017285"/>
                    <a:pt x="3726004" y="1013786"/>
                    <a:pt x="3725304" y="1009587"/>
                  </a:cubicBezTo>
                  <a:cubicBezTo>
                    <a:pt x="3723204" y="999790"/>
                    <a:pt x="3725304" y="988593"/>
                    <a:pt x="3729503" y="981595"/>
                  </a:cubicBezTo>
                  <a:cubicBezTo>
                    <a:pt x="3734401" y="973897"/>
                    <a:pt x="3739300" y="967599"/>
                    <a:pt x="3750497" y="969699"/>
                  </a:cubicBezTo>
                  <a:cubicBezTo>
                    <a:pt x="3763792" y="967599"/>
                    <a:pt x="3775689" y="969699"/>
                    <a:pt x="3787586" y="975297"/>
                  </a:cubicBezTo>
                  <a:cubicBezTo>
                    <a:pt x="3791085" y="976697"/>
                    <a:pt x="3793184" y="984394"/>
                    <a:pt x="3789685" y="985794"/>
                  </a:cubicBezTo>
                  <a:cubicBezTo>
                    <a:pt x="3785486" y="987893"/>
                    <a:pt x="3782687" y="989993"/>
                    <a:pt x="3782687" y="994891"/>
                  </a:cubicBezTo>
                  <a:cubicBezTo>
                    <a:pt x="3782687" y="997690"/>
                    <a:pt x="3780588" y="1001189"/>
                    <a:pt x="3779188" y="1003989"/>
                  </a:cubicBezTo>
                  <a:cubicBezTo>
                    <a:pt x="3770790" y="1015185"/>
                    <a:pt x="3763093" y="1027782"/>
                    <a:pt x="3752596" y="1038278"/>
                  </a:cubicBezTo>
                  <a:cubicBezTo>
                    <a:pt x="3749797" y="1041078"/>
                    <a:pt x="3746298" y="1044577"/>
                    <a:pt x="3744898" y="1048076"/>
                  </a:cubicBezTo>
                  <a:cubicBezTo>
                    <a:pt x="3742799" y="1053674"/>
                    <a:pt x="3738600" y="1055074"/>
                    <a:pt x="3732302" y="1055074"/>
                  </a:cubicBezTo>
                  <a:cubicBezTo>
                    <a:pt x="3728803" y="1055074"/>
                    <a:pt x="3726703" y="1056473"/>
                    <a:pt x="3727403" y="1059272"/>
                  </a:cubicBezTo>
                  <a:cubicBezTo>
                    <a:pt x="3728103" y="1063471"/>
                    <a:pt x="3727403" y="1066970"/>
                    <a:pt x="3726004" y="1071169"/>
                  </a:cubicBezTo>
                  <a:cubicBezTo>
                    <a:pt x="3725304" y="1073968"/>
                    <a:pt x="3725304" y="1077467"/>
                    <a:pt x="3726004" y="1080966"/>
                  </a:cubicBezTo>
                  <a:cubicBezTo>
                    <a:pt x="3726703" y="1084465"/>
                    <a:pt x="3728103" y="1087264"/>
                    <a:pt x="3729503" y="1090063"/>
                  </a:cubicBezTo>
                  <a:cubicBezTo>
                    <a:pt x="3733002" y="1102660"/>
                    <a:pt x="3737200" y="1115256"/>
                    <a:pt x="3735101" y="1128552"/>
                  </a:cubicBezTo>
                  <a:cubicBezTo>
                    <a:pt x="3734401" y="1130652"/>
                    <a:pt x="3735101" y="1133451"/>
                    <a:pt x="3735801" y="1136250"/>
                  </a:cubicBezTo>
                  <a:cubicBezTo>
                    <a:pt x="3736501" y="1140449"/>
                    <a:pt x="3738600" y="1143948"/>
                    <a:pt x="3743499" y="1145347"/>
                  </a:cubicBezTo>
                  <a:cubicBezTo>
                    <a:pt x="3746998" y="1146747"/>
                    <a:pt x="3749797" y="1148846"/>
                    <a:pt x="3752596" y="1150246"/>
                  </a:cubicBezTo>
                  <a:lnTo>
                    <a:pt x="3752596" y="1150246"/>
                  </a:lnTo>
                  <a:cubicBezTo>
                    <a:pt x="3752596" y="1150246"/>
                    <a:pt x="3751896" y="1150246"/>
                    <a:pt x="3751896" y="1149546"/>
                  </a:cubicBezTo>
                  <a:lnTo>
                    <a:pt x="3753996" y="1148846"/>
                  </a:lnTo>
                  <a:lnTo>
                    <a:pt x="3752596" y="1150246"/>
                  </a:lnTo>
                  <a:cubicBezTo>
                    <a:pt x="3754695" y="1151646"/>
                    <a:pt x="3756794" y="1153045"/>
                    <a:pt x="3758894" y="1153045"/>
                  </a:cubicBezTo>
                  <a:cubicBezTo>
                    <a:pt x="3765192" y="1152345"/>
                    <a:pt x="3768691" y="1154445"/>
                    <a:pt x="3772190" y="1159343"/>
                  </a:cubicBezTo>
                  <a:cubicBezTo>
                    <a:pt x="3775689" y="1164242"/>
                    <a:pt x="3781287" y="1164942"/>
                    <a:pt x="3786186" y="1163542"/>
                  </a:cubicBezTo>
                  <a:cubicBezTo>
                    <a:pt x="3791085" y="1162142"/>
                    <a:pt x="3795983" y="1160043"/>
                    <a:pt x="3800882" y="1157944"/>
                  </a:cubicBezTo>
                  <a:cubicBezTo>
                    <a:pt x="3816977" y="1150946"/>
                    <a:pt x="3834472" y="1146047"/>
                    <a:pt x="3852667" y="1146047"/>
                  </a:cubicBezTo>
                  <a:cubicBezTo>
                    <a:pt x="3858965" y="1146047"/>
                    <a:pt x="3865263" y="1144648"/>
                    <a:pt x="3871561" y="1144648"/>
                  </a:cubicBezTo>
                  <a:cubicBezTo>
                    <a:pt x="3872961" y="1144648"/>
                    <a:pt x="3875760" y="1145347"/>
                    <a:pt x="3876460" y="1146047"/>
                  </a:cubicBezTo>
                  <a:cubicBezTo>
                    <a:pt x="3879959" y="1153745"/>
                    <a:pt x="3889056" y="1151646"/>
                    <a:pt x="3894654" y="1155145"/>
                  </a:cubicBezTo>
                  <a:cubicBezTo>
                    <a:pt x="3895354" y="1155844"/>
                    <a:pt x="3896054" y="1155844"/>
                    <a:pt x="3896754" y="1156544"/>
                  </a:cubicBezTo>
                  <a:cubicBezTo>
                    <a:pt x="3897454" y="1157244"/>
                    <a:pt x="3897454" y="1157944"/>
                    <a:pt x="3897454" y="1157944"/>
                  </a:cubicBezTo>
                  <a:cubicBezTo>
                    <a:pt x="3894654" y="1160043"/>
                    <a:pt x="3891155" y="1161443"/>
                    <a:pt x="3888356" y="1162842"/>
                  </a:cubicBezTo>
                  <a:cubicBezTo>
                    <a:pt x="3883458" y="1164942"/>
                    <a:pt x="3877859" y="1166341"/>
                    <a:pt x="3875060" y="1170540"/>
                  </a:cubicBezTo>
                  <a:cubicBezTo>
                    <a:pt x="3869462" y="1179637"/>
                    <a:pt x="3861764" y="1178938"/>
                    <a:pt x="3851967" y="1176138"/>
                  </a:cubicBezTo>
                  <a:cubicBezTo>
                    <a:pt x="3846368" y="1174039"/>
                    <a:pt x="3839370" y="1173339"/>
                    <a:pt x="3833772" y="1172639"/>
                  </a:cubicBezTo>
                  <a:cubicBezTo>
                    <a:pt x="3830973" y="1171940"/>
                    <a:pt x="3828174" y="1171940"/>
                    <a:pt x="3826074" y="1172639"/>
                  </a:cubicBezTo>
                  <a:cubicBezTo>
                    <a:pt x="3817677" y="1174739"/>
                    <a:pt x="3808580" y="1177538"/>
                    <a:pt x="3800182" y="1180337"/>
                  </a:cubicBezTo>
                  <a:cubicBezTo>
                    <a:pt x="3791085" y="1183136"/>
                    <a:pt x="3784786" y="1188735"/>
                    <a:pt x="3784087" y="1198532"/>
                  </a:cubicBezTo>
                  <a:cubicBezTo>
                    <a:pt x="3784087" y="1203430"/>
                    <a:pt x="3780588" y="1205530"/>
                    <a:pt x="3775689" y="1206929"/>
                  </a:cubicBezTo>
                  <a:cubicBezTo>
                    <a:pt x="3772190" y="1207629"/>
                    <a:pt x="3768691" y="1208329"/>
                    <a:pt x="3765192" y="1209729"/>
                  </a:cubicBezTo>
                  <a:cubicBezTo>
                    <a:pt x="3758194" y="1211828"/>
                    <a:pt x="3757495" y="1216027"/>
                    <a:pt x="3762393" y="1223025"/>
                  </a:cubicBezTo>
                  <a:cubicBezTo>
                    <a:pt x="3762393" y="1223724"/>
                    <a:pt x="3763093" y="1223724"/>
                    <a:pt x="3763792" y="1224424"/>
                  </a:cubicBezTo>
                  <a:cubicBezTo>
                    <a:pt x="3771490" y="1224424"/>
                    <a:pt x="3776389" y="1219526"/>
                    <a:pt x="3782687" y="1215327"/>
                  </a:cubicBezTo>
                  <a:cubicBezTo>
                    <a:pt x="3786886" y="1212528"/>
                    <a:pt x="3788285" y="1212528"/>
                    <a:pt x="3792484" y="1215327"/>
                  </a:cubicBezTo>
                  <a:cubicBezTo>
                    <a:pt x="3795283" y="1217426"/>
                    <a:pt x="3798083" y="1219526"/>
                    <a:pt x="3801582" y="1220925"/>
                  </a:cubicBezTo>
                  <a:cubicBezTo>
                    <a:pt x="3804381" y="1222325"/>
                    <a:pt x="3806480" y="1224424"/>
                    <a:pt x="3806480" y="1226524"/>
                  </a:cubicBezTo>
                  <a:cubicBezTo>
                    <a:pt x="3807180" y="1232822"/>
                    <a:pt x="3807180" y="1239820"/>
                    <a:pt x="3806480" y="1246118"/>
                  </a:cubicBezTo>
                  <a:cubicBezTo>
                    <a:pt x="3806480" y="1249617"/>
                    <a:pt x="3802981" y="1252416"/>
                    <a:pt x="3799482" y="1253116"/>
                  </a:cubicBezTo>
                  <a:cubicBezTo>
                    <a:pt x="3797383" y="1253816"/>
                    <a:pt x="3793884" y="1252416"/>
                    <a:pt x="3791784" y="1251016"/>
                  </a:cubicBezTo>
                  <a:cubicBezTo>
                    <a:pt x="3787586" y="1247517"/>
                    <a:pt x="3784786" y="1244018"/>
                    <a:pt x="3781287" y="1239820"/>
                  </a:cubicBezTo>
                  <a:cubicBezTo>
                    <a:pt x="3777089" y="1235621"/>
                    <a:pt x="3774989" y="1234921"/>
                    <a:pt x="3769391" y="1237020"/>
                  </a:cubicBezTo>
                  <a:cubicBezTo>
                    <a:pt x="3762393" y="1239120"/>
                    <a:pt x="3756095" y="1242619"/>
                    <a:pt x="3753996" y="1249617"/>
                  </a:cubicBezTo>
                  <a:cubicBezTo>
                    <a:pt x="3752596" y="1254515"/>
                    <a:pt x="3749797" y="1258714"/>
                    <a:pt x="3748397" y="1263613"/>
                  </a:cubicBezTo>
                  <a:cubicBezTo>
                    <a:pt x="3746298" y="1269911"/>
                    <a:pt x="3744898" y="1276209"/>
                    <a:pt x="3746998" y="1283207"/>
                  </a:cubicBezTo>
                  <a:cubicBezTo>
                    <a:pt x="3749097" y="1290905"/>
                    <a:pt x="3750497" y="1299303"/>
                    <a:pt x="3751196" y="1307700"/>
                  </a:cubicBezTo>
                  <a:cubicBezTo>
                    <a:pt x="3751196" y="1309100"/>
                    <a:pt x="3749797" y="1311199"/>
                    <a:pt x="3748397" y="1311899"/>
                  </a:cubicBezTo>
                  <a:cubicBezTo>
                    <a:pt x="3744198" y="1313998"/>
                    <a:pt x="3740000" y="1314698"/>
                    <a:pt x="3735801" y="1316098"/>
                  </a:cubicBezTo>
                  <a:cubicBezTo>
                    <a:pt x="3730902" y="1317497"/>
                    <a:pt x="3728803" y="1320296"/>
                    <a:pt x="3728103" y="1325195"/>
                  </a:cubicBezTo>
                  <a:cubicBezTo>
                    <a:pt x="3726703" y="1332893"/>
                    <a:pt x="3709908" y="1334292"/>
                    <a:pt x="3705709" y="1328694"/>
                  </a:cubicBezTo>
                  <a:cubicBezTo>
                    <a:pt x="3705010" y="1327294"/>
                    <a:pt x="3703610" y="1325895"/>
                    <a:pt x="3702910" y="1324495"/>
                  </a:cubicBezTo>
                  <a:cubicBezTo>
                    <a:pt x="3700811" y="1320296"/>
                    <a:pt x="3696612" y="1318897"/>
                    <a:pt x="3691714" y="1319597"/>
                  </a:cubicBezTo>
                  <a:cubicBezTo>
                    <a:pt x="3682616" y="1320296"/>
                    <a:pt x="3674219" y="1322396"/>
                    <a:pt x="3665821" y="1326595"/>
                  </a:cubicBezTo>
                  <a:cubicBezTo>
                    <a:pt x="3655324" y="1332893"/>
                    <a:pt x="3644127" y="1338491"/>
                    <a:pt x="3632931" y="1343390"/>
                  </a:cubicBezTo>
                  <a:cubicBezTo>
                    <a:pt x="3629432" y="1344789"/>
                    <a:pt x="3626633" y="1348988"/>
                    <a:pt x="3623134" y="1351787"/>
                  </a:cubicBezTo>
                  <a:cubicBezTo>
                    <a:pt x="3621034" y="1353187"/>
                    <a:pt x="3616835" y="1353187"/>
                    <a:pt x="3615436" y="1352487"/>
                  </a:cubicBezTo>
                  <a:cubicBezTo>
                    <a:pt x="3610537" y="1348988"/>
                    <a:pt x="3606338" y="1344789"/>
                    <a:pt x="3602839" y="1339891"/>
                  </a:cubicBezTo>
                  <a:cubicBezTo>
                    <a:pt x="3601440" y="1338491"/>
                    <a:pt x="3602839" y="1334992"/>
                    <a:pt x="3602140" y="1332893"/>
                  </a:cubicBezTo>
                  <a:cubicBezTo>
                    <a:pt x="3602140" y="1330793"/>
                    <a:pt x="3597941" y="1329394"/>
                    <a:pt x="3595841" y="1330093"/>
                  </a:cubicBezTo>
                  <a:cubicBezTo>
                    <a:pt x="3591643" y="1332893"/>
                    <a:pt x="3587444" y="1336392"/>
                    <a:pt x="3581845" y="1336392"/>
                  </a:cubicBezTo>
                  <a:cubicBezTo>
                    <a:pt x="3573448" y="1337091"/>
                    <a:pt x="3567150" y="1341990"/>
                    <a:pt x="3560152" y="1345489"/>
                  </a:cubicBezTo>
                  <a:cubicBezTo>
                    <a:pt x="3558752" y="1346189"/>
                    <a:pt x="3556653" y="1345489"/>
                    <a:pt x="3555253" y="1344789"/>
                  </a:cubicBezTo>
                  <a:cubicBezTo>
                    <a:pt x="3552454" y="1341990"/>
                    <a:pt x="3549655" y="1338491"/>
                    <a:pt x="3544756" y="1337791"/>
                  </a:cubicBezTo>
                  <a:cubicBezTo>
                    <a:pt x="3540558" y="1337091"/>
                    <a:pt x="3535659" y="1336392"/>
                    <a:pt x="3532160" y="1334292"/>
                  </a:cubicBezTo>
                  <a:cubicBezTo>
                    <a:pt x="3529361" y="1331493"/>
                    <a:pt x="3527961" y="1327294"/>
                    <a:pt x="3526562" y="1323096"/>
                  </a:cubicBezTo>
                  <a:cubicBezTo>
                    <a:pt x="3525862" y="1321696"/>
                    <a:pt x="3527261" y="1320296"/>
                    <a:pt x="3527261" y="1318897"/>
                  </a:cubicBezTo>
                  <a:cubicBezTo>
                    <a:pt x="3527261" y="1318197"/>
                    <a:pt x="3528661" y="1318197"/>
                    <a:pt x="3529361" y="1318197"/>
                  </a:cubicBezTo>
                  <a:cubicBezTo>
                    <a:pt x="3537059" y="1320996"/>
                    <a:pt x="3544756" y="1321696"/>
                    <a:pt x="3551754" y="1327294"/>
                  </a:cubicBezTo>
                  <a:cubicBezTo>
                    <a:pt x="3559452" y="1332893"/>
                    <a:pt x="3567150" y="1330093"/>
                    <a:pt x="3572049" y="1322396"/>
                  </a:cubicBezTo>
                  <a:cubicBezTo>
                    <a:pt x="3577647" y="1312599"/>
                    <a:pt x="3581146" y="1302102"/>
                    <a:pt x="3579746" y="1290905"/>
                  </a:cubicBezTo>
                  <a:cubicBezTo>
                    <a:pt x="3579746" y="1290905"/>
                    <a:pt x="3579047" y="1290205"/>
                    <a:pt x="3579047" y="1290205"/>
                  </a:cubicBezTo>
                  <a:cubicBezTo>
                    <a:pt x="3579047" y="1290205"/>
                    <a:pt x="3579047" y="1289505"/>
                    <a:pt x="3579047" y="1289505"/>
                  </a:cubicBezTo>
                  <a:cubicBezTo>
                    <a:pt x="3569249" y="1288806"/>
                    <a:pt x="3562251" y="1293004"/>
                    <a:pt x="3555253" y="1298603"/>
                  </a:cubicBezTo>
                  <a:cubicBezTo>
                    <a:pt x="3553154" y="1300702"/>
                    <a:pt x="3552454" y="1304901"/>
                    <a:pt x="3553854" y="1307700"/>
                  </a:cubicBezTo>
                  <a:cubicBezTo>
                    <a:pt x="3555953" y="1310499"/>
                    <a:pt x="3558053" y="1313298"/>
                    <a:pt x="3560152" y="1316098"/>
                  </a:cubicBezTo>
                  <a:cubicBezTo>
                    <a:pt x="3560852" y="1316797"/>
                    <a:pt x="3560152" y="1319597"/>
                    <a:pt x="3559452" y="1320296"/>
                  </a:cubicBezTo>
                  <a:cubicBezTo>
                    <a:pt x="3558053" y="1320996"/>
                    <a:pt x="3555953" y="1320296"/>
                    <a:pt x="3554554" y="1319597"/>
                  </a:cubicBezTo>
                  <a:cubicBezTo>
                    <a:pt x="3553854" y="1319597"/>
                    <a:pt x="3553154" y="1318897"/>
                    <a:pt x="3552454" y="1318197"/>
                  </a:cubicBezTo>
                  <a:cubicBezTo>
                    <a:pt x="3546156" y="1313298"/>
                    <a:pt x="3544057" y="1304901"/>
                    <a:pt x="3536359" y="1302102"/>
                  </a:cubicBezTo>
                  <a:cubicBezTo>
                    <a:pt x="3535659" y="1302102"/>
                    <a:pt x="3535659" y="1299303"/>
                    <a:pt x="3535659" y="1297903"/>
                  </a:cubicBezTo>
                  <a:cubicBezTo>
                    <a:pt x="3536359" y="1291605"/>
                    <a:pt x="3539858" y="1287406"/>
                    <a:pt x="3546156" y="1285307"/>
                  </a:cubicBezTo>
                  <a:cubicBezTo>
                    <a:pt x="3548255" y="1284607"/>
                    <a:pt x="3548255" y="1282507"/>
                    <a:pt x="3546856" y="1281108"/>
                  </a:cubicBezTo>
                  <a:cubicBezTo>
                    <a:pt x="3546156" y="1280408"/>
                    <a:pt x="3545456" y="1279708"/>
                    <a:pt x="3544756" y="1279708"/>
                  </a:cubicBezTo>
                  <a:cubicBezTo>
                    <a:pt x="3535659" y="1275509"/>
                    <a:pt x="3533560" y="1269211"/>
                    <a:pt x="3537059" y="1261513"/>
                  </a:cubicBezTo>
                  <a:cubicBezTo>
                    <a:pt x="3538458" y="1258014"/>
                    <a:pt x="3539858" y="1253816"/>
                    <a:pt x="3539158" y="1249617"/>
                  </a:cubicBezTo>
                  <a:cubicBezTo>
                    <a:pt x="3539158" y="1247517"/>
                    <a:pt x="3536359" y="1244718"/>
                    <a:pt x="3533560" y="1245418"/>
                  </a:cubicBezTo>
                  <a:cubicBezTo>
                    <a:pt x="3531460" y="1245418"/>
                    <a:pt x="3530061" y="1246118"/>
                    <a:pt x="3528661" y="1246818"/>
                  </a:cubicBezTo>
                  <a:cubicBezTo>
                    <a:pt x="3518864" y="1251716"/>
                    <a:pt x="3511166" y="1260814"/>
                    <a:pt x="3499969" y="1264313"/>
                  </a:cubicBezTo>
                  <a:cubicBezTo>
                    <a:pt x="3498570" y="1265012"/>
                    <a:pt x="3497170" y="1267112"/>
                    <a:pt x="3497870" y="1268511"/>
                  </a:cubicBezTo>
                  <a:cubicBezTo>
                    <a:pt x="3497870" y="1278309"/>
                    <a:pt x="3490172" y="1286706"/>
                    <a:pt x="3495071" y="1296503"/>
                  </a:cubicBezTo>
                  <a:cubicBezTo>
                    <a:pt x="3495771" y="1297903"/>
                    <a:pt x="3494371" y="1299303"/>
                    <a:pt x="3493671" y="1301402"/>
                  </a:cubicBezTo>
                  <a:cubicBezTo>
                    <a:pt x="3492272" y="1304901"/>
                    <a:pt x="3492971" y="1307700"/>
                    <a:pt x="3495771" y="1310499"/>
                  </a:cubicBezTo>
                  <a:cubicBezTo>
                    <a:pt x="3497870" y="1312599"/>
                    <a:pt x="3499969" y="1313998"/>
                    <a:pt x="3500669" y="1316797"/>
                  </a:cubicBezTo>
                  <a:cubicBezTo>
                    <a:pt x="3502769" y="1327294"/>
                    <a:pt x="3507667" y="1337091"/>
                    <a:pt x="3507667" y="1347588"/>
                  </a:cubicBezTo>
                  <a:cubicBezTo>
                    <a:pt x="3507667" y="1353187"/>
                    <a:pt x="3499270" y="1361584"/>
                    <a:pt x="3493671" y="1360185"/>
                  </a:cubicBezTo>
                  <a:cubicBezTo>
                    <a:pt x="3485973" y="1358085"/>
                    <a:pt x="3479675" y="1358785"/>
                    <a:pt x="3472677" y="1362284"/>
                  </a:cubicBezTo>
                  <a:cubicBezTo>
                    <a:pt x="3467079" y="1365083"/>
                    <a:pt x="3460781" y="1367183"/>
                    <a:pt x="3455183" y="1368582"/>
                  </a:cubicBezTo>
                  <a:cubicBezTo>
                    <a:pt x="3446785" y="1369982"/>
                    <a:pt x="3439787" y="1374181"/>
                    <a:pt x="3432789" y="1377680"/>
                  </a:cubicBezTo>
                  <a:cubicBezTo>
                    <a:pt x="3425791" y="1380479"/>
                    <a:pt x="3421592" y="1385377"/>
                    <a:pt x="3419493" y="1392375"/>
                  </a:cubicBezTo>
                  <a:cubicBezTo>
                    <a:pt x="3411795" y="1414069"/>
                    <a:pt x="3411795" y="1414069"/>
                    <a:pt x="3392901" y="1428065"/>
                  </a:cubicBezTo>
                  <a:cubicBezTo>
                    <a:pt x="3388702" y="1430864"/>
                    <a:pt x="3383803" y="1432963"/>
                    <a:pt x="3378905" y="1435763"/>
                  </a:cubicBezTo>
                  <a:cubicBezTo>
                    <a:pt x="3376805" y="1437162"/>
                    <a:pt x="3374706" y="1439262"/>
                    <a:pt x="3374006" y="1441361"/>
                  </a:cubicBezTo>
                  <a:cubicBezTo>
                    <a:pt x="3372607" y="1444160"/>
                    <a:pt x="3371907" y="1447659"/>
                    <a:pt x="3371207" y="1451158"/>
                  </a:cubicBezTo>
                  <a:cubicBezTo>
                    <a:pt x="3369807" y="1456057"/>
                    <a:pt x="3365609" y="1459556"/>
                    <a:pt x="3360010" y="1460955"/>
                  </a:cubicBezTo>
                  <a:cubicBezTo>
                    <a:pt x="3357211" y="1461655"/>
                    <a:pt x="3354412" y="1462355"/>
                    <a:pt x="3352313" y="1463055"/>
                  </a:cubicBezTo>
                  <a:cubicBezTo>
                    <a:pt x="3348114" y="1464454"/>
                    <a:pt x="3344615" y="1466554"/>
                    <a:pt x="3342515" y="1470753"/>
                  </a:cubicBezTo>
                  <a:cubicBezTo>
                    <a:pt x="3339716" y="1475651"/>
                    <a:pt x="3334118" y="1476351"/>
                    <a:pt x="3328519" y="1475651"/>
                  </a:cubicBezTo>
                  <a:cubicBezTo>
                    <a:pt x="3323621" y="1474951"/>
                    <a:pt x="3320122" y="1472852"/>
                    <a:pt x="3316623" y="1470753"/>
                  </a:cubicBezTo>
                  <a:cubicBezTo>
                    <a:pt x="3314523" y="1469353"/>
                    <a:pt x="3311724" y="1469353"/>
                    <a:pt x="3308925" y="1469353"/>
                  </a:cubicBezTo>
                  <a:cubicBezTo>
                    <a:pt x="3306126" y="1469353"/>
                    <a:pt x="3303327" y="1472152"/>
                    <a:pt x="3303327" y="1474251"/>
                  </a:cubicBezTo>
                  <a:cubicBezTo>
                    <a:pt x="3304726" y="1479150"/>
                    <a:pt x="3306126" y="1484049"/>
                    <a:pt x="3306826" y="1488247"/>
                  </a:cubicBezTo>
                  <a:cubicBezTo>
                    <a:pt x="3307525" y="1491746"/>
                    <a:pt x="3304726" y="1494546"/>
                    <a:pt x="3300527" y="1494546"/>
                  </a:cubicBezTo>
                  <a:cubicBezTo>
                    <a:pt x="3294230" y="1495245"/>
                    <a:pt x="3287931" y="1494546"/>
                    <a:pt x="3281633" y="1492446"/>
                  </a:cubicBezTo>
                  <a:cubicBezTo>
                    <a:pt x="3278834" y="1491047"/>
                    <a:pt x="3274635" y="1490347"/>
                    <a:pt x="3271136" y="1491047"/>
                  </a:cubicBezTo>
                  <a:cubicBezTo>
                    <a:pt x="3264138" y="1492446"/>
                    <a:pt x="3257140" y="1494546"/>
                    <a:pt x="3250142" y="1496645"/>
                  </a:cubicBezTo>
                  <a:cubicBezTo>
                    <a:pt x="3248043" y="1497345"/>
                    <a:pt x="3245943" y="1500144"/>
                    <a:pt x="3245943" y="1502243"/>
                  </a:cubicBezTo>
                  <a:cubicBezTo>
                    <a:pt x="3247343" y="1510641"/>
                    <a:pt x="3248043" y="1518339"/>
                    <a:pt x="3260639" y="1519038"/>
                  </a:cubicBezTo>
                  <a:cubicBezTo>
                    <a:pt x="3265538" y="1519038"/>
                    <a:pt x="3270436" y="1523237"/>
                    <a:pt x="3276035" y="1523937"/>
                  </a:cubicBezTo>
                  <a:cubicBezTo>
                    <a:pt x="3285132" y="1526036"/>
                    <a:pt x="3290731" y="1530935"/>
                    <a:pt x="3293529" y="1537933"/>
                  </a:cubicBezTo>
                  <a:cubicBezTo>
                    <a:pt x="3296329" y="1545631"/>
                    <a:pt x="3301227" y="1551229"/>
                    <a:pt x="3308225" y="1554728"/>
                  </a:cubicBezTo>
                  <a:cubicBezTo>
                    <a:pt x="3313824" y="1557527"/>
                    <a:pt x="3315223" y="1561726"/>
                    <a:pt x="3315223" y="1567324"/>
                  </a:cubicBezTo>
                  <a:cubicBezTo>
                    <a:pt x="3314523" y="1580620"/>
                    <a:pt x="3313824" y="1593217"/>
                    <a:pt x="3312424" y="1606513"/>
                  </a:cubicBezTo>
                  <a:cubicBezTo>
                    <a:pt x="3311724" y="1611411"/>
                    <a:pt x="3310325" y="1616310"/>
                    <a:pt x="3308225" y="1620509"/>
                  </a:cubicBezTo>
                  <a:cubicBezTo>
                    <a:pt x="3306826" y="1624708"/>
                    <a:pt x="3299828" y="1628906"/>
                    <a:pt x="3294929" y="1627507"/>
                  </a:cubicBezTo>
                  <a:cubicBezTo>
                    <a:pt x="3285132" y="1624008"/>
                    <a:pt x="3275335" y="1628906"/>
                    <a:pt x="3265538" y="1624708"/>
                  </a:cubicBezTo>
                  <a:cubicBezTo>
                    <a:pt x="3263438" y="1624008"/>
                    <a:pt x="3259939" y="1623308"/>
                    <a:pt x="3257840" y="1624008"/>
                  </a:cubicBezTo>
                  <a:cubicBezTo>
                    <a:pt x="3248743" y="1626807"/>
                    <a:pt x="3239646" y="1625407"/>
                    <a:pt x="3231248" y="1623308"/>
                  </a:cubicBezTo>
                  <a:cubicBezTo>
                    <a:pt x="3221451" y="1620509"/>
                    <a:pt x="3212353" y="1619109"/>
                    <a:pt x="3201856" y="1621209"/>
                  </a:cubicBezTo>
                  <a:cubicBezTo>
                    <a:pt x="3199057" y="1621908"/>
                    <a:pt x="3196258" y="1621908"/>
                    <a:pt x="3193459" y="1621209"/>
                  </a:cubicBezTo>
                  <a:cubicBezTo>
                    <a:pt x="3182262" y="1617710"/>
                    <a:pt x="3172465" y="1617710"/>
                    <a:pt x="3164067" y="1626807"/>
                  </a:cubicBezTo>
                  <a:cubicBezTo>
                    <a:pt x="3162668" y="1628207"/>
                    <a:pt x="3159169" y="1628207"/>
                    <a:pt x="3156370" y="1629606"/>
                  </a:cubicBezTo>
                  <a:cubicBezTo>
                    <a:pt x="3154970" y="1630306"/>
                    <a:pt x="3152871" y="1631006"/>
                    <a:pt x="3151471" y="1631706"/>
                  </a:cubicBezTo>
                  <a:cubicBezTo>
                    <a:pt x="3148672" y="1633105"/>
                    <a:pt x="3145873" y="1637304"/>
                    <a:pt x="3147272" y="1640103"/>
                  </a:cubicBezTo>
                  <a:cubicBezTo>
                    <a:pt x="3152171" y="1648501"/>
                    <a:pt x="3154970" y="1656198"/>
                    <a:pt x="3152871" y="1665996"/>
                  </a:cubicBezTo>
                  <a:cubicBezTo>
                    <a:pt x="3152871" y="1666695"/>
                    <a:pt x="3152871" y="1667395"/>
                    <a:pt x="3153570" y="1668095"/>
                  </a:cubicBezTo>
                  <a:cubicBezTo>
                    <a:pt x="3157769" y="1686290"/>
                    <a:pt x="3154270" y="1703784"/>
                    <a:pt x="3145173" y="1720580"/>
                  </a:cubicBezTo>
                  <a:cubicBezTo>
                    <a:pt x="3143073" y="1724778"/>
                    <a:pt x="3140974" y="1729677"/>
                    <a:pt x="3138875" y="1733876"/>
                  </a:cubicBezTo>
                  <a:cubicBezTo>
                    <a:pt x="3137475" y="1737375"/>
                    <a:pt x="3137475" y="1740874"/>
                    <a:pt x="3140274" y="1742973"/>
                  </a:cubicBezTo>
                  <a:cubicBezTo>
                    <a:pt x="3148672" y="1751370"/>
                    <a:pt x="3152171" y="1761168"/>
                    <a:pt x="3150771" y="1772364"/>
                  </a:cubicBezTo>
                  <a:cubicBezTo>
                    <a:pt x="3150771" y="1773764"/>
                    <a:pt x="3150771" y="1775863"/>
                    <a:pt x="3151471" y="1777263"/>
                  </a:cubicBezTo>
                  <a:cubicBezTo>
                    <a:pt x="3152171" y="1778663"/>
                    <a:pt x="3152871" y="1780762"/>
                    <a:pt x="3154270" y="1780762"/>
                  </a:cubicBezTo>
                  <a:cubicBezTo>
                    <a:pt x="3161268" y="1782861"/>
                    <a:pt x="3167566" y="1785661"/>
                    <a:pt x="3175264" y="1784261"/>
                  </a:cubicBezTo>
                  <a:cubicBezTo>
                    <a:pt x="3178763" y="1783561"/>
                    <a:pt x="3182262" y="1782861"/>
                    <a:pt x="3185761" y="1782861"/>
                  </a:cubicBezTo>
                  <a:cubicBezTo>
                    <a:pt x="3190660" y="1782861"/>
                    <a:pt x="3194858" y="1784261"/>
                    <a:pt x="3197658" y="1787760"/>
                  </a:cubicBezTo>
                  <a:cubicBezTo>
                    <a:pt x="3201157" y="1792659"/>
                    <a:pt x="3204656" y="1797557"/>
                    <a:pt x="3208155" y="1802456"/>
                  </a:cubicBezTo>
                  <a:cubicBezTo>
                    <a:pt x="3211654" y="1807354"/>
                    <a:pt x="3220051" y="1808754"/>
                    <a:pt x="3224950" y="1805955"/>
                  </a:cubicBezTo>
                  <a:cubicBezTo>
                    <a:pt x="3229149" y="1803855"/>
                    <a:pt x="3232648" y="1801756"/>
                    <a:pt x="3236846" y="1799657"/>
                  </a:cubicBezTo>
                  <a:cubicBezTo>
                    <a:pt x="3245943" y="1793358"/>
                    <a:pt x="3256440" y="1791259"/>
                    <a:pt x="3267637" y="1791959"/>
                  </a:cubicBezTo>
                  <a:cubicBezTo>
                    <a:pt x="3276035" y="1792659"/>
                    <a:pt x="3283733" y="1791259"/>
                    <a:pt x="3292130" y="1791259"/>
                  </a:cubicBezTo>
                  <a:cubicBezTo>
                    <a:pt x="3297028" y="1791259"/>
                    <a:pt x="3300527" y="1789160"/>
                    <a:pt x="3303327" y="1785661"/>
                  </a:cubicBezTo>
                  <a:cubicBezTo>
                    <a:pt x="3306826" y="1781462"/>
                    <a:pt x="3311024" y="1778663"/>
                    <a:pt x="3315923" y="1777263"/>
                  </a:cubicBezTo>
                  <a:cubicBezTo>
                    <a:pt x="3321521" y="1775863"/>
                    <a:pt x="3325020" y="1772364"/>
                    <a:pt x="3327120" y="1767466"/>
                  </a:cubicBezTo>
                  <a:cubicBezTo>
                    <a:pt x="3329919" y="1760468"/>
                    <a:pt x="3333418" y="1754170"/>
                    <a:pt x="3339716" y="1748571"/>
                  </a:cubicBezTo>
                  <a:cubicBezTo>
                    <a:pt x="3342515" y="1745772"/>
                    <a:pt x="3343915" y="1742273"/>
                    <a:pt x="3341116" y="1739474"/>
                  </a:cubicBezTo>
                  <a:cubicBezTo>
                    <a:pt x="3330619" y="1727577"/>
                    <a:pt x="3336217" y="1718480"/>
                    <a:pt x="3345315" y="1709383"/>
                  </a:cubicBezTo>
                  <a:cubicBezTo>
                    <a:pt x="3348114" y="1707283"/>
                    <a:pt x="3350213" y="1704484"/>
                    <a:pt x="3352313" y="1701685"/>
                  </a:cubicBezTo>
                  <a:cubicBezTo>
                    <a:pt x="3359310" y="1694687"/>
                    <a:pt x="3365609" y="1686290"/>
                    <a:pt x="3378205" y="1685590"/>
                  </a:cubicBezTo>
                  <a:cubicBezTo>
                    <a:pt x="3390102" y="1680691"/>
                    <a:pt x="3399899" y="1673693"/>
                    <a:pt x="3399899" y="1660397"/>
                  </a:cubicBezTo>
                  <a:cubicBezTo>
                    <a:pt x="3399899" y="1655499"/>
                    <a:pt x="3400599" y="1650600"/>
                    <a:pt x="3401298" y="1645701"/>
                  </a:cubicBezTo>
                  <a:cubicBezTo>
                    <a:pt x="3401298" y="1643602"/>
                    <a:pt x="3401998" y="1640803"/>
                    <a:pt x="3402698" y="1638704"/>
                  </a:cubicBezTo>
                  <a:cubicBezTo>
                    <a:pt x="3404797" y="1632405"/>
                    <a:pt x="3413195" y="1627507"/>
                    <a:pt x="3419493" y="1628906"/>
                  </a:cubicBezTo>
                  <a:cubicBezTo>
                    <a:pt x="3431389" y="1631006"/>
                    <a:pt x="3444686" y="1631006"/>
                    <a:pt x="3455882" y="1638004"/>
                  </a:cubicBezTo>
                  <a:cubicBezTo>
                    <a:pt x="3460781" y="1640803"/>
                    <a:pt x="3467079" y="1640103"/>
                    <a:pt x="3470578" y="1635904"/>
                  </a:cubicBezTo>
                  <a:cubicBezTo>
                    <a:pt x="3477576" y="1628207"/>
                    <a:pt x="3485973" y="1621908"/>
                    <a:pt x="3496470" y="1619109"/>
                  </a:cubicBezTo>
                  <a:cubicBezTo>
                    <a:pt x="3499969" y="1618409"/>
                    <a:pt x="3502769" y="1615610"/>
                    <a:pt x="3504868" y="1612811"/>
                  </a:cubicBezTo>
                  <a:cubicBezTo>
                    <a:pt x="3511166" y="1606513"/>
                    <a:pt x="3518164" y="1605813"/>
                    <a:pt x="3527261" y="1608612"/>
                  </a:cubicBezTo>
                  <a:cubicBezTo>
                    <a:pt x="3534959" y="1611411"/>
                    <a:pt x="3541957" y="1615610"/>
                    <a:pt x="3545456" y="1622608"/>
                  </a:cubicBezTo>
                  <a:cubicBezTo>
                    <a:pt x="3548255" y="1628207"/>
                    <a:pt x="3551754" y="1634505"/>
                    <a:pt x="3555253" y="1640103"/>
                  </a:cubicBezTo>
                  <a:cubicBezTo>
                    <a:pt x="3566450" y="1649200"/>
                    <a:pt x="3578347" y="1658298"/>
                    <a:pt x="3588144" y="1668795"/>
                  </a:cubicBezTo>
                  <a:cubicBezTo>
                    <a:pt x="3595142" y="1676492"/>
                    <a:pt x="3604239" y="1682091"/>
                    <a:pt x="3615436" y="1684890"/>
                  </a:cubicBezTo>
                  <a:cubicBezTo>
                    <a:pt x="3628732" y="1687689"/>
                    <a:pt x="3637130" y="1696787"/>
                    <a:pt x="3647626" y="1702385"/>
                  </a:cubicBezTo>
                  <a:cubicBezTo>
                    <a:pt x="3651125" y="1708683"/>
                    <a:pt x="3656724" y="1712182"/>
                    <a:pt x="3663722" y="1714981"/>
                  </a:cubicBezTo>
                  <a:cubicBezTo>
                    <a:pt x="3665821" y="1716381"/>
                    <a:pt x="3668620" y="1717780"/>
                    <a:pt x="3669320" y="1719880"/>
                  </a:cubicBezTo>
                  <a:cubicBezTo>
                    <a:pt x="3672119" y="1726178"/>
                    <a:pt x="3674219" y="1732476"/>
                    <a:pt x="3677018" y="1738074"/>
                  </a:cubicBezTo>
                  <a:cubicBezTo>
                    <a:pt x="3677718" y="1739474"/>
                    <a:pt x="3677718" y="1741573"/>
                    <a:pt x="3677018" y="1742973"/>
                  </a:cubicBezTo>
                  <a:cubicBezTo>
                    <a:pt x="3674219" y="1749971"/>
                    <a:pt x="3672119" y="1756269"/>
                    <a:pt x="3661622" y="1757669"/>
                  </a:cubicBezTo>
                  <a:cubicBezTo>
                    <a:pt x="3645527" y="1760468"/>
                    <a:pt x="3629432" y="1763267"/>
                    <a:pt x="3613336" y="1761867"/>
                  </a:cubicBezTo>
                  <a:cubicBezTo>
                    <a:pt x="3610537" y="1761867"/>
                    <a:pt x="3607738" y="1762567"/>
                    <a:pt x="3605639" y="1763967"/>
                  </a:cubicBezTo>
                  <a:cubicBezTo>
                    <a:pt x="3604239" y="1764667"/>
                    <a:pt x="3602839" y="1766066"/>
                    <a:pt x="3602839" y="1767466"/>
                  </a:cubicBezTo>
                  <a:cubicBezTo>
                    <a:pt x="3602839" y="1768865"/>
                    <a:pt x="3602839" y="1771665"/>
                    <a:pt x="3603539" y="1771665"/>
                  </a:cubicBezTo>
                  <a:cubicBezTo>
                    <a:pt x="3609138" y="1774464"/>
                    <a:pt x="3614036" y="1777963"/>
                    <a:pt x="3619635" y="1780062"/>
                  </a:cubicBezTo>
                  <a:cubicBezTo>
                    <a:pt x="3630831" y="1785661"/>
                    <a:pt x="3642028" y="1790559"/>
                    <a:pt x="3653225" y="1795458"/>
                  </a:cubicBezTo>
                  <a:cubicBezTo>
                    <a:pt x="3655324" y="1796158"/>
                    <a:pt x="3658823" y="1794758"/>
                    <a:pt x="3660223" y="1792659"/>
                  </a:cubicBezTo>
                  <a:cubicBezTo>
                    <a:pt x="3660922" y="1790559"/>
                    <a:pt x="3662322" y="1787760"/>
                    <a:pt x="3662322" y="1785661"/>
                  </a:cubicBezTo>
                  <a:cubicBezTo>
                    <a:pt x="3662322" y="1782162"/>
                    <a:pt x="3660922" y="1779362"/>
                    <a:pt x="3660922" y="1775863"/>
                  </a:cubicBezTo>
                  <a:cubicBezTo>
                    <a:pt x="3660922" y="1770965"/>
                    <a:pt x="3665121" y="1766766"/>
                    <a:pt x="3671419" y="1766766"/>
                  </a:cubicBezTo>
                  <a:cubicBezTo>
                    <a:pt x="3677718" y="1766766"/>
                    <a:pt x="3681916" y="1765366"/>
                    <a:pt x="3684716" y="1760468"/>
                  </a:cubicBezTo>
                  <a:cubicBezTo>
                    <a:pt x="3688914" y="1753470"/>
                    <a:pt x="3693813" y="1746472"/>
                    <a:pt x="3698012" y="1738774"/>
                  </a:cubicBezTo>
                  <a:cubicBezTo>
                    <a:pt x="3700811" y="1733876"/>
                    <a:pt x="3700111" y="1728977"/>
                    <a:pt x="3697312" y="1724778"/>
                  </a:cubicBezTo>
                  <a:cubicBezTo>
                    <a:pt x="3695912" y="1722679"/>
                    <a:pt x="3693813" y="1720580"/>
                    <a:pt x="3693113" y="1718480"/>
                  </a:cubicBezTo>
                  <a:cubicBezTo>
                    <a:pt x="3692413" y="1715681"/>
                    <a:pt x="3693113" y="1712182"/>
                    <a:pt x="3693813" y="1708683"/>
                  </a:cubicBezTo>
                  <a:cubicBezTo>
                    <a:pt x="3695213" y="1703784"/>
                    <a:pt x="3702210" y="1701685"/>
                    <a:pt x="3707109" y="1704484"/>
                  </a:cubicBezTo>
                  <a:cubicBezTo>
                    <a:pt x="3711308" y="1707283"/>
                    <a:pt x="3715507" y="1710782"/>
                    <a:pt x="3719705" y="1713582"/>
                  </a:cubicBezTo>
                  <a:cubicBezTo>
                    <a:pt x="3720405" y="1714281"/>
                    <a:pt x="3723204" y="1713582"/>
                    <a:pt x="3724604" y="1712182"/>
                  </a:cubicBezTo>
                  <a:cubicBezTo>
                    <a:pt x="3728103" y="1707983"/>
                    <a:pt x="3728103" y="1700985"/>
                    <a:pt x="3723904" y="1698886"/>
                  </a:cubicBezTo>
                  <a:cubicBezTo>
                    <a:pt x="3709908" y="1691888"/>
                    <a:pt x="3698012" y="1680691"/>
                    <a:pt x="3681916" y="1676492"/>
                  </a:cubicBezTo>
                  <a:cubicBezTo>
                    <a:pt x="3676318" y="1675093"/>
                    <a:pt x="3675618" y="1671594"/>
                    <a:pt x="3674918" y="1667395"/>
                  </a:cubicBezTo>
                  <a:cubicBezTo>
                    <a:pt x="3674918" y="1665996"/>
                    <a:pt x="3673519" y="1663896"/>
                    <a:pt x="3672119" y="1663896"/>
                  </a:cubicBezTo>
                  <a:cubicBezTo>
                    <a:pt x="3668620" y="1662497"/>
                    <a:pt x="3665121" y="1661797"/>
                    <a:pt x="3661622" y="1661797"/>
                  </a:cubicBezTo>
                  <a:cubicBezTo>
                    <a:pt x="3652525" y="1661797"/>
                    <a:pt x="3646227" y="1657598"/>
                    <a:pt x="3640629" y="1652000"/>
                  </a:cubicBezTo>
                  <a:cubicBezTo>
                    <a:pt x="3636429" y="1647801"/>
                    <a:pt x="3632231" y="1642902"/>
                    <a:pt x="3629432" y="1638004"/>
                  </a:cubicBezTo>
                  <a:cubicBezTo>
                    <a:pt x="3625233" y="1628207"/>
                    <a:pt x="3616835" y="1621908"/>
                    <a:pt x="3609138" y="1615610"/>
                  </a:cubicBezTo>
                  <a:cubicBezTo>
                    <a:pt x="3605639" y="1612811"/>
                    <a:pt x="3601440" y="1611411"/>
                    <a:pt x="3597941" y="1608612"/>
                  </a:cubicBezTo>
                  <a:cubicBezTo>
                    <a:pt x="3593742" y="1605113"/>
                    <a:pt x="3591643" y="1600914"/>
                    <a:pt x="3591643" y="1595316"/>
                  </a:cubicBezTo>
                  <a:cubicBezTo>
                    <a:pt x="3591643" y="1591117"/>
                    <a:pt x="3592342" y="1586918"/>
                    <a:pt x="3592342" y="1583419"/>
                  </a:cubicBezTo>
                  <a:cubicBezTo>
                    <a:pt x="3592342" y="1580620"/>
                    <a:pt x="3594442" y="1578521"/>
                    <a:pt x="3596541" y="1577821"/>
                  </a:cubicBezTo>
                  <a:cubicBezTo>
                    <a:pt x="3600740" y="1575722"/>
                    <a:pt x="3604939" y="1574322"/>
                    <a:pt x="3609138" y="1572923"/>
                  </a:cubicBezTo>
                  <a:cubicBezTo>
                    <a:pt x="3610537" y="1572923"/>
                    <a:pt x="3613336" y="1573622"/>
                    <a:pt x="3613336" y="1575022"/>
                  </a:cubicBezTo>
                  <a:cubicBezTo>
                    <a:pt x="3614736" y="1578521"/>
                    <a:pt x="3614736" y="1582720"/>
                    <a:pt x="3616835" y="1586918"/>
                  </a:cubicBezTo>
                  <a:cubicBezTo>
                    <a:pt x="3618235" y="1589718"/>
                    <a:pt x="3621034" y="1593217"/>
                    <a:pt x="3624533" y="1592517"/>
                  </a:cubicBezTo>
                  <a:cubicBezTo>
                    <a:pt x="3630831" y="1591117"/>
                    <a:pt x="3634330" y="1596716"/>
                    <a:pt x="3639928" y="1596016"/>
                  </a:cubicBezTo>
                  <a:cubicBezTo>
                    <a:pt x="3644127" y="1595316"/>
                    <a:pt x="3647626" y="1598115"/>
                    <a:pt x="3648326" y="1600914"/>
                  </a:cubicBezTo>
                  <a:cubicBezTo>
                    <a:pt x="3651825" y="1612111"/>
                    <a:pt x="3660922" y="1618409"/>
                    <a:pt x="3670720" y="1624708"/>
                  </a:cubicBezTo>
                  <a:cubicBezTo>
                    <a:pt x="3679117" y="1629606"/>
                    <a:pt x="3686115" y="1635904"/>
                    <a:pt x="3697312" y="1635904"/>
                  </a:cubicBezTo>
                  <a:cubicBezTo>
                    <a:pt x="3701511" y="1638704"/>
                    <a:pt x="3705010" y="1642902"/>
                    <a:pt x="3711308" y="1643602"/>
                  </a:cubicBezTo>
                  <a:cubicBezTo>
                    <a:pt x="3718306" y="1644302"/>
                    <a:pt x="3722505" y="1648501"/>
                    <a:pt x="3727403" y="1652699"/>
                  </a:cubicBezTo>
                  <a:cubicBezTo>
                    <a:pt x="3732302" y="1657598"/>
                    <a:pt x="3737200" y="1662497"/>
                    <a:pt x="3742099" y="1667395"/>
                  </a:cubicBezTo>
                  <a:cubicBezTo>
                    <a:pt x="3744898" y="1670194"/>
                    <a:pt x="3745598" y="1672294"/>
                    <a:pt x="3745598" y="1676492"/>
                  </a:cubicBezTo>
                  <a:cubicBezTo>
                    <a:pt x="3744898" y="1681391"/>
                    <a:pt x="3745598" y="1686290"/>
                    <a:pt x="3745598" y="1691188"/>
                  </a:cubicBezTo>
                  <a:cubicBezTo>
                    <a:pt x="3744898" y="1699586"/>
                    <a:pt x="3746298" y="1707283"/>
                    <a:pt x="3755395" y="1712882"/>
                  </a:cubicBezTo>
                  <a:cubicBezTo>
                    <a:pt x="3756095" y="1713582"/>
                    <a:pt x="3756794" y="1714281"/>
                    <a:pt x="3756794" y="1714981"/>
                  </a:cubicBezTo>
                  <a:cubicBezTo>
                    <a:pt x="3753996" y="1721979"/>
                    <a:pt x="3760293" y="1724778"/>
                    <a:pt x="3765192" y="1728277"/>
                  </a:cubicBezTo>
                  <a:cubicBezTo>
                    <a:pt x="3769391" y="1731076"/>
                    <a:pt x="3772890" y="1735275"/>
                    <a:pt x="3777089" y="1738074"/>
                  </a:cubicBezTo>
                  <a:cubicBezTo>
                    <a:pt x="3778488" y="1745072"/>
                    <a:pt x="3786886" y="1749271"/>
                    <a:pt x="3787586" y="1756969"/>
                  </a:cubicBezTo>
                  <a:cubicBezTo>
                    <a:pt x="3790385" y="1759068"/>
                    <a:pt x="3790385" y="1759768"/>
                    <a:pt x="3787586" y="1761867"/>
                  </a:cubicBezTo>
                  <a:cubicBezTo>
                    <a:pt x="3787586" y="1763967"/>
                    <a:pt x="3787586" y="1765366"/>
                    <a:pt x="3787586" y="1767466"/>
                  </a:cubicBezTo>
                  <a:cubicBezTo>
                    <a:pt x="3794584" y="1771665"/>
                    <a:pt x="3801582" y="1777263"/>
                    <a:pt x="3802981" y="1785661"/>
                  </a:cubicBezTo>
                  <a:cubicBezTo>
                    <a:pt x="3802981" y="1787760"/>
                    <a:pt x="3806480" y="1789859"/>
                    <a:pt x="3808580" y="1790559"/>
                  </a:cubicBezTo>
                  <a:cubicBezTo>
                    <a:pt x="3814877" y="1793358"/>
                    <a:pt x="3821875" y="1794758"/>
                    <a:pt x="3829573" y="1794058"/>
                  </a:cubicBezTo>
                  <a:cubicBezTo>
                    <a:pt x="3833072" y="1794058"/>
                    <a:pt x="3835172" y="1791959"/>
                    <a:pt x="3833772" y="1789859"/>
                  </a:cubicBezTo>
                  <a:cubicBezTo>
                    <a:pt x="3829573" y="1781462"/>
                    <a:pt x="3839370" y="1776563"/>
                    <a:pt x="3838671" y="1769565"/>
                  </a:cubicBezTo>
                  <a:cubicBezTo>
                    <a:pt x="3838671" y="1769565"/>
                    <a:pt x="3840070" y="1768166"/>
                    <a:pt x="3840770" y="1768865"/>
                  </a:cubicBezTo>
                  <a:cubicBezTo>
                    <a:pt x="3847768" y="1770965"/>
                    <a:pt x="3852667" y="1765366"/>
                    <a:pt x="3858265" y="1764667"/>
                  </a:cubicBezTo>
                  <a:cubicBezTo>
                    <a:pt x="3860364" y="1763967"/>
                    <a:pt x="3861064" y="1762567"/>
                    <a:pt x="3860364" y="1761168"/>
                  </a:cubicBezTo>
                  <a:cubicBezTo>
                    <a:pt x="3858265" y="1754869"/>
                    <a:pt x="3855466" y="1748571"/>
                    <a:pt x="3849168" y="1745072"/>
                  </a:cubicBezTo>
                  <a:cubicBezTo>
                    <a:pt x="3846368" y="1743673"/>
                    <a:pt x="3842170" y="1742273"/>
                    <a:pt x="3840070" y="1739474"/>
                  </a:cubicBezTo>
                  <a:cubicBezTo>
                    <a:pt x="3833072" y="1731076"/>
                    <a:pt x="3826774" y="1721979"/>
                    <a:pt x="3820476" y="1712882"/>
                  </a:cubicBezTo>
                  <a:cubicBezTo>
                    <a:pt x="3819776" y="1711482"/>
                    <a:pt x="3819776" y="1709383"/>
                    <a:pt x="3819776" y="1707983"/>
                  </a:cubicBezTo>
                  <a:cubicBezTo>
                    <a:pt x="3819776" y="1707283"/>
                    <a:pt x="3819776" y="1706584"/>
                    <a:pt x="3820476" y="1705884"/>
                  </a:cubicBezTo>
                  <a:cubicBezTo>
                    <a:pt x="3821176" y="1703784"/>
                    <a:pt x="3823275" y="1703784"/>
                    <a:pt x="3824675" y="1705184"/>
                  </a:cubicBezTo>
                  <a:cubicBezTo>
                    <a:pt x="3826074" y="1706584"/>
                    <a:pt x="3827474" y="1707283"/>
                    <a:pt x="3828873" y="1708683"/>
                  </a:cubicBezTo>
                  <a:cubicBezTo>
                    <a:pt x="3836571" y="1714981"/>
                    <a:pt x="3844269" y="1712882"/>
                    <a:pt x="3847768" y="1704484"/>
                  </a:cubicBezTo>
                  <a:cubicBezTo>
                    <a:pt x="3849168" y="1701685"/>
                    <a:pt x="3849867" y="1698186"/>
                    <a:pt x="3851967" y="1695387"/>
                  </a:cubicBezTo>
                  <a:cubicBezTo>
                    <a:pt x="3852667" y="1693987"/>
                    <a:pt x="3855466" y="1693288"/>
                    <a:pt x="3856166" y="1693987"/>
                  </a:cubicBezTo>
                  <a:cubicBezTo>
                    <a:pt x="3859665" y="1695387"/>
                    <a:pt x="3863164" y="1696087"/>
                    <a:pt x="3865963" y="1693288"/>
                  </a:cubicBezTo>
                  <a:cubicBezTo>
                    <a:pt x="3870861" y="1689789"/>
                    <a:pt x="3875760" y="1689789"/>
                    <a:pt x="3881358" y="1690488"/>
                  </a:cubicBezTo>
                  <a:cubicBezTo>
                    <a:pt x="3889056" y="1691188"/>
                    <a:pt x="3894654" y="1696787"/>
                    <a:pt x="3894654" y="1703784"/>
                  </a:cubicBezTo>
                  <a:cubicBezTo>
                    <a:pt x="3894654" y="1713582"/>
                    <a:pt x="3894654" y="1723379"/>
                    <a:pt x="3891855" y="1733176"/>
                  </a:cubicBezTo>
                  <a:cubicBezTo>
                    <a:pt x="3891155" y="1735275"/>
                    <a:pt x="3893955" y="1738074"/>
                    <a:pt x="3896754" y="1738074"/>
                  </a:cubicBezTo>
                  <a:cubicBezTo>
                    <a:pt x="3899553" y="1738074"/>
                    <a:pt x="3902352" y="1738074"/>
                    <a:pt x="3905151" y="1738074"/>
                  </a:cubicBezTo>
                  <a:cubicBezTo>
                    <a:pt x="3905851" y="1738074"/>
                    <a:pt x="3907251" y="1738074"/>
                    <a:pt x="3907951" y="1738074"/>
                  </a:cubicBezTo>
                  <a:cubicBezTo>
                    <a:pt x="3908650" y="1738074"/>
                    <a:pt x="3910050" y="1738774"/>
                    <a:pt x="3910050" y="1739474"/>
                  </a:cubicBezTo>
                  <a:cubicBezTo>
                    <a:pt x="3910050" y="1740874"/>
                    <a:pt x="3910750" y="1742973"/>
                    <a:pt x="3909350" y="1744373"/>
                  </a:cubicBezTo>
                  <a:cubicBezTo>
                    <a:pt x="3906551" y="1749271"/>
                    <a:pt x="3899553" y="1748571"/>
                    <a:pt x="3895354" y="1750671"/>
                  </a:cubicBezTo>
                  <a:cubicBezTo>
                    <a:pt x="3894654" y="1751370"/>
                    <a:pt x="3893955" y="1751370"/>
                    <a:pt x="3893255" y="1752070"/>
                  </a:cubicBezTo>
                  <a:cubicBezTo>
                    <a:pt x="3892555" y="1754170"/>
                    <a:pt x="3893255" y="1755569"/>
                    <a:pt x="3894654" y="1756269"/>
                  </a:cubicBezTo>
                  <a:cubicBezTo>
                    <a:pt x="3898153" y="1757669"/>
                    <a:pt x="3900953" y="1759068"/>
                    <a:pt x="3904452" y="1760468"/>
                  </a:cubicBezTo>
                  <a:cubicBezTo>
                    <a:pt x="3906551" y="1761867"/>
                    <a:pt x="3909350" y="1762567"/>
                    <a:pt x="3911450" y="1763967"/>
                  </a:cubicBezTo>
                  <a:cubicBezTo>
                    <a:pt x="3914249" y="1766766"/>
                    <a:pt x="3907251" y="1769565"/>
                    <a:pt x="3910750" y="1771665"/>
                  </a:cubicBezTo>
                  <a:cubicBezTo>
                    <a:pt x="3915648" y="1774464"/>
                    <a:pt x="3919847" y="1777263"/>
                    <a:pt x="3922646" y="1781462"/>
                  </a:cubicBezTo>
                  <a:cubicBezTo>
                    <a:pt x="3925446" y="1786360"/>
                    <a:pt x="3929644" y="1788460"/>
                    <a:pt x="3933843" y="1791959"/>
                  </a:cubicBezTo>
                  <a:cubicBezTo>
                    <a:pt x="3936642" y="1794058"/>
                    <a:pt x="3940141" y="1794758"/>
                    <a:pt x="3943640" y="1794058"/>
                  </a:cubicBezTo>
                  <a:cubicBezTo>
                    <a:pt x="3951338" y="1791959"/>
                    <a:pt x="3957636" y="1794058"/>
                    <a:pt x="3962535" y="1800356"/>
                  </a:cubicBezTo>
                  <a:cubicBezTo>
                    <a:pt x="3963934" y="1802456"/>
                    <a:pt x="3966733" y="1803156"/>
                    <a:pt x="3968833" y="1804555"/>
                  </a:cubicBezTo>
                  <a:cubicBezTo>
                    <a:pt x="3970232" y="1805255"/>
                    <a:pt x="3972332" y="1805955"/>
                    <a:pt x="3973731" y="1805955"/>
                  </a:cubicBezTo>
                  <a:cubicBezTo>
                    <a:pt x="3982828" y="1804555"/>
                    <a:pt x="3991926" y="1804555"/>
                    <a:pt x="3998224" y="1796857"/>
                  </a:cubicBezTo>
                  <a:cubicBezTo>
                    <a:pt x="4003123" y="1791259"/>
                    <a:pt x="4008721" y="1791259"/>
                    <a:pt x="4015019" y="1792659"/>
                  </a:cubicBezTo>
                  <a:cubicBezTo>
                    <a:pt x="4021317" y="1794058"/>
                    <a:pt x="4026916" y="1796857"/>
                    <a:pt x="4031814" y="1801056"/>
                  </a:cubicBezTo>
                  <a:cubicBezTo>
                    <a:pt x="4038812" y="1807354"/>
                    <a:pt x="4047910" y="1808054"/>
                    <a:pt x="4057007" y="1806655"/>
                  </a:cubicBezTo>
                  <a:cubicBezTo>
                    <a:pt x="4067504" y="1805255"/>
                    <a:pt x="4075202" y="1800356"/>
                    <a:pt x="4082200" y="1793358"/>
                  </a:cubicBezTo>
                  <a:cubicBezTo>
                    <a:pt x="4084299" y="1790559"/>
                    <a:pt x="4088498" y="1789859"/>
                    <a:pt x="4091997" y="1791259"/>
                  </a:cubicBezTo>
                  <a:cubicBezTo>
                    <a:pt x="4098995" y="1794058"/>
                    <a:pt x="4105993" y="1792659"/>
                    <a:pt x="4112991" y="1793358"/>
                  </a:cubicBezTo>
                  <a:cubicBezTo>
                    <a:pt x="4112991" y="1793358"/>
                    <a:pt x="4112991" y="1792659"/>
                    <a:pt x="4112991" y="1792659"/>
                  </a:cubicBezTo>
                  <a:lnTo>
                    <a:pt x="4113690" y="1791959"/>
                  </a:lnTo>
                  <a:lnTo>
                    <a:pt x="4113690" y="1793358"/>
                  </a:lnTo>
                  <a:cubicBezTo>
                    <a:pt x="4113690" y="1793358"/>
                    <a:pt x="4112991" y="1793358"/>
                    <a:pt x="4112991" y="1793358"/>
                  </a:cubicBezTo>
                  <a:cubicBezTo>
                    <a:pt x="4109492" y="1801756"/>
                    <a:pt x="4110891" y="1810853"/>
                    <a:pt x="4112291" y="1819251"/>
                  </a:cubicBezTo>
                  <a:cubicBezTo>
                    <a:pt x="4113690" y="1827648"/>
                    <a:pt x="4113690" y="1835346"/>
                    <a:pt x="4110891" y="1843744"/>
                  </a:cubicBezTo>
                  <a:cubicBezTo>
                    <a:pt x="4108792" y="1850042"/>
                    <a:pt x="4106692" y="1856340"/>
                    <a:pt x="4103894" y="1862638"/>
                  </a:cubicBezTo>
                  <a:cubicBezTo>
                    <a:pt x="4100395" y="1871036"/>
                    <a:pt x="4096195" y="1878733"/>
                    <a:pt x="4094096" y="1887831"/>
                  </a:cubicBezTo>
                  <a:cubicBezTo>
                    <a:pt x="4092697" y="1896228"/>
                    <a:pt x="4087798" y="1903226"/>
                    <a:pt x="4081500" y="1909524"/>
                  </a:cubicBezTo>
                  <a:cubicBezTo>
                    <a:pt x="4079401" y="1912324"/>
                    <a:pt x="4076601" y="1914423"/>
                    <a:pt x="4072403" y="1914423"/>
                  </a:cubicBezTo>
                  <a:cubicBezTo>
                    <a:pt x="4059106" y="1914423"/>
                    <a:pt x="4045110" y="1916522"/>
                    <a:pt x="4031814" y="1911624"/>
                  </a:cubicBezTo>
                  <a:cubicBezTo>
                    <a:pt x="4026916" y="1909524"/>
                    <a:pt x="4021317" y="1909524"/>
                    <a:pt x="4015719" y="1909524"/>
                  </a:cubicBezTo>
                  <a:cubicBezTo>
                    <a:pt x="4003822" y="1908825"/>
                    <a:pt x="3992626" y="1911624"/>
                    <a:pt x="3982129" y="1917222"/>
                  </a:cubicBezTo>
                  <a:cubicBezTo>
                    <a:pt x="3977230" y="1920021"/>
                    <a:pt x="3972332" y="1920021"/>
                    <a:pt x="3966733" y="1919322"/>
                  </a:cubicBezTo>
                  <a:cubicBezTo>
                    <a:pt x="3947139" y="1915823"/>
                    <a:pt x="3928244" y="1910924"/>
                    <a:pt x="3907951" y="1908825"/>
                  </a:cubicBezTo>
                  <a:cubicBezTo>
                    <a:pt x="3900953" y="1908125"/>
                    <a:pt x="3892555" y="1907425"/>
                    <a:pt x="3886957" y="1903926"/>
                  </a:cubicBezTo>
                  <a:cubicBezTo>
                    <a:pt x="3877859" y="1899027"/>
                    <a:pt x="3868062" y="1897628"/>
                    <a:pt x="3858265" y="1896228"/>
                  </a:cubicBezTo>
                  <a:cubicBezTo>
                    <a:pt x="3849867" y="1894829"/>
                    <a:pt x="3842869" y="1892729"/>
                    <a:pt x="3836571" y="1886431"/>
                  </a:cubicBezTo>
                  <a:cubicBezTo>
                    <a:pt x="3834472" y="1884332"/>
                    <a:pt x="3830273" y="1882232"/>
                    <a:pt x="3826774" y="1881533"/>
                  </a:cubicBezTo>
                  <a:cubicBezTo>
                    <a:pt x="3811378" y="1878034"/>
                    <a:pt x="3795983" y="1878733"/>
                    <a:pt x="3781287" y="1885032"/>
                  </a:cubicBezTo>
                  <a:cubicBezTo>
                    <a:pt x="3772190" y="1889230"/>
                    <a:pt x="3763792" y="1901827"/>
                    <a:pt x="3767291" y="1911624"/>
                  </a:cubicBezTo>
                  <a:cubicBezTo>
                    <a:pt x="3767991" y="1914423"/>
                    <a:pt x="3769391" y="1917922"/>
                    <a:pt x="3770790" y="1920721"/>
                  </a:cubicBezTo>
                  <a:cubicBezTo>
                    <a:pt x="3771490" y="1924220"/>
                    <a:pt x="3770091" y="1927019"/>
                    <a:pt x="3767991" y="1929818"/>
                  </a:cubicBezTo>
                  <a:cubicBezTo>
                    <a:pt x="3766592" y="1931918"/>
                    <a:pt x="3764492" y="1933317"/>
                    <a:pt x="3762393" y="1935417"/>
                  </a:cubicBezTo>
                  <a:cubicBezTo>
                    <a:pt x="3757495" y="1939616"/>
                    <a:pt x="3749797" y="1940315"/>
                    <a:pt x="3744898" y="1937516"/>
                  </a:cubicBezTo>
                  <a:cubicBezTo>
                    <a:pt x="3742099" y="1936117"/>
                    <a:pt x="3738600" y="1934017"/>
                    <a:pt x="3735801" y="1931918"/>
                  </a:cubicBezTo>
                  <a:cubicBezTo>
                    <a:pt x="3731602" y="1929119"/>
                    <a:pt x="3726703" y="1926319"/>
                    <a:pt x="3722505" y="1923520"/>
                  </a:cubicBezTo>
                  <a:cubicBezTo>
                    <a:pt x="3711308" y="1917922"/>
                    <a:pt x="3699411" y="1913723"/>
                    <a:pt x="3686115" y="1913723"/>
                  </a:cubicBezTo>
                  <a:cubicBezTo>
                    <a:pt x="3680517" y="1913723"/>
                    <a:pt x="3675618" y="1910924"/>
                    <a:pt x="3673519" y="1906025"/>
                  </a:cubicBezTo>
                  <a:cubicBezTo>
                    <a:pt x="3672119" y="1903226"/>
                    <a:pt x="3670720" y="1899727"/>
                    <a:pt x="3669320" y="1896928"/>
                  </a:cubicBezTo>
                  <a:cubicBezTo>
                    <a:pt x="3667221" y="1892030"/>
                    <a:pt x="3663722" y="1888531"/>
                    <a:pt x="3658123" y="1887131"/>
                  </a:cubicBezTo>
                  <a:cubicBezTo>
                    <a:pt x="3642728" y="1882232"/>
                    <a:pt x="3627332" y="1878034"/>
                    <a:pt x="3610537" y="1879433"/>
                  </a:cubicBezTo>
                  <a:cubicBezTo>
                    <a:pt x="3600740" y="1880133"/>
                    <a:pt x="3593042" y="1876634"/>
                    <a:pt x="3584645" y="1873835"/>
                  </a:cubicBezTo>
                  <a:cubicBezTo>
                    <a:pt x="3583945" y="1873835"/>
                    <a:pt x="3582546" y="1873135"/>
                    <a:pt x="3582546" y="1872435"/>
                  </a:cubicBezTo>
                  <a:cubicBezTo>
                    <a:pt x="3576247" y="1866137"/>
                    <a:pt x="3568550" y="1862638"/>
                    <a:pt x="3559452" y="1860539"/>
                  </a:cubicBezTo>
                  <a:cubicBezTo>
                    <a:pt x="3555953" y="1859139"/>
                    <a:pt x="3553854" y="1852141"/>
                    <a:pt x="3556653" y="1850042"/>
                  </a:cubicBezTo>
                  <a:cubicBezTo>
                    <a:pt x="3560152" y="1846543"/>
                    <a:pt x="3564351" y="1843044"/>
                    <a:pt x="3567850" y="1839545"/>
                  </a:cubicBezTo>
                  <a:cubicBezTo>
                    <a:pt x="3573448" y="1833947"/>
                    <a:pt x="3573448" y="1827648"/>
                    <a:pt x="3570649" y="1821350"/>
                  </a:cubicBezTo>
                  <a:cubicBezTo>
                    <a:pt x="3569249" y="1817851"/>
                    <a:pt x="3565750" y="1814352"/>
                    <a:pt x="3562951" y="1811553"/>
                  </a:cubicBezTo>
                  <a:cubicBezTo>
                    <a:pt x="3562251" y="1810154"/>
                    <a:pt x="3561552" y="1808054"/>
                    <a:pt x="3562251" y="1806655"/>
                  </a:cubicBezTo>
                  <a:cubicBezTo>
                    <a:pt x="3564351" y="1801756"/>
                    <a:pt x="3566450" y="1797557"/>
                    <a:pt x="3568550" y="1793358"/>
                  </a:cubicBezTo>
                  <a:cubicBezTo>
                    <a:pt x="3569249" y="1791259"/>
                    <a:pt x="3567150" y="1788460"/>
                    <a:pt x="3563651" y="1789160"/>
                  </a:cubicBezTo>
                  <a:cubicBezTo>
                    <a:pt x="3558752" y="1790559"/>
                    <a:pt x="3554554" y="1790559"/>
                    <a:pt x="3551754" y="1786360"/>
                  </a:cubicBezTo>
                  <a:cubicBezTo>
                    <a:pt x="3546156" y="1780062"/>
                    <a:pt x="3539158" y="1780062"/>
                    <a:pt x="3532160" y="1782162"/>
                  </a:cubicBezTo>
                  <a:cubicBezTo>
                    <a:pt x="3525162" y="1783561"/>
                    <a:pt x="3518864" y="1786360"/>
                    <a:pt x="3511866" y="1788460"/>
                  </a:cubicBezTo>
                  <a:cubicBezTo>
                    <a:pt x="3507667" y="1789160"/>
                    <a:pt x="3502769" y="1789160"/>
                    <a:pt x="3498570" y="1789859"/>
                  </a:cubicBezTo>
                  <a:cubicBezTo>
                    <a:pt x="3491572" y="1785661"/>
                    <a:pt x="3484574" y="1791959"/>
                    <a:pt x="3477576" y="1788460"/>
                  </a:cubicBezTo>
                  <a:cubicBezTo>
                    <a:pt x="3469878" y="1784961"/>
                    <a:pt x="3463580" y="1790559"/>
                    <a:pt x="3456582" y="1791259"/>
                  </a:cubicBezTo>
                  <a:cubicBezTo>
                    <a:pt x="3450984" y="1791959"/>
                    <a:pt x="3446085" y="1791959"/>
                    <a:pt x="3440487" y="1791259"/>
                  </a:cubicBezTo>
                  <a:cubicBezTo>
                    <a:pt x="3426491" y="1789859"/>
                    <a:pt x="3413195" y="1789859"/>
                    <a:pt x="3399899" y="1794058"/>
                  </a:cubicBezTo>
                  <a:cubicBezTo>
                    <a:pt x="3392901" y="1796158"/>
                    <a:pt x="3385203" y="1796158"/>
                    <a:pt x="3378205" y="1796158"/>
                  </a:cubicBezTo>
                  <a:cubicBezTo>
                    <a:pt x="3371907" y="1796158"/>
                    <a:pt x="3365609" y="1797557"/>
                    <a:pt x="3360010" y="1800356"/>
                  </a:cubicBezTo>
                  <a:cubicBezTo>
                    <a:pt x="3350213" y="1805255"/>
                    <a:pt x="3341116" y="1809454"/>
                    <a:pt x="3330619" y="1813653"/>
                  </a:cubicBezTo>
                  <a:cubicBezTo>
                    <a:pt x="3322921" y="1816452"/>
                    <a:pt x="3315923" y="1819251"/>
                    <a:pt x="3309625" y="1824849"/>
                  </a:cubicBezTo>
                  <a:cubicBezTo>
                    <a:pt x="3302627" y="1831147"/>
                    <a:pt x="3292830" y="1831847"/>
                    <a:pt x="3284432" y="1829048"/>
                  </a:cubicBezTo>
                  <a:cubicBezTo>
                    <a:pt x="3277434" y="1826249"/>
                    <a:pt x="3271136" y="1825549"/>
                    <a:pt x="3263438" y="1826249"/>
                  </a:cubicBezTo>
                  <a:cubicBezTo>
                    <a:pt x="3256440" y="1826949"/>
                    <a:pt x="3248743" y="1826949"/>
                    <a:pt x="3241745" y="1826949"/>
                  </a:cubicBezTo>
                  <a:cubicBezTo>
                    <a:pt x="3238246" y="1826949"/>
                    <a:pt x="3235447" y="1824849"/>
                    <a:pt x="3231948" y="1822750"/>
                  </a:cubicBezTo>
                  <a:cubicBezTo>
                    <a:pt x="3230548" y="1822050"/>
                    <a:pt x="3229149" y="1820650"/>
                    <a:pt x="3228449" y="1819251"/>
                  </a:cubicBezTo>
                  <a:cubicBezTo>
                    <a:pt x="3221451" y="1812953"/>
                    <a:pt x="3213753" y="1814352"/>
                    <a:pt x="3210254" y="1823450"/>
                  </a:cubicBezTo>
                  <a:cubicBezTo>
                    <a:pt x="3208155" y="1828348"/>
                    <a:pt x="3206055" y="1832547"/>
                    <a:pt x="3205355" y="1837446"/>
                  </a:cubicBezTo>
                  <a:cubicBezTo>
                    <a:pt x="3202556" y="1848642"/>
                    <a:pt x="3194858" y="1855640"/>
                    <a:pt x="3183662" y="1861239"/>
                  </a:cubicBezTo>
                  <a:cubicBezTo>
                    <a:pt x="3173865" y="1866137"/>
                    <a:pt x="3164767" y="1871036"/>
                    <a:pt x="3155670" y="1876634"/>
                  </a:cubicBezTo>
                  <a:cubicBezTo>
                    <a:pt x="3147272" y="1881533"/>
                    <a:pt x="3138875" y="1887131"/>
                    <a:pt x="3138875" y="1897628"/>
                  </a:cubicBezTo>
                  <a:cubicBezTo>
                    <a:pt x="3138875" y="1901827"/>
                    <a:pt x="3135376" y="1905326"/>
                    <a:pt x="3132576" y="1908125"/>
                  </a:cubicBezTo>
                  <a:cubicBezTo>
                    <a:pt x="3128378" y="1913723"/>
                    <a:pt x="3126279" y="1920021"/>
                    <a:pt x="3126978" y="1926319"/>
                  </a:cubicBezTo>
                  <a:cubicBezTo>
                    <a:pt x="3127678" y="1931218"/>
                    <a:pt x="3127678" y="1936117"/>
                    <a:pt x="3127678" y="1941015"/>
                  </a:cubicBezTo>
                  <a:cubicBezTo>
                    <a:pt x="3127678" y="1945214"/>
                    <a:pt x="3126279" y="1949413"/>
                    <a:pt x="3124179" y="1952912"/>
                  </a:cubicBezTo>
                  <a:cubicBezTo>
                    <a:pt x="3120680" y="1957810"/>
                    <a:pt x="3117181" y="1962709"/>
                    <a:pt x="3112982" y="1966908"/>
                  </a:cubicBezTo>
                  <a:cubicBezTo>
                    <a:pt x="3110883" y="1969707"/>
                    <a:pt x="3108084" y="1971806"/>
                    <a:pt x="3105285" y="1973906"/>
                  </a:cubicBezTo>
                  <a:cubicBezTo>
                    <a:pt x="3101086" y="1976705"/>
                    <a:pt x="3096187" y="1978804"/>
                    <a:pt x="3091988" y="1981604"/>
                  </a:cubicBezTo>
                  <a:cubicBezTo>
                    <a:pt x="3086390" y="1985802"/>
                    <a:pt x="3079392" y="1988601"/>
                    <a:pt x="3072394" y="1989301"/>
                  </a:cubicBezTo>
                  <a:cubicBezTo>
                    <a:pt x="3065396" y="1990001"/>
                    <a:pt x="3061198" y="1994200"/>
                    <a:pt x="3056999" y="1998399"/>
                  </a:cubicBezTo>
                  <a:cubicBezTo>
                    <a:pt x="3054899" y="2001198"/>
                    <a:pt x="3052100" y="2003297"/>
                    <a:pt x="3050701" y="2006796"/>
                  </a:cubicBezTo>
                  <a:cubicBezTo>
                    <a:pt x="3047901" y="2013094"/>
                    <a:pt x="3043003" y="2017293"/>
                    <a:pt x="3036005" y="2020792"/>
                  </a:cubicBezTo>
                  <a:cubicBezTo>
                    <a:pt x="3029007" y="2024291"/>
                    <a:pt x="3024808" y="2030589"/>
                    <a:pt x="3020609" y="2037587"/>
                  </a:cubicBezTo>
                  <a:cubicBezTo>
                    <a:pt x="3013611" y="2048784"/>
                    <a:pt x="3008013" y="2061380"/>
                    <a:pt x="2996816" y="2070477"/>
                  </a:cubicBezTo>
                  <a:cubicBezTo>
                    <a:pt x="2994017" y="2072577"/>
                    <a:pt x="2992617" y="2075376"/>
                    <a:pt x="2990518" y="2078875"/>
                  </a:cubicBezTo>
                  <a:cubicBezTo>
                    <a:pt x="2984220" y="2091471"/>
                    <a:pt x="2977222" y="2104068"/>
                    <a:pt x="2968124" y="2115264"/>
                  </a:cubicBezTo>
                  <a:cubicBezTo>
                    <a:pt x="2964625" y="2120163"/>
                    <a:pt x="2963226" y="2125761"/>
                    <a:pt x="2962526" y="2131360"/>
                  </a:cubicBezTo>
                  <a:cubicBezTo>
                    <a:pt x="2961826" y="2138358"/>
                    <a:pt x="2963226" y="2143956"/>
                    <a:pt x="2970224" y="2148155"/>
                  </a:cubicBezTo>
                  <a:cubicBezTo>
                    <a:pt x="2976522" y="2151654"/>
                    <a:pt x="2978621" y="2157252"/>
                    <a:pt x="2976522" y="2162851"/>
                  </a:cubicBezTo>
                  <a:cubicBezTo>
                    <a:pt x="2974423" y="2168449"/>
                    <a:pt x="2974423" y="2173348"/>
                    <a:pt x="2976522" y="2179646"/>
                  </a:cubicBezTo>
                  <a:cubicBezTo>
                    <a:pt x="2981421" y="2194342"/>
                    <a:pt x="2982820" y="2209037"/>
                    <a:pt x="2974423" y="2223033"/>
                  </a:cubicBezTo>
                  <a:cubicBezTo>
                    <a:pt x="2973723" y="2224433"/>
                    <a:pt x="2973023" y="2225832"/>
                    <a:pt x="2973023" y="2227932"/>
                  </a:cubicBezTo>
                  <a:cubicBezTo>
                    <a:pt x="2970224" y="2242627"/>
                    <a:pt x="2966025" y="2256623"/>
                    <a:pt x="2954128" y="2267820"/>
                  </a:cubicBezTo>
                  <a:cubicBezTo>
                    <a:pt x="2953429" y="2268520"/>
                    <a:pt x="2953429" y="2271319"/>
                    <a:pt x="2954128" y="2272719"/>
                  </a:cubicBezTo>
                  <a:cubicBezTo>
                    <a:pt x="2956928" y="2276918"/>
                    <a:pt x="2959727" y="2281116"/>
                    <a:pt x="2963226" y="2285315"/>
                  </a:cubicBezTo>
                  <a:cubicBezTo>
                    <a:pt x="2966725" y="2289514"/>
                    <a:pt x="2968124" y="2293712"/>
                    <a:pt x="2966025" y="2299311"/>
                  </a:cubicBezTo>
                  <a:cubicBezTo>
                    <a:pt x="2962526" y="2307009"/>
                    <a:pt x="2965325" y="2314007"/>
                    <a:pt x="2968124" y="2321005"/>
                  </a:cubicBezTo>
                  <a:cubicBezTo>
                    <a:pt x="2970924" y="2326603"/>
                    <a:pt x="2975822" y="2330102"/>
                    <a:pt x="2981421" y="2332901"/>
                  </a:cubicBezTo>
                  <a:cubicBezTo>
                    <a:pt x="2986319" y="2335001"/>
                    <a:pt x="2991218" y="2336400"/>
                    <a:pt x="2996816" y="2337799"/>
                  </a:cubicBezTo>
                  <a:cubicBezTo>
                    <a:pt x="2996816" y="2337799"/>
                    <a:pt x="2996816" y="2337799"/>
                    <a:pt x="2996816" y="2337100"/>
                  </a:cubicBezTo>
                  <a:lnTo>
                    <a:pt x="2997516" y="2336400"/>
                  </a:lnTo>
                  <a:lnTo>
                    <a:pt x="2996816" y="2337799"/>
                  </a:lnTo>
                  <a:cubicBezTo>
                    <a:pt x="2996816" y="2337799"/>
                    <a:pt x="2996816" y="2337799"/>
                    <a:pt x="2996816" y="2337799"/>
                  </a:cubicBezTo>
                  <a:cubicBezTo>
                    <a:pt x="2996816" y="2342698"/>
                    <a:pt x="2998916" y="2346897"/>
                    <a:pt x="3003814" y="2349696"/>
                  </a:cubicBezTo>
                  <a:cubicBezTo>
                    <a:pt x="3008713" y="2352495"/>
                    <a:pt x="3012212" y="2355994"/>
                    <a:pt x="3013611" y="2360893"/>
                  </a:cubicBezTo>
                  <a:cubicBezTo>
                    <a:pt x="3014311" y="2364392"/>
                    <a:pt x="3017110" y="2366491"/>
                    <a:pt x="3020609" y="2367891"/>
                  </a:cubicBezTo>
                  <a:cubicBezTo>
                    <a:pt x="3028307" y="2370690"/>
                    <a:pt x="3034605" y="2376288"/>
                    <a:pt x="3039504" y="2381187"/>
                  </a:cubicBezTo>
                  <a:cubicBezTo>
                    <a:pt x="3041603" y="2383286"/>
                    <a:pt x="3044402" y="2386785"/>
                    <a:pt x="3044402" y="2389585"/>
                  </a:cubicBezTo>
                  <a:cubicBezTo>
                    <a:pt x="3045102" y="2400081"/>
                    <a:pt x="3050701" y="2408479"/>
                    <a:pt x="3055599" y="2416877"/>
                  </a:cubicBezTo>
                  <a:cubicBezTo>
                    <a:pt x="3061198" y="2425974"/>
                    <a:pt x="3068895" y="2432272"/>
                    <a:pt x="3079392" y="2436471"/>
                  </a:cubicBezTo>
                  <a:cubicBezTo>
                    <a:pt x="3087090" y="2439270"/>
                    <a:pt x="3093388" y="2443469"/>
                    <a:pt x="3100386" y="2447667"/>
                  </a:cubicBezTo>
                  <a:cubicBezTo>
                    <a:pt x="3115082" y="2458164"/>
                    <a:pt x="3129777" y="2469361"/>
                    <a:pt x="3145873" y="2478459"/>
                  </a:cubicBezTo>
                  <a:cubicBezTo>
                    <a:pt x="3153570" y="2482657"/>
                    <a:pt x="3161968" y="2486156"/>
                    <a:pt x="3171065" y="2488256"/>
                  </a:cubicBezTo>
                  <a:cubicBezTo>
                    <a:pt x="3173165" y="2488956"/>
                    <a:pt x="3176664" y="2488956"/>
                    <a:pt x="3178763" y="2487556"/>
                  </a:cubicBezTo>
                  <a:cubicBezTo>
                    <a:pt x="3184361" y="2485457"/>
                    <a:pt x="3190660" y="2482657"/>
                    <a:pt x="3196258" y="2480558"/>
                  </a:cubicBezTo>
                  <a:cubicBezTo>
                    <a:pt x="3206055" y="2476359"/>
                    <a:pt x="3216552" y="2473560"/>
                    <a:pt x="3227749" y="2474260"/>
                  </a:cubicBezTo>
                  <a:cubicBezTo>
                    <a:pt x="3234747" y="2474260"/>
                    <a:pt x="3242444" y="2473560"/>
                    <a:pt x="3249442" y="2472860"/>
                  </a:cubicBezTo>
                  <a:cubicBezTo>
                    <a:pt x="3260639" y="2471461"/>
                    <a:pt x="3271136" y="2472160"/>
                    <a:pt x="3280933" y="2476359"/>
                  </a:cubicBezTo>
                  <a:cubicBezTo>
                    <a:pt x="3283033" y="2477059"/>
                    <a:pt x="3285832" y="2477759"/>
                    <a:pt x="3288631" y="2478459"/>
                  </a:cubicBezTo>
                  <a:cubicBezTo>
                    <a:pt x="3294230" y="2479858"/>
                    <a:pt x="3299128" y="2479858"/>
                    <a:pt x="3304726" y="2477759"/>
                  </a:cubicBezTo>
                  <a:cubicBezTo>
                    <a:pt x="3310325" y="2475659"/>
                    <a:pt x="3316623" y="2474260"/>
                    <a:pt x="3322921" y="2472160"/>
                  </a:cubicBezTo>
                  <a:cubicBezTo>
                    <a:pt x="3327820" y="2470761"/>
                    <a:pt x="3333418" y="2468661"/>
                    <a:pt x="3337617" y="2465862"/>
                  </a:cubicBezTo>
                  <a:cubicBezTo>
                    <a:pt x="3344615" y="2461663"/>
                    <a:pt x="3351613" y="2458864"/>
                    <a:pt x="3360010" y="2456765"/>
                  </a:cubicBezTo>
                  <a:cubicBezTo>
                    <a:pt x="3367708" y="2454665"/>
                    <a:pt x="3375406" y="2451166"/>
                    <a:pt x="3383104" y="2450467"/>
                  </a:cubicBezTo>
                  <a:cubicBezTo>
                    <a:pt x="3395000" y="2449067"/>
                    <a:pt x="3406197" y="2444169"/>
                    <a:pt x="3418093" y="2446268"/>
                  </a:cubicBezTo>
                  <a:cubicBezTo>
                    <a:pt x="3420892" y="2446968"/>
                    <a:pt x="3423692" y="2446268"/>
                    <a:pt x="3425791" y="2447667"/>
                  </a:cubicBezTo>
                  <a:cubicBezTo>
                    <a:pt x="3436288" y="2451867"/>
                    <a:pt x="3444686" y="2457465"/>
                    <a:pt x="3448884" y="2467262"/>
                  </a:cubicBezTo>
                  <a:cubicBezTo>
                    <a:pt x="3450984" y="2472160"/>
                    <a:pt x="3452383" y="2476359"/>
                    <a:pt x="3455183" y="2481258"/>
                  </a:cubicBezTo>
                  <a:cubicBezTo>
                    <a:pt x="3459381" y="2489655"/>
                    <a:pt x="3467779" y="2493154"/>
                    <a:pt x="3477576" y="2493154"/>
                  </a:cubicBezTo>
                  <a:cubicBezTo>
                    <a:pt x="3480375" y="2493154"/>
                    <a:pt x="3483174" y="2493154"/>
                    <a:pt x="3485973" y="2492455"/>
                  </a:cubicBezTo>
                  <a:cubicBezTo>
                    <a:pt x="3497870" y="2490355"/>
                    <a:pt x="3509067" y="2488956"/>
                    <a:pt x="3520963" y="2486856"/>
                  </a:cubicBezTo>
                  <a:cubicBezTo>
                    <a:pt x="3527961" y="2485457"/>
                    <a:pt x="3532860" y="2485457"/>
                    <a:pt x="3537059" y="2491755"/>
                  </a:cubicBezTo>
                  <a:cubicBezTo>
                    <a:pt x="3538458" y="2494554"/>
                    <a:pt x="3541957" y="2496653"/>
                    <a:pt x="3544756" y="2498753"/>
                  </a:cubicBezTo>
                  <a:cubicBezTo>
                    <a:pt x="3554554" y="2504351"/>
                    <a:pt x="3555253" y="2513448"/>
                    <a:pt x="3555953" y="2522546"/>
                  </a:cubicBezTo>
                  <a:cubicBezTo>
                    <a:pt x="3555953" y="2528144"/>
                    <a:pt x="3554554" y="2533742"/>
                    <a:pt x="3552454" y="2539341"/>
                  </a:cubicBezTo>
                  <a:cubicBezTo>
                    <a:pt x="3551055" y="2544239"/>
                    <a:pt x="3546856" y="2547738"/>
                    <a:pt x="3545456" y="2552637"/>
                  </a:cubicBezTo>
                  <a:cubicBezTo>
                    <a:pt x="3544057" y="2558235"/>
                    <a:pt x="3546156" y="2564534"/>
                    <a:pt x="3544756" y="2569432"/>
                  </a:cubicBezTo>
                  <a:cubicBezTo>
                    <a:pt x="3541957" y="2577830"/>
                    <a:pt x="3541257" y="2587627"/>
                    <a:pt x="3533560" y="2593925"/>
                  </a:cubicBezTo>
                  <a:cubicBezTo>
                    <a:pt x="3532160" y="2594625"/>
                    <a:pt x="3532860" y="2596724"/>
                    <a:pt x="3532160" y="2598124"/>
                  </a:cubicBezTo>
                  <a:cubicBezTo>
                    <a:pt x="3532160" y="2598824"/>
                    <a:pt x="3532160" y="2599523"/>
                    <a:pt x="3532860" y="2600223"/>
                  </a:cubicBezTo>
                  <a:cubicBezTo>
                    <a:pt x="3544756" y="2626816"/>
                    <a:pt x="3548955" y="2632414"/>
                    <a:pt x="3572748" y="2652008"/>
                  </a:cubicBezTo>
                  <a:cubicBezTo>
                    <a:pt x="3576947" y="2655507"/>
                    <a:pt x="3580446" y="2659006"/>
                    <a:pt x="3584645" y="2661805"/>
                  </a:cubicBezTo>
                  <a:cubicBezTo>
                    <a:pt x="3591643" y="2667404"/>
                    <a:pt x="3596541" y="2674402"/>
                    <a:pt x="3600740" y="2681400"/>
                  </a:cubicBezTo>
                  <a:cubicBezTo>
                    <a:pt x="3602839" y="2684898"/>
                    <a:pt x="3604239" y="2689097"/>
                    <a:pt x="3604939" y="2692596"/>
                  </a:cubicBezTo>
                  <a:cubicBezTo>
                    <a:pt x="3607738" y="2701693"/>
                    <a:pt x="3611937" y="2710791"/>
                    <a:pt x="3618235" y="2719188"/>
                  </a:cubicBezTo>
                  <a:cubicBezTo>
                    <a:pt x="3625233" y="2728986"/>
                    <a:pt x="3625233" y="2740882"/>
                    <a:pt x="3628032" y="2752079"/>
                  </a:cubicBezTo>
                  <a:cubicBezTo>
                    <a:pt x="3628732" y="2754178"/>
                    <a:pt x="3626633" y="2756977"/>
                    <a:pt x="3625933" y="2759077"/>
                  </a:cubicBezTo>
                  <a:cubicBezTo>
                    <a:pt x="3625233" y="2762576"/>
                    <a:pt x="3624533" y="2765375"/>
                    <a:pt x="3625233" y="2768874"/>
                  </a:cubicBezTo>
                  <a:cubicBezTo>
                    <a:pt x="3626633" y="2775872"/>
                    <a:pt x="3628732" y="2783570"/>
                    <a:pt x="3632931" y="2789868"/>
                  </a:cubicBezTo>
                  <a:cubicBezTo>
                    <a:pt x="3635030" y="2792667"/>
                    <a:pt x="3636429" y="2795466"/>
                    <a:pt x="3637130" y="2798965"/>
                  </a:cubicBezTo>
                  <a:cubicBezTo>
                    <a:pt x="3640629" y="2812261"/>
                    <a:pt x="3640629" y="2825557"/>
                    <a:pt x="3628032" y="2835355"/>
                  </a:cubicBezTo>
                  <a:cubicBezTo>
                    <a:pt x="3622434" y="2839553"/>
                    <a:pt x="3618935" y="2845151"/>
                    <a:pt x="3614036" y="2850050"/>
                  </a:cubicBezTo>
                  <a:cubicBezTo>
                    <a:pt x="3609138" y="2854949"/>
                    <a:pt x="3605639" y="2860547"/>
                    <a:pt x="3604939" y="2867545"/>
                  </a:cubicBezTo>
                  <a:cubicBezTo>
                    <a:pt x="3603539" y="2878042"/>
                    <a:pt x="3600040" y="2888539"/>
                    <a:pt x="3595142" y="2898336"/>
                  </a:cubicBezTo>
                  <a:cubicBezTo>
                    <a:pt x="3592342" y="2903935"/>
                    <a:pt x="3590943" y="2909533"/>
                    <a:pt x="3590943" y="2915131"/>
                  </a:cubicBezTo>
                  <a:cubicBezTo>
                    <a:pt x="3590943" y="2924928"/>
                    <a:pt x="3590943" y="2934726"/>
                    <a:pt x="3590943" y="2944523"/>
                  </a:cubicBezTo>
                  <a:cubicBezTo>
                    <a:pt x="3590943" y="2949421"/>
                    <a:pt x="3592342" y="2954320"/>
                    <a:pt x="3596541" y="2957819"/>
                  </a:cubicBezTo>
                  <a:cubicBezTo>
                    <a:pt x="3607038" y="2967616"/>
                    <a:pt x="3614036" y="2978813"/>
                    <a:pt x="3618935" y="2991409"/>
                  </a:cubicBezTo>
                  <a:cubicBezTo>
                    <a:pt x="3623833" y="3004705"/>
                    <a:pt x="3630831" y="3017302"/>
                    <a:pt x="3637829" y="3029198"/>
                  </a:cubicBezTo>
                  <a:cubicBezTo>
                    <a:pt x="3642728" y="3038295"/>
                    <a:pt x="3646926" y="3046693"/>
                    <a:pt x="3646926" y="3057190"/>
                  </a:cubicBezTo>
                  <a:cubicBezTo>
                    <a:pt x="3646926" y="3067687"/>
                    <a:pt x="3649026" y="3078184"/>
                    <a:pt x="3652525" y="3088681"/>
                  </a:cubicBezTo>
                  <a:cubicBezTo>
                    <a:pt x="3653924" y="3092879"/>
                    <a:pt x="3655324" y="3096378"/>
                    <a:pt x="3655324" y="3100577"/>
                  </a:cubicBezTo>
                  <a:cubicBezTo>
                    <a:pt x="3655324" y="3112474"/>
                    <a:pt x="3658823" y="3122971"/>
                    <a:pt x="3661622" y="3134168"/>
                  </a:cubicBezTo>
                  <a:cubicBezTo>
                    <a:pt x="3664421" y="3146764"/>
                    <a:pt x="3670720" y="3157261"/>
                    <a:pt x="3679117" y="3167058"/>
                  </a:cubicBezTo>
                  <a:cubicBezTo>
                    <a:pt x="3683316" y="3171956"/>
                    <a:pt x="3687515" y="3177555"/>
                    <a:pt x="3692413" y="3182453"/>
                  </a:cubicBezTo>
                  <a:cubicBezTo>
                    <a:pt x="3697312" y="3187352"/>
                    <a:pt x="3699411" y="3193650"/>
                    <a:pt x="3701511" y="3199948"/>
                  </a:cubicBezTo>
                  <a:cubicBezTo>
                    <a:pt x="3705010" y="3212544"/>
                    <a:pt x="3709208" y="3225141"/>
                    <a:pt x="3716206" y="3237037"/>
                  </a:cubicBezTo>
                  <a:cubicBezTo>
                    <a:pt x="3718306" y="3239837"/>
                    <a:pt x="3719006" y="3243336"/>
                    <a:pt x="3720405" y="3246135"/>
                  </a:cubicBezTo>
                  <a:cubicBezTo>
                    <a:pt x="3723204" y="3253133"/>
                    <a:pt x="3724604" y="3260830"/>
                    <a:pt x="3717606" y="3267129"/>
                  </a:cubicBezTo>
                  <a:cubicBezTo>
                    <a:pt x="3714807" y="3269928"/>
                    <a:pt x="3714807" y="3273427"/>
                    <a:pt x="3716906" y="3276226"/>
                  </a:cubicBezTo>
                  <a:cubicBezTo>
                    <a:pt x="3721805" y="3282524"/>
                    <a:pt x="3722505" y="3290222"/>
                    <a:pt x="3723204" y="3297220"/>
                  </a:cubicBezTo>
                  <a:cubicBezTo>
                    <a:pt x="3723204" y="3298620"/>
                    <a:pt x="3724604" y="3300719"/>
                    <a:pt x="3725304" y="3301419"/>
                  </a:cubicBezTo>
                  <a:cubicBezTo>
                    <a:pt x="3734401" y="3306317"/>
                    <a:pt x="3744198" y="3311216"/>
                    <a:pt x="3753996" y="3315414"/>
                  </a:cubicBezTo>
                  <a:cubicBezTo>
                    <a:pt x="3756095" y="3316114"/>
                    <a:pt x="3759594" y="3316114"/>
                    <a:pt x="3761693" y="3315414"/>
                  </a:cubicBezTo>
                  <a:cubicBezTo>
                    <a:pt x="3770790" y="3311216"/>
                    <a:pt x="3779888" y="3307717"/>
                    <a:pt x="3790385" y="3308416"/>
                  </a:cubicBezTo>
                  <a:cubicBezTo>
                    <a:pt x="3794584" y="3308416"/>
                    <a:pt x="3799482" y="3307017"/>
                    <a:pt x="3803681" y="3305618"/>
                  </a:cubicBezTo>
                  <a:cubicBezTo>
                    <a:pt x="3811378" y="3302818"/>
                    <a:pt x="3819076" y="3301419"/>
                    <a:pt x="3827474" y="3301419"/>
                  </a:cubicBezTo>
                  <a:cubicBezTo>
                    <a:pt x="3836571" y="3301419"/>
                    <a:pt x="3844969" y="3298620"/>
                    <a:pt x="3854066" y="3302119"/>
                  </a:cubicBezTo>
                  <a:cubicBezTo>
                    <a:pt x="3856166" y="3302818"/>
                    <a:pt x="3860364" y="3303518"/>
                    <a:pt x="3861764" y="3302818"/>
                  </a:cubicBezTo>
                  <a:cubicBezTo>
                    <a:pt x="3869462" y="3298620"/>
                    <a:pt x="3880658" y="3303518"/>
                    <a:pt x="3886957" y="3295820"/>
                  </a:cubicBezTo>
                  <a:cubicBezTo>
                    <a:pt x="3888356" y="3294421"/>
                    <a:pt x="3891855" y="3293721"/>
                    <a:pt x="3894654" y="3293721"/>
                  </a:cubicBezTo>
                  <a:cubicBezTo>
                    <a:pt x="3907951" y="3293721"/>
                    <a:pt x="3919147" y="3288123"/>
                    <a:pt x="3929644" y="3281824"/>
                  </a:cubicBezTo>
                  <a:cubicBezTo>
                    <a:pt x="3945040" y="3272727"/>
                    <a:pt x="3957636" y="3260830"/>
                    <a:pt x="3970932" y="3249634"/>
                  </a:cubicBezTo>
                  <a:cubicBezTo>
                    <a:pt x="3980030" y="3242636"/>
                    <a:pt x="3987727" y="3234238"/>
                    <a:pt x="3994025" y="3225841"/>
                  </a:cubicBezTo>
                  <a:cubicBezTo>
                    <a:pt x="4000323" y="3216743"/>
                    <a:pt x="4008021" y="3209045"/>
                    <a:pt x="4014319" y="3199948"/>
                  </a:cubicBezTo>
                  <a:cubicBezTo>
                    <a:pt x="4017818" y="3195049"/>
                    <a:pt x="4021317" y="3190151"/>
                    <a:pt x="4026916" y="3187352"/>
                  </a:cubicBezTo>
                  <a:cubicBezTo>
                    <a:pt x="4038812" y="3181054"/>
                    <a:pt x="4044411" y="3171257"/>
                    <a:pt x="4048609" y="3160060"/>
                  </a:cubicBezTo>
                  <a:cubicBezTo>
                    <a:pt x="4051409" y="3152362"/>
                    <a:pt x="4053508" y="3143964"/>
                    <a:pt x="4055607" y="3136267"/>
                  </a:cubicBezTo>
                  <a:cubicBezTo>
                    <a:pt x="4057007" y="3132068"/>
                    <a:pt x="4056307" y="3128569"/>
                    <a:pt x="4054208" y="3124370"/>
                  </a:cubicBezTo>
                  <a:cubicBezTo>
                    <a:pt x="4050709" y="3118772"/>
                    <a:pt x="4054208" y="3114573"/>
                    <a:pt x="4058407" y="3111074"/>
                  </a:cubicBezTo>
                  <a:cubicBezTo>
                    <a:pt x="4064705" y="3106176"/>
                    <a:pt x="4071003" y="3101977"/>
                    <a:pt x="4079401" y="3100577"/>
                  </a:cubicBezTo>
                  <a:cubicBezTo>
                    <a:pt x="4088498" y="3098478"/>
                    <a:pt x="4096896" y="3096378"/>
                    <a:pt x="4104593" y="3091480"/>
                  </a:cubicBezTo>
                  <a:cubicBezTo>
                    <a:pt x="4110891" y="3087281"/>
                    <a:pt x="4115790" y="3082382"/>
                    <a:pt x="4115790" y="3075385"/>
                  </a:cubicBezTo>
                  <a:cubicBezTo>
                    <a:pt x="4115790" y="3066987"/>
                    <a:pt x="4117889" y="3059289"/>
                    <a:pt x="4119289" y="3050892"/>
                  </a:cubicBezTo>
                  <a:cubicBezTo>
                    <a:pt x="4119989" y="3046693"/>
                    <a:pt x="4119989" y="3042494"/>
                    <a:pt x="4118589" y="3038995"/>
                  </a:cubicBezTo>
                  <a:cubicBezTo>
                    <a:pt x="4114390" y="3026399"/>
                    <a:pt x="4110891" y="3013803"/>
                    <a:pt x="4106692" y="3001206"/>
                  </a:cubicBezTo>
                  <a:cubicBezTo>
                    <a:pt x="4105293" y="2997007"/>
                    <a:pt x="4105993" y="2992109"/>
                    <a:pt x="4109492" y="2990009"/>
                  </a:cubicBezTo>
                  <a:cubicBezTo>
                    <a:pt x="4129086" y="2976013"/>
                    <a:pt x="4148680" y="2960618"/>
                    <a:pt x="4168274" y="2945922"/>
                  </a:cubicBezTo>
                  <a:cubicBezTo>
                    <a:pt x="4173873" y="2941724"/>
                    <a:pt x="4180871" y="2938924"/>
                    <a:pt x="4187169" y="2936825"/>
                  </a:cubicBezTo>
                  <a:cubicBezTo>
                    <a:pt x="4194867" y="2934026"/>
                    <a:pt x="4201865" y="2929827"/>
                    <a:pt x="4208863" y="2926328"/>
                  </a:cubicBezTo>
                  <a:cubicBezTo>
                    <a:pt x="4224958" y="2918630"/>
                    <a:pt x="4234755" y="2906734"/>
                    <a:pt x="4241753" y="2891338"/>
                  </a:cubicBezTo>
                  <a:cubicBezTo>
                    <a:pt x="4245252" y="2884340"/>
                    <a:pt x="4246652" y="2878042"/>
                    <a:pt x="4245252" y="2870344"/>
                  </a:cubicBezTo>
                  <a:cubicBezTo>
                    <a:pt x="4243853" y="2863346"/>
                    <a:pt x="4245252" y="2855648"/>
                    <a:pt x="4245252" y="2847951"/>
                  </a:cubicBezTo>
                  <a:cubicBezTo>
                    <a:pt x="4245252" y="2842353"/>
                    <a:pt x="4246652" y="2836054"/>
                    <a:pt x="4245252" y="2830456"/>
                  </a:cubicBezTo>
                  <a:cubicBezTo>
                    <a:pt x="4243153" y="2820659"/>
                    <a:pt x="4244552" y="2810862"/>
                    <a:pt x="4246652" y="2801064"/>
                  </a:cubicBezTo>
                  <a:cubicBezTo>
                    <a:pt x="4248051" y="2796166"/>
                    <a:pt x="4245952" y="2791268"/>
                    <a:pt x="4241053" y="2788468"/>
                  </a:cubicBezTo>
                  <a:cubicBezTo>
                    <a:pt x="4231256" y="2783570"/>
                    <a:pt x="4228457" y="2775172"/>
                    <a:pt x="4224958" y="2766775"/>
                  </a:cubicBezTo>
                  <a:cubicBezTo>
                    <a:pt x="4220759" y="2755578"/>
                    <a:pt x="4222859" y="2744381"/>
                    <a:pt x="4220759" y="2733184"/>
                  </a:cubicBezTo>
                  <a:cubicBezTo>
                    <a:pt x="4220060" y="2731085"/>
                    <a:pt x="4221459" y="2728286"/>
                    <a:pt x="4222859" y="2726186"/>
                  </a:cubicBezTo>
                  <a:cubicBezTo>
                    <a:pt x="4225658" y="2721288"/>
                    <a:pt x="4225658" y="2716389"/>
                    <a:pt x="4220759" y="2712890"/>
                  </a:cubicBezTo>
                  <a:cubicBezTo>
                    <a:pt x="4210962" y="2706592"/>
                    <a:pt x="4209563" y="2698894"/>
                    <a:pt x="4214461" y="2689097"/>
                  </a:cubicBezTo>
                  <a:cubicBezTo>
                    <a:pt x="4217960" y="2681400"/>
                    <a:pt x="4220759" y="2673701"/>
                    <a:pt x="4227757" y="2668103"/>
                  </a:cubicBezTo>
                  <a:cubicBezTo>
                    <a:pt x="4235455" y="2661105"/>
                    <a:pt x="4237554" y="2650608"/>
                    <a:pt x="4243153" y="2642211"/>
                  </a:cubicBezTo>
                  <a:cubicBezTo>
                    <a:pt x="4245952" y="2638012"/>
                    <a:pt x="4248751" y="2633813"/>
                    <a:pt x="4253650" y="2631714"/>
                  </a:cubicBezTo>
                  <a:cubicBezTo>
                    <a:pt x="4262747" y="2627515"/>
                    <a:pt x="4269745" y="2621217"/>
                    <a:pt x="4276043" y="2613519"/>
                  </a:cubicBezTo>
                  <a:cubicBezTo>
                    <a:pt x="4291439" y="2593925"/>
                    <a:pt x="4310333" y="2577830"/>
                    <a:pt x="4329928" y="2561734"/>
                  </a:cubicBezTo>
                  <a:cubicBezTo>
                    <a:pt x="4341124" y="2551937"/>
                    <a:pt x="4351621" y="2542140"/>
                    <a:pt x="4366317" y="2536542"/>
                  </a:cubicBezTo>
                  <a:cubicBezTo>
                    <a:pt x="4367716" y="2535842"/>
                    <a:pt x="4369116" y="2535142"/>
                    <a:pt x="4370516" y="2533742"/>
                  </a:cubicBezTo>
                  <a:cubicBezTo>
                    <a:pt x="4404806" y="2509249"/>
                    <a:pt x="4431398" y="2480558"/>
                    <a:pt x="4448893" y="2444169"/>
                  </a:cubicBezTo>
                  <a:cubicBezTo>
                    <a:pt x="4455191" y="2430873"/>
                    <a:pt x="4461489" y="2416877"/>
                    <a:pt x="4471986" y="2404980"/>
                  </a:cubicBezTo>
                  <a:cubicBezTo>
                    <a:pt x="4478984" y="2397282"/>
                    <a:pt x="4482483" y="2387485"/>
                    <a:pt x="4485282" y="2378388"/>
                  </a:cubicBezTo>
                  <a:cubicBezTo>
                    <a:pt x="4489481" y="2365791"/>
                    <a:pt x="4488081" y="2352495"/>
                    <a:pt x="4489481" y="2339199"/>
                  </a:cubicBezTo>
                  <a:cubicBezTo>
                    <a:pt x="4489481" y="2336400"/>
                    <a:pt x="4482483" y="2332201"/>
                    <a:pt x="4478984" y="2332901"/>
                  </a:cubicBezTo>
                  <a:cubicBezTo>
                    <a:pt x="4478284" y="2332901"/>
                    <a:pt x="4476885" y="2333601"/>
                    <a:pt x="4476885" y="2333601"/>
                  </a:cubicBezTo>
                  <a:cubicBezTo>
                    <a:pt x="4466388" y="2341298"/>
                    <a:pt x="4453792" y="2343398"/>
                    <a:pt x="4441195" y="2344797"/>
                  </a:cubicBezTo>
                  <a:cubicBezTo>
                    <a:pt x="4423700" y="2347597"/>
                    <a:pt x="4405506" y="2348296"/>
                    <a:pt x="4388011" y="2354595"/>
                  </a:cubicBezTo>
                  <a:cubicBezTo>
                    <a:pt x="4385911" y="2355294"/>
                    <a:pt x="4382412" y="2355994"/>
                    <a:pt x="4379613" y="2355294"/>
                  </a:cubicBezTo>
                  <a:cubicBezTo>
                    <a:pt x="4369116" y="2354595"/>
                    <a:pt x="4360019" y="2357394"/>
                    <a:pt x="4350922" y="2361593"/>
                  </a:cubicBezTo>
                  <a:cubicBezTo>
                    <a:pt x="4348822" y="2362992"/>
                    <a:pt x="4346023" y="2363692"/>
                    <a:pt x="4343223" y="2364392"/>
                  </a:cubicBezTo>
                  <a:cubicBezTo>
                    <a:pt x="4339725" y="2365092"/>
                    <a:pt x="4336226" y="2364392"/>
                    <a:pt x="4332727" y="2362992"/>
                  </a:cubicBezTo>
                  <a:cubicBezTo>
                    <a:pt x="4330627" y="2361593"/>
                    <a:pt x="4328528" y="2360193"/>
                    <a:pt x="4326429" y="2358094"/>
                  </a:cubicBezTo>
                  <a:cubicBezTo>
                    <a:pt x="4320130" y="2352495"/>
                    <a:pt x="4313832" y="2346197"/>
                    <a:pt x="4307534" y="2340599"/>
                  </a:cubicBezTo>
                  <a:cubicBezTo>
                    <a:pt x="4305435" y="2338500"/>
                    <a:pt x="4306134" y="2336400"/>
                    <a:pt x="4306834" y="2334300"/>
                  </a:cubicBezTo>
                  <a:cubicBezTo>
                    <a:pt x="4311733" y="2325203"/>
                    <a:pt x="4311733" y="2323104"/>
                    <a:pt x="4304035" y="2317506"/>
                  </a:cubicBezTo>
                  <a:cubicBezTo>
                    <a:pt x="4299136" y="2314007"/>
                    <a:pt x="4294238" y="2309808"/>
                    <a:pt x="4290739" y="2304909"/>
                  </a:cubicBezTo>
                  <a:cubicBezTo>
                    <a:pt x="4283041" y="2294412"/>
                    <a:pt x="4271845" y="2287414"/>
                    <a:pt x="4262747" y="2278317"/>
                  </a:cubicBezTo>
                  <a:cubicBezTo>
                    <a:pt x="4257149" y="2272719"/>
                    <a:pt x="4250151" y="2269220"/>
                    <a:pt x="4242453" y="2266421"/>
                  </a:cubicBezTo>
                  <a:cubicBezTo>
                    <a:pt x="4229157" y="2260822"/>
                    <a:pt x="4218660" y="2252425"/>
                    <a:pt x="4215161" y="2238429"/>
                  </a:cubicBezTo>
                  <a:cubicBezTo>
                    <a:pt x="4213761" y="2231431"/>
                    <a:pt x="4210262" y="2224433"/>
                    <a:pt x="4208163" y="2217435"/>
                  </a:cubicBezTo>
                  <a:cubicBezTo>
                    <a:pt x="4205364" y="2210437"/>
                    <a:pt x="4200465" y="2204139"/>
                    <a:pt x="4194167" y="2199940"/>
                  </a:cubicBezTo>
                  <a:cubicBezTo>
                    <a:pt x="4188569" y="2195741"/>
                    <a:pt x="4182970" y="2191542"/>
                    <a:pt x="4176672" y="2188043"/>
                  </a:cubicBezTo>
                  <a:cubicBezTo>
                    <a:pt x="4171773" y="2184544"/>
                    <a:pt x="4169674" y="2180346"/>
                    <a:pt x="4169674" y="2175447"/>
                  </a:cubicBezTo>
                  <a:cubicBezTo>
                    <a:pt x="4168974" y="2161451"/>
                    <a:pt x="4164076" y="2148155"/>
                    <a:pt x="4161276" y="2134159"/>
                  </a:cubicBezTo>
                  <a:cubicBezTo>
                    <a:pt x="4158478" y="2120863"/>
                    <a:pt x="4150080" y="2111765"/>
                    <a:pt x="4137484" y="2105467"/>
                  </a:cubicBezTo>
                  <a:cubicBezTo>
                    <a:pt x="4135384" y="2104068"/>
                    <a:pt x="4131885" y="2104068"/>
                    <a:pt x="4130486" y="2102668"/>
                  </a:cubicBezTo>
                  <a:cubicBezTo>
                    <a:pt x="4128386" y="2101269"/>
                    <a:pt x="4126987" y="2099169"/>
                    <a:pt x="4126287" y="2096370"/>
                  </a:cubicBezTo>
                  <a:cubicBezTo>
                    <a:pt x="4125587" y="2094270"/>
                    <a:pt x="4124887" y="2091471"/>
                    <a:pt x="4124887" y="2089372"/>
                  </a:cubicBezTo>
                  <a:cubicBezTo>
                    <a:pt x="4125587" y="2080974"/>
                    <a:pt x="4122788" y="2073277"/>
                    <a:pt x="4117189" y="2066979"/>
                  </a:cubicBezTo>
                  <a:cubicBezTo>
                    <a:pt x="4114390" y="2063480"/>
                    <a:pt x="4112291" y="2059981"/>
                    <a:pt x="4110191" y="2056482"/>
                  </a:cubicBezTo>
                  <a:cubicBezTo>
                    <a:pt x="4099694" y="2041086"/>
                    <a:pt x="4088498" y="2026390"/>
                    <a:pt x="4083599" y="2008196"/>
                  </a:cubicBezTo>
                  <a:cubicBezTo>
                    <a:pt x="4082900" y="2005397"/>
                    <a:pt x="4080100" y="2002597"/>
                    <a:pt x="4078701" y="1999098"/>
                  </a:cubicBezTo>
                  <a:cubicBezTo>
                    <a:pt x="4077301" y="1996299"/>
                    <a:pt x="4079401" y="1994200"/>
                    <a:pt x="4082200" y="1994200"/>
                  </a:cubicBezTo>
                  <a:cubicBezTo>
                    <a:pt x="4085699" y="1994200"/>
                    <a:pt x="4089198" y="1994900"/>
                    <a:pt x="4092697" y="1992800"/>
                  </a:cubicBezTo>
                  <a:cubicBezTo>
                    <a:pt x="4095496" y="1990701"/>
                    <a:pt x="4098295" y="1987902"/>
                    <a:pt x="4101794" y="1988601"/>
                  </a:cubicBezTo>
                  <a:cubicBezTo>
                    <a:pt x="4106692" y="1988601"/>
                    <a:pt x="4110191" y="1991401"/>
                    <a:pt x="4112991" y="1994900"/>
                  </a:cubicBezTo>
                  <a:cubicBezTo>
                    <a:pt x="4115090" y="1997699"/>
                    <a:pt x="4117189" y="2000498"/>
                    <a:pt x="4119289" y="2002597"/>
                  </a:cubicBezTo>
                  <a:cubicBezTo>
                    <a:pt x="4129786" y="2013794"/>
                    <a:pt x="4136784" y="2027790"/>
                    <a:pt x="4146581" y="2038987"/>
                  </a:cubicBezTo>
                  <a:cubicBezTo>
                    <a:pt x="4152179" y="2045285"/>
                    <a:pt x="4156378" y="2052283"/>
                    <a:pt x="4158478" y="2060680"/>
                  </a:cubicBezTo>
                  <a:cubicBezTo>
                    <a:pt x="4159877" y="2065579"/>
                    <a:pt x="4163376" y="2069778"/>
                    <a:pt x="4168974" y="2071177"/>
                  </a:cubicBezTo>
                  <a:cubicBezTo>
                    <a:pt x="4180171" y="2074676"/>
                    <a:pt x="4187169" y="2081674"/>
                    <a:pt x="4191368" y="2091471"/>
                  </a:cubicBezTo>
                  <a:cubicBezTo>
                    <a:pt x="4192767" y="2094270"/>
                    <a:pt x="4194167" y="2097770"/>
                    <a:pt x="4196266" y="2100569"/>
                  </a:cubicBezTo>
                  <a:cubicBezTo>
                    <a:pt x="4199765" y="2105467"/>
                    <a:pt x="4201165" y="2111066"/>
                    <a:pt x="4200465" y="2117364"/>
                  </a:cubicBezTo>
                  <a:cubicBezTo>
                    <a:pt x="4200465" y="2119463"/>
                    <a:pt x="4200465" y="2122262"/>
                    <a:pt x="4200465" y="2125062"/>
                  </a:cubicBezTo>
                  <a:cubicBezTo>
                    <a:pt x="4201165" y="2138358"/>
                    <a:pt x="4208863" y="2148155"/>
                    <a:pt x="4220060" y="2155853"/>
                  </a:cubicBezTo>
                  <a:cubicBezTo>
                    <a:pt x="4224258" y="2158652"/>
                    <a:pt x="4229157" y="2160751"/>
                    <a:pt x="4234056" y="2163551"/>
                  </a:cubicBezTo>
                  <a:cubicBezTo>
                    <a:pt x="4241053" y="2168449"/>
                    <a:pt x="4247352" y="2174747"/>
                    <a:pt x="4250151" y="2183145"/>
                  </a:cubicBezTo>
                  <a:cubicBezTo>
                    <a:pt x="4252950" y="2192942"/>
                    <a:pt x="4259248" y="2200640"/>
                    <a:pt x="4266946" y="2208337"/>
                  </a:cubicBezTo>
                  <a:cubicBezTo>
                    <a:pt x="4273244" y="2214636"/>
                    <a:pt x="4279542" y="2220234"/>
                    <a:pt x="4284441" y="2227232"/>
                  </a:cubicBezTo>
                  <a:cubicBezTo>
                    <a:pt x="4290739" y="2235629"/>
                    <a:pt x="4294938" y="2244727"/>
                    <a:pt x="4292138" y="2255224"/>
                  </a:cubicBezTo>
                  <a:cubicBezTo>
                    <a:pt x="4291439" y="2258723"/>
                    <a:pt x="4290739" y="2261522"/>
                    <a:pt x="4292839" y="2265021"/>
                  </a:cubicBezTo>
                  <a:cubicBezTo>
                    <a:pt x="4299136" y="2276217"/>
                    <a:pt x="4300536" y="2288814"/>
                    <a:pt x="4304735" y="2300011"/>
                  </a:cubicBezTo>
                  <a:cubicBezTo>
                    <a:pt x="4306834" y="2304909"/>
                    <a:pt x="4308234" y="2309108"/>
                    <a:pt x="4311033" y="2313307"/>
                  </a:cubicBezTo>
                  <a:cubicBezTo>
                    <a:pt x="4313832" y="2317506"/>
                    <a:pt x="4317331" y="2318905"/>
                    <a:pt x="4322230" y="2318905"/>
                  </a:cubicBezTo>
                  <a:cubicBezTo>
                    <a:pt x="4326429" y="2318905"/>
                    <a:pt x="4331327" y="2318205"/>
                    <a:pt x="4335526" y="2318205"/>
                  </a:cubicBezTo>
                  <a:cubicBezTo>
                    <a:pt x="4341824" y="2317506"/>
                    <a:pt x="4348122" y="2316106"/>
                    <a:pt x="4352321" y="2311207"/>
                  </a:cubicBezTo>
                  <a:cubicBezTo>
                    <a:pt x="4357919" y="2304209"/>
                    <a:pt x="4365617" y="2302810"/>
                    <a:pt x="4374015" y="2304209"/>
                  </a:cubicBezTo>
                  <a:cubicBezTo>
                    <a:pt x="4384512" y="2305609"/>
                    <a:pt x="4394309" y="2303510"/>
                    <a:pt x="4402706" y="2297911"/>
                  </a:cubicBezTo>
                  <a:cubicBezTo>
                    <a:pt x="4408305" y="2294412"/>
                    <a:pt x="4413903" y="2293013"/>
                    <a:pt x="4420201" y="2292313"/>
                  </a:cubicBezTo>
                  <a:cubicBezTo>
                    <a:pt x="4425800" y="2291613"/>
                    <a:pt x="4430698" y="2289514"/>
                    <a:pt x="4434197" y="2286015"/>
                  </a:cubicBezTo>
                  <a:cubicBezTo>
                    <a:pt x="4438396" y="2281116"/>
                    <a:pt x="4443994" y="2279017"/>
                    <a:pt x="4450293" y="2277617"/>
                  </a:cubicBezTo>
                  <a:cubicBezTo>
                    <a:pt x="4460090" y="2274818"/>
                    <a:pt x="4469187" y="2272719"/>
                    <a:pt x="4478984" y="2269220"/>
                  </a:cubicBezTo>
                  <a:cubicBezTo>
                    <a:pt x="4486682" y="2266421"/>
                    <a:pt x="4493680" y="2262922"/>
                    <a:pt x="4501378" y="2260122"/>
                  </a:cubicBezTo>
                  <a:cubicBezTo>
                    <a:pt x="4504877" y="2258723"/>
                    <a:pt x="4507676" y="2256623"/>
                    <a:pt x="4508376" y="2253124"/>
                  </a:cubicBezTo>
                  <a:cubicBezTo>
                    <a:pt x="4510475" y="2244727"/>
                    <a:pt x="4516073" y="2240528"/>
                    <a:pt x="4524471" y="2238429"/>
                  </a:cubicBezTo>
                  <a:cubicBezTo>
                    <a:pt x="4535667" y="2235629"/>
                    <a:pt x="4546864" y="2232130"/>
                    <a:pt x="4558761" y="2230731"/>
                  </a:cubicBezTo>
                  <a:cubicBezTo>
                    <a:pt x="4567158" y="2229331"/>
                    <a:pt x="4572057" y="2226532"/>
                    <a:pt x="4574156" y="2219534"/>
                  </a:cubicBezTo>
                  <a:cubicBezTo>
                    <a:pt x="4575556" y="2215335"/>
                    <a:pt x="4578355" y="2211836"/>
                    <a:pt x="4583254" y="2211137"/>
                  </a:cubicBezTo>
                  <a:cubicBezTo>
                    <a:pt x="4593051" y="2209737"/>
                    <a:pt x="4600049" y="2205538"/>
                    <a:pt x="4603548" y="2196441"/>
                  </a:cubicBezTo>
                  <a:cubicBezTo>
                    <a:pt x="4604947" y="2192242"/>
                    <a:pt x="4609146" y="2190143"/>
                    <a:pt x="4614045" y="2188743"/>
                  </a:cubicBezTo>
                  <a:cubicBezTo>
                    <a:pt x="4617544" y="2188043"/>
                    <a:pt x="4621043" y="2187344"/>
                    <a:pt x="4624542" y="2185944"/>
                  </a:cubicBezTo>
                  <a:cubicBezTo>
                    <a:pt x="4626641" y="2185244"/>
                    <a:pt x="4628041" y="2182445"/>
                    <a:pt x="4628741" y="2180346"/>
                  </a:cubicBezTo>
                  <a:cubicBezTo>
                    <a:pt x="4629440" y="2175447"/>
                    <a:pt x="4628741" y="2170548"/>
                    <a:pt x="4629440" y="2165650"/>
                  </a:cubicBezTo>
                  <a:cubicBezTo>
                    <a:pt x="4630140" y="2161451"/>
                    <a:pt x="4632240" y="2157252"/>
                    <a:pt x="4635739" y="2155153"/>
                  </a:cubicBezTo>
                  <a:cubicBezTo>
                    <a:pt x="4649034" y="2147455"/>
                    <a:pt x="4657432" y="2135559"/>
                    <a:pt x="4664430" y="2122962"/>
                  </a:cubicBezTo>
                  <a:cubicBezTo>
                    <a:pt x="4669329" y="2114565"/>
                    <a:pt x="4667929" y="2110366"/>
                    <a:pt x="4660231" y="2103368"/>
                  </a:cubicBezTo>
                  <a:cubicBezTo>
                    <a:pt x="4655333" y="2098469"/>
                    <a:pt x="4650434" y="2093571"/>
                    <a:pt x="4646935" y="2087972"/>
                  </a:cubicBezTo>
                  <a:cubicBezTo>
                    <a:pt x="4644136" y="2083774"/>
                    <a:pt x="4639937" y="2080974"/>
                    <a:pt x="4633639" y="2080275"/>
                  </a:cubicBezTo>
                  <a:cubicBezTo>
                    <a:pt x="4626641" y="2079575"/>
                    <a:pt x="4618943" y="2078875"/>
                    <a:pt x="4611945" y="2077475"/>
                  </a:cubicBezTo>
                  <a:cubicBezTo>
                    <a:pt x="4607747" y="2076776"/>
                    <a:pt x="4603548" y="2073976"/>
                    <a:pt x="4600049" y="2071177"/>
                  </a:cubicBezTo>
                  <a:cubicBezTo>
                    <a:pt x="4593751" y="2065579"/>
                    <a:pt x="4588852" y="2058581"/>
                    <a:pt x="4587452" y="2049484"/>
                  </a:cubicBezTo>
                  <a:cubicBezTo>
                    <a:pt x="4586753" y="2042486"/>
                    <a:pt x="4585353" y="2034788"/>
                    <a:pt x="4583953" y="2027790"/>
                  </a:cubicBezTo>
                  <a:cubicBezTo>
                    <a:pt x="4583953" y="2027090"/>
                    <a:pt x="4583254" y="2025691"/>
                    <a:pt x="4582554" y="2025691"/>
                  </a:cubicBezTo>
                  <a:cubicBezTo>
                    <a:pt x="4581154" y="2025691"/>
                    <a:pt x="4578355" y="2025691"/>
                    <a:pt x="4577655" y="2026390"/>
                  </a:cubicBezTo>
                  <a:cubicBezTo>
                    <a:pt x="4567158" y="2036887"/>
                    <a:pt x="4555962" y="2045985"/>
                    <a:pt x="4547564" y="2057881"/>
                  </a:cubicBezTo>
                  <a:cubicBezTo>
                    <a:pt x="4541266" y="2066979"/>
                    <a:pt x="4532168" y="2071877"/>
                    <a:pt x="4520272" y="2071177"/>
                  </a:cubicBezTo>
                  <a:cubicBezTo>
                    <a:pt x="4511175" y="2070477"/>
                    <a:pt x="4502077" y="2071177"/>
                    <a:pt x="4493680" y="2073976"/>
                  </a:cubicBezTo>
                  <a:cubicBezTo>
                    <a:pt x="4490181" y="2075376"/>
                    <a:pt x="4486682" y="2073277"/>
                    <a:pt x="4483883" y="2071177"/>
                  </a:cubicBezTo>
                  <a:cubicBezTo>
                    <a:pt x="4481083" y="2068378"/>
                    <a:pt x="4478284" y="2064879"/>
                    <a:pt x="4477584" y="2060680"/>
                  </a:cubicBezTo>
                  <a:cubicBezTo>
                    <a:pt x="4476885" y="2052283"/>
                    <a:pt x="4476185" y="2044585"/>
                    <a:pt x="4474785" y="2036188"/>
                  </a:cubicBezTo>
                  <a:cubicBezTo>
                    <a:pt x="4474785" y="2034788"/>
                    <a:pt x="4473386" y="2032689"/>
                    <a:pt x="4472686" y="2031989"/>
                  </a:cubicBezTo>
                  <a:cubicBezTo>
                    <a:pt x="4471286" y="2030589"/>
                    <a:pt x="4469887" y="2029190"/>
                    <a:pt x="4468487" y="2029190"/>
                  </a:cubicBezTo>
                  <a:cubicBezTo>
                    <a:pt x="4467087" y="2029190"/>
                    <a:pt x="4464988" y="2029889"/>
                    <a:pt x="4463588" y="2031289"/>
                  </a:cubicBezTo>
                  <a:cubicBezTo>
                    <a:pt x="4461489" y="2034088"/>
                    <a:pt x="4460090" y="2036887"/>
                    <a:pt x="4458690" y="2039687"/>
                  </a:cubicBezTo>
                  <a:cubicBezTo>
                    <a:pt x="4456591" y="2043185"/>
                    <a:pt x="4453792" y="2043185"/>
                    <a:pt x="4450293" y="2039687"/>
                  </a:cubicBezTo>
                  <a:cubicBezTo>
                    <a:pt x="4446794" y="2035488"/>
                    <a:pt x="4443994" y="2031289"/>
                    <a:pt x="4443295" y="2026390"/>
                  </a:cubicBezTo>
                  <a:cubicBezTo>
                    <a:pt x="4441895" y="2017993"/>
                    <a:pt x="4436996" y="2010995"/>
                    <a:pt x="4430698" y="2004697"/>
                  </a:cubicBezTo>
                  <a:cubicBezTo>
                    <a:pt x="4426499" y="2000498"/>
                    <a:pt x="4421601" y="1996299"/>
                    <a:pt x="4417402" y="1992800"/>
                  </a:cubicBezTo>
                  <a:cubicBezTo>
                    <a:pt x="4415303" y="1991401"/>
                    <a:pt x="4412503" y="1990001"/>
                    <a:pt x="4411104" y="1987902"/>
                  </a:cubicBezTo>
                  <a:cubicBezTo>
                    <a:pt x="4405506" y="1979504"/>
                    <a:pt x="4400607" y="1971107"/>
                    <a:pt x="4395708" y="1962009"/>
                  </a:cubicBezTo>
                  <a:cubicBezTo>
                    <a:pt x="4394309" y="1959910"/>
                    <a:pt x="4395009" y="1957111"/>
                    <a:pt x="4395009" y="1955011"/>
                  </a:cubicBezTo>
                  <a:cubicBezTo>
                    <a:pt x="4395708" y="1951512"/>
                    <a:pt x="4396408" y="1948713"/>
                    <a:pt x="4397108" y="1945214"/>
                  </a:cubicBezTo>
                  <a:cubicBezTo>
                    <a:pt x="4397808" y="1943814"/>
                    <a:pt x="4399207" y="1942415"/>
                    <a:pt x="4400607" y="1941715"/>
                  </a:cubicBezTo>
                  <a:cubicBezTo>
                    <a:pt x="4405506" y="1941015"/>
                    <a:pt x="4411104" y="1940315"/>
                    <a:pt x="4416702" y="1940315"/>
                  </a:cubicBezTo>
                  <a:cubicBezTo>
                    <a:pt x="4422301" y="1940315"/>
                    <a:pt x="4427899" y="1940315"/>
                    <a:pt x="4432098" y="1943115"/>
                  </a:cubicBezTo>
                  <a:cubicBezTo>
                    <a:pt x="4435597" y="1944514"/>
                    <a:pt x="4437696" y="1949413"/>
                    <a:pt x="4439796" y="1952912"/>
                  </a:cubicBezTo>
                  <a:cubicBezTo>
                    <a:pt x="4446794" y="1962709"/>
                    <a:pt x="4453092" y="1972506"/>
                    <a:pt x="4460090" y="1982303"/>
                  </a:cubicBezTo>
                  <a:cubicBezTo>
                    <a:pt x="4462889" y="1986502"/>
                    <a:pt x="4467087" y="1989301"/>
                    <a:pt x="4472686" y="1990701"/>
                  </a:cubicBezTo>
                  <a:cubicBezTo>
                    <a:pt x="4475485" y="1991401"/>
                    <a:pt x="4478284" y="1992100"/>
                    <a:pt x="4480384" y="1992800"/>
                  </a:cubicBezTo>
                  <a:cubicBezTo>
                    <a:pt x="4486682" y="1994200"/>
                    <a:pt x="4492280" y="1996299"/>
                    <a:pt x="4496479" y="2001198"/>
                  </a:cubicBezTo>
                  <a:cubicBezTo>
                    <a:pt x="4499278" y="2003997"/>
                    <a:pt x="4503477" y="2006096"/>
                    <a:pt x="4506976" y="2008196"/>
                  </a:cubicBezTo>
                  <a:cubicBezTo>
                    <a:pt x="4516773" y="2014494"/>
                    <a:pt x="4528669" y="2015893"/>
                    <a:pt x="4540566" y="2018693"/>
                  </a:cubicBezTo>
                  <a:cubicBezTo>
                    <a:pt x="4545465" y="2019392"/>
                    <a:pt x="4549663" y="2019392"/>
                    <a:pt x="4553862" y="2017293"/>
                  </a:cubicBezTo>
                  <a:cubicBezTo>
                    <a:pt x="4560160" y="2014494"/>
                    <a:pt x="4566459" y="2010995"/>
                    <a:pt x="4573457" y="2008896"/>
                  </a:cubicBezTo>
                  <a:cubicBezTo>
                    <a:pt x="4581154" y="2006096"/>
                    <a:pt x="4588152" y="2008896"/>
                    <a:pt x="4591651" y="2015194"/>
                  </a:cubicBezTo>
                  <a:cubicBezTo>
                    <a:pt x="4594450" y="2020092"/>
                    <a:pt x="4596550" y="2025691"/>
                    <a:pt x="4599349" y="2031289"/>
                  </a:cubicBezTo>
                  <a:cubicBezTo>
                    <a:pt x="4601448" y="2036188"/>
                    <a:pt x="4606347" y="2038987"/>
                    <a:pt x="4611945" y="2038987"/>
                  </a:cubicBezTo>
                  <a:cubicBezTo>
                    <a:pt x="4637138" y="2040386"/>
                    <a:pt x="4662331" y="2045985"/>
                    <a:pt x="4686824" y="2049484"/>
                  </a:cubicBezTo>
                  <a:cubicBezTo>
                    <a:pt x="4695921" y="2050883"/>
                    <a:pt x="4704318" y="2051583"/>
                    <a:pt x="4713416" y="2050183"/>
                  </a:cubicBezTo>
                  <a:cubicBezTo>
                    <a:pt x="4728811" y="2048784"/>
                    <a:pt x="4743507" y="2044585"/>
                    <a:pt x="4759602" y="2047384"/>
                  </a:cubicBezTo>
                  <a:cubicBezTo>
                    <a:pt x="4763101" y="2048084"/>
                    <a:pt x="4766600" y="2046684"/>
                    <a:pt x="4770099" y="2045985"/>
                  </a:cubicBezTo>
                  <a:cubicBezTo>
                    <a:pt x="4780596" y="2043185"/>
                    <a:pt x="4791793" y="2043185"/>
                    <a:pt x="4802290" y="2043885"/>
                  </a:cubicBezTo>
                  <a:cubicBezTo>
                    <a:pt x="4805789" y="2043885"/>
                    <a:pt x="4809288" y="2045285"/>
                    <a:pt x="4810688" y="2048784"/>
                  </a:cubicBezTo>
                  <a:cubicBezTo>
                    <a:pt x="4812087" y="2051583"/>
                    <a:pt x="4814886" y="2054382"/>
                    <a:pt x="4817685" y="2055782"/>
                  </a:cubicBezTo>
                  <a:cubicBezTo>
                    <a:pt x="4821884" y="2057881"/>
                    <a:pt x="4824683" y="2061380"/>
                    <a:pt x="4826083" y="2064879"/>
                  </a:cubicBezTo>
                  <a:cubicBezTo>
                    <a:pt x="4828182" y="2073277"/>
                    <a:pt x="4833081" y="2077475"/>
                    <a:pt x="4842178" y="2078875"/>
                  </a:cubicBezTo>
                  <a:cubicBezTo>
                    <a:pt x="4848476" y="2080275"/>
                    <a:pt x="4853375" y="2083774"/>
                    <a:pt x="4857574" y="2088672"/>
                  </a:cubicBezTo>
                  <a:cubicBezTo>
                    <a:pt x="4864571" y="2097070"/>
                    <a:pt x="4874369" y="2101269"/>
                    <a:pt x="4885565" y="2101269"/>
                  </a:cubicBezTo>
                  <a:cubicBezTo>
                    <a:pt x="4887665" y="2101269"/>
                    <a:pt x="4890464" y="2101269"/>
                    <a:pt x="4892563" y="2101269"/>
                  </a:cubicBezTo>
                  <a:cubicBezTo>
                    <a:pt x="4892563" y="2101269"/>
                    <a:pt x="4892563" y="2101269"/>
                    <a:pt x="4893263" y="2100569"/>
                  </a:cubicBezTo>
                  <a:lnTo>
                    <a:pt x="4894663" y="2099869"/>
                  </a:lnTo>
                  <a:lnTo>
                    <a:pt x="4893963" y="2101269"/>
                  </a:lnTo>
                  <a:cubicBezTo>
                    <a:pt x="4893963" y="2101269"/>
                    <a:pt x="4893263" y="2101269"/>
                    <a:pt x="4893263" y="2101269"/>
                  </a:cubicBezTo>
                  <a:cubicBezTo>
                    <a:pt x="4889064" y="2106867"/>
                    <a:pt x="4884166" y="2110366"/>
                    <a:pt x="4875768" y="2107567"/>
                  </a:cubicBezTo>
                  <a:cubicBezTo>
                    <a:pt x="4874369" y="2107567"/>
                    <a:pt x="4872269" y="2108266"/>
                    <a:pt x="4871569" y="2108966"/>
                  </a:cubicBezTo>
                  <a:cubicBezTo>
                    <a:pt x="4870870" y="2109666"/>
                    <a:pt x="4870870" y="2112465"/>
                    <a:pt x="4872269" y="2113165"/>
                  </a:cubicBezTo>
                  <a:cubicBezTo>
                    <a:pt x="4879967" y="2120863"/>
                    <a:pt x="4888365" y="2128561"/>
                    <a:pt x="4896762" y="2135559"/>
                  </a:cubicBezTo>
                  <a:cubicBezTo>
                    <a:pt x="4912158" y="2148155"/>
                    <a:pt x="4919156" y="2148855"/>
                    <a:pt x="4937350" y="2138358"/>
                  </a:cubicBezTo>
                  <a:cubicBezTo>
                    <a:pt x="4944348" y="2134159"/>
                    <a:pt x="4949247" y="2129260"/>
                    <a:pt x="4949947" y="2121563"/>
                  </a:cubicBezTo>
                  <a:cubicBezTo>
                    <a:pt x="4949947" y="2121563"/>
                    <a:pt x="4949947" y="2121563"/>
                    <a:pt x="4949247" y="2121563"/>
                  </a:cubicBezTo>
                  <a:lnTo>
                    <a:pt x="4949247" y="2120163"/>
                  </a:lnTo>
                  <a:lnTo>
                    <a:pt x="4949947" y="2120863"/>
                  </a:lnTo>
                  <a:cubicBezTo>
                    <a:pt x="4949947" y="2120863"/>
                    <a:pt x="4949947" y="2121563"/>
                    <a:pt x="4949947" y="2121563"/>
                  </a:cubicBezTo>
                  <a:cubicBezTo>
                    <a:pt x="4950647" y="2121563"/>
                    <a:pt x="4951346" y="2122262"/>
                    <a:pt x="4952046" y="2122962"/>
                  </a:cubicBezTo>
                  <a:cubicBezTo>
                    <a:pt x="4956245" y="2133459"/>
                    <a:pt x="4961144" y="2143956"/>
                    <a:pt x="4959744" y="2155853"/>
                  </a:cubicBezTo>
                  <a:cubicBezTo>
                    <a:pt x="4959044" y="2160751"/>
                    <a:pt x="4959044" y="2166350"/>
                    <a:pt x="4961144" y="2170548"/>
                  </a:cubicBezTo>
                  <a:cubicBezTo>
                    <a:pt x="4966042" y="2182445"/>
                    <a:pt x="4968142" y="2194342"/>
                    <a:pt x="4970941" y="2206238"/>
                  </a:cubicBezTo>
                  <a:cubicBezTo>
                    <a:pt x="4974440" y="2218135"/>
                    <a:pt x="4982138" y="2228631"/>
                    <a:pt x="4982837" y="2241228"/>
                  </a:cubicBezTo>
                  <a:cubicBezTo>
                    <a:pt x="4982837" y="2243327"/>
                    <a:pt x="4984936" y="2246126"/>
                    <a:pt x="4985636" y="2248226"/>
                  </a:cubicBezTo>
                  <a:cubicBezTo>
                    <a:pt x="4989835" y="2255224"/>
                    <a:pt x="4994034" y="2262922"/>
                    <a:pt x="4998932" y="2269920"/>
                  </a:cubicBezTo>
                  <a:cubicBezTo>
                    <a:pt x="5005231" y="2278317"/>
                    <a:pt x="5008730" y="2287414"/>
                    <a:pt x="5012928" y="2296512"/>
                  </a:cubicBezTo>
                  <a:cubicBezTo>
                    <a:pt x="5015028" y="2301410"/>
                    <a:pt x="5017127" y="2305609"/>
                    <a:pt x="5018527" y="2310508"/>
                  </a:cubicBezTo>
                  <a:cubicBezTo>
                    <a:pt x="5021326" y="2320305"/>
                    <a:pt x="5026225" y="2328702"/>
                    <a:pt x="5033922" y="2336400"/>
                  </a:cubicBezTo>
                  <a:cubicBezTo>
                    <a:pt x="5038121" y="2340599"/>
                    <a:pt x="5042320" y="2345497"/>
                    <a:pt x="5044419" y="2350396"/>
                  </a:cubicBezTo>
                  <a:cubicBezTo>
                    <a:pt x="5049318" y="2361593"/>
                    <a:pt x="5057015" y="2372090"/>
                    <a:pt x="5058415" y="2384686"/>
                  </a:cubicBezTo>
                  <a:cubicBezTo>
                    <a:pt x="5059115" y="2392384"/>
                    <a:pt x="5063314" y="2398682"/>
                    <a:pt x="5068212" y="2404980"/>
                  </a:cubicBezTo>
                  <a:cubicBezTo>
                    <a:pt x="5070312" y="2407779"/>
                    <a:pt x="5073111" y="2409879"/>
                    <a:pt x="5075910" y="2411978"/>
                  </a:cubicBezTo>
                  <a:cubicBezTo>
                    <a:pt x="5082908" y="2416877"/>
                    <a:pt x="5092705" y="2415477"/>
                    <a:pt x="5097604" y="2409179"/>
                  </a:cubicBezTo>
                  <a:cubicBezTo>
                    <a:pt x="5099003" y="2407079"/>
                    <a:pt x="5100403" y="2404980"/>
                    <a:pt x="5101103" y="2402881"/>
                  </a:cubicBezTo>
                  <a:cubicBezTo>
                    <a:pt x="5103202" y="2399382"/>
                    <a:pt x="5106001" y="2395883"/>
                    <a:pt x="5110900" y="2394483"/>
                  </a:cubicBezTo>
                  <a:cubicBezTo>
                    <a:pt x="5116498" y="2392384"/>
                    <a:pt x="5118598" y="2388885"/>
                    <a:pt x="5120697" y="2383986"/>
                  </a:cubicBezTo>
                  <a:cubicBezTo>
                    <a:pt x="5122796" y="2377688"/>
                    <a:pt x="5126995" y="2372789"/>
                    <a:pt x="5133993" y="2369290"/>
                  </a:cubicBezTo>
                  <a:cubicBezTo>
                    <a:pt x="5138192" y="2367191"/>
                    <a:pt x="5139592" y="2362992"/>
                    <a:pt x="5138892" y="2358793"/>
                  </a:cubicBezTo>
                  <a:cubicBezTo>
                    <a:pt x="5138192" y="2354595"/>
                    <a:pt x="5137492" y="2350396"/>
                    <a:pt x="5136792" y="2346897"/>
                  </a:cubicBezTo>
                  <a:cubicBezTo>
                    <a:pt x="5136093" y="2341998"/>
                    <a:pt x="5136093" y="2337100"/>
                    <a:pt x="5138192" y="2332201"/>
                  </a:cubicBezTo>
                  <a:cubicBezTo>
                    <a:pt x="5139592" y="2329402"/>
                    <a:pt x="5140991" y="2325903"/>
                    <a:pt x="5142391" y="2323104"/>
                  </a:cubicBezTo>
                  <a:cubicBezTo>
                    <a:pt x="5145890" y="2316106"/>
                    <a:pt x="5146590" y="2309108"/>
                    <a:pt x="5143091" y="2301410"/>
                  </a:cubicBezTo>
                  <a:cubicBezTo>
                    <a:pt x="5141691" y="2297911"/>
                    <a:pt x="5140991" y="2293712"/>
                    <a:pt x="5140991" y="2289514"/>
                  </a:cubicBezTo>
                  <a:cubicBezTo>
                    <a:pt x="5140991" y="2280417"/>
                    <a:pt x="5140991" y="2271319"/>
                    <a:pt x="5140991" y="2262222"/>
                  </a:cubicBezTo>
                  <a:cubicBezTo>
                    <a:pt x="5140991" y="2256623"/>
                    <a:pt x="5144490" y="2253124"/>
                    <a:pt x="5150788" y="2251725"/>
                  </a:cubicBezTo>
                  <a:cubicBezTo>
                    <a:pt x="5153588" y="2251025"/>
                    <a:pt x="5157087" y="2251025"/>
                    <a:pt x="5157786" y="2248926"/>
                  </a:cubicBezTo>
                  <a:cubicBezTo>
                    <a:pt x="5162685" y="2241928"/>
                    <a:pt x="5169683" y="2239828"/>
                    <a:pt x="5177380" y="2237029"/>
                  </a:cubicBezTo>
                  <a:cubicBezTo>
                    <a:pt x="5180879" y="2236329"/>
                    <a:pt x="5182979" y="2232830"/>
                    <a:pt x="5184378" y="2230031"/>
                  </a:cubicBezTo>
                  <a:cubicBezTo>
                    <a:pt x="5185778" y="2225832"/>
                    <a:pt x="5186478" y="2221634"/>
                    <a:pt x="5190677" y="2219534"/>
                  </a:cubicBezTo>
                  <a:cubicBezTo>
                    <a:pt x="5201873" y="2213936"/>
                    <a:pt x="5208871" y="2204139"/>
                    <a:pt x="5219368" y="2197141"/>
                  </a:cubicBezTo>
                  <a:cubicBezTo>
                    <a:pt x="5223567" y="2194342"/>
                    <a:pt x="5227066" y="2190143"/>
                    <a:pt x="5229865" y="2185944"/>
                  </a:cubicBezTo>
                  <a:cubicBezTo>
                    <a:pt x="5233364" y="2181045"/>
                    <a:pt x="5237563" y="2176847"/>
                    <a:pt x="5241762" y="2172648"/>
                  </a:cubicBezTo>
                  <a:cubicBezTo>
                    <a:pt x="5244561" y="2169149"/>
                    <a:pt x="5248060" y="2167749"/>
                    <a:pt x="5252259" y="2165650"/>
                  </a:cubicBezTo>
                  <a:cubicBezTo>
                    <a:pt x="5266954" y="2159352"/>
                    <a:pt x="5277451" y="2150254"/>
                    <a:pt x="5278151" y="2134159"/>
                  </a:cubicBezTo>
                  <a:cubicBezTo>
                    <a:pt x="5278151" y="2129960"/>
                    <a:pt x="5281650" y="2127161"/>
                    <a:pt x="5285849" y="2125062"/>
                  </a:cubicBezTo>
                  <a:cubicBezTo>
                    <a:pt x="5292147" y="2121563"/>
                    <a:pt x="5299845" y="2120863"/>
                    <a:pt x="5306843" y="2121563"/>
                  </a:cubicBezTo>
                  <a:cubicBezTo>
                    <a:pt x="5323638" y="2122262"/>
                    <a:pt x="5339033" y="2118763"/>
                    <a:pt x="5353029" y="2109666"/>
                  </a:cubicBezTo>
                  <a:cubicBezTo>
                    <a:pt x="5358628" y="2106167"/>
                    <a:pt x="5367025" y="2106867"/>
                    <a:pt x="5372624" y="2101269"/>
                  </a:cubicBezTo>
                  <a:cubicBezTo>
                    <a:pt x="5372624" y="2101269"/>
                    <a:pt x="5376123" y="2102668"/>
                    <a:pt x="5376822" y="2103368"/>
                  </a:cubicBezTo>
                  <a:cubicBezTo>
                    <a:pt x="5378921" y="2107567"/>
                    <a:pt x="5380321" y="2112465"/>
                    <a:pt x="5381721" y="2117364"/>
                  </a:cubicBezTo>
                  <a:cubicBezTo>
                    <a:pt x="5387319" y="2133459"/>
                    <a:pt x="5396416" y="2147455"/>
                    <a:pt x="5414611" y="2154453"/>
                  </a:cubicBezTo>
                  <a:cubicBezTo>
                    <a:pt x="5416711" y="2155153"/>
                    <a:pt x="5419510" y="2156553"/>
                    <a:pt x="5421609" y="2157952"/>
                  </a:cubicBezTo>
                  <a:cubicBezTo>
                    <a:pt x="5425108" y="2160052"/>
                    <a:pt x="5426508" y="2162851"/>
                    <a:pt x="5425108" y="2168449"/>
                  </a:cubicBezTo>
                  <a:cubicBezTo>
                    <a:pt x="5423709" y="2176147"/>
                    <a:pt x="5424408" y="2178246"/>
                    <a:pt x="5432806" y="2181745"/>
                  </a:cubicBezTo>
                  <a:cubicBezTo>
                    <a:pt x="5438404" y="2183845"/>
                    <a:pt x="5442603" y="2185944"/>
                    <a:pt x="5444702" y="2190843"/>
                  </a:cubicBezTo>
                  <a:cubicBezTo>
                    <a:pt x="5445402" y="2191542"/>
                    <a:pt x="5445402" y="2192242"/>
                    <a:pt x="5446102" y="2192942"/>
                  </a:cubicBezTo>
                  <a:cubicBezTo>
                    <a:pt x="5451700" y="2203439"/>
                    <a:pt x="5454500" y="2213936"/>
                    <a:pt x="5450301" y="2225832"/>
                  </a:cubicBezTo>
                  <a:cubicBezTo>
                    <a:pt x="5448901" y="2229331"/>
                    <a:pt x="5449601" y="2234230"/>
                    <a:pt x="5449601" y="2237729"/>
                  </a:cubicBezTo>
                  <a:cubicBezTo>
                    <a:pt x="5449601" y="2241228"/>
                    <a:pt x="5455199" y="2246126"/>
                    <a:pt x="5458698" y="2246126"/>
                  </a:cubicBezTo>
                  <a:cubicBezTo>
                    <a:pt x="5468496" y="2245427"/>
                    <a:pt x="5478993" y="2245427"/>
                    <a:pt x="5487390" y="2239828"/>
                  </a:cubicBezTo>
                  <a:cubicBezTo>
                    <a:pt x="5493688" y="2235629"/>
                    <a:pt x="5500686" y="2231431"/>
                    <a:pt x="5507684" y="2227932"/>
                  </a:cubicBezTo>
                  <a:cubicBezTo>
                    <a:pt x="5509084" y="2227232"/>
                    <a:pt x="5511883" y="2226532"/>
                    <a:pt x="5512583" y="2227232"/>
                  </a:cubicBezTo>
                  <a:cubicBezTo>
                    <a:pt x="5517481" y="2231431"/>
                    <a:pt x="5524479" y="2234930"/>
                    <a:pt x="5525879" y="2241928"/>
                  </a:cubicBezTo>
                  <a:cubicBezTo>
                    <a:pt x="5527278" y="2247526"/>
                    <a:pt x="5528678" y="2253124"/>
                    <a:pt x="5530777" y="2258723"/>
                  </a:cubicBezTo>
                  <a:cubicBezTo>
                    <a:pt x="5535676" y="2272719"/>
                    <a:pt x="5537775" y="2287414"/>
                    <a:pt x="5548272" y="2300011"/>
                  </a:cubicBezTo>
                  <a:cubicBezTo>
                    <a:pt x="5550371" y="2302810"/>
                    <a:pt x="5551072" y="2306309"/>
                    <a:pt x="5552471" y="2309108"/>
                  </a:cubicBezTo>
                  <a:cubicBezTo>
                    <a:pt x="5553171" y="2311907"/>
                    <a:pt x="5553171" y="2315406"/>
                    <a:pt x="5554571" y="2318905"/>
                  </a:cubicBezTo>
                  <a:cubicBezTo>
                    <a:pt x="5558769" y="2330801"/>
                    <a:pt x="5558769" y="2342698"/>
                    <a:pt x="5555270" y="2355294"/>
                  </a:cubicBezTo>
                  <a:cubicBezTo>
                    <a:pt x="5554571" y="2358094"/>
                    <a:pt x="5553171" y="2362292"/>
                    <a:pt x="5554571" y="2365092"/>
                  </a:cubicBezTo>
                  <a:cubicBezTo>
                    <a:pt x="5557369" y="2374189"/>
                    <a:pt x="5555970" y="2383286"/>
                    <a:pt x="5553171" y="2391684"/>
                  </a:cubicBezTo>
                  <a:cubicBezTo>
                    <a:pt x="5549672" y="2401481"/>
                    <a:pt x="5551072" y="2409179"/>
                    <a:pt x="5562968" y="2413378"/>
                  </a:cubicBezTo>
                  <a:cubicBezTo>
                    <a:pt x="5563668" y="2413378"/>
                    <a:pt x="5564367" y="2414077"/>
                    <a:pt x="5565067" y="2414777"/>
                  </a:cubicBezTo>
                  <a:cubicBezTo>
                    <a:pt x="5575564" y="2426674"/>
                    <a:pt x="5586761" y="2439270"/>
                    <a:pt x="5597258" y="2451166"/>
                  </a:cubicBezTo>
                  <a:cubicBezTo>
                    <a:pt x="5602157" y="2457465"/>
                    <a:pt x="5601457" y="2465162"/>
                    <a:pt x="5602856" y="2472160"/>
                  </a:cubicBezTo>
                  <a:cubicBezTo>
                    <a:pt x="5602856" y="2473560"/>
                    <a:pt x="5604256" y="2475659"/>
                    <a:pt x="5604956" y="2477059"/>
                  </a:cubicBezTo>
                  <a:cubicBezTo>
                    <a:pt x="5607755" y="2481258"/>
                    <a:pt x="5608455" y="2486156"/>
                    <a:pt x="5608455" y="2491055"/>
                  </a:cubicBezTo>
                  <a:cubicBezTo>
                    <a:pt x="5607755" y="2495954"/>
                    <a:pt x="5610554" y="2500852"/>
                    <a:pt x="5614053" y="2504351"/>
                  </a:cubicBezTo>
                  <a:cubicBezTo>
                    <a:pt x="5619651" y="2509950"/>
                    <a:pt x="5625250" y="2514848"/>
                    <a:pt x="5627349" y="2522546"/>
                  </a:cubicBezTo>
                  <a:cubicBezTo>
                    <a:pt x="5628049" y="2524645"/>
                    <a:pt x="5630848" y="2526744"/>
                    <a:pt x="5632248" y="2528144"/>
                  </a:cubicBezTo>
                  <a:cubicBezTo>
                    <a:pt x="5635047" y="2530243"/>
                    <a:pt x="5638546" y="2531643"/>
                    <a:pt x="5640645" y="2534442"/>
                  </a:cubicBezTo>
                  <a:cubicBezTo>
                    <a:pt x="5644844" y="2541440"/>
                    <a:pt x="5652542" y="2544239"/>
                    <a:pt x="5659540" y="2547738"/>
                  </a:cubicBezTo>
                  <a:cubicBezTo>
                    <a:pt x="5668637" y="2551937"/>
                    <a:pt x="5677035" y="2556136"/>
                    <a:pt x="5686132" y="2560335"/>
                  </a:cubicBezTo>
                  <a:lnTo>
                    <a:pt x="5685432" y="2561035"/>
                  </a:lnTo>
                  <a:cubicBezTo>
                    <a:pt x="5686132" y="2561035"/>
                    <a:pt x="5686832" y="2561035"/>
                    <a:pt x="5687532" y="2561035"/>
                  </a:cubicBezTo>
                  <a:cubicBezTo>
                    <a:pt x="5686832" y="2561035"/>
                    <a:pt x="5686832" y="2561035"/>
                    <a:pt x="5686832" y="2560335"/>
                  </a:cubicBezTo>
                  <a:cubicBezTo>
                    <a:pt x="5688231" y="2558935"/>
                    <a:pt x="5690331" y="2557536"/>
                    <a:pt x="5691730" y="2556136"/>
                  </a:cubicBezTo>
                  <a:cubicBezTo>
                    <a:pt x="5695229" y="2554037"/>
                    <a:pt x="5695929" y="2551237"/>
                    <a:pt x="5694530" y="2547738"/>
                  </a:cubicBezTo>
                  <a:cubicBezTo>
                    <a:pt x="5691031" y="2540740"/>
                    <a:pt x="5688931" y="2533742"/>
                    <a:pt x="5684033" y="2528144"/>
                  </a:cubicBezTo>
                  <a:cubicBezTo>
                    <a:pt x="5677734" y="2521146"/>
                    <a:pt x="5676335" y="2513448"/>
                    <a:pt x="5675635" y="2505750"/>
                  </a:cubicBezTo>
                  <a:cubicBezTo>
                    <a:pt x="5675635" y="2500852"/>
                    <a:pt x="5675635" y="2495954"/>
                    <a:pt x="5675635" y="2491055"/>
                  </a:cubicBezTo>
                  <a:cubicBezTo>
                    <a:pt x="5675635" y="2485457"/>
                    <a:pt x="5674235" y="2479158"/>
                    <a:pt x="5670037" y="2474960"/>
                  </a:cubicBezTo>
                  <a:cubicBezTo>
                    <a:pt x="5663039" y="2467262"/>
                    <a:pt x="5655341" y="2460964"/>
                    <a:pt x="5647643" y="2453966"/>
                  </a:cubicBezTo>
                  <a:cubicBezTo>
                    <a:pt x="5636447" y="2450467"/>
                    <a:pt x="5629449" y="2441370"/>
                    <a:pt x="5618952" y="2437171"/>
                  </a:cubicBezTo>
                  <a:cubicBezTo>
                    <a:pt x="5611954" y="2434372"/>
                    <a:pt x="5606355" y="2428073"/>
                    <a:pt x="5606355" y="2419676"/>
                  </a:cubicBezTo>
                  <a:cubicBezTo>
                    <a:pt x="5606355" y="2414777"/>
                    <a:pt x="5604256" y="2409879"/>
                    <a:pt x="5600057" y="2406380"/>
                  </a:cubicBezTo>
                  <a:cubicBezTo>
                    <a:pt x="5594459" y="2401481"/>
                    <a:pt x="5591660" y="2394483"/>
                    <a:pt x="5588161" y="2388185"/>
                  </a:cubicBezTo>
                  <a:cubicBezTo>
                    <a:pt x="5580463" y="2386785"/>
                    <a:pt x="5575564" y="2381887"/>
                    <a:pt x="5574864" y="2374889"/>
                  </a:cubicBezTo>
                  <a:cubicBezTo>
                    <a:pt x="5574165" y="2369990"/>
                    <a:pt x="5574165" y="2365092"/>
                    <a:pt x="5576264" y="2360193"/>
                  </a:cubicBezTo>
                  <a:cubicBezTo>
                    <a:pt x="5582562" y="2341998"/>
                    <a:pt x="5589560" y="2324504"/>
                    <a:pt x="5590960" y="2305609"/>
                  </a:cubicBezTo>
                  <a:cubicBezTo>
                    <a:pt x="5590960" y="2304909"/>
                    <a:pt x="5591660" y="2304209"/>
                    <a:pt x="5592359" y="2303510"/>
                  </a:cubicBezTo>
                  <a:cubicBezTo>
                    <a:pt x="5593759" y="2302810"/>
                    <a:pt x="5595159" y="2301410"/>
                    <a:pt x="5596558" y="2301410"/>
                  </a:cubicBezTo>
                  <a:cubicBezTo>
                    <a:pt x="5597958" y="2301410"/>
                    <a:pt x="5600057" y="2301410"/>
                    <a:pt x="5601457" y="2302810"/>
                  </a:cubicBezTo>
                  <a:cubicBezTo>
                    <a:pt x="5602856" y="2303510"/>
                    <a:pt x="5604256" y="2305609"/>
                    <a:pt x="5604256" y="2307009"/>
                  </a:cubicBezTo>
                  <a:cubicBezTo>
                    <a:pt x="5605656" y="2316106"/>
                    <a:pt x="5611254" y="2319605"/>
                    <a:pt x="5621051" y="2319605"/>
                  </a:cubicBezTo>
                  <a:cubicBezTo>
                    <a:pt x="5623850" y="2319605"/>
                    <a:pt x="5626649" y="2319605"/>
                    <a:pt x="5628749" y="2321005"/>
                  </a:cubicBezTo>
                  <a:cubicBezTo>
                    <a:pt x="5637846" y="2327303"/>
                    <a:pt x="5649043" y="2330801"/>
                    <a:pt x="5654641" y="2341998"/>
                  </a:cubicBezTo>
                  <a:cubicBezTo>
                    <a:pt x="5660940" y="2353895"/>
                    <a:pt x="5672836" y="2361593"/>
                    <a:pt x="5684033" y="2369990"/>
                  </a:cubicBezTo>
                  <a:cubicBezTo>
                    <a:pt x="5686132" y="2369290"/>
                    <a:pt x="5689631" y="2366491"/>
                    <a:pt x="5691031" y="2367891"/>
                  </a:cubicBezTo>
                  <a:cubicBezTo>
                    <a:pt x="5696629" y="2370690"/>
                    <a:pt x="5702227" y="2372789"/>
                    <a:pt x="5701528" y="2380487"/>
                  </a:cubicBezTo>
                  <a:cubicBezTo>
                    <a:pt x="5700828" y="2386785"/>
                    <a:pt x="5701528" y="2393783"/>
                    <a:pt x="5702227" y="2400081"/>
                  </a:cubicBezTo>
                  <a:cubicBezTo>
                    <a:pt x="5702227" y="2402181"/>
                    <a:pt x="5707126" y="2403580"/>
                    <a:pt x="5709225" y="2402181"/>
                  </a:cubicBezTo>
                  <a:cubicBezTo>
                    <a:pt x="5709925" y="2401481"/>
                    <a:pt x="5711325" y="2401481"/>
                    <a:pt x="5712025" y="2401481"/>
                  </a:cubicBezTo>
                  <a:cubicBezTo>
                    <a:pt x="5722522" y="2392384"/>
                    <a:pt x="5733018" y="2383286"/>
                    <a:pt x="5743515" y="2374189"/>
                  </a:cubicBezTo>
                  <a:cubicBezTo>
                    <a:pt x="5746314" y="2372090"/>
                    <a:pt x="5748414" y="2369290"/>
                    <a:pt x="5751913" y="2368591"/>
                  </a:cubicBezTo>
                  <a:cubicBezTo>
                    <a:pt x="5765909" y="2365791"/>
                    <a:pt x="5775706" y="2357394"/>
                    <a:pt x="5786203" y="2348996"/>
                  </a:cubicBezTo>
                  <a:cubicBezTo>
                    <a:pt x="5792501" y="2344098"/>
                    <a:pt x="5796000" y="2337799"/>
                    <a:pt x="5798099" y="2330102"/>
                  </a:cubicBezTo>
                  <a:cubicBezTo>
                    <a:pt x="5801598" y="2318905"/>
                    <a:pt x="5802998" y="2307708"/>
                    <a:pt x="5798099" y="2296512"/>
                  </a:cubicBezTo>
                  <a:cubicBezTo>
                    <a:pt x="5798099" y="2295812"/>
                    <a:pt x="5798099" y="2295112"/>
                    <a:pt x="5798099" y="2294412"/>
                  </a:cubicBezTo>
                  <a:cubicBezTo>
                    <a:pt x="5796000" y="2279716"/>
                    <a:pt x="5789702" y="2265721"/>
                    <a:pt x="5782004" y="2252425"/>
                  </a:cubicBezTo>
                  <a:cubicBezTo>
                    <a:pt x="5779205" y="2247526"/>
                    <a:pt x="5775006" y="2243327"/>
                    <a:pt x="5770807" y="2238429"/>
                  </a:cubicBezTo>
                  <a:cubicBezTo>
                    <a:pt x="5761710" y="2230031"/>
                    <a:pt x="5751213" y="2223733"/>
                    <a:pt x="5740716" y="2217435"/>
                  </a:cubicBezTo>
                  <a:cubicBezTo>
                    <a:pt x="5733718" y="2213236"/>
                    <a:pt x="5727420" y="2208337"/>
                    <a:pt x="5726021" y="2200640"/>
                  </a:cubicBezTo>
                  <a:cubicBezTo>
                    <a:pt x="5725320" y="2196441"/>
                    <a:pt x="5721821" y="2193642"/>
                    <a:pt x="5718322" y="2190843"/>
                  </a:cubicBezTo>
                  <a:cubicBezTo>
                    <a:pt x="5715524" y="2188743"/>
                    <a:pt x="5712724" y="2186644"/>
                    <a:pt x="5709925" y="2184544"/>
                  </a:cubicBezTo>
                  <a:cubicBezTo>
                    <a:pt x="5708526" y="2183145"/>
                    <a:pt x="5707126" y="2181745"/>
                    <a:pt x="5707126" y="2180346"/>
                  </a:cubicBezTo>
                  <a:cubicBezTo>
                    <a:pt x="5707126" y="2171948"/>
                    <a:pt x="5703627" y="2162151"/>
                    <a:pt x="5713424" y="2155153"/>
                  </a:cubicBezTo>
                  <a:cubicBezTo>
                    <a:pt x="5717623" y="2152354"/>
                    <a:pt x="5720422" y="2147455"/>
                    <a:pt x="5721122" y="2142557"/>
                  </a:cubicBezTo>
                  <a:cubicBezTo>
                    <a:pt x="5721821" y="2139058"/>
                    <a:pt x="5723921" y="2136258"/>
                    <a:pt x="5726720" y="2134859"/>
                  </a:cubicBezTo>
                  <a:cubicBezTo>
                    <a:pt x="5737217" y="2129260"/>
                    <a:pt x="5747014" y="2124362"/>
                    <a:pt x="5757511" y="2119463"/>
                  </a:cubicBezTo>
                  <a:cubicBezTo>
                    <a:pt x="5759611" y="2118763"/>
                    <a:pt x="5763110" y="2118763"/>
                    <a:pt x="5765209" y="2118763"/>
                  </a:cubicBezTo>
                  <a:cubicBezTo>
                    <a:pt x="5768008" y="2118763"/>
                    <a:pt x="5770108" y="2120863"/>
                    <a:pt x="5772907" y="2120863"/>
                  </a:cubicBezTo>
                  <a:cubicBezTo>
                    <a:pt x="5779205" y="2122262"/>
                    <a:pt x="5784103" y="2124362"/>
                    <a:pt x="5785503" y="2131360"/>
                  </a:cubicBezTo>
                  <a:cubicBezTo>
                    <a:pt x="5786203" y="2136258"/>
                    <a:pt x="5790402" y="2140457"/>
                    <a:pt x="5794600" y="2143256"/>
                  </a:cubicBezTo>
                  <a:cubicBezTo>
                    <a:pt x="5799499" y="2146056"/>
                    <a:pt x="5806497" y="2143956"/>
                    <a:pt x="5807197" y="2139058"/>
                  </a:cubicBezTo>
                  <a:cubicBezTo>
                    <a:pt x="5807897" y="2136958"/>
                    <a:pt x="5807197" y="2134159"/>
                    <a:pt x="5807197" y="2132060"/>
                  </a:cubicBezTo>
                  <a:lnTo>
                    <a:pt x="5807897" y="2132759"/>
                  </a:lnTo>
                  <a:lnTo>
                    <a:pt x="5808596" y="2131360"/>
                  </a:lnTo>
                  <a:lnTo>
                    <a:pt x="5807897" y="2132060"/>
                  </a:lnTo>
                  <a:cubicBezTo>
                    <a:pt x="5807197" y="2130660"/>
                    <a:pt x="5805797" y="2129960"/>
                    <a:pt x="5805797" y="2128561"/>
                  </a:cubicBezTo>
                  <a:cubicBezTo>
                    <a:pt x="5805797" y="2127161"/>
                    <a:pt x="5807897" y="2125062"/>
                    <a:pt x="5808596" y="2125062"/>
                  </a:cubicBezTo>
                  <a:cubicBezTo>
                    <a:pt x="5821193" y="2122962"/>
                    <a:pt x="5831690" y="2116664"/>
                    <a:pt x="5844286" y="2113865"/>
                  </a:cubicBezTo>
                  <a:cubicBezTo>
                    <a:pt x="5854783" y="2111066"/>
                    <a:pt x="5863880" y="2105467"/>
                    <a:pt x="5868779" y="2095670"/>
                  </a:cubicBezTo>
                  <a:cubicBezTo>
                    <a:pt x="5870179" y="2092871"/>
                    <a:pt x="5872278" y="2092871"/>
                    <a:pt x="5875077" y="2094270"/>
                  </a:cubicBezTo>
                  <a:cubicBezTo>
                    <a:pt x="5877876" y="2096370"/>
                    <a:pt x="5880676" y="2098469"/>
                    <a:pt x="5884874" y="2096370"/>
                  </a:cubicBezTo>
                  <a:cubicBezTo>
                    <a:pt x="5892572" y="2092871"/>
                    <a:pt x="5899570" y="2091471"/>
                    <a:pt x="5907967" y="2090072"/>
                  </a:cubicBezTo>
                  <a:cubicBezTo>
                    <a:pt x="5914265" y="2089372"/>
                    <a:pt x="5919864" y="2086573"/>
                    <a:pt x="5926162" y="2085173"/>
                  </a:cubicBezTo>
                  <a:cubicBezTo>
                    <a:pt x="5932460" y="2083074"/>
                    <a:pt x="5937359" y="2080275"/>
                    <a:pt x="5939458" y="2073976"/>
                  </a:cubicBezTo>
                  <a:cubicBezTo>
                    <a:pt x="5940158" y="2071177"/>
                    <a:pt x="5942957" y="2071177"/>
                    <a:pt x="5945057" y="2069778"/>
                  </a:cubicBezTo>
                  <a:cubicBezTo>
                    <a:pt x="5976547" y="2050183"/>
                    <a:pt x="5990543" y="2029190"/>
                    <a:pt x="5992643" y="1999798"/>
                  </a:cubicBezTo>
                  <a:cubicBezTo>
                    <a:pt x="5992643" y="1995599"/>
                    <a:pt x="5990543" y="1992100"/>
                    <a:pt x="5996142" y="1989301"/>
                  </a:cubicBezTo>
                  <a:cubicBezTo>
                    <a:pt x="6004539" y="1985103"/>
                    <a:pt x="6008738" y="1978105"/>
                    <a:pt x="6010138" y="1969007"/>
                  </a:cubicBezTo>
                  <a:cubicBezTo>
                    <a:pt x="6010838" y="1964109"/>
                    <a:pt x="6012237" y="1959210"/>
                    <a:pt x="6017136" y="1956411"/>
                  </a:cubicBezTo>
                  <a:cubicBezTo>
                    <a:pt x="6023433" y="1952212"/>
                    <a:pt x="6025533" y="1946614"/>
                    <a:pt x="6025533" y="1939616"/>
                  </a:cubicBezTo>
                  <a:cubicBezTo>
                    <a:pt x="6025533" y="1935417"/>
                    <a:pt x="6026233" y="1931218"/>
                    <a:pt x="6028332" y="1927719"/>
                  </a:cubicBezTo>
                  <a:cubicBezTo>
                    <a:pt x="6033231" y="1920721"/>
                    <a:pt x="6029732" y="1915123"/>
                    <a:pt x="6024833" y="1909524"/>
                  </a:cubicBezTo>
                  <a:cubicBezTo>
                    <a:pt x="6022034" y="1906725"/>
                    <a:pt x="6018535" y="1903926"/>
                    <a:pt x="6015036" y="1901127"/>
                  </a:cubicBezTo>
                  <a:cubicBezTo>
                    <a:pt x="6012237" y="1899027"/>
                    <a:pt x="6008738" y="1899027"/>
                    <a:pt x="6005239" y="1899727"/>
                  </a:cubicBezTo>
                  <a:cubicBezTo>
                    <a:pt x="6005239" y="1899727"/>
                    <a:pt x="6005239" y="1899727"/>
                    <a:pt x="6005239" y="1900427"/>
                  </a:cubicBezTo>
                  <a:lnTo>
                    <a:pt x="6003840" y="1900427"/>
                  </a:lnTo>
                  <a:lnTo>
                    <a:pt x="6004539" y="1899727"/>
                  </a:lnTo>
                  <a:cubicBezTo>
                    <a:pt x="6004539" y="1899727"/>
                    <a:pt x="6005239" y="1899727"/>
                    <a:pt x="6005239" y="1899727"/>
                  </a:cubicBezTo>
                  <a:cubicBezTo>
                    <a:pt x="6005938" y="1897628"/>
                    <a:pt x="6005938" y="1894829"/>
                    <a:pt x="6007339" y="1893429"/>
                  </a:cubicBezTo>
                  <a:cubicBezTo>
                    <a:pt x="6010138" y="1890630"/>
                    <a:pt x="6013637" y="1887831"/>
                    <a:pt x="6017136" y="1885032"/>
                  </a:cubicBezTo>
                  <a:cubicBezTo>
                    <a:pt x="6019934" y="1882932"/>
                    <a:pt x="6019934" y="1879433"/>
                    <a:pt x="6017835" y="1876634"/>
                  </a:cubicBezTo>
                  <a:cubicBezTo>
                    <a:pt x="6015036" y="1871735"/>
                    <a:pt x="6009437" y="1868936"/>
                    <a:pt x="6005239" y="1865437"/>
                  </a:cubicBezTo>
                  <a:cubicBezTo>
                    <a:pt x="6005239" y="1865437"/>
                    <a:pt x="6004539" y="1865437"/>
                    <a:pt x="6004539" y="1865437"/>
                  </a:cubicBezTo>
                  <a:lnTo>
                    <a:pt x="6003140" y="1864738"/>
                  </a:lnTo>
                  <a:lnTo>
                    <a:pt x="6004539" y="1865437"/>
                  </a:lnTo>
                  <a:cubicBezTo>
                    <a:pt x="6004539" y="1865437"/>
                    <a:pt x="6004539" y="1865437"/>
                    <a:pt x="6004539" y="1865437"/>
                  </a:cubicBezTo>
                  <a:cubicBezTo>
                    <a:pt x="6005938" y="1865437"/>
                    <a:pt x="6008038" y="1865437"/>
                    <a:pt x="6009437" y="1864738"/>
                  </a:cubicBezTo>
                  <a:cubicBezTo>
                    <a:pt x="6015036" y="1861938"/>
                    <a:pt x="6016435" y="1857040"/>
                    <a:pt x="6012237" y="1852841"/>
                  </a:cubicBezTo>
                  <a:cubicBezTo>
                    <a:pt x="6009437" y="1850042"/>
                    <a:pt x="6005938" y="1846543"/>
                    <a:pt x="6002439" y="1844443"/>
                  </a:cubicBezTo>
                  <a:cubicBezTo>
                    <a:pt x="5989844" y="1838145"/>
                    <a:pt x="5980746" y="1817851"/>
                    <a:pt x="5974448" y="1805955"/>
                  </a:cubicBezTo>
                  <a:cubicBezTo>
                    <a:pt x="5971649" y="1800356"/>
                    <a:pt x="5967450" y="1796158"/>
                    <a:pt x="5961852" y="1794058"/>
                  </a:cubicBezTo>
                  <a:cubicBezTo>
                    <a:pt x="5958353" y="1792659"/>
                    <a:pt x="5955553" y="1791259"/>
                    <a:pt x="5952055" y="1789160"/>
                  </a:cubicBezTo>
                  <a:cubicBezTo>
                    <a:pt x="5944357" y="1785661"/>
                    <a:pt x="5942257" y="1780062"/>
                    <a:pt x="5942957" y="1772364"/>
                  </a:cubicBezTo>
                  <a:cubicBezTo>
                    <a:pt x="5943657" y="1767466"/>
                    <a:pt x="5943657" y="1762567"/>
                    <a:pt x="5947856" y="1758368"/>
                  </a:cubicBezTo>
                  <a:cubicBezTo>
                    <a:pt x="5950655" y="1754869"/>
                    <a:pt x="5953454" y="1752070"/>
                    <a:pt x="5955553" y="1747872"/>
                  </a:cubicBezTo>
                  <a:cubicBezTo>
                    <a:pt x="5959052" y="1740874"/>
                    <a:pt x="5965351" y="1735975"/>
                    <a:pt x="5971649" y="1731776"/>
                  </a:cubicBezTo>
                  <a:cubicBezTo>
                    <a:pt x="5978647" y="1727577"/>
                    <a:pt x="5986345" y="1724778"/>
                    <a:pt x="5994742" y="1724778"/>
                  </a:cubicBezTo>
                  <a:cubicBezTo>
                    <a:pt x="5998241" y="1724778"/>
                    <a:pt x="5998940" y="1721979"/>
                    <a:pt x="5999641" y="1719880"/>
                  </a:cubicBezTo>
                  <a:cubicBezTo>
                    <a:pt x="6000341" y="1717780"/>
                    <a:pt x="6000341" y="1714981"/>
                    <a:pt x="6000341" y="1712882"/>
                  </a:cubicBezTo>
                  <a:cubicBezTo>
                    <a:pt x="6000341" y="1708683"/>
                    <a:pt x="5996842" y="1704484"/>
                    <a:pt x="5992643" y="1704484"/>
                  </a:cubicBezTo>
                  <a:cubicBezTo>
                    <a:pt x="5988444" y="1704484"/>
                    <a:pt x="5983545" y="1705184"/>
                    <a:pt x="5979347" y="1704484"/>
                  </a:cubicBezTo>
                  <a:cubicBezTo>
                    <a:pt x="5975848" y="1704484"/>
                    <a:pt x="5972349" y="1704484"/>
                    <a:pt x="5968850" y="1703085"/>
                  </a:cubicBezTo>
                  <a:cubicBezTo>
                    <a:pt x="5965351" y="1702385"/>
                    <a:pt x="5962551" y="1699586"/>
                    <a:pt x="5959052" y="1698186"/>
                  </a:cubicBezTo>
                  <a:cubicBezTo>
                    <a:pt x="5955553" y="1696087"/>
                    <a:pt x="5952055" y="1697486"/>
                    <a:pt x="5948556" y="1698886"/>
                  </a:cubicBezTo>
                  <a:cubicBezTo>
                    <a:pt x="5941558" y="1701685"/>
                    <a:pt x="5938059" y="1707983"/>
                    <a:pt x="5933160" y="1712182"/>
                  </a:cubicBezTo>
                  <a:cubicBezTo>
                    <a:pt x="5931760" y="1713582"/>
                    <a:pt x="5928961" y="1714981"/>
                    <a:pt x="5926162" y="1715681"/>
                  </a:cubicBezTo>
                  <a:cubicBezTo>
                    <a:pt x="5921963" y="1717081"/>
                    <a:pt x="5917065" y="1714981"/>
                    <a:pt x="5914965" y="1710083"/>
                  </a:cubicBezTo>
                  <a:cubicBezTo>
                    <a:pt x="5912166" y="1703784"/>
                    <a:pt x="5908667" y="1698886"/>
                    <a:pt x="5900269" y="1696787"/>
                  </a:cubicBezTo>
                  <a:cubicBezTo>
                    <a:pt x="5892572" y="1694687"/>
                    <a:pt x="5886274" y="1689089"/>
                    <a:pt x="5881375" y="1683490"/>
                  </a:cubicBezTo>
                  <a:cubicBezTo>
                    <a:pt x="5877177" y="1678592"/>
                    <a:pt x="5880676" y="1668795"/>
                    <a:pt x="5887674" y="1667395"/>
                  </a:cubicBezTo>
                  <a:cubicBezTo>
                    <a:pt x="5890472" y="1666695"/>
                    <a:pt x="5893271" y="1666695"/>
                    <a:pt x="5896071" y="1666695"/>
                  </a:cubicBezTo>
                  <a:cubicBezTo>
                    <a:pt x="5902369" y="1665996"/>
                    <a:pt x="5906568" y="1663896"/>
                    <a:pt x="5907967" y="1658298"/>
                  </a:cubicBezTo>
                  <a:cubicBezTo>
                    <a:pt x="5910766" y="1648501"/>
                    <a:pt x="5912866" y="1638704"/>
                    <a:pt x="5924762" y="1634505"/>
                  </a:cubicBezTo>
                  <a:cubicBezTo>
                    <a:pt x="5927562" y="1633105"/>
                    <a:pt x="5928961" y="1629606"/>
                    <a:pt x="5931061" y="1626807"/>
                  </a:cubicBezTo>
                  <a:cubicBezTo>
                    <a:pt x="5933860" y="1622608"/>
                    <a:pt x="5935959" y="1617710"/>
                    <a:pt x="5938758" y="1614211"/>
                  </a:cubicBezTo>
                  <a:cubicBezTo>
                    <a:pt x="5940158" y="1612111"/>
                    <a:pt x="5942957" y="1610712"/>
                    <a:pt x="5945057" y="1610712"/>
                  </a:cubicBezTo>
                  <a:cubicBezTo>
                    <a:pt x="5952055" y="1609312"/>
                    <a:pt x="5956953" y="1612811"/>
                    <a:pt x="5961852" y="1617010"/>
                  </a:cubicBezTo>
                  <a:cubicBezTo>
                    <a:pt x="5965351" y="1620509"/>
                    <a:pt x="5964651" y="1624708"/>
                    <a:pt x="5961852" y="1628207"/>
                  </a:cubicBezTo>
                  <a:cubicBezTo>
                    <a:pt x="5961152" y="1629606"/>
                    <a:pt x="5960452" y="1631006"/>
                    <a:pt x="5959052" y="1632405"/>
                  </a:cubicBezTo>
                  <a:cubicBezTo>
                    <a:pt x="5955553" y="1638004"/>
                    <a:pt x="5954154" y="1642902"/>
                    <a:pt x="5957653" y="1648501"/>
                  </a:cubicBezTo>
                  <a:cubicBezTo>
                    <a:pt x="5959052" y="1650600"/>
                    <a:pt x="5959052" y="1653399"/>
                    <a:pt x="5960452" y="1655499"/>
                  </a:cubicBezTo>
                  <a:cubicBezTo>
                    <a:pt x="5962551" y="1659697"/>
                    <a:pt x="5959052" y="1661097"/>
                    <a:pt x="5956953" y="1663896"/>
                  </a:cubicBezTo>
                  <a:cubicBezTo>
                    <a:pt x="5956253" y="1664596"/>
                    <a:pt x="5955553" y="1665296"/>
                    <a:pt x="5955553" y="1665996"/>
                  </a:cubicBezTo>
                  <a:cubicBezTo>
                    <a:pt x="5955553" y="1667395"/>
                    <a:pt x="5956253" y="1669495"/>
                    <a:pt x="5956953" y="1670194"/>
                  </a:cubicBezTo>
                  <a:cubicBezTo>
                    <a:pt x="5958353" y="1670894"/>
                    <a:pt x="5960452" y="1671594"/>
                    <a:pt x="5961852" y="1670894"/>
                  </a:cubicBezTo>
                  <a:cubicBezTo>
                    <a:pt x="5968150" y="1668795"/>
                    <a:pt x="5972349" y="1664596"/>
                    <a:pt x="5975848" y="1659697"/>
                  </a:cubicBezTo>
                  <a:cubicBezTo>
                    <a:pt x="5984945" y="1647101"/>
                    <a:pt x="5999641" y="1642203"/>
                    <a:pt x="6015036" y="1640103"/>
                  </a:cubicBezTo>
                  <a:cubicBezTo>
                    <a:pt x="6017835" y="1639403"/>
                    <a:pt x="6019934" y="1640803"/>
                    <a:pt x="6022734" y="1641503"/>
                  </a:cubicBezTo>
                  <a:cubicBezTo>
                    <a:pt x="6025533" y="1642203"/>
                    <a:pt x="6027633" y="1642902"/>
                    <a:pt x="6030431" y="1643602"/>
                  </a:cubicBezTo>
                  <a:cubicBezTo>
                    <a:pt x="6041629" y="1647101"/>
                    <a:pt x="6041629" y="1647101"/>
                    <a:pt x="6040928" y="1656898"/>
                  </a:cubicBezTo>
                  <a:cubicBezTo>
                    <a:pt x="6040928" y="1665296"/>
                    <a:pt x="6040928" y="1672993"/>
                    <a:pt x="6040928" y="1681391"/>
                  </a:cubicBezTo>
                  <a:cubicBezTo>
                    <a:pt x="6040928" y="1685590"/>
                    <a:pt x="6043028" y="1689089"/>
                    <a:pt x="6046527" y="1692588"/>
                  </a:cubicBezTo>
                  <a:cubicBezTo>
                    <a:pt x="6049326" y="1695387"/>
                    <a:pt x="6052126" y="1696787"/>
                    <a:pt x="6056324" y="1696087"/>
                  </a:cubicBezTo>
                  <a:cubicBezTo>
                    <a:pt x="6059124" y="1695387"/>
                    <a:pt x="6061222" y="1694687"/>
                    <a:pt x="6064022" y="1693987"/>
                  </a:cubicBezTo>
                  <a:cubicBezTo>
                    <a:pt x="6068920" y="1693288"/>
                    <a:pt x="6073120" y="1693987"/>
                    <a:pt x="6076619" y="1696787"/>
                  </a:cubicBezTo>
                  <a:cubicBezTo>
                    <a:pt x="6080118" y="1699586"/>
                    <a:pt x="6082916" y="1702385"/>
                    <a:pt x="6085715" y="1705884"/>
                  </a:cubicBezTo>
                  <a:cubicBezTo>
                    <a:pt x="6088515" y="1709383"/>
                    <a:pt x="6087815" y="1710782"/>
                    <a:pt x="6083616" y="1716381"/>
                  </a:cubicBezTo>
                  <a:cubicBezTo>
                    <a:pt x="6080118" y="1720580"/>
                    <a:pt x="6079417" y="1721979"/>
                    <a:pt x="6082916" y="1724778"/>
                  </a:cubicBezTo>
                  <a:cubicBezTo>
                    <a:pt x="6093413" y="1733176"/>
                    <a:pt x="6095513" y="1744373"/>
                    <a:pt x="6094113" y="1756269"/>
                  </a:cubicBezTo>
                  <a:cubicBezTo>
                    <a:pt x="6093413" y="1759768"/>
                    <a:pt x="6093413" y="1762567"/>
                    <a:pt x="6093413" y="1766066"/>
                  </a:cubicBezTo>
                  <a:cubicBezTo>
                    <a:pt x="6093413" y="1773064"/>
                    <a:pt x="6098312" y="1777963"/>
                    <a:pt x="6101111" y="1783561"/>
                  </a:cubicBezTo>
                  <a:cubicBezTo>
                    <a:pt x="6101111" y="1784261"/>
                    <a:pt x="6102511" y="1784261"/>
                    <a:pt x="6103910" y="1784261"/>
                  </a:cubicBezTo>
                  <a:cubicBezTo>
                    <a:pt x="6108809" y="1783561"/>
                    <a:pt x="6112308" y="1780762"/>
                    <a:pt x="6115107" y="1777963"/>
                  </a:cubicBezTo>
                  <a:cubicBezTo>
                    <a:pt x="6120006" y="1773764"/>
                    <a:pt x="6125604" y="1771665"/>
                    <a:pt x="6132602" y="1771665"/>
                  </a:cubicBezTo>
                  <a:cubicBezTo>
                    <a:pt x="6135401" y="1771665"/>
                    <a:pt x="6138200" y="1771665"/>
                    <a:pt x="6140999" y="1771665"/>
                  </a:cubicBezTo>
                  <a:cubicBezTo>
                    <a:pt x="6147298" y="1772364"/>
                    <a:pt x="6150797" y="1768865"/>
                    <a:pt x="6154296" y="1764667"/>
                  </a:cubicBezTo>
                  <a:cubicBezTo>
                    <a:pt x="6161993" y="1756269"/>
                    <a:pt x="6164093" y="1747172"/>
                    <a:pt x="6159894" y="1737375"/>
                  </a:cubicBezTo>
                  <a:cubicBezTo>
                    <a:pt x="6157795" y="1732476"/>
                    <a:pt x="6157095" y="1727577"/>
                    <a:pt x="6155695" y="1723379"/>
                  </a:cubicBezTo>
                  <a:cubicBezTo>
                    <a:pt x="6149397" y="1704484"/>
                    <a:pt x="6149397" y="1703784"/>
                    <a:pt x="6135401" y="1689089"/>
                  </a:cubicBezTo>
                  <a:cubicBezTo>
                    <a:pt x="6129803" y="1683490"/>
                    <a:pt x="6124204" y="1677892"/>
                    <a:pt x="6120705" y="1671594"/>
                  </a:cubicBezTo>
                  <a:cubicBezTo>
                    <a:pt x="6117206" y="1665296"/>
                    <a:pt x="6112308" y="1661097"/>
                    <a:pt x="6106010" y="1657598"/>
                  </a:cubicBezTo>
                  <a:cubicBezTo>
                    <a:pt x="6101111" y="1654799"/>
                    <a:pt x="6096912" y="1652000"/>
                    <a:pt x="6092713" y="1649200"/>
                  </a:cubicBezTo>
                  <a:cubicBezTo>
                    <a:pt x="6087815" y="1646401"/>
                    <a:pt x="6086415" y="1638004"/>
                    <a:pt x="6089914" y="1633805"/>
                  </a:cubicBezTo>
                  <a:cubicBezTo>
                    <a:pt x="6092014" y="1631006"/>
                    <a:pt x="6094113" y="1628207"/>
                    <a:pt x="6096912" y="1626107"/>
                  </a:cubicBezTo>
                  <a:cubicBezTo>
                    <a:pt x="6101811" y="1622608"/>
                    <a:pt x="6106010" y="1618409"/>
                    <a:pt x="6110208" y="1614211"/>
                  </a:cubicBezTo>
                  <a:cubicBezTo>
                    <a:pt x="6120705" y="1603714"/>
                    <a:pt x="6124904" y="1592517"/>
                    <a:pt x="6119306" y="1578521"/>
                  </a:cubicBezTo>
                  <a:cubicBezTo>
                    <a:pt x="6115107" y="1568024"/>
                    <a:pt x="6119306" y="1558927"/>
                    <a:pt x="6128403" y="1551929"/>
                  </a:cubicBezTo>
                  <a:cubicBezTo>
                    <a:pt x="6131202" y="1549829"/>
                    <a:pt x="6134001" y="1547730"/>
                    <a:pt x="6136101" y="1544931"/>
                  </a:cubicBezTo>
                  <a:cubicBezTo>
                    <a:pt x="6138900" y="1542831"/>
                    <a:pt x="6140999" y="1540032"/>
                    <a:pt x="6143099" y="1537933"/>
                  </a:cubicBezTo>
                  <a:cubicBezTo>
                    <a:pt x="6146598" y="1534434"/>
                    <a:pt x="6146598" y="1528136"/>
                    <a:pt x="6152196" y="1526036"/>
                  </a:cubicBezTo>
                  <a:cubicBezTo>
                    <a:pt x="6159894" y="1523237"/>
                    <a:pt x="6163393" y="1530935"/>
                    <a:pt x="6168991" y="1533034"/>
                  </a:cubicBezTo>
                  <a:cubicBezTo>
                    <a:pt x="6175290" y="1535134"/>
                    <a:pt x="6180887" y="1535833"/>
                    <a:pt x="6187186" y="1533034"/>
                  </a:cubicBezTo>
                  <a:cubicBezTo>
                    <a:pt x="6192784" y="1530235"/>
                    <a:pt x="6198382" y="1527436"/>
                    <a:pt x="6201881" y="1522537"/>
                  </a:cubicBezTo>
                  <a:cubicBezTo>
                    <a:pt x="6208879" y="1514840"/>
                    <a:pt x="6214478" y="1506442"/>
                    <a:pt x="6217977" y="1496645"/>
                  </a:cubicBezTo>
                  <a:cubicBezTo>
                    <a:pt x="6223576" y="1481949"/>
                    <a:pt x="6233372" y="1468653"/>
                    <a:pt x="6236171" y="1453258"/>
                  </a:cubicBezTo>
                  <a:cubicBezTo>
                    <a:pt x="6236871" y="1449759"/>
                    <a:pt x="6238271" y="1446959"/>
                    <a:pt x="6240370" y="1444160"/>
                  </a:cubicBezTo>
                  <a:cubicBezTo>
                    <a:pt x="6251568" y="1430864"/>
                    <a:pt x="6252967" y="1415468"/>
                    <a:pt x="6254366" y="1400073"/>
                  </a:cubicBezTo>
                  <a:cubicBezTo>
                    <a:pt x="6255766" y="1386777"/>
                    <a:pt x="6262064" y="1374880"/>
                    <a:pt x="6261364" y="1361584"/>
                  </a:cubicBezTo>
                  <a:cubicBezTo>
                    <a:pt x="6261364" y="1359485"/>
                    <a:pt x="6262064" y="1356686"/>
                    <a:pt x="6263464" y="1354586"/>
                  </a:cubicBezTo>
                  <a:cubicBezTo>
                    <a:pt x="6269762" y="1346189"/>
                    <a:pt x="6267662" y="1337091"/>
                    <a:pt x="6266963" y="1328694"/>
                  </a:cubicBezTo>
                  <a:cubicBezTo>
                    <a:pt x="6264863" y="1311899"/>
                    <a:pt x="6259965" y="1296503"/>
                    <a:pt x="6250867" y="1282507"/>
                  </a:cubicBezTo>
                  <a:cubicBezTo>
                    <a:pt x="6246668" y="1276909"/>
                    <a:pt x="6244570" y="1270611"/>
                    <a:pt x="6244570" y="1263613"/>
                  </a:cubicBezTo>
                  <a:cubicBezTo>
                    <a:pt x="6243869" y="1249617"/>
                    <a:pt x="6243869" y="1235621"/>
                    <a:pt x="6243169" y="1221625"/>
                  </a:cubicBezTo>
                  <a:cubicBezTo>
                    <a:pt x="6243169" y="1220225"/>
                    <a:pt x="6244570" y="1218826"/>
                    <a:pt x="6245269" y="1218126"/>
                  </a:cubicBezTo>
                  <a:cubicBezTo>
                    <a:pt x="6245969" y="1218826"/>
                    <a:pt x="6246668" y="1218826"/>
                    <a:pt x="6247368" y="1219526"/>
                  </a:cubicBezTo>
                  <a:cubicBezTo>
                    <a:pt x="6252967" y="1227223"/>
                    <a:pt x="6259965" y="1233522"/>
                    <a:pt x="6266263" y="1240519"/>
                  </a:cubicBezTo>
                  <a:cubicBezTo>
                    <a:pt x="6273261" y="1247517"/>
                    <a:pt x="6271861" y="1258014"/>
                    <a:pt x="6276760" y="1265712"/>
                  </a:cubicBezTo>
                  <a:cubicBezTo>
                    <a:pt x="6278859" y="1269211"/>
                    <a:pt x="6280959" y="1272710"/>
                    <a:pt x="6283058" y="1276909"/>
                  </a:cubicBezTo>
                  <a:cubicBezTo>
                    <a:pt x="6287957" y="1286006"/>
                    <a:pt x="6291456" y="1295104"/>
                    <a:pt x="6292155" y="1304901"/>
                  </a:cubicBezTo>
                  <a:cubicBezTo>
                    <a:pt x="6292155" y="1306300"/>
                    <a:pt x="6292155" y="1308400"/>
                    <a:pt x="6292855" y="1309799"/>
                  </a:cubicBezTo>
                  <a:cubicBezTo>
                    <a:pt x="6296354" y="1320996"/>
                    <a:pt x="6297054" y="1332193"/>
                    <a:pt x="6306151" y="1341990"/>
                  </a:cubicBezTo>
                  <a:cubicBezTo>
                    <a:pt x="6309650" y="1346189"/>
                    <a:pt x="6311750" y="1352487"/>
                    <a:pt x="6312449" y="1358085"/>
                  </a:cubicBezTo>
                  <a:cubicBezTo>
                    <a:pt x="6313149" y="1366483"/>
                    <a:pt x="6315948" y="1374181"/>
                    <a:pt x="6320147" y="1381179"/>
                  </a:cubicBezTo>
                  <a:cubicBezTo>
                    <a:pt x="6322946" y="1386777"/>
                    <a:pt x="6324346" y="1391675"/>
                    <a:pt x="6324346" y="1397974"/>
                  </a:cubicBezTo>
                  <a:cubicBezTo>
                    <a:pt x="6324346" y="1400073"/>
                    <a:pt x="6324346" y="1402872"/>
                    <a:pt x="6325046" y="1404972"/>
                  </a:cubicBezTo>
                  <a:cubicBezTo>
                    <a:pt x="6326445" y="1410570"/>
                    <a:pt x="6329944" y="1415468"/>
                    <a:pt x="6336243" y="1418268"/>
                  </a:cubicBezTo>
                  <a:cubicBezTo>
                    <a:pt x="6337642" y="1418967"/>
                    <a:pt x="6340441" y="1417568"/>
                    <a:pt x="6340441" y="1416868"/>
                  </a:cubicBezTo>
                  <a:cubicBezTo>
                    <a:pt x="6340441" y="1413369"/>
                    <a:pt x="6340441" y="1410570"/>
                    <a:pt x="6340441" y="1407071"/>
                  </a:cubicBezTo>
                  <a:cubicBezTo>
                    <a:pt x="6340441" y="1402172"/>
                    <a:pt x="6343241" y="1400073"/>
                    <a:pt x="6348838" y="1400773"/>
                  </a:cubicBezTo>
                  <a:cubicBezTo>
                    <a:pt x="6355137" y="1401473"/>
                    <a:pt x="6357936" y="1405671"/>
                    <a:pt x="6362834" y="1407771"/>
                  </a:cubicBezTo>
                  <a:cubicBezTo>
                    <a:pt x="6363535" y="1407771"/>
                    <a:pt x="6364934" y="1408470"/>
                    <a:pt x="6365634" y="1407771"/>
                  </a:cubicBezTo>
                  <a:cubicBezTo>
                    <a:pt x="6366333" y="1406371"/>
                    <a:pt x="6367733" y="1404972"/>
                    <a:pt x="6367733" y="1403572"/>
                  </a:cubicBezTo>
                  <a:cubicBezTo>
                    <a:pt x="6367034" y="1397974"/>
                    <a:pt x="6364234" y="1391675"/>
                    <a:pt x="6358636" y="1388876"/>
                  </a:cubicBezTo>
                  <a:cubicBezTo>
                    <a:pt x="6346740" y="1383978"/>
                    <a:pt x="6344640" y="1372081"/>
                    <a:pt x="6334143" y="1366483"/>
                  </a:cubicBezTo>
                  <a:cubicBezTo>
                    <a:pt x="6331344" y="1360185"/>
                    <a:pt x="6327845" y="1354586"/>
                    <a:pt x="6326445" y="1348288"/>
                  </a:cubicBezTo>
                  <a:cubicBezTo>
                    <a:pt x="6324346" y="1340590"/>
                    <a:pt x="6323646" y="1332193"/>
                    <a:pt x="6322247" y="1323795"/>
                  </a:cubicBezTo>
                  <a:cubicBezTo>
                    <a:pt x="6321547" y="1321696"/>
                    <a:pt x="6322247" y="1318897"/>
                    <a:pt x="6321547" y="1316098"/>
                  </a:cubicBezTo>
                  <a:cubicBezTo>
                    <a:pt x="6329944" y="1303501"/>
                    <a:pt x="6362834" y="1323795"/>
                    <a:pt x="6347439" y="1300702"/>
                  </a:cubicBezTo>
                  <a:lnTo>
                    <a:pt x="6347439" y="1300702"/>
                  </a:lnTo>
                  <a:close/>
                  <a:moveTo>
                    <a:pt x="2399190" y="684882"/>
                  </a:moveTo>
                  <a:cubicBezTo>
                    <a:pt x="2399190" y="683482"/>
                    <a:pt x="2399190" y="682082"/>
                    <a:pt x="2399190" y="680683"/>
                  </a:cubicBezTo>
                  <a:cubicBezTo>
                    <a:pt x="2399190" y="680683"/>
                    <a:pt x="2399890" y="680683"/>
                    <a:pt x="2399890" y="679983"/>
                  </a:cubicBezTo>
                  <a:cubicBezTo>
                    <a:pt x="2399890" y="679983"/>
                    <a:pt x="2399890" y="679983"/>
                    <a:pt x="2399890" y="679983"/>
                  </a:cubicBezTo>
                  <a:cubicBezTo>
                    <a:pt x="2401990" y="679983"/>
                    <a:pt x="2403389" y="680683"/>
                    <a:pt x="2405489" y="680683"/>
                  </a:cubicBezTo>
                  <a:cubicBezTo>
                    <a:pt x="2405489" y="680683"/>
                    <a:pt x="2405489" y="680683"/>
                    <a:pt x="2406188" y="679983"/>
                  </a:cubicBezTo>
                  <a:lnTo>
                    <a:pt x="2406888" y="679283"/>
                  </a:lnTo>
                  <a:lnTo>
                    <a:pt x="2406188" y="680683"/>
                  </a:lnTo>
                  <a:cubicBezTo>
                    <a:pt x="2405489" y="680683"/>
                    <a:pt x="2405489" y="680683"/>
                    <a:pt x="2404789" y="680683"/>
                  </a:cubicBezTo>
                  <a:cubicBezTo>
                    <a:pt x="2402689" y="682082"/>
                    <a:pt x="2401290" y="683482"/>
                    <a:pt x="2399190" y="684882"/>
                  </a:cubicBezTo>
                  <a:cubicBezTo>
                    <a:pt x="2399190" y="684882"/>
                    <a:pt x="2399190" y="684882"/>
                    <a:pt x="2399190" y="684882"/>
                  </a:cubicBezTo>
                  <a:lnTo>
                    <a:pt x="2399190" y="684882"/>
                  </a:lnTo>
                  <a:close/>
                  <a:moveTo>
                    <a:pt x="7124912" y="2983711"/>
                  </a:moveTo>
                  <a:cubicBezTo>
                    <a:pt x="7126312" y="2983711"/>
                    <a:pt x="7127712" y="2983011"/>
                    <a:pt x="7129111" y="2982312"/>
                  </a:cubicBezTo>
                  <a:cubicBezTo>
                    <a:pt x="7128411" y="2981612"/>
                    <a:pt x="7128411" y="2980912"/>
                    <a:pt x="7127712" y="2980912"/>
                  </a:cubicBezTo>
                  <a:cubicBezTo>
                    <a:pt x="7126312" y="2980212"/>
                    <a:pt x="7124213" y="2980912"/>
                    <a:pt x="7124213" y="2982312"/>
                  </a:cubicBezTo>
                  <a:cubicBezTo>
                    <a:pt x="7123513" y="2982312"/>
                    <a:pt x="7124213" y="2983711"/>
                    <a:pt x="7124912" y="2983711"/>
                  </a:cubicBezTo>
                  <a:lnTo>
                    <a:pt x="7124912" y="2983711"/>
                  </a:lnTo>
                  <a:close/>
                  <a:moveTo>
                    <a:pt x="4356520" y="2850050"/>
                  </a:moveTo>
                  <a:cubicBezTo>
                    <a:pt x="4356520" y="2850750"/>
                    <a:pt x="4356520" y="2851450"/>
                    <a:pt x="4357219" y="2851450"/>
                  </a:cubicBezTo>
                  <a:cubicBezTo>
                    <a:pt x="4356520" y="2851450"/>
                    <a:pt x="4356520" y="2851450"/>
                    <a:pt x="4355820" y="2852149"/>
                  </a:cubicBezTo>
                  <a:cubicBezTo>
                    <a:pt x="4355820" y="2851450"/>
                    <a:pt x="4355120" y="2850750"/>
                    <a:pt x="4355120" y="2850050"/>
                  </a:cubicBezTo>
                  <a:cubicBezTo>
                    <a:pt x="4355120" y="2850050"/>
                    <a:pt x="4355820" y="2850050"/>
                    <a:pt x="4356520" y="2850050"/>
                  </a:cubicBezTo>
                  <a:lnTo>
                    <a:pt x="4356520" y="2850050"/>
                  </a:lnTo>
                  <a:close/>
                  <a:moveTo>
                    <a:pt x="6685441" y="2707292"/>
                  </a:moveTo>
                  <a:cubicBezTo>
                    <a:pt x="6686141" y="2707292"/>
                    <a:pt x="6686840" y="2707992"/>
                    <a:pt x="6686840" y="2707992"/>
                  </a:cubicBezTo>
                  <a:cubicBezTo>
                    <a:pt x="6686840" y="2708691"/>
                    <a:pt x="6686141" y="2709391"/>
                    <a:pt x="6686141" y="2710091"/>
                  </a:cubicBezTo>
                  <a:cubicBezTo>
                    <a:pt x="6685441" y="2710091"/>
                    <a:pt x="6684741" y="2709391"/>
                    <a:pt x="6684741" y="2709391"/>
                  </a:cubicBezTo>
                  <a:cubicBezTo>
                    <a:pt x="6684741" y="2708691"/>
                    <a:pt x="6685441" y="2707992"/>
                    <a:pt x="6685441" y="2707292"/>
                  </a:cubicBezTo>
                  <a:lnTo>
                    <a:pt x="6685441" y="2707292"/>
                  </a:lnTo>
                  <a:close/>
                  <a:moveTo>
                    <a:pt x="5983545" y="2419676"/>
                  </a:moveTo>
                  <a:lnTo>
                    <a:pt x="5985645" y="2418976"/>
                  </a:lnTo>
                  <a:lnTo>
                    <a:pt x="5985645" y="2420376"/>
                  </a:lnTo>
                  <a:lnTo>
                    <a:pt x="5983545" y="2419676"/>
                  </a:lnTo>
                  <a:lnTo>
                    <a:pt x="5983545" y="2419676"/>
                  </a:lnTo>
                  <a:close/>
                  <a:moveTo>
                    <a:pt x="6602165" y="2300011"/>
                  </a:moveTo>
                  <a:cubicBezTo>
                    <a:pt x="6602865" y="2300011"/>
                    <a:pt x="6603564" y="2300710"/>
                    <a:pt x="6603564" y="2301410"/>
                  </a:cubicBezTo>
                  <a:cubicBezTo>
                    <a:pt x="6602865" y="2301410"/>
                    <a:pt x="6602165" y="2302110"/>
                    <a:pt x="6601465" y="2302810"/>
                  </a:cubicBezTo>
                  <a:cubicBezTo>
                    <a:pt x="6600765" y="2302810"/>
                    <a:pt x="6600065" y="2302810"/>
                    <a:pt x="6599366" y="2302110"/>
                  </a:cubicBezTo>
                  <a:cubicBezTo>
                    <a:pt x="6599366" y="2300710"/>
                    <a:pt x="6600065" y="2300011"/>
                    <a:pt x="6602165" y="2300011"/>
                  </a:cubicBezTo>
                  <a:lnTo>
                    <a:pt x="6602165" y="2300011"/>
                  </a:lnTo>
                  <a:close/>
                  <a:moveTo>
                    <a:pt x="3726004" y="407063"/>
                  </a:moveTo>
                  <a:cubicBezTo>
                    <a:pt x="3726004" y="407063"/>
                    <a:pt x="3727403" y="406363"/>
                    <a:pt x="3728103" y="405663"/>
                  </a:cubicBezTo>
                  <a:cubicBezTo>
                    <a:pt x="3730202" y="406363"/>
                    <a:pt x="3730202" y="407762"/>
                    <a:pt x="3729503" y="409862"/>
                  </a:cubicBezTo>
                  <a:cubicBezTo>
                    <a:pt x="3729503" y="410562"/>
                    <a:pt x="3728103" y="410562"/>
                    <a:pt x="3727403" y="411261"/>
                  </a:cubicBezTo>
                  <a:cubicBezTo>
                    <a:pt x="3727403" y="409862"/>
                    <a:pt x="3726703" y="408462"/>
                    <a:pt x="3726004" y="407063"/>
                  </a:cubicBezTo>
                  <a:lnTo>
                    <a:pt x="3726004" y="407063"/>
                  </a:lnTo>
                  <a:close/>
                  <a:moveTo>
                    <a:pt x="2436980" y="714273"/>
                  </a:moveTo>
                  <a:cubicBezTo>
                    <a:pt x="2436980" y="712873"/>
                    <a:pt x="2436980" y="711474"/>
                    <a:pt x="2436980" y="710074"/>
                  </a:cubicBezTo>
                  <a:cubicBezTo>
                    <a:pt x="2436980" y="710074"/>
                    <a:pt x="2437679" y="710074"/>
                    <a:pt x="2437679" y="710074"/>
                  </a:cubicBezTo>
                  <a:lnTo>
                    <a:pt x="2436980" y="709374"/>
                  </a:lnTo>
                  <a:cubicBezTo>
                    <a:pt x="2438379" y="710074"/>
                    <a:pt x="2441178" y="710074"/>
                    <a:pt x="2441178" y="711474"/>
                  </a:cubicBezTo>
                  <a:cubicBezTo>
                    <a:pt x="2442578" y="714273"/>
                    <a:pt x="2439079" y="714273"/>
                    <a:pt x="2436980" y="714273"/>
                  </a:cubicBezTo>
                  <a:cubicBezTo>
                    <a:pt x="2437679" y="714973"/>
                    <a:pt x="2437679" y="714273"/>
                    <a:pt x="2436980" y="714273"/>
                  </a:cubicBezTo>
                  <a:cubicBezTo>
                    <a:pt x="2437679" y="714273"/>
                    <a:pt x="2436980" y="714273"/>
                    <a:pt x="2436980" y="714273"/>
                  </a:cubicBezTo>
                  <a:lnTo>
                    <a:pt x="2436980" y="714273"/>
                  </a:lnTo>
                  <a:close/>
                  <a:moveTo>
                    <a:pt x="3276035" y="1217426"/>
                  </a:moveTo>
                  <a:cubicBezTo>
                    <a:pt x="3275335" y="1218126"/>
                    <a:pt x="3275335" y="1218126"/>
                    <a:pt x="3274635" y="1218826"/>
                  </a:cubicBezTo>
                  <a:cubicBezTo>
                    <a:pt x="3274635" y="1218126"/>
                    <a:pt x="3273236" y="1217426"/>
                    <a:pt x="3273935" y="1216726"/>
                  </a:cubicBezTo>
                  <a:cubicBezTo>
                    <a:pt x="3274635" y="1214627"/>
                    <a:pt x="3275335" y="1215327"/>
                    <a:pt x="3276035" y="1217426"/>
                  </a:cubicBezTo>
                  <a:lnTo>
                    <a:pt x="3276035" y="1217426"/>
                  </a:lnTo>
                  <a:close/>
                  <a:moveTo>
                    <a:pt x="3622434" y="290896"/>
                  </a:moveTo>
                  <a:lnTo>
                    <a:pt x="3622434" y="290896"/>
                  </a:lnTo>
                  <a:cubicBezTo>
                    <a:pt x="3623833" y="290896"/>
                    <a:pt x="3625233" y="290896"/>
                    <a:pt x="3626633" y="290896"/>
                  </a:cubicBezTo>
                  <a:cubicBezTo>
                    <a:pt x="3627332" y="290896"/>
                    <a:pt x="3628732" y="291596"/>
                    <a:pt x="3628732" y="292296"/>
                  </a:cubicBezTo>
                  <a:cubicBezTo>
                    <a:pt x="3628732" y="294395"/>
                    <a:pt x="3627332" y="295095"/>
                    <a:pt x="3625233" y="294395"/>
                  </a:cubicBezTo>
                  <a:cubicBezTo>
                    <a:pt x="3623833" y="292996"/>
                    <a:pt x="3623134" y="291596"/>
                    <a:pt x="3622434" y="290896"/>
                  </a:cubicBezTo>
                  <a:lnTo>
                    <a:pt x="3622434" y="290896"/>
                  </a:lnTo>
                  <a:lnTo>
                    <a:pt x="3621734" y="290896"/>
                  </a:lnTo>
                  <a:lnTo>
                    <a:pt x="3621034" y="289497"/>
                  </a:lnTo>
                  <a:lnTo>
                    <a:pt x="3622434" y="290896"/>
                  </a:lnTo>
                  <a:cubicBezTo>
                    <a:pt x="3621734" y="290197"/>
                    <a:pt x="3622434" y="290896"/>
                    <a:pt x="3622434" y="290896"/>
                  </a:cubicBezTo>
                  <a:lnTo>
                    <a:pt x="3622434" y="290896"/>
                  </a:lnTo>
                  <a:close/>
                  <a:moveTo>
                    <a:pt x="889031" y="506434"/>
                  </a:moveTo>
                  <a:cubicBezTo>
                    <a:pt x="888331" y="507133"/>
                    <a:pt x="887631" y="507133"/>
                    <a:pt x="886931" y="507133"/>
                  </a:cubicBezTo>
                  <a:cubicBezTo>
                    <a:pt x="885532" y="507133"/>
                    <a:pt x="884132" y="507133"/>
                    <a:pt x="882733" y="507133"/>
                  </a:cubicBezTo>
                  <a:cubicBezTo>
                    <a:pt x="882733" y="507133"/>
                    <a:pt x="882733" y="507133"/>
                    <a:pt x="882733" y="507833"/>
                  </a:cubicBezTo>
                  <a:cubicBezTo>
                    <a:pt x="882733" y="507833"/>
                    <a:pt x="882733" y="507833"/>
                    <a:pt x="882733" y="507833"/>
                  </a:cubicBezTo>
                  <a:cubicBezTo>
                    <a:pt x="884832" y="511332"/>
                    <a:pt x="886931" y="514831"/>
                    <a:pt x="888331" y="518330"/>
                  </a:cubicBezTo>
                  <a:cubicBezTo>
                    <a:pt x="890430" y="523928"/>
                    <a:pt x="892530" y="528827"/>
                    <a:pt x="893929" y="534425"/>
                  </a:cubicBezTo>
                  <a:cubicBezTo>
                    <a:pt x="896029" y="540024"/>
                    <a:pt x="899528" y="544922"/>
                    <a:pt x="905126" y="547721"/>
                  </a:cubicBezTo>
                  <a:cubicBezTo>
                    <a:pt x="908625" y="549821"/>
                    <a:pt x="912824" y="552620"/>
                    <a:pt x="916323" y="554719"/>
                  </a:cubicBezTo>
                  <a:cubicBezTo>
                    <a:pt x="918422" y="556119"/>
                    <a:pt x="921221" y="554719"/>
                    <a:pt x="921921" y="551920"/>
                  </a:cubicBezTo>
                  <a:cubicBezTo>
                    <a:pt x="923321" y="544223"/>
                    <a:pt x="928919" y="540724"/>
                    <a:pt x="935917" y="537924"/>
                  </a:cubicBezTo>
                  <a:cubicBezTo>
                    <a:pt x="941515" y="535825"/>
                    <a:pt x="947814" y="534425"/>
                    <a:pt x="954112" y="533726"/>
                  </a:cubicBezTo>
                  <a:cubicBezTo>
                    <a:pt x="958310" y="533026"/>
                    <a:pt x="960410" y="531626"/>
                    <a:pt x="963909" y="529527"/>
                  </a:cubicBezTo>
                  <a:cubicBezTo>
                    <a:pt x="968807" y="527427"/>
                    <a:pt x="970907" y="527427"/>
                    <a:pt x="973006" y="530227"/>
                  </a:cubicBezTo>
                  <a:cubicBezTo>
                    <a:pt x="975805" y="533026"/>
                    <a:pt x="975106" y="536525"/>
                    <a:pt x="972306" y="539324"/>
                  </a:cubicBezTo>
                  <a:cubicBezTo>
                    <a:pt x="971607" y="540024"/>
                    <a:pt x="971607" y="540024"/>
                    <a:pt x="970907" y="540724"/>
                  </a:cubicBezTo>
                  <a:cubicBezTo>
                    <a:pt x="970907" y="540724"/>
                    <a:pt x="970207" y="540724"/>
                    <a:pt x="970207" y="540724"/>
                  </a:cubicBezTo>
                  <a:lnTo>
                    <a:pt x="969507" y="542823"/>
                  </a:lnTo>
                  <a:lnTo>
                    <a:pt x="970207" y="541423"/>
                  </a:lnTo>
                  <a:cubicBezTo>
                    <a:pt x="970207" y="541423"/>
                    <a:pt x="970207" y="540724"/>
                    <a:pt x="970907" y="540724"/>
                  </a:cubicBezTo>
                  <a:cubicBezTo>
                    <a:pt x="980004" y="542123"/>
                    <a:pt x="988402" y="542123"/>
                    <a:pt x="996099" y="536525"/>
                  </a:cubicBezTo>
                  <a:cubicBezTo>
                    <a:pt x="999598" y="534425"/>
                    <a:pt x="1004497" y="533026"/>
                    <a:pt x="1008696" y="533026"/>
                  </a:cubicBezTo>
                  <a:cubicBezTo>
                    <a:pt x="1023392" y="532326"/>
                    <a:pt x="1036688" y="528827"/>
                    <a:pt x="1049984" y="523928"/>
                  </a:cubicBezTo>
                  <a:cubicBezTo>
                    <a:pt x="1056282" y="521829"/>
                    <a:pt x="1062580" y="522529"/>
                    <a:pt x="1068179" y="524628"/>
                  </a:cubicBezTo>
                  <a:cubicBezTo>
                    <a:pt x="1070278" y="525328"/>
                    <a:pt x="1071678" y="528127"/>
                    <a:pt x="1071678" y="530926"/>
                  </a:cubicBezTo>
                  <a:cubicBezTo>
                    <a:pt x="1070978" y="533026"/>
                    <a:pt x="1070278" y="535825"/>
                    <a:pt x="1069578" y="537924"/>
                  </a:cubicBezTo>
                  <a:cubicBezTo>
                    <a:pt x="1069578" y="537924"/>
                    <a:pt x="1068878" y="537924"/>
                    <a:pt x="1068878" y="537225"/>
                  </a:cubicBezTo>
                  <a:cubicBezTo>
                    <a:pt x="1068179" y="537225"/>
                    <a:pt x="1068179" y="537924"/>
                    <a:pt x="1067479" y="537924"/>
                  </a:cubicBezTo>
                  <a:cubicBezTo>
                    <a:pt x="1065379" y="537924"/>
                    <a:pt x="1063980" y="538624"/>
                    <a:pt x="1061880" y="538624"/>
                  </a:cubicBezTo>
                  <a:cubicBezTo>
                    <a:pt x="1059081" y="538624"/>
                    <a:pt x="1058381" y="539324"/>
                    <a:pt x="1060481" y="540724"/>
                  </a:cubicBezTo>
                  <a:cubicBezTo>
                    <a:pt x="1061181" y="540724"/>
                    <a:pt x="1062580" y="540724"/>
                    <a:pt x="1062580" y="540724"/>
                  </a:cubicBezTo>
                  <a:cubicBezTo>
                    <a:pt x="1063980" y="540024"/>
                    <a:pt x="1065379" y="538624"/>
                    <a:pt x="1067479" y="537924"/>
                  </a:cubicBezTo>
                  <a:cubicBezTo>
                    <a:pt x="1068179" y="537924"/>
                    <a:pt x="1068878" y="537924"/>
                    <a:pt x="1069578" y="537924"/>
                  </a:cubicBezTo>
                  <a:cubicBezTo>
                    <a:pt x="1069578" y="537924"/>
                    <a:pt x="1069578" y="537924"/>
                    <a:pt x="1069578" y="537924"/>
                  </a:cubicBezTo>
                  <a:cubicBezTo>
                    <a:pt x="1070978" y="538624"/>
                    <a:pt x="1071678" y="540024"/>
                    <a:pt x="1073077" y="540724"/>
                  </a:cubicBezTo>
                  <a:cubicBezTo>
                    <a:pt x="1075876" y="543523"/>
                    <a:pt x="1079375" y="544223"/>
                    <a:pt x="1082874" y="542823"/>
                  </a:cubicBezTo>
                  <a:cubicBezTo>
                    <a:pt x="1088473" y="540024"/>
                    <a:pt x="1094071" y="537225"/>
                    <a:pt x="1098970" y="534425"/>
                  </a:cubicBezTo>
                  <a:cubicBezTo>
                    <a:pt x="1103168" y="532326"/>
                    <a:pt x="1105268" y="528827"/>
                    <a:pt x="1105268" y="524628"/>
                  </a:cubicBezTo>
                  <a:cubicBezTo>
                    <a:pt x="1105968" y="520429"/>
                    <a:pt x="1106667" y="516231"/>
                    <a:pt x="1110866" y="514131"/>
                  </a:cubicBezTo>
                  <a:cubicBezTo>
                    <a:pt x="1111566" y="513432"/>
                    <a:pt x="1115065" y="514131"/>
                    <a:pt x="1115065" y="514831"/>
                  </a:cubicBezTo>
                  <a:cubicBezTo>
                    <a:pt x="1116464" y="516930"/>
                    <a:pt x="1117164" y="519730"/>
                    <a:pt x="1117164" y="521829"/>
                  </a:cubicBezTo>
                  <a:cubicBezTo>
                    <a:pt x="1117864" y="533026"/>
                    <a:pt x="1117164" y="544922"/>
                    <a:pt x="1114365" y="556119"/>
                  </a:cubicBezTo>
                  <a:cubicBezTo>
                    <a:pt x="1112266" y="562417"/>
                    <a:pt x="1112266" y="569415"/>
                    <a:pt x="1113665" y="575713"/>
                  </a:cubicBezTo>
                  <a:cubicBezTo>
                    <a:pt x="1113665" y="577113"/>
                    <a:pt x="1115765" y="578513"/>
                    <a:pt x="1117164" y="579212"/>
                  </a:cubicBezTo>
                  <a:cubicBezTo>
                    <a:pt x="1118564" y="579912"/>
                    <a:pt x="1121363" y="579212"/>
                    <a:pt x="1122063" y="578513"/>
                  </a:cubicBezTo>
                  <a:cubicBezTo>
                    <a:pt x="1129761" y="572914"/>
                    <a:pt x="1137458" y="566616"/>
                    <a:pt x="1145156" y="561018"/>
                  </a:cubicBezTo>
                  <a:cubicBezTo>
                    <a:pt x="1147255" y="559618"/>
                    <a:pt x="1150055" y="558918"/>
                    <a:pt x="1152154" y="557519"/>
                  </a:cubicBezTo>
                  <a:cubicBezTo>
                    <a:pt x="1152854" y="557519"/>
                    <a:pt x="1153554" y="557519"/>
                    <a:pt x="1154253" y="558218"/>
                  </a:cubicBezTo>
                  <a:cubicBezTo>
                    <a:pt x="1154953" y="558918"/>
                    <a:pt x="1155653" y="559618"/>
                    <a:pt x="1155653" y="560318"/>
                  </a:cubicBezTo>
                  <a:cubicBezTo>
                    <a:pt x="1154253" y="570115"/>
                    <a:pt x="1152154" y="579212"/>
                    <a:pt x="1145156" y="587610"/>
                  </a:cubicBezTo>
                  <a:cubicBezTo>
                    <a:pt x="1143756" y="589010"/>
                    <a:pt x="1146556" y="592509"/>
                    <a:pt x="1149355" y="592509"/>
                  </a:cubicBezTo>
                  <a:cubicBezTo>
                    <a:pt x="1152154" y="592509"/>
                    <a:pt x="1154953" y="592509"/>
                    <a:pt x="1157053" y="591109"/>
                  </a:cubicBezTo>
                  <a:cubicBezTo>
                    <a:pt x="1159852" y="589709"/>
                    <a:pt x="1163351" y="587610"/>
                    <a:pt x="1165450" y="584811"/>
                  </a:cubicBezTo>
                  <a:cubicBezTo>
                    <a:pt x="1171748" y="577813"/>
                    <a:pt x="1178746" y="577113"/>
                    <a:pt x="1187144" y="580612"/>
                  </a:cubicBezTo>
                  <a:cubicBezTo>
                    <a:pt x="1196941" y="584111"/>
                    <a:pt x="1204639" y="589010"/>
                    <a:pt x="1206038" y="599507"/>
                  </a:cubicBezTo>
                  <a:cubicBezTo>
                    <a:pt x="1211637" y="632397"/>
                    <a:pt x="1329902" y="715673"/>
                    <a:pt x="1336900" y="714273"/>
                  </a:cubicBezTo>
                  <a:cubicBezTo>
                    <a:pt x="1340399" y="713573"/>
                    <a:pt x="1343898" y="712174"/>
                    <a:pt x="1347397" y="711474"/>
                  </a:cubicBezTo>
                  <a:cubicBezTo>
                    <a:pt x="1350196" y="710774"/>
                    <a:pt x="1355095" y="712873"/>
                    <a:pt x="1356494" y="715673"/>
                  </a:cubicBezTo>
                  <a:cubicBezTo>
                    <a:pt x="1359294" y="719871"/>
                    <a:pt x="1361393" y="724070"/>
                    <a:pt x="1363492" y="728969"/>
                  </a:cubicBezTo>
                  <a:cubicBezTo>
                    <a:pt x="1366292" y="733867"/>
                    <a:pt x="1368391" y="739466"/>
                    <a:pt x="1371190" y="744364"/>
                  </a:cubicBezTo>
                  <a:cubicBezTo>
                    <a:pt x="1373290" y="748563"/>
                    <a:pt x="1373290" y="752062"/>
                    <a:pt x="1371190" y="756261"/>
                  </a:cubicBezTo>
                  <a:cubicBezTo>
                    <a:pt x="1369791" y="758360"/>
                    <a:pt x="1368391" y="761159"/>
                    <a:pt x="1371190" y="762559"/>
                  </a:cubicBezTo>
                  <a:cubicBezTo>
                    <a:pt x="1372590" y="763259"/>
                    <a:pt x="1376089" y="761159"/>
                    <a:pt x="1378188" y="759760"/>
                  </a:cubicBezTo>
                  <a:cubicBezTo>
                    <a:pt x="1380288" y="758360"/>
                    <a:pt x="1381687" y="755561"/>
                    <a:pt x="1382387" y="753462"/>
                  </a:cubicBezTo>
                  <a:cubicBezTo>
                    <a:pt x="1383087" y="745064"/>
                    <a:pt x="1385886" y="737366"/>
                    <a:pt x="1387985" y="729668"/>
                  </a:cubicBezTo>
                  <a:cubicBezTo>
                    <a:pt x="1389385" y="724070"/>
                    <a:pt x="1393584" y="721271"/>
                    <a:pt x="1399182" y="719871"/>
                  </a:cubicBezTo>
                  <a:cubicBezTo>
                    <a:pt x="1402681" y="718472"/>
                    <a:pt x="1406180" y="717072"/>
                    <a:pt x="1409679" y="717072"/>
                  </a:cubicBezTo>
                  <a:cubicBezTo>
                    <a:pt x="1416677" y="715673"/>
                    <a:pt x="1422975" y="713573"/>
                    <a:pt x="1429273" y="709374"/>
                  </a:cubicBezTo>
                  <a:cubicBezTo>
                    <a:pt x="1433472" y="706575"/>
                    <a:pt x="1439070" y="705875"/>
                    <a:pt x="1443969" y="703776"/>
                  </a:cubicBezTo>
                  <a:cubicBezTo>
                    <a:pt x="1444669" y="703776"/>
                    <a:pt x="1445369" y="702376"/>
                    <a:pt x="1445369" y="701677"/>
                  </a:cubicBezTo>
                  <a:cubicBezTo>
                    <a:pt x="1444669" y="700977"/>
                    <a:pt x="1442569" y="698877"/>
                    <a:pt x="1441870" y="699577"/>
                  </a:cubicBezTo>
                  <a:cubicBezTo>
                    <a:pt x="1436971" y="700977"/>
                    <a:pt x="1432072" y="703076"/>
                    <a:pt x="1426474" y="703776"/>
                  </a:cubicBezTo>
                  <a:cubicBezTo>
                    <a:pt x="1420876" y="705176"/>
                    <a:pt x="1415977" y="705176"/>
                    <a:pt x="1410379" y="705875"/>
                  </a:cubicBezTo>
                  <a:cubicBezTo>
                    <a:pt x="1408979" y="705875"/>
                    <a:pt x="1407580" y="707975"/>
                    <a:pt x="1406180" y="708675"/>
                  </a:cubicBezTo>
                  <a:cubicBezTo>
                    <a:pt x="1403381" y="710074"/>
                    <a:pt x="1400582" y="709374"/>
                    <a:pt x="1398482" y="707975"/>
                  </a:cubicBezTo>
                  <a:cubicBezTo>
                    <a:pt x="1394284" y="705176"/>
                    <a:pt x="1392884" y="700277"/>
                    <a:pt x="1394284" y="697478"/>
                  </a:cubicBezTo>
                  <a:cubicBezTo>
                    <a:pt x="1396383" y="692579"/>
                    <a:pt x="1400582" y="688381"/>
                    <a:pt x="1405480" y="687681"/>
                  </a:cubicBezTo>
                  <a:cubicBezTo>
                    <a:pt x="1418077" y="686981"/>
                    <a:pt x="1430673" y="685581"/>
                    <a:pt x="1443269" y="683482"/>
                  </a:cubicBezTo>
                  <a:cubicBezTo>
                    <a:pt x="1448868" y="682782"/>
                    <a:pt x="1455865" y="688381"/>
                    <a:pt x="1456565" y="693979"/>
                  </a:cubicBezTo>
                  <a:cubicBezTo>
                    <a:pt x="1456565" y="696778"/>
                    <a:pt x="1457265" y="698877"/>
                    <a:pt x="1456565" y="700977"/>
                  </a:cubicBezTo>
                  <a:cubicBezTo>
                    <a:pt x="1455166" y="709374"/>
                    <a:pt x="1460064" y="717072"/>
                    <a:pt x="1462164" y="724770"/>
                  </a:cubicBezTo>
                  <a:cubicBezTo>
                    <a:pt x="1463563" y="728269"/>
                    <a:pt x="1466362" y="730368"/>
                    <a:pt x="1469861" y="731068"/>
                  </a:cubicBezTo>
                  <a:cubicBezTo>
                    <a:pt x="1478259" y="733167"/>
                    <a:pt x="1484557" y="735967"/>
                    <a:pt x="1488756" y="743664"/>
                  </a:cubicBezTo>
                  <a:cubicBezTo>
                    <a:pt x="1491555" y="749263"/>
                    <a:pt x="1497153" y="752062"/>
                    <a:pt x="1502752" y="754861"/>
                  </a:cubicBezTo>
                  <a:cubicBezTo>
                    <a:pt x="1506251" y="756261"/>
                    <a:pt x="1509750" y="756961"/>
                    <a:pt x="1513249" y="756261"/>
                  </a:cubicBezTo>
                  <a:cubicBezTo>
                    <a:pt x="1516048" y="755561"/>
                    <a:pt x="1518847" y="755561"/>
                    <a:pt x="1520946" y="754161"/>
                  </a:cubicBezTo>
                  <a:cubicBezTo>
                    <a:pt x="1527245" y="751362"/>
                    <a:pt x="1533543" y="752762"/>
                    <a:pt x="1539141" y="754861"/>
                  </a:cubicBezTo>
                  <a:cubicBezTo>
                    <a:pt x="1542640" y="756261"/>
                    <a:pt x="1545439" y="757660"/>
                    <a:pt x="1548938" y="759060"/>
                  </a:cubicBezTo>
                  <a:cubicBezTo>
                    <a:pt x="1552437" y="760460"/>
                    <a:pt x="1555936" y="760460"/>
                    <a:pt x="1559435" y="759060"/>
                  </a:cubicBezTo>
                  <a:cubicBezTo>
                    <a:pt x="1562235" y="757660"/>
                    <a:pt x="1562235" y="754861"/>
                    <a:pt x="1562235" y="752762"/>
                  </a:cubicBezTo>
                  <a:cubicBezTo>
                    <a:pt x="1562235" y="749963"/>
                    <a:pt x="1564334" y="748563"/>
                    <a:pt x="1565734" y="746464"/>
                  </a:cubicBezTo>
                  <a:cubicBezTo>
                    <a:pt x="1568533" y="744364"/>
                    <a:pt x="1571332" y="742265"/>
                    <a:pt x="1572731" y="739466"/>
                  </a:cubicBezTo>
                  <a:cubicBezTo>
                    <a:pt x="1574831" y="734567"/>
                    <a:pt x="1579030" y="734567"/>
                    <a:pt x="1583228" y="734567"/>
                  </a:cubicBezTo>
                  <a:cubicBezTo>
                    <a:pt x="1587427" y="734567"/>
                    <a:pt x="1591626" y="733167"/>
                    <a:pt x="1596525" y="732468"/>
                  </a:cubicBezTo>
                  <a:cubicBezTo>
                    <a:pt x="1596525" y="732468"/>
                    <a:pt x="1595825" y="731768"/>
                    <a:pt x="1595825" y="731768"/>
                  </a:cubicBezTo>
                  <a:lnTo>
                    <a:pt x="1596525" y="732468"/>
                  </a:lnTo>
                  <a:cubicBezTo>
                    <a:pt x="1591626" y="721971"/>
                    <a:pt x="1581829" y="716372"/>
                    <a:pt x="1572032" y="710774"/>
                  </a:cubicBezTo>
                  <a:cubicBezTo>
                    <a:pt x="1569932" y="709374"/>
                    <a:pt x="1570632" y="705875"/>
                    <a:pt x="1572032" y="703776"/>
                  </a:cubicBezTo>
                  <a:cubicBezTo>
                    <a:pt x="1572731" y="703076"/>
                    <a:pt x="1573431" y="702376"/>
                    <a:pt x="1574131" y="702376"/>
                  </a:cubicBezTo>
                  <a:cubicBezTo>
                    <a:pt x="1575531" y="701677"/>
                    <a:pt x="1576930" y="700277"/>
                    <a:pt x="1579030" y="699577"/>
                  </a:cubicBezTo>
                  <a:cubicBezTo>
                    <a:pt x="1591626" y="698178"/>
                    <a:pt x="1600023" y="691180"/>
                    <a:pt x="1607021" y="682082"/>
                  </a:cubicBezTo>
                  <a:cubicBezTo>
                    <a:pt x="1609821" y="678583"/>
                    <a:pt x="1613320" y="676484"/>
                    <a:pt x="1616819" y="673685"/>
                  </a:cubicBezTo>
                  <a:cubicBezTo>
                    <a:pt x="1618218" y="672285"/>
                    <a:pt x="1623117" y="672985"/>
                    <a:pt x="1624516" y="674385"/>
                  </a:cubicBezTo>
                  <a:cubicBezTo>
                    <a:pt x="1625216" y="675784"/>
                    <a:pt x="1626616" y="677184"/>
                    <a:pt x="1627315" y="678583"/>
                  </a:cubicBezTo>
                  <a:cubicBezTo>
                    <a:pt x="1631514" y="689780"/>
                    <a:pt x="1640612" y="693279"/>
                    <a:pt x="1652508" y="692579"/>
                  </a:cubicBezTo>
                  <a:cubicBezTo>
                    <a:pt x="1653908" y="692579"/>
                    <a:pt x="1655307" y="692579"/>
                    <a:pt x="1656707" y="692579"/>
                  </a:cubicBezTo>
                  <a:cubicBezTo>
                    <a:pt x="1656007" y="698178"/>
                    <a:pt x="1656007" y="703076"/>
                    <a:pt x="1647610" y="704476"/>
                  </a:cubicBezTo>
                  <a:cubicBezTo>
                    <a:pt x="1641311" y="705176"/>
                    <a:pt x="1641311" y="705875"/>
                    <a:pt x="1642011" y="710774"/>
                  </a:cubicBezTo>
                  <a:cubicBezTo>
                    <a:pt x="1642011" y="716372"/>
                    <a:pt x="1642711" y="721971"/>
                    <a:pt x="1642711" y="727569"/>
                  </a:cubicBezTo>
                  <a:cubicBezTo>
                    <a:pt x="1642711" y="728969"/>
                    <a:pt x="1641311" y="731068"/>
                    <a:pt x="1640612" y="731768"/>
                  </a:cubicBezTo>
                  <a:cubicBezTo>
                    <a:pt x="1635013" y="734567"/>
                    <a:pt x="1629415" y="736666"/>
                    <a:pt x="1623117" y="738766"/>
                  </a:cubicBezTo>
                  <a:cubicBezTo>
                    <a:pt x="1619618" y="740165"/>
                    <a:pt x="1616119" y="739466"/>
                    <a:pt x="1612620" y="738766"/>
                  </a:cubicBezTo>
                  <a:cubicBezTo>
                    <a:pt x="1609121" y="738066"/>
                    <a:pt x="1605622" y="737366"/>
                    <a:pt x="1602123" y="736666"/>
                  </a:cubicBezTo>
                  <a:lnTo>
                    <a:pt x="1602823" y="737366"/>
                  </a:lnTo>
                  <a:cubicBezTo>
                    <a:pt x="1602823" y="737366"/>
                    <a:pt x="1602123" y="736666"/>
                    <a:pt x="1602123" y="736666"/>
                  </a:cubicBezTo>
                  <a:lnTo>
                    <a:pt x="1602123" y="736666"/>
                  </a:lnTo>
                  <a:cubicBezTo>
                    <a:pt x="1601423" y="735967"/>
                    <a:pt x="1600723" y="735267"/>
                    <a:pt x="1600023" y="734567"/>
                  </a:cubicBezTo>
                  <a:cubicBezTo>
                    <a:pt x="1600723" y="735267"/>
                    <a:pt x="1601423" y="735967"/>
                    <a:pt x="1602123" y="736666"/>
                  </a:cubicBezTo>
                  <a:cubicBezTo>
                    <a:pt x="1602823" y="743664"/>
                    <a:pt x="1605622" y="749263"/>
                    <a:pt x="1614719" y="749963"/>
                  </a:cubicBezTo>
                  <a:cubicBezTo>
                    <a:pt x="1616819" y="749963"/>
                    <a:pt x="1618218" y="754161"/>
                    <a:pt x="1617518" y="755561"/>
                  </a:cubicBezTo>
                  <a:cubicBezTo>
                    <a:pt x="1612620" y="761159"/>
                    <a:pt x="1607721" y="767458"/>
                    <a:pt x="1602823" y="773056"/>
                  </a:cubicBezTo>
                  <a:cubicBezTo>
                    <a:pt x="1599324" y="777255"/>
                    <a:pt x="1599324" y="779354"/>
                    <a:pt x="1602123" y="784253"/>
                  </a:cubicBezTo>
                  <a:cubicBezTo>
                    <a:pt x="1604222" y="787052"/>
                    <a:pt x="1606322" y="789851"/>
                    <a:pt x="1608421" y="792650"/>
                  </a:cubicBezTo>
                  <a:cubicBezTo>
                    <a:pt x="1609121" y="793350"/>
                    <a:pt x="1609821" y="794050"/>
                    <a:pt x="1610520" y="794050"/>
                  </a:cubicBezTo>
                  <a:cubicBezTo>
                    <a:pt x="1611220" y="792650"/>
                    <a:pt x="1612620" y="791950"/>
                    <a:pt x="1612620" y="790551"/>
                  </a:cubicBezTo>
                  <a:cubicBezTo>
                    <a:pt x="1614019" y="784952"/>
                    <a:pt x="1614019" y="779354"/>
                    <a:pt x="1616119" y="773756"/>
                  </a:cubicBezTo>
                  <a:cubicBezTo>
                    <a:pt x="1618218" y="766058"/>
                    <a:pt x="1622417" y="759760"/>
                    <a:pt x="1632214" y="759760"/>
                  </a:cubicBezTo>
                  <a:cubicBezTo>
                    <a:pt x="1639912" y="759760"/>
                    <a:pt x="1646210" y="756261"/>
                    <a:pt x="1651808" y="752062"/>
                  </a:cubicBezTo>
                  <a:cubicBezTo>
                    <a:pt x="1656707" y="748563"/>
                    <a:pt x="1661605" y="744364"/>
                    <a:pt x="1665804" y="740165"/>
                  </a:cubicBezTo>
                  <a:cubicBezTo>
                    <a:pt x="1668603" y="738066"/>
                    <a:pt x="1668603" y="734567"/>
                    <a:pt x="1667904" y="731068"/>
                  </a:cubicBezTo>
                  <a:cubicBezTo>
                    <a:pt x="1667904" y="731068"/>
                    <a:pt x="1668603" y="731068"/>
                    <a:pt x="1668603" y="731068"/>
                  </a:cubicBezTo>
                  <a:lnTo>
                    <a:pt x="1670003" y="729668"/>
                  </a:lnTo>
                  <a:lnTo>
                    <a:pt x="1667904" y="730368"/>
                  </a:lnTo>
                  <a:cubicBezTo>
                    <a:pt x="1667904" y="730368"/>
                    <a:pt x="1667904" y="730368"/>
                    <a:pt x="1667904" y="731068"/>
                  </a:cubicBezTo>
                  <a:cubicBezTo>
                    <a:pt x="1666504" y="731068"/>
                    <a:pt x="1664405" y="730368"/>
                    <a:pt x="1663005" y="729668"/>
                  </a:cubicBezTo>
                  <a:cubicBezTo>
                    <a:pt x="1658806" y="727569"/>
                    <a:pt x="1657407" y="724770"/>
                    <a:pt x="1659506" y="721971"/>
                  </a:cubicBezTo>
                  <a:cubicBezTo>
                    <a:pt x="1663005" y="717772"/>
                    <a:pt x="1666504" y="712873"/>
                    <a:pt x="1670703" y="708675"/>
                  </a:cubicBezTo>
                  <a:cubicBezTo>
                    <a:pt x="1672102" y="707275"/>
                    <a:pt x="1675601" y="706575"/>
                    <a:pt x="1677701" y="706575"/>
                  </a:cubicBezTo>
                  <a:cubicBezTo>
                    <a:pt x="1679800" y="706575"/>
                    <a:pt x="1681200" y="705875"/>
                    <a:pt x="1681200" y="704476"/>
                  </a:cubicBezTo>
                  <a:cubicBezTo>
                    <a:pt x="1681200" y="703776"/>
                    <a:pt x="1680500" y="703076"/>
                    <a:pt x="1679800" y="703076"/>
                  </a:cubicBezTo>
                  <a:cubicBezTo>
                    <a:pt x="1674902" y="699577"/>
                    <a:pt x="1669303" y="696778"/>
                    <a:pt x="1664405" y="693979"/>
                  </a:cubicBezTo>
                  <a:cubicBezTo>
                    <a:pt x="1662305" y="692579"/>
                    <a:pt x="1660206" y="692579"/>
                    <a:pt x="1657407" y="691879"/>
                  </a:cubicBezTo>
                  <a:cubicBezTo>
                    <a:pt x="1656007" y="689080"/>
                    <a:pt x="1655307" y="686281"/>
                    <a:pt x="1653208" y="684182"/>
                  </a:cubicBezTo>
                  <a:cubicBezTo>
                    <a:pt x="1649009" y="679283"/>
                    <a:pt x="1648309" y="674385"/>
                    <a:pt x="1647610" y="668086"/>
                  </a:cubicBezTo>
                  <a:cubicBezTo>
                    <a:pt x="1646910" y="661788"/>
                    <a:pt x="1648309" y="656890"/>
                    <a:pt x="1652508" y="651991"/>
                  </a:cubicBezTo>
                  <a:cubicBezTo>
                    <a:pt x="1653908" y="650592"/>
                    <a:pt x="1654607" y="649192"/>
                    <a:pt x="1656007" y="648492"/>
                  </a:cubicBezTo>
                  <a:cubicBezTo>
                    <a:pt x="1660206" y="644993"/>
                    <a:pt x="1660906" y="640794"/>
                    <a:pt x="1662305" y="635896"/>
                  </a:cubicBezTo>
                  <a:cubicBezTo>
                    <a:pt x="1664405" y="623300"/>
                    <a:pt x="1671403" y="612803"/>
                    <a:pt x="1683299" y="606505"/>
                  </a:cubicBezTo>
                  <a:cubicBezTo>
                    <a:pt x="1686798" y="604405"/>
                    <a:pt x="1690997" y="604405"/>
                    <a:pt x="1695196" y="603006"/>
                  </a:cubicBezTo>
                  <a:cubicBezTo>
                    <a:pt x="1695196" y="603006"/>
                    <a:pt x="1695196" y="603006"/>
                    <a:pt x="1695196" y="603705"/>
                  </a:cubicBezTo>
                  <a:cubicBezTo>
                    <a:pt x="1695196" y="603705"/>
                    <a:pt x="1695895" y="603705"/>
                    <a:pt x="1695895" y="604405"/>
                  </a:cubicBezTo>
                  <a:cubicBezTo>
                    <a:pt x="1695895" y="605105"/>
                    <a:pt x="1696595" y="605805"/>
                    <a:pt x="1697295" y="605105"/>
                  </a:cubicBezTo>
                  <a:cubicBezTo>
                    <a:pt x="1697295" y="605105"/>
                    <a:pt x="1696595" y="604405"/>
                    <a:pt x="1695895" y="604405"/>
                  </a:cubicBezTo>
                  <a:cubicBezTo>
                    <a:pt x="1695895" y="604405"/>
                    <a:pt x="1695895" y="603705"/>
                    <a:pt x="1695895" y="603705"/>
                  </a:cubicBezTo>
                  <a:cubicBezTo>
                    <a:pt x="1695895" y="603705"/>
                    <a:pt x="1695196" y="603705"/>
                    <a:pt x="1695196" y="603705"/>
                  </a:cubicBezTo>
                  <a:cubicBezTo>
                    <a:pt x="1695196" y="599507"/>
                    <a:pt x="1694496" y="596008"/>
                    <a:pt x="1698695" y="593208"/>
                  </a:cubicBezTo>
                  <a:cubicBezTo>
                    <a:pt x="1703593" y="589709"/>
                    <a:pt x="1709192" y="586210"/>
                    <a:pt x="1714090" y="583411"/>
                  </a:cubicBezTo>
                  <a:cubicBezTo>
                    <a:pt x="1716190" y="582012"/>
                    <a:pt x="1717589" y="580612"/>
                    <a:pt x="1718989" y="577813"/>
                  </a:cubicBezTo>
                  <a:cubicBezTo>
                    <a:pt x="1732985" y="542123"/>
                    <a:pt x="1743482" y="470044"/>
                    <a:pt x="1802264" y="480541"/>
                  </a:cubicBezTo>
                  <a:cubicBezTo>
                    <a:pt x="1805763" y="481241"/>
                    <a:pt x="1809262" y="481941"/>
                    <a:pt x="1812062" y="484040"/>
                  </a:cubicBezTo>
                  <a:cubicBezTo>
                    <a:pt x="1820459" y="490338"/>
                    <a:pt x="1829556" y="495237"/>
                    <a:pt x="1840753" y="495937"/>
                  </a:cubicBezTo>
                  <a:cubicBezTo>
                    <a:pt x="1841453" y="495937"/>
                    <a:pt x="1842153" y="496636"/>
                    <a:pt x="1842853" y="496636"/>
                  </a:cubicBezTo>
                  <a:cubicBezTo>
                    <a:pt x="1847051" y="498036"/>
                    <a:pt x="1849850" y="505734"/>
                    <a:pt x="1847051" y="509233"/>
                  </a:cubicBezTo>
                  <a:cubicBezTo>
                    <a:pt x="1844952" y="512032"/>
                    <a:pt x="1842853" y="514831"/>
                    <a:pt x="1840753" y="516930"/>
                  </a:cubicBezTo>
                  <a:cubicBezTo>
                    <a:pt x="1828157" y="528127"/>
                    <a:pt x="1816260" y="538624"/>
                    <a:pt x="1803664" y="549121"/>
                  </a:cubicBezTo>
                  <a:cubicBezTo>
                    <a:pt x="1800865" y="551220"/>
                    <a:pt x="1798066" y="553320"/>
                    <a:pt x="1795267" y="555419"/>
                  </a:cubicBezTo>
                  <a:cubicBezTo>
                    <a:pt x="1790368" y="558218"/>
                    <a:pt x="1785469" y="559618"/>
                    <a:pt x="1779871" y="556819"/>
                  </a:cubicBezTo>
                  <a:cubicBezTo>
                    <a:pt x="1775672" y="554719"/>
                    <a:pt x="1772173" y="553320"/>
                    <a:pt x="1767975" y="551920"/>
                  </a:cubicBezTo>
                  <a:cubicBezTo>
                    <a:pt x="1767275" y="551920"/>
                    <a:pt x="1764476" y="553320"/>
                    <a:pt x="1763776" y="554020"/>
                  </a:cubicBezTo>
                  <a:cubicBezTo>
                    <a:pt x="1762376" y="555419"/>
                    <a:pt x="1761676" y="556819"/>
                    <a:pt x="1761676" y="558218"/>
                  </a:cubicBezTo>
                  <a:cubicBezTo>
                    <a:pt x="1760977" y="563117"/>
                    <a:pt x="1758877" y="567316"/>
                    <a:pt x="1753979" y="570815"/>
                  </a:cubicBezTo>
                  <a:cubicBezTo>
                    <a:pt x="1747680" y="575014"/>
                    <a:pt x="1741382" y="579912"/>
                    <a:pt x="1734384" y="584111"/>
                  </a:cubicBezTo>
                  <a:cubicBezTo>
                    <a:pt x="1730885" y="586210"/>
                    <a:pt x="1728786" y="589010"/>
                    <a:pt x="1730885" y="591809"/>
                  </a:cubicBezTo>
                  <a:cubicBezTo>
                    <a:pt x="1735784" y="600906"/>
                    <a:pt x="1734384" y="611403"/>
                    <a:pt x="1737883" y="620500"/>
                  </a:cubicBezTo>
                  <a:cubicBezTo>
                    <a:pt x="1738583" y="622600"/>
                    <a:pt x="1738583" y="625399"/>
                    <a:pt x="1737883" y="627498"/>
                  </a:cubicBezTo>
                  <a:cubicBezTo>
                    <a:pt x="1730885" y="642894"/>
                    <a:pt x="1733685" y="658289"/>
                    <a:pt x="1737883" y="672985"/>
                  </a:cubicBezTo>
                  <a:cubicBezTo>
                    <a:pt x="1739283" y="677184"/>
                    <a:pt x="1737184" y="678583"/>
                    <a:pt x="1730885" y="680683"/>
                  </a:cubicBezTo>
                  <a:cubicBezTo>
                    <a:pt x="1729486" y="681383"/>
                    <a:pt x="1727386" y="681383"/>
                    <a:pt x="1725987" y="682082"/>
                  </a:cubicBezTo>
                  <a:cubicBezTo>
                    <a:pt x="1721088" y="686981"/>
                    <a:pt x="1716190" y="691180"/>
                    <a:pt x="1711291" y="696078"/>
                  </a:cubicBezTo>
                  <a:cubicBezTo>
                    <a:pt x="1709891" y="697478"/>
                    <a:pt x="1710591" y="698877"/>
                    <a:pt x="1712691" y="700277"/>
                  </a:cubicBezTo>
                  <a:cubicBezTo>
                    <a:pt x="1716190" y="703076"/>
                    <a:pt x="1719689" y="705176"/>
                    <a:pt x="1724587" y="705176"/>
                  </a:cubicBezTo>
                  <a:cubicBezTo>
                    <a:pt x="1730186" y="705875"/>
                    <a:pt x="1734384" y="709374"/>
                    <a:pt x="1738583" y="712174"/>
                  </a:cubicBezTo>
                  <a:cubicBezTo>
                    <a:pt x="1742782" y="714973"/>
                    <a:pt x="1742082" y="719871"/>
                    <a:pt x="1737184" y="721971"/>
                  </a:cubicBezTo>
                  <a:cubicBezTo>
                    <a:pt x="1733685" y="723370"/>
                    <a:pt x="1730186" y="723370"/>
                    <a:pt x="1730186" y="728269"/>
                  </a:cubicBezTo>
                  <a:cubicBezTo>
                    <a:pt x="1730885" y="736666"/>
                    <a:pt x="1728786" y="744364"/>
                    <a:pt x="1725287" y="752062"/>
                  </a:cubicBezTo>
                  <a:cubicBezTo>
                    <a:pt x="1724587" y="754161"/>
                    <a:pt x="1725987" y="754861"/>
                    <a:pt x="1728086" y="754861"/>
                  </a:cubicBezTo>
                  <a:cubicBezTo>
                    <a:pt x="1728786" y="754861"/>
                    <a:pt x="1730186" y="754161"/>
                    <a:pt x="1730186" y="754161"/>
                  </a:cubicBezTo>
                  <a:cubicBezTo>
                    <a:pt x="1733685" y="751362"/>
                    <a:pt x="1737184" y="748563"/>
                    <a:pt x="1738583" y="744364"/>
                  </a:cubicBezTo>
                  <a:cubicBezTo>
                    <a:pt x="1740683" y="737366"/>
                    <a:pt x="1746981" y="731768"/>
                    <a:pt x="1751879" y="726169"/>
                  </a:cubicBezTo>
                  <a:cubicBezTo>
                    <a:pt x="1753979" y="724070"/>
                    <a:pt x="1758177" y="724070"/>
                    <a:pt x="1758877" y="726169"/>
                  </a:cubicBezTo>
                  <a:cubicBezTo>
                    <a:pt x="1764476" y="735967"/>
                    <a:pt x="1768674" y="745764"/>
                    <a:pt x="1767275" y="756261"/>
                  </a:cubicBezTo>
                  <a:cubicBezTo>
                    <a:pt x="1766575" y="759760"/>
                    <a:pt x="1765875" y="762559"/>
                    <a:pt x="1763076" y="764658"/>
                  </a:cubicBezTo>
                  <a:cubicBezTo>
                    <a:pt x="1754678" y="770957"/>
                    <a:pt x="1752579" y="779354"/>
                    <a:pt x="1753979" y="789151"/>
                  </a:cubicBezTo>
                  <a:cubicBezTo>
                    <a:pt x="1754678" y="794050"/>
                    <a:pt x="1755378" y="798948"/>
                    <a:pt x="1757478" y="803847"/>
                  </a:cubicBezTo>
                  <a:cubicBezTo>
                    <a:pt x="1758177" y="805946"/>
                    <a:pt x="1760977" y="807346"/>
                    <a:pt x="1763076" y="808745"/>
                  </a:cubicBezTo>
                  <a:cubicBezTo>
                    <a:pt x="1765875" y="810145"/>
                    <a:pt x="1770774" y="808046"/>
                    <a:pt x="1772873" y="805946"/>
                  </a:cubicBezTo>
                  <a:cubicBezTo>
                    <a:pt x="1774972" y="803147"/>
                    <a:pt x="1776372" y="800348"/>
                    <a:pt x="1774972" y="796849"/>
                  </a:cubicBezTo>
                  <a:cubicBezTo>
                    <a:pt x="1773573" y="793350"/>
                    <a:pt x="1773573" y="790551"/>
                    <a:pt x="1774273" y="787052"/>
                  </a:cubicBezTo>
                  <a:cubicBezTo>
                    <a:pt x="1775672" y="781453"/>
                    <a:pt x="1778471" y="777255"/>
                    <a:pt x="1781970" y="777955"/>
                  </a:cubicBezTo>
                  <a:cubicBezTo>
                    <a:pt x="1785469" y="778654"/>
                    <a:pt x="1786869" y="782153"/>
                    <a:pt x="1788269" y="784253"/>
                  </a:cubicBezTo>
                  <a:cubicBezTo>
                    <a:pt x="1788269" y="784253"/>
                    <a:pt x="1788269" y="784253"/>
                    <a:pt x="1788269" y="784253"/>
                  </a:cubicBezTo>
                  <a:cubicBezTo>
                    <a:pt x="1788269" y="784952"/>
                    <a:pt x="1788269" y="785652"/>
                    <a:pt x="1787569" y="785652"/>
                  </a:cubicBezTo>
                  <a:cubicBezTo>
                    <a:pt x="1788269" y="784952"/>
                    <a:pt x="1788269" y="784952"/>
                    <a:pt x="1788968" y="784253"/>
                  </a:cubicBezTo>
                  <a:cubicBezTo>
                    <a:pt x="1788968" y="784253"/>
                    <a:pt x="1788968" y="783553"/>
                    <a:pt x="1788968" y="783553"/>
                  </a:cubicBezTo>
                  <a:cubicBezTo>
                    <a:pt x="1792467" y="783553"/>
                    <a:pt x="1795966" y="782153"/>
                    <a:pt x="1798066" y="779354"/>
                  </a:cubicBezTo>
                  <a:cubicBezTo>
                    <a:pt x="1800865" y="775855"/>
                    <a:pt x="1802964" y="772356"/>
                    <a:pt x="1804364" y="768857"/>
                  </a:cubicBezTo>
                  <a:cubicBezTo>
                    <a:pt x="1807163" y="762559"/>
                    <a:pt x="1810662" y="756961"/>
                    <a:pt x="1819060" y="756261"/>
                  </a:cubicBezTo>
                  <a:cubicBezTo>
                    <a:pt x="1821859" y="753462"/>
                    <a:pt x="1825358" y="750662"/>
                    <a:pt x="1828157" y="747863"/>
                  </a:cubicBezTo>
                  <a:cubicBezTo>
                    <a:pt x="1829556" y="746464"/>
                    <a:pt x="1829556" y="745064"/>
                    <a:pt x="1828857" y="743664"/>
                  </a:cubicBezTo>
                  <a:cubicBezTo>
                    <a:pt x="1826057" y="735967"/>
                    <a:pt x="1831656" y="729668"/>
                    <a:pt x="1833055" y="722670"/>
                  </a:cubicBezTo>
                  <a:cubicBezTo>
                    <a:pt x="1835155" y="715673"/>
                    <a:pt x="1840053" y="711474"/>
                    <a:pt x="1848451" y="712174"/>
                  </a:cubicBezTo>
                  <a:cubicBezTo>
                    <a:pt x="1849850" y="712174"/>
                    <a:pt x="1851950" y="711474"/>
                    <a:pt x="1853349" y="710774"/>
                  </a:cubicBezTo>
                  <a:lnTo>
                    <a:pt x="1852650" y="710074"/>
                  </a:lnTo>
                  <a:cubicBezTo>
                    <a:pt x="1852650" y="710074"/>
                    <a:pt x="1853349" y="710074"/>
                    <a:pt x="1853349" y="710074"/>
                  </a:cubicBezTo>
                  <a:cubicBezTo>
                    <a:pt x="1852650" y="705176"/>
                    <a:pt x="1849850" y="701677"/>
                    <a:pt x="1843552" y="703076"/>
                  </a:cubicBezTo>
                  <a:cubicBezTo>
                    <a:pt x="1835855" y="704476"/>
                    <a:pt x="1830956" y="700277"/>
                    <a:pt x="1826757" y="696078"/>
                  </a:cubicBezTo>
                  <a:cubicBezTo>
                    <a:pt x="1825358" y="691879"/>
                    <a:pt x="1823258" y="688381"/>
                    <a:pt x="1818360" y="687681"/>
                  </a:cubicBezTo>
                  <a:cubicBezTo>
                    <a:pt x="1815561" y="686981"/>
                    <a:pt x="1812761" y="686981"/>
                    <a:pt x="1809962" y="686281"/>
                  </a:cubicBezTo>
                  <a:cubicBezTo>
                    <a:pt x="1805763" y="685581"/>
                    <a:pt x="1800865" y="686281"/>
                    <a:pt x="1797366" y="682082"/>
                  </a:cubicBezTo>
                  <a:cubicBezTo>
                    <a:pt x="1793867" y="677884"/>
                    <a:pt x="1788968" y="673685"/>
                    <a:pt x="1788269" y="667387"/>
                  </a:cubicBezTo>
                  <a:cubicBezTo>
                    <a:pt x="1787569" y="663188"/>
                    <a:pt x="1787569" y="658989"/>
                    <a:pt x="1787569" y="655490"/>
                  </a:cubicBezTo>
                  <a:cubicBezTo>
                    <a:pt x="1788269" y="648492"/>
                    <a:pt x="1796666" y="643594"/>
                    <a:pt x="1803664" y="647093"/>
                  </a:cubicBezTo>
                  <a:cubicBezTo>
                    <a:pt x="1808563" y="649192"/>
                    <a:pt x="1812761" y="651991"/>
                    <a:pt x="1817660" y="654091"/>
                  </a:cubicBezTo>
                  <a:cubicBezTo>
                    <a:pt x="1819060" y="654790"/>
                    <a:pt x="1821159" y="653391"/>
                    <a:pt x="1822559" y="652691"/>
                  </a:cubicBezTo>
                  <a:cubicBezTo>
                    <a:pt x="1823258" y="651991"/>
                    <a:pt x="1823258" y="649192"/>
                    <a:pt x="1822559" y="648492"/>
                  </a:cubicBezTo>
                  <a:cubicBezTo>
                    <a:pt x="1821159" y="646393"/>
                    <a:pt x="1819060" y="644293"/>
                    <a:pt x="1816960" y="643594"/>
                  </a:cubicBezTo>
                  <a:cubicBezTo>
                    <a:pt x="1810662" y="640794"/>
                    <a:pt x="1803664" y="638695"/>
                    <a:pt x="1796666" y="635896"/>
                  </a:cubicBezTo>
                  <a:cubicBezTo>
                    <a:pt x="1789668" y="633097"/>
                    <a:pt x="1786869" y="627498"/>
                    <a:pt x="1789668" y="621900"/>
                  </a:cubicBezTo>
                  <a:cubicBezTo>
                    <a:pt x="1795966" y="611403"/>
                    <a:pt x="1798765" y="598807"/>
                    <a:pt x="1809262" y="590409"/>
                  </a:cubicBezTo>
                  <a:cubicBezTo>
                    <a:pt x="1812062" y="588310"/>
                    <a:pt x="1812761" y="584811"/>
                    <a:pt x="1814161" y="582012"/>
                  </a:cubicBezTo>
                  <a:cubicBezTo>
                    <a:pt x="1815561" y="579212"/>
                    <a:pt x="1817660" y="576413"/>
                    <a:pt x="1819759" y="573614"/>
                  </a:cubicBezTo>
                  <a:cubicBezTo>
                    <a:pt x="1820459" y="572214"/>
                    <a:pt x="1821859" y="570815"/>
                    <a:pt x="1823258" y="570115"/>
                  </a:cubicBezTo>
                  <a:cubicBezTo>
                    <a:pt x="1835155" y="563817"/>
                    <a:pt x="1840753" y="551220"/>
                    <a:pt x="1851250" y="543523"/>
                  </a:cubicBezTo>
                  <a:cubicBezTo>
                    <a:pt x="1858248" y="538624"/>
                    <a:pt x="1865246" y="533026"/>
                    <a:pt x="1872944" y="528827"/>
                  </a:cubicBezTo>
                  <a:cubicBezTo>
                    <a:pt x="1889039" y="519730"/>
                    <a:pt x="1906534" y="516930"/>
                    <a:pt x="1924729" y="523928"/>
                  </a:cubicBezTo>
                  <a:cubicBezTo>
                    <a:pt x="1927528" y="525328"/>
                    <a:pt x="1930327" y="528127"/>
                    <a:pt x="1932427" y="530227"/>
                  </a:cubicBezTo>
                  <a:cubicBezTo>
                    <a:pt x="1933126" y="530926"/>
                    <a:pt x="1933126" y="533026"/>
                    <a:pt x="1932427" y="534425"/>
                  </a:cubicBezTo>
                  <a:cubicBezTo>
                    <a:pt x="1931727" y="535825"/>
                    <a:pt x="1930327" y="537225"/>
                    <a:pt x="1928928" y="537924"/>
                  </a:cubicBezTo>
                  <a:cubicBezTo>
                    <a:pt x="1914232" y="543523"/>
                    <a:pt x="1902335" y="551920"/>
                    <a:pt x="1892538" y="563117"/>
                  </a:cubicBezTo>
                  <a:cubicBezTo>
                    <a:pt x="1890439" y="565916"/>
                    <a:pt x="1886940" y="567316"/>
                    <a:pt x="1884840" y="570115"/>
                  </a:cubicBezTo>
                  <a:cubicBezTo>
                    <a:pt x="1881341" y="572914"/>
                    <a:pt x="1879242" y="577113"/>
                    <a:pt x="1879942" y="581312"/>
                  </a:cubicBezTo>
                  <a:cubicBezTo>
                    <a:pt x="1880642" y="588310"/>
                    <a:pt x="1879242" y="593908"/>
                    <a:pt x="1874343" y="599507"/>
                  </a:cubicBezTo>
                  <a:cubicBezTo>
                    <a:pt x="1872244" y="602306"/>
                    <a:pt x="1870844" y="605105"/>
                    <a:pt x="1869445" y="607904"/>
                  </a:cubicBezTo>
                  <a:cubicBezTo>
                    <a:pt x="1868745" y="608604"/>
                    <a:pt x="1868745" y="609304"/>
                    <a:pt x="1868745" y="610003"/>
                  </a:cubicBezTo>
                  <a:cubicBezTo>
                    <a:pt x="1865246" y="617701"/>
                    <a:pt x="1869445" y="633097"/>
                    <a:pt x="1877143" y="639395"/>
                  </a:cubicBezTo>
                  <a:cubicBezTo>
                    <a:pt x="1877842" y="640095"/>
                    <a:pt x="1879942" y="639395"/>
                    <a:pt x="1882041" y="638695"/>
                  </a:cubicBezTo>
                  <a:cubicBezTo>
                    <a:pt x="1882741" y="638695"/>
                    <a:pt x="1883441" y="637295"/>
                    <a:pt x="1883441" y="636596"/>
                  </a:cubicBezTo>
                  <a:cubicBezTo>
                    <a:pt x="1883441" y="635196"/>
                    <a:pt x="1882741" y="633097"/>
                    <a:pt x="1882741" y="631697"/>
                  </a:cubicBezTo>
                  <a:cubicBezTo>
                    <a:pt x="1881341" y="626799"/>
                    <a:pt x="1879242" y="622600"/>
                    <a:pt x="1877842" y="617701"/>
                  </a:cubicBezTo>
                  <a:cubicBezTo>
                    <a:pt x="1876443" y="613502"/>
                    <a:pt x="1878542" y="610003"/>
                    <a:pt x="1882741" y="607204"/>
                  </a:cubicBezTo>
                  <a:cubicBezTo>
                    <a:pt x="1886240" y="605105"/>
                    <a:pt x="1889739" y="601606"/>
                    <a:pt x="1894638" y="600906"/>
                  </a:cubicBezTo>
                  <a:cubicBezTo>
                    <a:pt x="1898137" y="600206"/>
                    <a:pt x="1897437" y="598107"/>
                    <a:pt x="1896737" y="595308"/>
                  </a:cubicBezTo>
                  <a:cubicBezTo>
                    <a:pt x="1893238" y="584111"/>
                    <a:pt x="1895337" y="574314"/>
                    <a:pt x="1904435" y="565916"/>
                  </a:cubicBezTo>
                  <a:cubicBezTo>
                    <a:pt x="1907234" y="563117"/>
                    <a:pt x="1912133" y="561018"/>
                    <a:pt x="1914932" y="558218"/>
                  </a:cubicBezTo>
                  <a:cubicBezTo>
                    <a:pt x="1921230" y="551920"/>
                    <a:pt x="1928928" y="547721"/>
                    <a:pt x="1938725" y="548421"/>
                  </a:cubicBezTo>
                  <a:cubicBezTo>
                    <a:pt x="1949921" y="548421"/>
                    <a:pt x="1959719" y="542823"/>
                    <a:pt x="1970215" y="540724"/>
                  </a:cubicBezTo>
                  <a:cubicBezTo>
                    <a:pt x="1975114" y="540024"/>
                    <a:pt x="1979313" y="539324"/>
                    <a:pt x="1983512" y="540724"/>
                  </a:cubicBezTo>
                  <a:cubicBezTo>
                    <a:pt x="1991909" y="542823"/>
                    <a:pt x="1996108" y="544223"/>
                    <a:pt x="1996108" y="554020"/>
                  </a:cubicBezTo>
                  <a:cubicBezTo>
                    <a:pt x="1996108" y="555419"/>
                    <a:pt x="1996108" y="557519"/>
                    <a:pt x="1996108" y="558918"/>
                  </a:cubicBezTo>
                  <a:cubicBezTo>
                    <a:pt x="1994009" y="561018"/>
                    <a:pt x="1992609" y="563817"/>
                    <a:pt x="1992609" y="566616"/>
                  </a:cubicBezTo>
                  <a:cubicBezTo>
                    <a:pt x="1992609" y="577813"/>
                    <a:pt x="1987710" y="588310"/>
                    <a:pt x="1984211" y="598807"/>
                  </a:cubicBezTo>
                  <a:cubicBezTo>
                    <a:pt x="1982812" y="603006"/>
                    <a:pt x="1982112" y="607204"/>
                    <a:pt x="1980712" y="611403"/>
                  </a:cubicBezTo>
                  <a:cubicBezTo>
                    <a:pt x="1980712" y="611403"/>
                    <a:pt x="1980013" y="611403"/>
                    <a:pt x="1980013" y="612103"/>
                  </a:cubicBezTo>
                  <a:cubicBezTo>
                    <a:pt x="1979313" y="612803"/>
                    <a:pt x="1978613" y="613502"/>
                    <a:pt x="1977913" y="614202"/>
                  </a:cubicBezTo>
                  <a:cubicBezTo>
                    <a:pt x="1978613" y="613502"/>
                    <a:pt x="1980013" y="612803"/>
                    <a:pt x="1980712" y="612803"/>
                  </a:cubicBezTo>
                  <a:cubicBezTo>
                    <a:pt x="1980712" y="612103"/>
                    <a:pt x="1980712" y="612103"/>
                    <a:pt x="1980712" y="611403"/>
                  </a:cubicBezTo>
                  <a:cubicBezTo>
                    <a:pt x="1985611" y="608604"/>
                    <a:pt x="1989810" y="606505"/>
                    <a:pt x="1996808" y="610003"/>
                  </a:cubicBezTo>
                  <a:cubicBezTo>
                    <a:pt x="2003106" y="613502"/>
                    <a:pt x="2010804" y="612803"/>
                    <a:pt x="2017802" y="609304"/>
                  </a:cubicBezTo>
                  <a:cubicBezTo>
                    <a:pt x="2024799" y="605105"/>
                    <a:pt x="2032497" y="602306"/>
                    <a:pt x="2040895" y="603006"/>
                  </a:cubicBezTo>
                  <a:lnTo>
                    <a:pt x="2040195" y="602306"/>
                  </a:lnTo>
                  <a:cubicBezTo>
                    <a:pt x="2040195" y="602306"/>
                    <a:pt x="2040195" y="602306"/>
                    <a:pt x="2040195" y="602306"/>
                  </a:cubicBezTo>
                  <a:cubicBezTo>
                    <a:pt x="2037396" y="598807"/>
                    <a:pt x="2033197" y="598107"/>
                    <a:pt x="2028998" y="598107"/>
                  </a:cubicBezTo>
                  <a:cubicBezTo>
                    <a:pt x="2023400" y="598107"/>
                    <a:pt x="2018501" y="600206"/>
                    <a:pt x="2012903" y="600206"/>
                  </a:cubicBezTo>
                  <a:cubicBezTo>
                    <a:pt x="2003806" y="600906"/>
                    <a:pt x="1992609" y="592509"/>
                    <a:pt x="1995408" y="582711"/>
                  </a:cubicBezTo>
                  <a:cubicBezTo>
                    <a:pt x="1996808" y="577113"/>
                    <a:pt x="1997507" y="572214"/>
                    <a:pt x="1995408" y="566616"/>
                  </a:cubicBezTo>
                  <a:cubicBezTo>
                    <a:pt x="1994009" y="563817"/>
                    <a:pt x="1996108" y="560318"/>
                    <a:pt x="1996108" y="557519"/>
                  </a:cubicBezTo>
                  <a:cubicBezTo>
                    <a:pt x="1998207" y="554020"/>
                    <a:pt x="2000307" y="551220"/>
                    <a:pt x="2002406" y="547721"/>
                  </a:cubicBezTo>
                  <a:cubicBezTo>
                    <a:pt x="2004505" y="544223"/>
                    <a:pt x="2008704" y="542823"/>
                    <a:pt x="2011503" y="544922"/>
                  </a:cubicBezTo>
                  <a:cubicBezTo>
                    <a:pt x="2019901" y="549821"/>
                    <a:pt x="2028998" y="552620"/>
                    <a:pt x="2039495" y="554020"/>
                  </a:cubicBezTo>
                  <a:cubicBezTo>
                    <a:pt x="2049992" y="556119"/>
                    <a:pt x="2056290" y="562417"/>
                    <a:pt x="2059789" y="572214"/>
                  </a:cubicBezTo>
                  <a:cubicBezTo>
                    <a:pt x="2062589" y="580612"/>
                    <a:pt x="2063288" y="589709"/>
                    <a:pt x="2063988" y="598807"/>
                  </a:cubicBezTo>
                  <a:cubicBezTo>
                    <a:pt x="2063988" y="600906"/>
                    <a:pt x="2060489" y="603705"/>
                    <a:pt x="2058390" y="603705"/>
                  </a:cubicBezTo>
                  <a:cubicBezTo>
                    <a:pt x="2052092" y="603705"/>
                    <a:pt x="2045793" y="603006"/>
                    <a:pt x="2039495" y="602306"/>
                  </a:cubicBezTo>
                  <a:cubicBezTo>
                    <a:pt x="2039495" y="602306"/>
                    <a:pt x="2039495" y="602306"/>
                    <a:pt x="2039495" y="602306"/>
                  </a:cubicBezTo>
                  <a:cubicBezTo>
                    <a:pt x="2047893" y="607904"/>
                    <a:pt x="2056990" y="613502"/>
                    <a:pt x="2065388" y="619801"/>
                  </a:cubicBezTo>
                  <a:cubicBezTo>
                    <a:pt x="2068887" y="622600"/>
                    <a:pt x="2070986" y="626099"/>
                    <a:pt x="2070986" y="630298"/>
                  </a:cubicBezTo>
                  <a:cubicBezTo>
                    <a:pt x="2070986" y="633097"/>
                    <a:pt x="2067487" y="636596"/>
                    <a:pt x="2069587" y="639395"/>
                  </a:cubicBezTo>
                  <a:cubicBezTo>
                    <a:pt x="2070986" y="641494"/>
                    <a:pt x="2073785" y="642194"/>
                    <a:pt x="2075185" y="644293"/>
                  </a:cubicBezTo>
                  <a:cubicBezTo>
                    <a:pt x="2075885" y="645693"/>
                    <a:pt x="2076585" y="647792"/>
                    <a:pt x="2075885" y="649192"/>
                  </a:cubicBezTo>
                  <a:cubicBezTo>
                    <a:pt x="2074485" y="651991"/>
                    <a:pt x="2071686" y="654790"/>
                    <a:pt x="2069587" y="656890"/>
                  </a:cubicBezTo>
                  <a:cubicBezTo>
                    <a:pt x="2068187" y="658289"/>
                    <a:pt x="2067487" y="659689"/>
                    <a:pt x="2068887" y="660389"/>
                  </a:cubicBezTo>
                  <a:cubicBezTo>
                    <a:pt x="2069587" y="661089"/>
                    <a:pt x="2070986" y="661089"/>
                    <a:pt x="2071686" y="661089"/>
                  </a:cubicBezTo>
                  <a:cubicBezTo>
                    <a:pt x="2077284" y="660389"/>
                    <a:pt x="2082183" y="658989"/>
                    <a:pt x="2084982" y="665987"/>
                  </a:cubicBezTo>
                  <a:cubicBezTo>
                    <a:pt x="2086382" y="669486"/>
                    <a:pt x="2088481" y="670186"/>
                    <a:pt x="2094079" y="667387"/>
                  </a:cubicBezTo>
                  <a:cubicBezTo>
                    <a:pt x="2100378" y="664587"/>
                    <a:pt x="2104576" y="665987"/>
                    <a:pt x="2108775" y="670186"/>
                  </a:cubicBezTo>
                  <a:cubicBezTo>
                    <a:pt x="2111574" y="672985"/>
                    <a:pt x="2114374" y="676484"/>
                    <a:pt x="2116473" y="679983"/>
                  </a:cubicBezTo>
                  <a:cubicBezTo>
                    <a:pt x="2119972" y="684882"/>
                    <a:pt x="2119272" y="691180"/>
                    <a:pt x="2117173" y="696778"/>
                  </a:cubicBezTo>
                  <a:cubicBezTo>
                    <a:pt x="2117173" y="696778"/>
                    <a:pt x="2117173" y="696778"/>
                    <a:pt x="2117173" y="696778"/>
                  </a:cubicBezTo>
                  <a:lnTo>
                    <a:pt x="2116473" y="698178"/>
                  </a:lnTo>
                  <a:lnTo>
                    <a:pt x="2117873" y="696778"/>
                  </a:lnTo>
                  <a:cubicBezTo>
                    <a:pt x="2117873" y="696778"/>
                    <a:pt x="2117873" y="696778"/>
                    <a:pt x="2117873" y="696778"/>
                  </a:cubicBezTo>
                  <a:cubicBezTo>
                    <a:pt x="2119972" y="698178"/>
                    <a:pt x="2122771" y="699577"/>
                    <a:pt x="2123471" y="700977"/>
                  </a:cubicBezTo>
                  <a:cubicBezTo>
                    <a:pt x="2124870" y="706575"/>
                    <a:pt x="2129069" y="709374"/>
                    <a:pt x="2134668" y="710774"/>
                  </a:cubicBezTo>
                  <a:cubicBezTo>
                    <a:pt x="2147264" y="713573"/>
                    <a:pt x="2154262" y="720571"/>
                    <a:pt x="2157061" y="731768"/>
                  </a:cubicBezTo>
                  <a:cubicBezTo>
                    <a:pt x="2158461" y="738766"/>
                    <a:pt x="2162659" y="745064"/>
                    <a:pt x="2165459" y="752062"/>
                  </a:cubicBezTo>
                  <a:cubicBezTo>
                    <a:pt x="2167558" y="756961"/>
                    <a:pt x="2166858" y="761859"/>
                    <a:pt x="2162659" y="765358"/>
                  </a:cubicBezTo>
                  <a:cubicBezTo>
                    <a:pt x="2157761" y="770257"/>
                    <a:pt x="2159160" y="773756"/>
                    <a:pt x="2164059" y="777955"/>
                  </a:cubicBezTo>
                  <a:cubicBezTo>
                    <a:pt x="2164759" y="778654"/>
                    <a:pt x="2165459" y="779354"/>
                    <a:pt x="2165459" y="780054"/>
                  </a:cubicBezTo>
                  <a:cubicBezTo>
                    <a:pt x="2165459" y="782153"/>
                    <a:pt x="2166858" y="784952"/>
                    <a:pt x="2165459" y="787052"/>
                  </a:cubicBezTo>
                  <a:cubicBezTo>
                    <a:pt x="2164059" y="788451"/>
                    <a:pt x="2160560" y="789851"/>
                    <a:pt x="2158461" y="789851"/>
                  </a:cubicBezTo>
                  <a:cubicBezTo>
                    <a:pt x="2154262" y="789151"/>
                    <a:pt x="2150063" y="787752"/>
                    <a:pt x="2145165" y="786352"/>
                  </a:cubicBezTo>
                  <a:cubicBezTo>
                    <a:pt x="2143065" y="785652"/>
                    <a:pt x="2140966" y="786352"/>
                    <a:pt x="2141666" y="788451"/>
                  </a:cubicBezTo>
                  <a:cubicBezTo>
                    <a:pt x="2143765" y="796849"/>
                    <a:pt x="2138167" y="801748"/>
                    <a:pt x="2132568" y="807346"/>
                  </a:cubicBezTo>
                  <a:cubicBezTo>
                    <a:pt x="2130469" y="809445"/>
                    <a:pt x="2131169" y="812244"/>
                    <a:pt x="2134668" y="812944"/>
                  </a:cubicBezTo>
                  <a:cubicBezTo>
                    <a:pt x="2143765" y="814344"/>
                    <a:pt x="2148664" y="819242"/>
                    <a:pt x="2151463" y="826940"/>
                  </a:cubicBezTo>
                  <a:cubicBezTo>
                    <a:pt x="2152862" y="831139"/>
                    <a:pt x="2155661" y="834638"/>
                    <a:pt x="2159860" y="836037"/>
                  </a:cubicBezTo>
                  <a:cubicBezTo>
                    <a:pt x="2164759" y="838137"/>
                    <a:pt x="2169657" y="839536"/>
                    <a:pt x="2174556" y="840936"/>
                  </a:cubicBezTo>
                  <a:cubicBezTo>
                    <a:pt x="2173856" y="846534"/>
                    <a:pt x="2178755" y="849334"/>
                    <a:pt x="2182953" y="851433"/>
                  </a:cubicBezTo>
                  <a:cubicBezTo>
                    <a:pt x="2187852" y="854232"/>
                    <a:pt x="2187852" y="854932"/>
                    <a:pt x="2185053" y="862630"/>
                  </a:cubicBezTo>
                  <a:cubicBezTo>
                    <a:pt x="2183653" y="865429"/>
                    <a:pt x="2185753" y="869628"/>
                    <a:pt x="2189252" y="870327"/>
                  </a:cubicBezTo>
                  <a:cubicBezTo>
                    <a:pt x="2190651" y="870327"/>
                    <a:pt x="2192751" y="870327"/>
                    <a:pt x="2194850" y="870327"/>
                  </a:cubicBezTo>
                  <a:cubicBezTo>
                    <a:pt x="2196949" y="870327"/>
                    <a:pt x="2198349" y="870327"/>
                    <a:pt x="2200448" y="871027"/>
                  </a:cubicBezTo>
                  <a:cubicBezTo>
                    <a:pt x="2201848" y="871727"/>
                    <a:pt x="2202548" y="873127"/>
                    <a:pt x="2203947" y="874526"/>
                  </a:cubicBezTo>
                  <a:lnTo>
                    <a:pt x="2204647" y="873826"/>
                  </a:lnTo>
                  <a:cubicBezTo>
                    <a:pt x="2204647" y="873826"/>
                    <a:pt x="2204647" y="874526"/>
                    <a:pt x="2204647" y="875226"/>
                  </a:cubicBezTo>
                  <a:cubicBezTo>
                    <a:pt x="2204647" y="875226"/>
                    <a:pt x="2203947" y="875226"/>
                    <a:pt x="2203947" y="874526"/>
                  </a:cubicBezTo>
                  <a:cubicBezTo>
                    <a:pt x="2201848" y="875926"/>
                    <a:pt x="2201848" y="878025"/>
                    <a:pt x="2203947" y="879425"/>
                  </a:cubicBezTo>
                  <a:cubicBezTo>
                    <a:pt x="2203947" y="879425"/>
                    <a:pt x="2204647" y="879425"/>
                    <a:pt x="2204647" y="878725"/>
                  </a:cubicBezTo>
                  <a:cubicBezTo>
                    <a:pt x="2204647" y="879425"/>
                    <a:pt x="2204647" y="879425"/>
                    <a:pt x="2204647" y="880125"/>
                  </a:cubicBezTo>
                  <a:lnTo>
                    <a:pt x="2203947" y="879425"/>
                  </a:lnTo>
                  <a:cubicBezTo>
                    <a:pt x="2206047" y="882224"/>
                    <a:pt x="2209546" y="882924"/>
                    <a:pt x="2213045" y="883624"/>
                  </a:cubicBezTo>
                  <a:cubicBezTo>
                    <a:pt x="2220043" y="885023"/>
                    <a:pt x="2223542" y="889922"/>
                    <a:pt x="2225641" y="895520"/>
                  </a:cubicBezTo>
                  <a:cubicBezTo>
                    <a:pt x="2226341" y="897619"/>
                    <a:pt x="2226341" y="900419"/>
                    <a:pt x="2224941" y="902518"/>
                  </a:cubicBezTo>
                  <a:cubicBezTo>
                    <a:pt x="2222842" y="906017"/>
                    <a:pt x="2220742" y="910216"/>
                    <a:pt x="2216544" y="912315"/>
                  </a:cubicBezTo>
                  <a:cubicBezTo>
                    <a:pt x="2204647" y="917214"/>
                    <a:pt x="2199749" y="929810"/>
                    <a:pt x="2187852" y="934009"/>
                  </a:cubicBezTo>
                  <a:cubicBezTo>
                    <a:pt x="2185053" y="934709"/>
                    <a:pt x="2182953" y="935409"/>
                    <a:pt x="2180154" y="936108"/>
                  </a:cubicBezTo>
                  <a:cubicBezTo>
                    <a:pt x="2175956" y="936808"/>
                    <a:pt x="2174556" y="939607"/>
                    <a:pt x="2173156" y="943106"/>
                  </a:cubicBezTo>
                  <a:cubicBezTo>
                    <a:pt x="2171757" y="948005"/>
                    <a:pt x="2170357" y="952903"/>
                    <a:pt x="2168958" y="957102"/>
                  </a:cubicBezTo>
                  <a:cubicBezTo>
                    <a:pt x="2168258" y="958502"/>
                    <a:pt x="2166158" y="959202"/>
                    <a:pt x="2164759" y="959202"/>
                  </a:cubicBezTo>
                  <a:cubicBezTo>
                    <a:pt x="2157761" y="957802"/>
                    <a:pt x="2152162" y="953603"/>
                    <a:pt x="2146564" y="948705"/>
                  </a:cubicBezTo>
                  <a:cubicBezTo>
                    <a:pt x="2145165" y="947305"/>
                    <a:pt x="2144465" y="945906"/>
                    <a:pt x="2143765" y="944506"/>
                  </a:cubicBezTo>
                  <a:cubicBezTo>
                    <a:pt x="2143065" y="941007"/>
                    <a:pt x="2142365" y="938208"/>
                    <a:pt x="2141666" y="934709"/>
                  </a:cubicBezTo>
                  <a:cubicBezTo>
                    <a:pt x="2140266" y="927011"/>
                    <a:pt x="2136767" y="920713"/>
                    <a:pt x="2131868" y="914415"/>
                  </a:cubicBezTo>
                  <a:cubicBezTo>
                    <a:pt x="2128369" y="909516"/>
                    <a:pt x="2124171" y="905317"/>
                    <a:pt x="2120672" y="900419"/>
                  </a:cubicBezTo>
                  <a:cubicBezTo>
                    <a:pt x="2119272" y="898319"/>
                    <a:pt x="2115073" y="899019"/>
                    <a:pt x="2113674" y="901118"/>
                  </a:cubicBezTo>
                  <a:cubicBezTo>
                    <a:pt x="2112274" y="903218"/>
                    <a:pt x="2111574" y="905317"/>
                    <a:pt x="2110875" y="908116"/>
                  </a:cubicBezTo>
                  <a:cubicBezTo>
                    <a:pt x="2108775" y="915114"/>
                    <a:pt x="2108075" y="915814"/>
                    <a:pt x="2099678" y="915814"/>
                  </a:cubicBezTo>
                  <a:cubicBezTo>
                    <a:pt x="2098278" y="915814"/>
                    <a:pt x="2096179" y="915814"/>
                    <a:pt x="2094779" y="915114"/>
                  </a:cubicBezTo>
                  <a:cubicBezTo>
                    <a:pt x="2094779" y="915114"/>
                    <a:pt x="2094779" y="915114"/>
                    <a:pt x="2094779" y="914415"/>
                  </a:cubicBezTo>
                  <a:lnTo>
                    <a:pt x="2093380" y="913715"/>
                  </a:lnTo>
                  <a:lnTo>
                    <a:pt x="2094079" y="914415"/>
                  </a:lnTo>
                  <a:cubicBezTo>
                    <a:pt x="2094079" y="914415"/>
                    <a:pt x="2094779" y="914415"/>
                    <a:pt x="2094779" y="914415"/>
                  </a:cubicBezTo>
                  <a:cubicBezTo>
                    <a:pt x="2094779" y="915814"/>
                    <a:pt x="2094779" y="917914"/>
                    <a:pt x="2096179" y="918613"/>
                  </a:cubicBezTo>
                  <a:cubicBezTo>
                    <a:pt x="2101777" y="924912"/>
                    <a:pt x="2103177" y="931210"/>
                    <a:pt x="2103177" y="938908"/>
                  </a:cubicBezTo>
                  <a:cubicBezTo>
                    <a:pt x="2103177" y="942407"/>
                    <a:pt x="2103877" y="945206"/>
                    <a:pt x="2106676" y="947305"/>
                  </a:cubicBezTo>
                  <a:cubicBezTo>
                    <a:pt x="2111574" y="951504"/>
                    <a:pt x="2115773" y="955003"/>
                    <a:pt x="2120672" y="958502"/>
                  </a:cubicBezTo>
                  <a:cubicBezTo>
                    <a:pt x="2125570" y="961301"/>
                    <a:pt x="2128369" y="964800"/>
                    <a:pt x="2127670" y="970398"/>
                  </a:cubicBezTo>
                  <a:cubicBezTo>
                    <a:pt x="2126970" y="979496"/>
                    <a:pt x="2128369" y="987893"/>
                    <a:pt x="2132568" y="996991"/>
                  </a:cubicBezTo>
                  <a:cubicBezTo>
                    <a:pt x="2133968" y="999090"/>
                    <a:pt x="2133968" y="1001889"/>
                    <a:pt x="2134668" y="1003989"/>
                  </a:cubicBezTo>
                  <a:cubicBezTo>
                    <a:pt x="2136067" y="1008187"/>
                    <a:pt x="2135367" y="1012386"/>
                    <a:pt x="2131169" y="1015185"/>
                  </a:cubicBezTo>
                  <a:cubicBezTo>
                    <a:pt x="2126270" y="1017984"/>
                    <a:pt x="2124171" y="1022183"/>
                    <a:pt x="2120672" y="1026382"/>
                  </a:cubicBezTo>
                  <a:cubicBezTo>
                    <a:pt x="2116473" y="1032680"/>
                    <a:pt x="2115073" y="1038278"/>
                    <a:pt x="2119272" y="1044577"/>
                  </a:cubicBezTo>
                  <a:cubicBezTo>
                    <a:pt x="2120672" y="1045976"/>
                    <a:pt x="2119272" y="1048076"/>
                    <a:pt x="2117173" y="1048775"/>
                  </a:cubicBezTo>
                  <a:cubicBezTo>
                    <a:pt x="2115773" y="1048775"/>
                    <a:pt x="2113674" y="1048076"/>
                    <a:pt x="2112974" y="1046676"/>
                  </a:cubicBezTo>
                  <a:cubicBezTo>
                    <a:pt x="2110175" y="1042477"/>
                    <a:pt x="2107376" y="1038278"/>
                    <a:pt x="2105276" y="1034080"/>
                  </a:cubicBezTo>
                  <a:cubicBezTo>
                    <a:pt x="2102477" y="1029881"/>
                    <a:pt x="2099678" y="1025682"/>
                    <a:pt x="2094079" y="1023583"/>
                  </a:cubicBezTo>
                  <a:cubicBezTo>
                    <a:pt x="2087081" y="1020784"/>
                    <a:pt x="2081483" y="1017285"/>
                    <a:pt x="2077284" y="1011686"/>
                  </a:cubicBezTo>
                  <a:cubicBezTo>
                    <a:pt x="2071686" y="1005388"/>
                    <a:pt x="2063988" y="1001189"/>
                    <a:pt x="2055591" y="998390"/>
                  </a:cubicBezTo>
                  <a:cubicBezTo>
                    <a:pt x="2055591" y="998390"/>
                    <a:pt x="2055591" y="997690"/>
                    <a:pt x="2055591" y="997690"/>
                  </a:cubicBezTo>
                  <a:cubicBezTo>
                    <a:pt x="2055591" y="997690"/>
                    <a:pt x="2054891" y="996991"/>
                    <a:pt x="2054191" y="996991"/>
                  </a:cubicBezTo>
                  <a:cubicBezTo>
                    <a:pt x="2054191" y="996991"/>
                    <a:pt x="2054191" y="996291"/>
                    <a:pt x="2054191" y="996291"/>
                  </a:cubicBezTo>
                  <a:cubicBezTo>
                    <a:pt x="2054191" y="996291"/>
                    <a:pt x="2053491" y="996291"/>
                    <a:pt x="2052791" y="996291"/>
                  </a:cubicBezTo>
                  <a:cubicBezTo>
                    <a:pt x="2053491" y="996291"/>
                    <a:pt x="2054191" y="996991"/>
                    <a:pt x="2054191" y="996991"/>
                  </a:cubicBezTo>
                  <a:cubicBezTo>
                    <a:pt x="2054191" y="997690"/>
                    <a:pt x="2054191" y="997690"/>
                    <a:pt x="2054891" y="998390"/>
                  </a:cubicBezTo>
                  <a:cubicBezTo>
                    <a:pt x="2054891" y="998390"/>
                    <a:pt x="2055591" y="998390"/>
                    <a:pt x="2055591" y="998390"/>
                  </a:cubicBezTo>
                  <a:cubicBezTo>
                    <a:pt x="2055591" y="1003289"/>
                    <a:pt x="2056290" y="1007487"/>
                    <a:pt x="2060489" y="1010986"/>
                  </a:cubicBezTo>
                  <a:cubicBezTo>
                    <a:pt x="2072386" y="1020084"/>
                    <a:pt x="2079384" y="1032680"/>
                    <a:pt x="2086382" y="1044577"/>
                  </a:cubicBezTo>
                  <a:cubicBezTo>
                    <a:pt x="2089181" y="1049475"/>
                    <a:pt x="2088481" y="1054374"/>
                    <a:pt x="2085682" y="1058573"/>
                  </a:cubicBezTo>
                  <a:cubicBezTo>
                    <a:pt x="2084982" y="1059972"/>
                    <a:pt x="2082883" y="1061372"/>
                    <a:pt x="2081483" y="1060672"/>
                  </a:cubicBezTo>
                  <a:cubicBezTo>
                    <a:pt x="2076585" y="1059272"/>
                    <a:pt x="2070986" y="1057873"/>
                    <a:pt x="2066088" y="1055773"/>
                  </a:cubicBezTo>
                  <a:cubicBezTo>
                    <a:pt x="2061189" y="1053674"/>
                    <a:pt x="2056990" y="1049475"/>
                    <a:pt x="2052092" y="1048775"/>
                  </a:cubicBezTo>
                  <a:cubicBezTo>
                    <a:pt x="2040895" y="1046676"/>
                    <a:pt x="2033197" y="1039678"/>
                    <a:pt x="2025499" y="1032680"/>
                  </a:cubicBezTo>
                  <a:cubicBezTo>
                    <a:pt x="2021301" y="1028481"/>
                    <a:pt x="2017102" y="1024283"/>
                    <a:pt x="2010804" y="1022183"/>
                  </a:cubicBezTo>
                  <a:lnTo>
                    <a:pt x="2011503" y="1022883"/>
                  </a:lnTo>
                  <a:cubicBezTo>
                    <a:pt x="2011503" y="1022883"/>
                    <a:pt x="2010804" y="1022883"/>
                    <a:pt x="2010804" y="1022883"/>
                  </a:cubicBezTo>
                  <a:cubicBezTo>
                    <a:pt x="2010804" y="1022883"/>
                    <a:pt x="2010804" y="1022883"/>
                    <a:pt x="2010804" y="1022883"/>
                  </a:cubicBezTo>
                  <a:cubicBezTo>
                    <a:pt x="2002406" y="1019384"/>
                    <a:pt x="1996108" y="1013786"/>
                    <a:pt x="1991209" y="1006788"/>
                  </a:cubicBezTo>
                  <a:cubicBezTo>
                    <a:pt x="1989110" y="1003989"/>
                    <a:pt x="1987710" y="1000490"/>
                    <a:pt x="1989810" y="997690"/>
                  </a:cubicBezTo>
                  <a:cubicBezTo>
                    <a:pt x="1992609" y="992092"/>
                    <a:pt x="1990510" y="989293"/>
                    <a:pt x="1987011" y="985094"/>
                  </a:cubicBezTo>
                  <a:cubicBezTo>
                    <a:pt x="1982112" y="978796"/>
                    <a:pt x="1978613" y="970398"/>
                    <a:pt x="1974414" y="963400"/>
                  </a:cubicBezTo>
                  <a:cubicBezTo>
                    <a:pt x="1972315" y="959901"/>
                    <a:pt x="1968816" y="957802"/>
                    <a:pt x="1963917" y="957102"/>
                  </a:cubicBezTo>
                  <a:cubicBezTo>
                    <a:pt x="1954120" y="955703"/>
                    <a:pt x="1944323" y="958502"/>
                    <a:pt x="1935226" y="953603"/>
                  </a:cubicBezTo>
                  <a:cubicBezTo>
                    <a:pt x="1933826" y="952903"/>
                    <a:pt x="1931727" y="952903"/>
                    <a:pt x="1930327" y="953603"/>
                  </a:cubicBezTo>
                  <a:cubicBezTo>
                    <a:pt x="1926828" y="954303"/>
                    <a:pt x="1923329" y="955003"/>
                    <a:pt x="1919830" y="956402"/>
                  </a:cubicBezTo>
                  <a:cubicBezTo>
                    <a:pt x="1907234" y="962001"/>
                    <a:pt x="1897437" y="957802"/>
                    <a:pt x="1888339" y="948705"/>
                  </a:cubicBezTo>
                  <a:cubicBezTo>
                    <a:pt x="1884840" y="945206"/>
                    <a:pt x="1884141" y="938908"/>
                    <a:pt x="1886240" y="934709"/>
                  </a:cubicBezTo>
                  <a:cubicBezTo>
                    <a:pt x="1887640" y="931910"/>
                    <a:pt x="1889739" y="928411"/>
                    <a:pt x="1892538" y="927011"/>
                  </a:cubicBezTo>
                  <a:cubicBezTo>
                    <a:pt x="1898137" y="922812"/>
                    <a:pt x="1903735" y="918613"/>
                    <a:pt x="1907934" y="913715"/>
                  </a:cubicBezTo>
                  <a:cubicBezTo>
                    <a:pt x="1908634" y="913015"/>
                    <a:pt x="1911433" y="912315"/>
                    <a:pt x="1912832" y="913015"/>
                  </a:cubicBezTo>
                  <a:cubicBezTo>
                    <a:pt x="1917731" y="915114"/>
                    <a:pt x="1922629" y="917214"/>
                    <a:pt x="1927528" y="919313"/>
                  </a:cubicBezTo>
                  <a:cubicBezTo>
                    <a:pt x="1935926" y="923512"/>
                    <a:pt x="1944323" y="924212"/>
                    <a:pt x="1953420" y="921413"/>
                  </a:cubicBezTo>
                  <a:cubicBezTo>
                    <a:pt x="1961818" y="918613"/>
                    <a:pt x="1970215" y="915814"/>
                    <a:pt x="1979313" y="916514"/>
                  </a:cubicBezTo>
                  <a:cubicBezTo>
                    <a:pt x="1980013" y="916514"/>
                    <a:pt x="1981412" y="913715"/>
                    <a:pt x="1980712" y="912315"/>
                  </a:cubicBezTo>
                  <a:cubicBezTo>
                    <a:pt x="1971615" y="892721"/>
                    <a:pt x="1976514" y="892021"/>
                    <a:pt x="1991209" y="882224"/>
                  </a:cubicBezTo>
                  <a:cubicBezTo>
                    <a:pt x="1998907" y="877325"/>
                    <a:pt x="2006605" y="873127"/>
                    <a:pt x="2011503" y="866129"/>
                  </a:cubicBezTo>
                  <a:cubicBezTo>
                    <a:pt x="2014303" y="861930"/>
                    <a:pt x="2019201" y="859831"/>
                    <a:pt x="2024799" y="858431"/>
                  </a:cubicBezTo>
                  <a:cubicBezTo>
                    <a:pt x="2028998" y="857731"/>
                    <a:pt x="2030398" y="854232"/>
                    <a:pt x="2031098" y="850733"/>
                  </a:cubicBezTo>
                  <a:cubicBezTo>
                    <a:pt x="2031797" y="842336"/>
                    <a:pt x="2031797" y="834638"/>
                    <a:pt x="2033197" y="826240"/>
                  </a:cubicBezTo>
                  <a:cubicBezTo>
                    <a:pt x="2034597" y="819242"/>
                    <a:pt x="2034597" y="812944"/>
                    <a:pt x="2025499" y="810145"/>
                  </a:cubicBezTo>
                  <a:cubicBezTo>
                    <a:pt x="2024100" y="809445"/>
                    <a:pt x="2022700" y="808046"/>
                    <a:pt x="2022700" y="805946"/>
                  </a:cubicBezTo>
                  <a:cubicBezTo>
                    <a:pt x="2020601" y="798948"/>
                    <a:pt x="2015702" y="797549"/>
                    <a:pt x="2008004" y="798948"/>
                  </a:cubicBezTo>
                  <a:cubicBezTo>
                    <a:pt x="2006605" y="799648"/>
                    <a:pt x="2004505" y="800348"/>
                    <a:pt x="2003106" y="800348"/>
                  </a:cubicBezTo>
                  <a:cubicBezTo>
                    <a:pt x="2001706" y="800348"/>
                    <a:pt x="1999607" y="798948"/>
                    <a:pt x="1998207" y="798249"/>
                  </a:cubicBezTo>
                  <a:cubicBezTo>
                    <a:pt x="1996808" y="796849"/>
                    <a:pt x="1996808" y="792650"/>
                    <a:pt x="1998907" y="791950"/>
                  </a:cubicBezTo>
                  <a:cubicBezTo>
                    <a:pt x="2001006" y="790551"/>
                    <a:pt x="2003806" y="789851"/>
                    <a:pt x="2005905" y="788451"/>
                  </a:cubicBezTo>
                  <a:cubicBezTo>
                    <a:pt x="2007305" y="787752"/>
                    <a:pt x="2008004" y="786352"/>
                    <a:pt x="2007305" y="784253"/>
                  </a:cubicBezTo>
                  <a:cubicBezTo>
                    <a:pt x="2006605" y="783553"/>
                    <a:pt x="2005905" y="782853"/>
                    <a:pt x="2005205" y="782853"/>
                  </a:cubicBezTo>
                  <a:cubicBezTo>
                    <a:pt x="1998207" y="779354"/>
                    <a:pt x="1991209" y="784253"/>
                    <a:pt x="1984211" y="782853"/>
                  </a:cubicBezTo>
                  <a:cubicBezTo>
                    <a:pt x="1982812" y="782853"/>
                    <a:pt x="1981412" y="780054"/>
                    <a:pt x="1981412" y="779354"/>
                  </a:cubicBezTo>
                  <a:cubicBezTo>
                    <a:pt x="1982112" y="777255"/>
                    <a:pt x="1983512" y="774456"/>
                    <a:pt x="1984911" y="773056"/>
                  </a:cubicBezTo>
                  <a:cubicBezTo>
                    <a:pt x="1987011" y="771656"/>
                    <a:pt x="1989810" y="771656"/>
                    <a:pt x="1992609" y="770257"/>
                  </a:cubicBezTo>
                  <a:cubicBezTo>
                    <a:pt x="1995408" y="768857"/>
                    <a:pt x="1996108" y="766058"/>
                    <a:pt x="1994708" y="763959"/>
                  </a:cubicBezTo>
                  <a:cubicBezTo>
                    <a:pt x="1988410" y="757660"/>
                    <a:pt x="1984911" y="750662"/>
                    <a:pt x="1982112" y="742265"/>
                  </a:cubicBezTo>
                  <a:cubicBezTo>
                    <a:pt x="1981412" y="738766"/>
                    <a:pt x="1976514" y="735267"/>
                    <a:pt x="1975814" y="731768"/>
                  </a:cubicBezTo>
                  <a:cubicBezTo>
                    <a:pt x="1975814" y="728269"/>
                    <a:pt x="1978613" y="724070"/>
                    <a:pt x="1980013" y="719871"/>
                  </a:cubicBezTo>
                  <a:cubicBezTo>
                    <a:pt x="1980013" y="719171"/>
                    <a:pt x="1980712" y="718472"/>
                    <a:pt x="1980712" y="717772"/>
                  </a:cubicBezTo>
                  <a:cubicBezTo>
                    <a:pt x="1980013" y="716372"/>
                    <a:pt x="1979313" y="714273"/>
                    <a:pt x="1978613" y="713573"/>
                  </a:cubicBezTo>
                  <a:cubicBezTo>
                    <a:pt x="1973015" y="710774"/>
                    <a:pt x="1967416" y="709374"/>
                    <a:pt x="1962518" y="707275"/>
                  </a:cubicBezTo>
                  <a:cubicBezTo>
                    <a:pt x="1962518" y="707275"/>
                    <a:pt x="1962518" y="706575"/>
                    <a:pt x="1962518" y="706575"/>
                  </a:cubicBezTo>
                  <a:cubicBezTo>
                    <a:pt x="1962518" y="706575"/>
                    <a:pt x="1962518" y="705875"/>
                    <a:pt x="1961818" y="705875"/>
                  </a:cubicBezTo>
                  <a:cubicBezTo>
                    <a:pt x="1961818" y="703076"/>
                    <a:pt x="1962518" y="700277"/>
                    <a:pt x="1962518" y="697478"/>
                  </a:cubicBezTo>
                  <a:cubicBezTo>
                    <a:pt x="1962518" y="697478"/>
                    <a:pt x="1962518" y="697478"/>
                    <a:pt x="1962518" y="697478"/>
                  </a:cubicBezTo>
                  <a:cubicBezTo>
                    <a:pt x="1963218" y="697478"/>
                    <a:pt x="1963917" y="696778"/>
                    <a:pt x="1963917" y="696778"/>
                  </a:cubicBezTo>
                  <a:cubicBezTo>
                    <a:pt x="1962518" y="695378"/>
                    <a:pt x="1962518" y="695378"/>
                    <a:pt x="1962518" y="697478"/>
                  </a:cubicBezTo>
                  <a:cubicBezTo>
                    <a:pt x="1962518" y="697478"/>
                    <a:pt x="1962518" y="698178"/>
                    <a:pt x="1962518" y="698178"/>
                  </a:cubicBezTo>
                  <a:cubicBezTo>
                    <a:pt x="1957619" y="702376"/>
                    <a:pt x="1957619" y="703076"/>
                    <a:pt x="1961818" y="706575"/>
                  </a:cubicBezTo>
                  <a:cubicBezTo>
                    <a:pt x="1961818" y="707275"/>
                    <a:pt x="1961818" y="707275"/>
                    <a:pt x="1961818" y="707975"/>
                  </a:cubicBezTo>
                  <a:cubicBezTo>
                    <a:pt x="1961818" y="707975"/>
                    <a:pt x="1962518" y="707975"/>
                    <a:pt x="1962518" y="707975"/>
                  </a:cubicBezTo>
                  <a:cubicBezTo>
                    <a:pt x="1963218" y="710774"/>
                    <a:pt x="1963917" y="713573"/>
                    <a:pt x="1963917" y="716372"/>
                  </a:cubicBezTo>
                  <a:cubicBezTo>
                    <a:pt x="1963917" y="724070"/>
                    <a:pt x="1960418" y="728269"/>
                    <a:pt x="1953420" y="730368"/>
                  </a:cubicBezTo>
                  <a:cubicBezTo>
                    <a:pt x="1949222" y="731068"/>
                    <a:pt x="1945023" y="731768"/>
                    <a:pt x="1940824" y="732468"/>
                  </a:cubicBezTo>
                  <a:cubicBezTo>
                    <a:pt x="1940824" y="732468"/>
                    <a:pt x="1941524" y="731768"/>
                    <a:pt x="1941524" y="731768"/>
                  </a:cubicBezTo>
                  <a:cubicBezTo>
                    <a:pt x="1939425" y="729668"/>
                    <a:pt x="1938025" y="727569"/>
                    <a:pt x="1935926" y="725470"/>
                  </a:cubicBezTo>
                  <a:cubicBezTo>
                    <a:pt x="1935926" y="725470"/>
                    <a:pt x="1935226" y="725470"/>
                    <a:pt x="1935226" y="725470"/>
                  </a:cubicBezTo>
                  <a:cubicBezTo>
                    <a:pt x="1933126" y="721971"/>
                    <a:pt x="1929627" y="721271"/>
                    <a:pt x="1926128" y="721271"/>
                  </a:cubicBezTo>
                  <a:cubicBezTo>
                    <a:pt x="1926128" y="721271"/>
                    <a:pt x="1926128" y="721271"/>
                    <a:pt x="1926128" y="720571"/>
                  </a:cubicBezTo>
                  <a:lnTo>
                    <a:pt x="1924729" y="719871"/>
                  </a:lnTo>
                  <a:lnTo>
                    <a:pt x="1926128" y="721271"/>
                  </a:lnTo>
                  <a:cubicBezTo>
                    <a:pt x="1926128" y="721271"/>
                    <a:pt x="1926828" y="721271"/>
                    <a:pt x="1926828" y="721271"/>
                  </a:cubicBezTo>
                  <a:cubicBezTo>
                    <a:pt x="1928228" y="725470"/>
                    <a:pt x="1931727" y="725470"/>
                    <a:pt x="1935926" y="725470"/>
                  </a:cubicBezTo>
                  <a:cubicBezTo>
                    <a:pt x="1935926" y="725470"/>
                    <a:pt x="1935926" y="725470"/>
                    <a:pt x="1935926" y="726169"/>
                  </a:cubicBezTo>
                  <a:cubicBezTo>
                    <a:pt x="1938025" y="728269"/>
                    <a:pt x="1939425" y="730368"/>
                    <a:pt x="1941524" y="732468"/>
                  </a:cubicBezTo>
                  <a:cubicBezTo>
                    <a:pt x="1940124" y="733867"/>
                    <a:pt x="1938725" y="735967"/>
                    <a:pt x="1936625" y="736666"/>
                  </a:cubicBezTo>
                  <a:cubicBezTo>
                    <a:pt x="1934526" y="737366"/>
                    <a:pt x="1931027" y="736666"/>
                    <a:pt x="1928928" y="735967"/>
                  </a:cubicBezTo>
                  <a:cubicBezTo>
                    <a:pt x="1924729" y="733167"/>
                    <a:pt x="1920530" y="729668"/>
                    <a:pt x="1916331" y="726869"/>
                  </a:cubicBezTo>
                  <a:cubicBezTo>
                    <a:pt x="1914932" y="726169"/>
                    <a:pt x="1913532" y="724770"/>
                    <a:pt x="1912133" y="724070"/>
                  </a:cubicBezTo>
                  <a:cubicBezTo>
                    <a:pt x="1911433" y="723370"/>
                    <a:pt x="1910733" y="722670"/>
                    <a:pt x="1909333" y="723370"/>
                  </a:cubicBezTo>
                  <a:cubicBezTo>
                    <a:pt x="1897437" y="725470"/>
                    <a:pt x="1889039" y="717072"/>
                    <a:pt x="1878542" y="715673"/>
                  </a:cubicBezTo>
                  <a:cubicBezTo>
                    <a:pt x="1875743" y="715673"/>
                    <a:pt x="1872944" y="716372"/>
                    <a:pt x="1870844" y="716372"/>
                  </a:cubicBezTo>
                  <a:cubicBezTo>
                    <a:pt x="1865946" y="712873"/>
                    <a:pt x="1860347" y="712873"/>
                    <a:pt x="1854749" y="711474"/>
                  </a:cubicBezTo>
                  <a:cubicBezTo>
                    <a:pt x="1854749" y="711474"/>
                    <a:pt x="1854749" y="711474"/>
                    <a:pt x="1854749" y="712174"/>
                  </a:cubicBezTo>
                  <a:cubicBezTo>
                    <a:pt x="1859648" y="715673"/>
                    <a:pt x="1864546" y="717072"/>
                    <a:pt x="1870844" y="717072"/>
                  </a:cubicBezTo>
                  <a:cubicBezTo>
                    <a:pt x="1871544" y="721271"/>
                    <a:pt x="1872944" y="724770"/>
                    <a:pt x="1877842" y="724770"/>
                  </a:cubicBezTo>
                  <a:cubicBezTo>
                    <a:pt x="1884840" y="724770"/>
                    <a:pt x="1887640" y="727569"/>
                    <a:pt x="1887640" y="733167"/>
                  </a:cubicBezTo>
                  <a:cubicBezTo>
                    <a:pt x="1887640" y="740165"/>
                    <a:pt x="1891139" y="745064"/>
                    <a:pt x="1898137" y="747163"/>
                  </a:cubicBezTo>
                  <a:cubicBezTo>
                    <a:pt x="1900936" y="751362"/>
                    <a:pt x="1903735" y="754861"/>
                    <a:pt x="1899536" y="759760"/>
                  </a:cubicBezTo>
                  <a:cubicBezTo>
                    <a:pt x="1897437" y="762559"/>
                    <a:pt x="1896737" y="765358"/>
                    <a:pt x="1896737" y="768857"/>
                  </a:cubicBezTo>
                  <a:cubicBezTo>
                    <a:pt x="1896037" y="778654"/>
                    <a:pt x="1892538" y="781453"/>
                    <a:pt x="1882041" y="782153"/>
                  </a:cubicBezTo>
                  <a:cubicBezTo>
                    <a:pt x="1878542" y="782153"/>
                    <a:pt x="1875743" y="781453"/>
                    <a:pt x="1872244" y="780754"/>
                  </a:cubicBezTo>
                  <a:cubicBezTo>
                    <a:pt x="1872244" y="780754"/>
                    <a:pt x="1872244" y="780754"/>
                    <a:pt x="1872244" y="780754"/>
                  </a:cubicBezTo>
                  <a:lnTo>
                    <a:pt x="1870145" y="780054"/>
                  </a:lnTo>
                  <a:lnTo>
                    <a:pt x="1871544" y="780754"/>
                  </a:lnTo>
                  <a:cubicBezTo>
                    <a:pt x="1871544" y="780754"/>
                    <a:pt x="1872244" y="780754"/>
                    <a:pt x="1872244" y="780754"/>
                  </a:cubicBezTo>
                  <a:cubicBezTo>
                    <a:pt x="1870844" y="785652"/>
                    <a:pt x="1870145" y="790551"/>
                    <a:pt x="1868745" y="794750"/>
                  </a:cubicBezTo>
                  <a:cubicBezTo>
                    <a:pt x="1867345" y="799648"/>
                    <a:pt x="1866646" y="804547"/>
                    <a:pt x="1869445" y="808745"/>
                  </a:cubicBezTo>
                  <a:cubicBezTo>
                    <a:pt x="1870844" y="811545"/>
                    <a:pt x="1871544" y="815044"/>
                    <a:pt x="1872944" y="817843"/>
                  </a:cubicBezTo>
                  <a:cubicBezTo>
                    <a:pt x="1874343" y="822042"/>
                    <a:pt x="1872944" y="826240"/>
                    <a:pt x="1870844" y="829739"/>
                  </a:cubicBezTo>
                  <a:cubicBezTo>
                    <a:pt x="1867345" y="834638"/>
                    <a:pt x="1864546" y="839536"/>
                    <a:pt x="1857548" y="840936"/>
                  </a:cubicBezTo>
                  <a:cubicBezTo>
                    <a:pt x="1854049" y="841636"/>
                    <a:pt x="1851250" y="843735"/>
                    <a:pt x="1848451" y="845835"/>
                  </a:cubicBezTo>
                  <a:cubicBezTo>
                    <a:pt x="1840753" y="852133"/>
                    <a:pt x="1832356" y="856332"/>
                    <a:pt x="1823258" y="860530"/>
                  </a:cubicBezTo>
                  <a:cubicBezTo>
                    <a:pt x="1809962" y="866129"/>
                    <a:pt x="1796666" y="864729"/>
                    <a:pt x="1784070" y="859831"/>
                  </a:cubicBezTo>
                  <a:cubicBezTo>
                    <a:pt x="1783370" y="859831"/>
                    <a:pt x="1781970" y="859131"/>
                    <a:pt x="1781970" y="858431"/>
                  </a:cubicBezTo>
                  <a:cubicBezTo>
                    <a:pt x="1778471" y="849334"/>
                    <a:pt x="1770774" y="849334"/>
                    <a:pt x="1762376" y="850733"/>
                  </a:cubicBezTo>
                  <a:cubicBezTo>
                    <a:pt x="1760277" y="850733"/>
                    <a:pt x="1759577" y="852833"/>
                    <a:pt x="1760277" y="854932"/>
                  </a:cubicBezTo>
                  <a:cubicBezTo>
                    <a:pt x="1760277" y="855632"/>
                    <a:pt x="1760977" y="856332"/>
                    <a:pt x="1761676" y="857031"/>
                  </a:cubicBezTo>
                  <a:cubicBezTo>
                    <a:pt x="1766575" y="865429"/>
                    <a:pt x="1766575" y="865429"/>
                    <a:pt x="1759577" y="871727"/>
                  </a:cubicBezTo>
                  <a:cubicBezTo>
                    <a:pt x="1758177" y="872427"/>
                    <a:pt x="1757478" y="873826"/>
                    <a:pt x="1756078" y="874526"/>
                  </a:cubicBezTo>
                  <a:cubicBezTo>
                    <a:pt x="1756078" y="874526"/>
                    <a:pt x="1756078" y="874526"/>
                    <a:pt x="1755378" y="875226"/>
                  </a:cubicBezTo>
                  <a:cubicBezTo>
                    <a:pt x="1753979" y="876626"/>
                    <a:pt x="1751879" y="878025"/>
                    <a:pt x="1750480" y="879425"/>
                  </a:cubicBezTo>
                  <a:cubicBezTo>
                    <a:pt x="1744181" y="884323"/>
                    <a:pt x="1737883" y="888522"/>
                    <a:pt x="1731585" y="893421"/>
                  </a:cubicBezTo>
                  <a:cubicBezTo>
                    <a:pt x="1728786" y="895520"/>
                    <a:pt x="1727386" y="898319"/>
                    <a:pt x="1727386" y="901818"/>
                  </a:cubicBezTo>
                  <a:cubicBezTo>
                    <a:pt x="1727386" y="903218"/>
                    <a:pt x="1726687" y="905317"/>
                    <a:pt x="1725987" y="906017"/>
                  </a:cubicBezTo>
                  <a:cubicBezTo>
                    <a:pt x="1712691" y="917914"/>
                    <a:pt x="1698695" y="929810"/>
                    <a:pt x="1684699" y="941007"/>
                  </a:cubicBezTo>
                  <a:cubicBezTo>
                    <a:pt x="1681200" y="943806"/>
                    <a:pt x="1676301" y="943806"/>
                    <a:pt x="1672102" y="942407"/>
                  </a:cubicBezTo>
                  <a:cubicBezTo>
                    <a:pt x="1667904" y="941007"/>
                    <a:pt x="1663705" y="938908"/>
                    <a:pt x="1659506" y="938208"/>
                  </a:cubicBezTo>
                  <a:cubicBezTo>
                    <a:pt x="1656707" y="937508"/>
                    <a:pt x="1653908" y="938208"/>
                    <a:pt x="1652508" y="940307"/>
                  </a:cubicBezTo>
                  <a:cubicBezTo>
                    <a:pt x="1647610" y="952204"/>
                    <a:pt x="1637113" y="955003"/>
                    <a:pt x="1625216" y="954303"/>
                  </a:cubicBezTo>
                  <a:cubicBezTo>
                    <a:pt x="1625216" y="954303"/>
                    <a:pt x="1625216" y="953603"/>
                    <a:pt x="1625216" y="953603"/>
                  </a:cubicBezTo>
                  <a:cubicBezTo>
                    <a:pt x="1624516" y="953603"/>
                    <a:pt x="1623816" y="953603"/>
                    <a:pt x="1623117" y="953603"/>
                  </a:cubicBezTo>
                  <a:cubicBezTo>
                    <a:pt x="1623816" y="953603"/>
                    <a:pt x="1623816" y="954303"/>
                    <a:pt x="1624516" y="954303"/>
                  </a:cubicBezTo>
                  <a:cubicBezTo>
                    <a:pt x="1624516" y="954303"/>
                    <a:pt x="1625216" y="954303"/>
                    <a:pt x="1625216" y="954303"/>
                  </a:cubicBezTo>
                  <a:cubicBezTo>
                    <a:pt x="1625216" y="957802"/>
                    <a:pt x="1625916" y="962001"/>
                    <a:pt x="1625916" y="965500"/>
                  </a:cubicBezTo>
                  <a:cubicBezTo>
                    <a:pt x="1625916" y="966200"/>
                    <a:pt x="1478259" y="1052274"/>
                    <a:pt x="1492255" y="1113857"/>
                  </a:cubicBezTo>
                  <a:cubicBezTo>
                    <a:pt x="1492955" y="1117356"/>
                    <a:pt x="1495754" y="1118755"/>
                    <a:pt x="1499953" y="1119455"/>
                  </a:cubicBezTo>
                  <a:cubicBezTo>
                    <a:pt x="1503452" y="1119455"/>
                    <a:pt x="1506950" y="1119455"/>
                    <a:pt x="1510449" y="1120155"/>
                  </a:cubicBezTo>
                  <a:cubicBezTo>
                    <a:pt x="1511849" y="1120155"/>
                    <a:pt x="1513948" y="1122254"/>
                    <a:pt x="1513948" y="1122954"/>
                  </a:cubicBezTo>
                  <a:cubicBezTo>
                    <a:pt x="1514648" y="1125753"/>
                    <a:pt x="1515348" y="1129252"/>
                    <a:pt x="1515348" y="1132751"/>
                  </a:cubicBezTo>
                  <a:cubicBezTo>
                    <a:pt x="1516048" y="1141848"/>
                    <a:pt x="1515348" y="1150946"/>
                    <a:pt x="1516048" y="1159343"/>
                  </a:cubicBezTo>
                  <a:cubicBezTo>
                    <a:pt x="1516748" y="1167041"/>
                    <a:pt x="1513948" y="1173339"/>
                    <a:pt x="1509750" y="1179637"/>
                  </a:cubicBezTo>
                  <a:cubicBezTo>
                    <a:pt x="1509750" y="1179637"/>
                    <a:pt x="1509050" y="1179637"/>
                    <a:pt x="1509050" y="1179637"/>
                  </a:cubicBezTo>
                  <a:lnTo>
                    <a:pt x="1509050" y="1181037"/>
                  </a:lnTo>
                  <a:lnTo>
                    <a:pt x="1509750" y="1180337"/>
                  </a:lnTo>
                  <a:cubicBezTo>
                    <a:pt x="1509750" y="1180337"/>
                    <a:pt x="1509750" y="1180337"/>
                    <a:pt x="1510449" y="1179637"/>
                  </a:cubicBezTo>
                  <a:cubicBezTo>
                    <a:pt x="1518847" y="1180337"/>
                    <a:pt x="1525845" y="1177538"/>
                    <a:pt x="1533543" y="1176138"/>
                  </a:cubicBezTo>
                  <a:cubicBezTo>
                    <a:pt x="1538441" y="1174739"/>
                    <a:pt x="1542640" y="1175439"/>
                    <a:pt x="1546839" y="1177538"/>
                  </a:cubicBezTo>
                  <a:cubicBezTo>
                    <a:pt x="1555237" y="1181737"/>
                    <a:pt x="1564334" y="1186635"/>
                    <a:pt x="1572731" y="1190834"/>
                  </a:cubicBezTo>
                  <a:cubicBezTo>
                    <a:pt x="1582529" y="1195733"/>
                    <a:pt x="1590226" y="1202731"/>
                    <a:pt x="1595125" y="1211828"/>
                  </a:cubicBezTo>
                  <a:cubicBezTo>
                    <a:pt x="1600023" y="1220225"/>
                    <a:pt x="1607021" y="1226524"/>
                    <a:pt x="1616119" y="1230722"/>
                  </a:cubicBezTo>
                  <a:cubicBezTo>
                    <a:pt x="1625916" y="1234921"/>
                    <a:pt x="1634313" y="1241219"/>
                    <a:pt x="1640612" y="1249617"/>
                  </a:cubicBezTo>
                  <a:cubicBezTo>
                    <a:pt x="1642711" y="1252416"/>
                    <a:pt x="1646210" y="1253816"/>
                    <a:pt x="1650409" y="1253816"/>
                  </a:cubicBezTo>
                  <a:cubicBezTo>
                    <a:pt x="1665104" y="1253816"/>
                    <a:pt x="1679100" y="1258714"/>
                    <a:pt x="1693096" y="1260114"/>
                  </a:cubicBezTo>
                  <a:cubicBezTo>
                    <a:pt x="1694496" y="1260114"/>
                    <a:pt x="1697295" y="1264313"/>
                    <a:pt x="1696595" y="1266412"/>
                  </a:cubicBezTo>
                  <a:cubicBezTo>
                    <a:pt x="1695196" y="1270611"/>
                    <a:pt x="1693796" y="1274110"/>
                    <a:pt x="1692396" y="1278309"/>
                  </a:cubicBezTo>
                  <a:cubicBezTo>
                    <a:pt x="1690997" y="1282507"/>
                    <a:pt x="1688198" y="1286006"/>
                    <a:pt x="1688897" y="1290205"/>
                  </a:cubicBezTo>
                  <a:cubicBezTo>
                    <a:pt x="1689597" y="1303501"/>
                    <a:pt x="1683299" y="1313998"/>
                    <a:pt x="1677701" y="1325195"/>
                  </a:cubicBezTo>
                  <a:cubicBezTo>
                    <a:pt x="1676301" y="1327994"/>
                    <a:pt x="1675601" y="1331493"/>
                    <a:pt x="1677701" y="1334292"/>
                  </a:cubicBezTo>
                  <a:cubicBezTo>
                    <a:pt x="1683999" y="1343390"/>
                    <a:pt x="1686098" y="1353887"/>
                    <a:pt x="1695895" y="1361584"/>
                  </a:cubicBezTo>
                  <a:cubicBezTo>
                    <a:pt x="1698695" y="1363684"/>
                    <a:pt x="1699394" y="1368582"/>
                    <a:pt x="1701494" y="1372781"/>
                  </a:cubicBezTo>
                  <a:cubicBezTo>
                    <a:pt x="1702893" y="1374880"/>
                    <a:pt x="1703593" y="1376980"/>
                    <a:pt x="1704993" y="1379779"/>
                  </a:cubicBezTo>
                  <a:cubicBezTo>
                    <a:pt x="1706392" y="1381878"/>
                    <a:pt x="1711991" y="1383278"/>
                    <a:pt x="1714790" y="1381878"/>
                  </a:cubicBezTo>
                  <a:cubicBezTo>
                    <a:pt x="1718989" y="1379079"/>
                    <a:pt x="1722488" y="1374181"/>
                    <a:pt x="1728786" y="1375580"/>
                  </a:cubicBezTo>
                  <a:cubicBezTo>
                    <a:pt x="1730186" y="1375580"/>
                    <a:pt x="1732285" y="1374880"/>
                    <a:pt x="1732985" y="1373481"/>
                  </a:cubicBezTo>
                  <a:cubicBezTo>
                    <a:pt x="1735784" y="1369282"/>
                    <a:pt x="1738583" y="1365083"/>
                    <a:pt x="1740683" y="1360185"/>
                  </a:cubicBezTo>
                  <a:cubicBezTo>
                    <a:pt x="1742082" y="1358085"/>
                    <a:pt x="1742082" y="1355286"/>
                    <a:pt x="1742082" y="1353187"/>
                  </a:cubicBezTo>
                  <a:cubicBezTo>
                    <a:pt x="1742082" y="1346889"/>
                    <a:pt x="1740683" y="1340590"/>
                    <a:pt x="1740683" y="1333592"/>
                  </a:cubicBezTo>
                  <a:cubicBezTo>
                    <a:pt x="1740683" y="1327294"/>
                    <a:pt x="1742082" y="1320296"/>
                    <a:pt x="1742782" y="1313998"/>
                  </a:cubicBezTo>
                  <a:cubicBezTo>
                    <a:pt x="1744881" y="1304201"/>
                    <a:pt x="1743482" y="1294404"/>
                    <a:pt x="1742782" y="1284607"/>
                  </a:cubicBezTo>
                  <a:cubicBezTo>
                    <a:pt x="1742782" y="1280408"/>
                    <a:pt x="1744881" y="1276909"/>
                    <a:pt x="1749780" y="1274810"/>
                  </a:cubicBezTo>
                  <a:cubicBezTo>
                    <a:pt x="1756778" y="1272010"/>
                    <a:pt x="1763076" y="1269911"/>
                    <a:pt x="1770074" y="1267812"/>
                  </a:cubicBezTo>
                  <a:cubicBezTo>
                    <a:pt x="1784770" y="1262213"/>
                    <a:pt x="1798066" y="1255915"/>
                    <a:pt x="1809262" y="1245418"/>
                  </a:cubicBezTo>
                  <a:cubicBezTo>
                    <a:pt x="1812062" y="1242619"/>
                    <a:pt x="1816960" y="1241219"/>
                    <a:pt x="1820459" y="1238420"/>
                  </a:cubicBezTo>
                  <a:cubicBezTo>
                    <a:pt x="1821859" y="1237720"/>
                    <a:pt x="1823258" y="1235621"/>
                    <a:pt x="1823258" y="1234921"/>
                  </a:cubicBezTo>
                  <a:cubicBezTo>
                    <a:pt x="1819060" y="1225124"/>
                    <a:pt x="1826757" y="1216027"/>
                    <a:pt x="1824658" y="1205530"/>
                  </a:cubicBezTo>
                  <a:cubicBezTo>
                    <a:pt x="1822559" y="1196432"/>
                    <a:pt x="1821859" y="1187335"/>
                    <a:pt x="1820459" y="1178938"/>
                  </a:cubicBezTo>
                  <a:cubicBezTo>
                    <a:pt x="1819759" y="1176138"/>
                    <a:pt x="1817660" y="1172639"/>
                    <a:pt x="1816260" y="1169840"/>
                  </a:cubicBezTo>
                  <a:cubicBezTo>
                    <a:pt x="1813461" y="1166341"/>
                    <a:pt x="1810662" y="1163542"/>
                    <a:pt x="1807863" y="1160043"/>
                  </a:cubicBezTo>
                  <a:cubicBezTo>
                    <a:pt x="1803664" y="1155145"/>
                    <a:pt x="1804364" y="1150246"/>
                    <a:pt x="1807863" y="1146747"/>
                  </a:cubicBezTo>
                  <a:cubicBezTo>
                    <a:pt x="1815561" y="1139049"/>
                    <a:pt x="1825358" y="1132751"/>
                    <a:pt x="1830956" y="1122254"/>
                  </a:cubicBezTo>
                  <a:cubicBezTo>
                    <a:pt x="1831656" y="1120155"/>
                    <a:pt x="1835155" y="1119455"/>
                    <a:pt x="1837254" y="1118055"/>
                  </a:cubicBezTo>
                  <a:cubicBezTo>
                    <a:pt x="1842153" y="1115256"/>
                    <a:pt x="1845652" y="1112457"/>
                    <a:pt x="1843552" y="1106159"/>
                  </a:cubicBezTo>
                  <a:cubicBezTo>
                    <a:pt x="1842153" y="1103360"/>
                    <a:pt x="1841453" y="1099161"/>
                    <a:pt x="1842153" y="1096362"/>
                  </a:cubicBezTo>
                  <a:cubicBezTo>
                    <a:pt x="1844252" y="1088664"/>
                    <a:pt x="1837254" y="1081666"/>
                    <a:pt x="1840053" y="1074668"/>
                  </a:cubicBezTo>
                  <a:cubicBezTo>
                    <a:pt x="1842853" y="1069069"/>
                    <a:pt x="1848451" y="1064171"/>
                    <a:pt x="1852650" y="1058573"/>
                  </a:cubicBezTo>
                  <a:cubicBezTo>
                    <a:pt x="1855449" y="1055074"/>
                    <a:pt x="1855449" y="1050875"/>
                    <a:pt x="1852650" y="1047376"/>
                  </a:cubicBezTo>
                  <a:cubicBezTo>
                    <a:pt x="1849151" y="1041777"/>
                    <a:pt x="1849850" y="1036179"/>
                    <a:pt x="1851950" y="1030581"/>
                  </a:cubicBezTo>
                  <a:cubicBezTo>
                    <a:pt x="1856149" y="1020784"/>
                    <a:pt x="1867345" y="1015185"/>
                    <a:pt x="1877842" y="1017984"/>
                  </a:cubicBezTo>
                  <a:cubicBezTo>
                    <a:pt x="1882041" y="1019384"/>
                    <a:pt x="1886940" y="1020084"/>
                    <a:pt x="1890439" y="1022883"/>
                  </a:cubicBezTo>
                  <a:cubicBezTo>
                    <a:pt x="1899536" y="1029181"/>
                    <a:pt x="1910733" y="1029181"/>
                    <a:pt x="1921230" y="1031281"/>
                  </a:cubicBezTo>
                  <a:cubicBezTo>
                    <a:pt x="1924729" y="1031980"/>
                    <a:pt x="1928928" y="1031281"/>
                    <a:pt x="1931727" y="1030581"/>
                  </a:cubicBezTo>
                  <a:cubicBezTo>
                    <a:pt x="1940124" y="1027082"/>
                    <a:pt x="1945723" y="1030581"/>
                    <a:pt x="1950621" y="1036179"/>
                  </a:cubicBezTo>
                  <a:cubicBezTo>
                    <a:pt x="1953420" y="1039678"/>
                    <a:pt x="1956220" y="1042477"/>
                    <a:pt x="1957619" y="1046676"/>
                  </a:cubicBezTo>
                  <a:cubicBezTo>
                    <a:pt x="1959719" y="1052974"/>
                    <a:pt x="1963917" y="1058573"/>
                    <a:pt x="1968816" y="1063471"/>
                  </a:cubicBezTo>
                  <a:cubicBezTo>
                    <a:pt x="1970915" y="1065570"/>
                    <a:pt x="1970215" y="1068370"/>
                    <a:pt x="1970215" y="1070469"/>
                  </a:cubicBezTo>
                  <a:cubicBezTo>
                    <a:pt x="1970215" y="1073268"/>
                    <a:pt x="1970915" y="1075368"/>
                    <a:pt x="1973714" y="1076767"/>
                  </a:cubicBezTo>
                  <a:cubicBezTo>
                    <a:pt x="1977213" y="1078167"/>
                    <a:pt x="1980013" y="1080966"/>
                    <a:pt x="1983512" y="1080966"/>
                  </a:cubicBezTo>
                  <a:cubicBezTo>
                    <a:pt x="1992609" y="1080966"/>
                    <a:pt x="1997507" y="1087964"/>
                    <a:pt x="2005205" y="1089364"/>
                  </a:cubicBezTo>
                  <a:cubicBezTo>
                    <a:pt x="2008004" y="1089364"/>
                    <a:pt x="2009404" y="1093562"/>
                    <a:pt x="2008004" y="1095662"/>
                  </a:cubicBezTo>
                  <a:cubicBezTo>
                    <a:pt x="2003106" y="1102660"/>
                    <a:pt x="2000307" y="1110358"/>
                    <a:pt x="1996808" y="1118055"/>
                  </a:cubicBezTo>
                  <a:cubicBezTo>
                    <a:pt x="1996108" y="1120155"/>
                    <a:pt x="1993309" y="1122954"/>
                    <a:pt x="1994009" y="1125053"/>
                  </a:cubicBezTo>
                  <a:cubicBezTo>
                    <a:pt x="1997507" y="1133451"/>
                    <a:pt x="1991909" y="1141149"/>
                    <a:pt x="1991209" y="1148846"/>
                  </a:cubicBezTo>
                  <a:cubicBezTo>
                    <a:pt x="1991209" y="1153745"/>
                    <a:pt x="1991909" y="1158643"/>
                    <a:pt x="1997507" y="1161443"/>
                  </a:cubicBezTo>
                  <a:cubicBezTo>
                    <a:pt x="2001706" y="1163542"/>
                    <a:pt x="2005205" y="1166341"/>
                    <a:pt x="2006605" y="1169840"/>
                  </a:cubicBezTo>
                  <a:cubicBezTo>
                    <a:pt x="2008004" y="1173339"/>
                    <a:pt x="2010104" y="1175439"/>
                    <a:pt x="2012903" y="1177538"/>
                  </a:cubicBezTo>
                  <a:cubicBezTo>
                    <a:pt x="2016402" y="1180337"/>
                    <a:pt x="2020601" y="1181737"/>
                    <a:pt x="2025499" y="1180337"/>
                  </a:cubicBezTo>
                  <a:cubicBezTo>
                    <a:pt x="2029698" y="1178938"/>
                    <a:pt x="2033897" y="1176838"/>
                    <a:pt x="2037396" y="1174739"/>
                  </a:cubicBezTo>
                  <a:cubicBezTo>
                    <a:pt x="2040195" y="1173339"/>
                    <a:pt x="2042994" y="1169840"/>
                    <a:pt x="2045793" y="1168441"/>
                  </a:cubicBezTo>
                  <a:cubicBezTo>
                    <a:pt x="2058390" y="1163542"/>
                    <a:pt x="2065388" y="1154445"/>
                    <a:pt x="2070986" y="1143948"/>
                  </a:cubicBezTo>
                  <a:cubicBezTo>
                    <a:pt x="2076585" y="1133451"/>
                    <a:pt x="2084982" y="1125053"/>
                    <a:pt x="2091980" y="1115256"/>
                  </a:cubicBezTo>
                  <a:cubicBezTo>
                    <a:pt x="2091980" y="1114556"/>
                    <a:pt x="2094079" y="1114556"/>
                    <a:pt x="2094779" y="1114556"/>
                  </a:cubicBezTo>
                  <a:cubicBezTo>
                    <a:pt x="2096179" y="1115256"/>
                    <a:pt x="2098278" y="1115956"/>
                    <a:pt x="2098978" y="1116656"/>
                  </a:cubicBezTo>
                  <a:cubicBezTo>
                    <a:pt x="2100378" y="1119455"/>
                    <a:pt x="2100378" y="1122954"/>
                    <a:pt x="2101077" y="1126453"/>
                  </a:cubicBezTo>
                  <a:cubicBezTo>
                    <a:pt x="2102477" y="1137650"/>
                    <a:pt x="2104576" y="1148846"/>
                    <a:pt x="2109475" y="1160043"/>
                  </a:cubicBezTo>
                  <a:cubicBezTo>
                    <a:pt x="2111574" y="1164942"/>
                    <a:pt x="2112274" y="1169140"/>
                    <a:pt x="2113674" y="1174039"/>
                  </a:cubicBezTo>
                  <a:cubicBezTo>
                    <a:pt x="2114374" y="1178238"/>
                    <a:pt x="2113674" y="1182437"/>
                    <a:pt x="2115073" y="1185935"/>
                  </a:cubicBezTo>
                  <a:cubicBezTo>
                    <a:pt x="2116473" y="1189434"/>
                    <a:pt x="2112974" y="1192933"/>
                    <a:pt x="2116473" y="1195033"/>
                  </a:cubicBezTo>
                  <a:cubicBezTo>
                    <a:pt x="2121372" y="1197832"/>
                    <a:pt x="2118572" y="1202731"/>
                    <a:pt x="2122071" y="1205530"/>
                  </a:cubicBezTo>
                  <a:cubicBezTo>
                    <a:pt x="2124171" y="1206929"/>
                    <a:pt x="2126270" y="1209729"/>
                    <a:pt x="2125570" y="1211828"/>
                  </a:cubicBezTo>
                  <a:cubicBezTo>
                    <a:pt x="2124171" y="1218826"/>
                    <a:pt x="2126270" y="1224424"/>
                    <a:pt x="2130469" y="1230023"/>
                  </a:cubicBezTo>
                  <a:cubicBezTo>
                    <a:pt x="2132568" y="1232822"/>
                    <a:pt x="2132568" y="1236321"/>
                    <a:pt x="2129769" y="1239120"/>
                  </a:cubicBezTo>
                  <a:cubicBezTo>
                    <a:pt x="2126970" y="1241919"/>
                    <a:pt x="2123471" y="1244718"/>
                    <a:pt x="2119972" y="1248217"/>
                  </a:cubicBezTo>
                  <a:cubicBezTo>
                    <a:pt x="2117173" y="1251016"/>
                    <a:pt x="2117173" y="1253816"/>
                    <a:pt x="2119972" y="1257315"/>
                  </a:cubicBezTo>
                  <a:cubicBezTo>
                    <a:pt x="2122771" y="1260114"/>
                    <a:pt x="2125570" y="1263613"/>
                    <a:pt x="2129069" y="1266412"/>
                  </a:cubicBezTo>
                  <a:cubicBezTo>
                    <a:pt x="2136067" y="1272010"/>
                    <a:pt x="2143065" y="1276909"/>
                    <a:pt x="2145165" y="1286006"/>
                  </a:cubicBezTo>
                  <a:cubicBezTo>
                    <a:pt x="2145165" y="1287406"/>
                    <a:pt x="2147264" y="1288806"/>
                    <a:pt x="2148664" y="1289505"/>
                  </a:cubicBezTo>
                  <a:cubicBezTo>
                    <a:pt x="2157761" y="1293704"/>
                    <a:pt x="2167558" y="1295804"/>
                    <a:pt x="2173856" y="1303501"/>
                  </a:cubicBezTo>
                  <a:cubicBezTo>
                    <a:pt x="2174556" y="1304201"/>
                    <a:pt x="2177355" y="1304201"/>
                    <a:pt x="2178755" y="1303501"/>
                  </a:cubicBezTo>
                  <a:cubicBezTo>
                    <a:pt x="2184353" y="1302801"/>
                    <a:pt x="2187152" y="1306300"/>
                    <a:pt x="2189252" y="1309799"/>
                  </a:cubicBezTo>
                  <a:cubicBezTo>
                    <a:pt x="2191351" y="1312599"/>
                    <a:pt x="2190651" y="1316797"/>
                    <a:pt x="2187852" y="1318197"/>
                  </a:cubicBezTo>
                  <a:cubicBezTo>
                    <a:pt x="2185753" y="1319597"/>
                    <a:pt x="2182953" y="1319597"/>
                    <a:pt x="2180154" y="1320996"/>
                  </a:cubicBezTo>
                  <a:cubicBezTo>
                    <a:pt x="2178755" y="1321696"/>
                    <a:pt x="2178055" y="1322396"/>
                    <a:pt x="2176655" y="1323096"/>
                  </a:cubicBezTo>
                  <a:cubicBezTo>
                    <a:pt x="2177355" y="1323096"/>
                    <a:pt x="2178055" y="1323795"/>
                    <a:pt x="2179454" y="1323795"/>
                  </a:cubicBezTo>
                  <a:cubicBezTo>
                    <a:pt x="2182254" y="1323795"/>
                    <a:pt x="2185053" y="1323795"/>
                    <a:pt x="2187852" y="1324495"/>
                  </a:cubicBezTo>
                  <a:cubicBezTo>
                    <a:pt x="2192751" y="1325195"/>
                    <a:pt x="2195550" y="1328694"/>
                    <a:pt x="2196949" y="1332893"/>
                  </a:cubicBezTo>
                  <a:cubicBezTo>
                    <a:pt x="2197649" y="1334992"/>
                    <a:pt x="2197649" y="1337791"/>
                    <a:pt x="2198349" y="1339891"/>
                  </a:cubicBezTo>
                  <a:cubicBezTo>
                    <a:pt x="2198349" y="1339891"/>
                    <a:pt x="2198349" y="1339891"/>
                    <a:pt x="2197649" y="1339891"/>
                  </a:cubicBezTo>
                  <a:lnTo>
                    <a:pt x="2196250" y="1340590"/>
                  </a:lnTo>
                  <a:lnTo>
                    <a:pt x="2197649" y="1339891"/>
                  </a:lnTo>
                  <a:cubicBezTo>
                    <a:pt x="2197649" y="1339891"/>
                    <a:pt x="2197649" y="1339891"/>
                    <a:pt x="2197649" y="1339891"/>
                  </a:cubicBezTo>
                  <a:cubicBezTo>
                    <a:pt x="2206746" y="1338491"/>
                    <a:pt x="2212345" y="1343390"/>
                    <a:pt x="2216544" y="1349688"/>
                  </a:cubicBezTo>
                  <a:cubicBezTo>
                    <a:pt x="2217943" y="1351787"/>
                    <a:pt x="2217943" y="1354586"/>
                    <a:pt x="2217943" y="1356686"/>
                  </a:cubicBezTo>
                  <a:cubicBezTo>
                    <a:pt x="2217243" y="1359485"/>
                    <a:pt x="2215844" y="1362984"/>
                    <a:pt x="2214444" y="1365783"/>
                  </a:cubicBezTo>
                  <a:cubicBezTo>
                    <a:pt x="2212345" y="1369982"/>
                    <a:pt x="2213045" y="1373481"/>
                    <a:pt x="2215144" y="1377680"/>
                  </a:cubicBezTo>
                  <a:cubicBezTo>
                    <a:pt x="2217943" y="1383978"/>
                    <a:pt x="2215144" y="1389576"/>
                    <a:pt x="2209546" y="1392375"/>
                  </a:cubicBezTo>
                  <a:cubicBezTo>
                    <a:pt x="2199049" y="1399373"/>
                    <a:pt x="2188552" y="1405671"/>
                    <a:pt x="2175256" y="1405671"/>
                  </a:cubicBezTo>
                  <a:cubicBezTo>
                    <a:pt x="2171057" y="1405671"/>
                    <a:pt x="2166158" y="1407071"/>
                    <a:pt x="2161960" y="1407771"/>
                  </a:cubicBezTo>
                  <a:cubicBezTo>
                    <a:pt x="2155661" y="1408470"/>
                    <a:pt x="2149363" y="1411270"/>
                    <a:pt x="2145864" y="1416168"/>
                  </a:cubicBezTo>
                  <a:cubicBezTo>
                    <a:pt x="2140966" y="1422466"/>
                    <a:pt x="2134668" y="1426665"/>
                    <a:pt x="2127670" y="1430864"/>
                  </a:cubicBezTo>
                  <a:cubicBezTo>
                    <a:pt x="2125570" y="1432264"/>
                    <a:pt x="2122771" y="1432963"/>
                    <a:pt x="2119972" y="1433663"/>
                  </a:cubicBezTo>
                  <a:cubicBezTo>
                    <a:pt x="2117173" y="1434363"/>
                    <a:pt x="2114374" y="1435063"/>
                    <a:pt x="2112274" y="1435063"/>
                  </a:cubicBezTo>
                  <a:cubicBezTo>
                    <a:pt x="2101077" y="1433663"/>
                    <a:pt x="2091280" y="1437862"/>
                    <a:pt x="2080084" y="1436462"/>
                  </a:cubicBezTo>
                  <a:cubicBezTo>
                    <a:pt x="2054891" y="1432963"/>
                    <a:pt x="2029698" y="1430164"/>
                    <a:pt x="2004505" y="1429464"/>
                  </a:cubicBezTo>
                  <a:cubicBezTo>
                    <a:pt x="1998207" y="1429464"/>
                    <a:pt x="1991909" y="1425965"/>
                    <a:pt x="1986311" y="1429464"/>
                  </a:cubicBezTo>
                  <a:cubicBezTo>
                    <a:pt x="1980013" y="1432963"/>
                    <a:pt x="1975114" y="1437862"/>
                    <a:pt x="1969516" y="1442061"/>
                  </a:cubicBezTo>
                  <a:cubicBezTo>
                    <a:pt x="1968116" y="1443460"/>
                    <a:pt x="1966717" y="1444860"/>
                    <a:pt x="1966717" y="1446260"/>
                  </a:cubicBezTo>
                  <a:cubicBezTo>
                    <a:pt x="1963917" y="1453258"/>
                    <a:pt x="1957619" y="1456057"/>
                    <a:pt x="1949921" y="1457456"/>
                  </a:cubicBezTo>
                  <a:cubicBezTo>
                    <a:pt x="1938725" y="1460955"/>
                    <a:pt x="1928228" y="1465854"/>
                    <a:pt x="1919830" y="1472852"/>
                  </a:cubicBezTo>
                  <a:cubicBezTo>
                    <a:pt x="1916331" y="1475651"/>
                    <a:pt x="1914232" y="1478450"/>
                    <a:pt x="1914932" y="1482649"/>
                  </a:cubicBezTo>
                  <a:cubicBezTo>
                    <a:pt x="1914932" y="1482649"/>
                    <a:pt x="1914232" y="1482649"/>
                    <a:pt x="1914232" y="1482649"/>
                  </a:cubicBezTo>
                  <a:cubicBezTo>
                    <a:pt x="1914232" y="1482649"/>
                    <a:pt x="1913532" y="1483349"/>
                    <a:pt x="1913532" y="1483349"/>
                  </a:cubicBezTo>
                  <a:cubicBezTo>
                    <a:pt x="1906534" y="1484748"/>
                    <a:pt x="1905834" y="1484748"/>
                    <a:pt x="1904435" y="1491746"/>
                  </a:cubicBezTo>
                  <a:cubicBezTo>
                    <a:pt x="1904435" y="1491746"/>
                    <a:pt x="1903735" y="1492446"/>
                    <a:pt x="1903735" y="1492446"/>
                  </a:cubicBezTo>
                  <a:cubicBezTo>
                    <a:pt x="1899536" y="1493846"/>
                    <a:pt x="1896037" y="1495245"/>
                    <a:pt x="1891838" y="1496645"/>
                  </a:cubicBezTo>
                  <a:cubicBezTo>
                    <a:pt x="1889739" y="1498045"/>
                    <a:pt x="1887640" y="1499444"/>
                    <a:pt x="1886240" y="1500844"/>
                  </a:cubicBezTo>
                  <a:lnTo>
                    <a:pt x="1885540" y="1502943"/>
                  </a:lnTo>
                  <a:lnTo>
                    <a:pt x="1886240" y="1501543"/>
                  </a:lnTo>
                  <a:cubicBezTo>
                    <a:pt x="1888339" y="1500144"/>
                    <a:pt x="1890439" y="1498744"/>
                    <a:pt x="1892538" y="1497345"/>
                  </a:cubicBezTo>
                  <a:cubicBezTo>
                    <a:pt x="1896737" y="1495945"/>
                    <a:pt x="1900236" y="1494546"/>
                    <a:pt x="1904435" y="1493146"/>
                  </a:cubicBezTo>
                  <a:cubicBezTo>
                    <a:pt x="1904435" y="1492446"/>
                    <a:pt x="1904435" y="1492446"/>
                    <a:pt x="1904435" y="1491746"/>
                  </a:cubicBezTo>
                  <a:cubicBezTo>
                    <a:pt x="1907234" y="1488947"/>
                    <a:pt x="1910033" y="1486148"/>
                    <a:pt x="1913532" y="1483349"/>
                  </a:cubicBezTo>
                  <a:cubicBezTo>
                    <a:pt x="1914232" y="1483349"/>
                    <a:pt x="1914232" y="1483349"/>
                    <a:pt x="1914932" y="1483349"/>
                  </a:cubicBezTo>
                  <a:cubicBezTo>
                    <a:pt x="1914932" y="1483349"/>
                    <a:pt x="1914932" y="1482649"/>
                    <a:pt x="1914932" y="1482649"/>
                  </a:cubicBezTo>
                  <a:cubicBezTo>
                    <a:pt x="1935926" y="1469353"/>
                    <a:pt x="1960418" y="1465154"/>
                    <a:pt x="1984911" y="1459556"/>
                  </a:cubicBezTo>
                  <a:cubicBezTo>
                    <a:pt x="1994009" y="1457456"/>
                    <a:pt x="2003106" y="1460256"/>
                    <a:pt x="2010104" y="1465154"/>
                  </a:cubicBezTo>
                  <a:cubicBezTo>
                    <a:pt x="2012903" y="1467254"/>
                    <a:pt x="2015002" y="1470053"/>
                    <a:pt x="2016402" y="1472852"/>
                  </a:cubicBezTo>
                  <a:cubicBezTo>
                    <a:pt x="2018501" y="1476351"/>
                    <a:pt x="2017102" y="1481949"/>
                    <a:pt x="2014303" y="1484049"/>
                  </a:cubicBezTo>
                  <a:cubicBezTo>
                    <a:pt x="2008704" y="1488247"/>
                    <a:pt x="2002406" y="1491746"/>
                    <a:pt x="1996108" y="1493846"/>
                  </a:cubicBezTo>
                  <a:cubicBezTo>
                    <a:pt x="1994708" y="1494546"/>
                    <a:pt x="1992609" y="1494546"/>
                    <a:pt x="1991209" y="1495245"/>
                  </a:cubicBezTo>
                  <a:cubicBezTo>
                    <a:pt x="1991909" y="1495945"/>
                    <a:pt x="1992609" y="1495945"/>
                    <a:pt x="1993309" y="1496645"/>
                  </a:cubicBezTo>
                  <a:cubicBezTo>
                    <a:pt x="1995408" y="1496645"/>
                    <a:pt x="1996808" y="1496645"/>
                    <a:pt x="1998907" y="1497345"/>
                  </a:cubicBezTo>
                  <a:cubicBezTo>
                    <a:pt x="2003806" y="1498744"/>
                    <a:pt x="2005905" y="1500844"/>
                    <a:pt x="2003806" y="1504343"/>
                  </a:cubicBezTo>
                  <a:cubicBezTo>
                    <a:pt x="1999607" y="1512040"/>
                    <a:pt x="1999607" y="1519738"/>
                    <a:pt x="2001006" y="1528136"/>
                  </a:cubicBezTo>
                  <a:cubicBezTo>
                    <a:pt x="2002406" y="1537233"/>
                    <a:pt x="2007305" y="1542831"/>
                    <a:pt x="2017102" y="1543531"/>
                  </a:cubicBezTo>
                  <a:cubicBezTo>
                    <a:pt x="2017802" y="1548430"/>
                    <a:pt x="2019901" y="1551929"/>
                    <a:pt x="2026199" y="1552629"/>
                  </a:cubicBezTo>
                  <a:cubicBezTo>
                    <a:pt x="2028998" y="1552629"/>
                    <a:pt x="2031098" y="1553328"/>
                    <a:pt x="2033897" y="1554028"/>
                  </a:cubicBezTo>
                  <a:cubicBezTo>
                    <a:pt x="2035996" y="1554728"/>
                    <a:pt x="2037396" y="1556127"/>
                    <a:pt x="2039495" y="1556827"/>
                  </a:cubicBezTo>
                  <a:cubicBezTo>
                    <a:pt x="2041595" y="1557527"/>
                    <a:pt x="2042994" y="1556127"/>
                    <a:pt x="2044394" y="1554728"/>
                  </a:cubicBezTo>
                  <a:cubicBezTo>
                    <a:pt x="2047193" y="1555428"/>
                    <a:pt x="2049992" y="1555428"/>
                    <a:pt x="2052092" y="1556127"/>
                  </a:cubicBezTo>
                  <a:cubicBezTo>
                    <a:pt x="2056290" y="1556827"/>
                    <a:pt x="2058390" y="1556127"/>
                    <a:pt x="2060489" y="1552629"/>
                  </a:cubicBezTo>
                  <a:cubicBezTo>
                    <a:pt x="2066787" y="1543531"/>
                    <a:pt x="2073785" y="1535134"/>
                    <a:pt x="2082883" y="1528136"/>
                  </a:cubicBezTo>
                  <a:cubicBezTo>
                    <a:pt x="2084282" y="1526736"/>
                    <a:pt x="2089181" y="1528136"/>
                    <a:pt x="2089881" y="1530235"/>
                  </a:cubicBezTo>
                  <a:cubicBezTo>
                    <a:pt x="2089881" y="1530935"/>
                    <a:pt x="2091280" y="1531635"/>
                    <a:pt x="2090580" y="1532334"/>
                  </a:cubicBezTo>
                  <a:cubicBezTo>
                    <a:pt x="2087081" y="1540032"/>
                    <a:pt x="2091980" y="1544931"/>
                    <a:pt x="2097578" y="1549130"/>
                  </a:cubicBezTo>
                  <a:cubicBezTo>
                    <a:pt x="2098978" y="1550529"/>
                    <a:pt x="2097578" y="1554728"/>
                    <a:pt x="2096179" y="1555428"/>
                  </a:cubicBezTo>
                  <a:cubicBezTo>
                    <a:pt x="2094779" y="1556127"/>
                    <a:pt x="2093380" y="1557527"/>
                    <a:pt x="2091980" y="1558227"/>
                  </a:cubicBezTo>
                  <a:cubicBezTo>
                    <a:pt x="2089881" y="1559626"/>
                    <a:pt x="2087081" y="1559626"/>
                    <a:pt x="2084282" y="1561026"/>
                  </a:cubicBezTo>
                  <a:cubicBezTo>
                    <a:pt x="2078684" y="1564525"/>
                    <a:pt x="2068887" y="1561726"/>
                    <a:pt x="2066787" y="1570123"/>
                  </a:cubicBezTo>
                  <a:cubicBezTo>
                    <a:pt x="2062589" y="1571523"/>
                    <a:pt x="2058390" y="1572923"/>
                    <a:pt x="2054191" y="1574322"/>
                  </a:cubicBezTo>
                  <a:cubicBezTo>
                    <a:pt x="2040195" y="1578521"/>
                    <a:pt x="2026899" y="1582720"/>
                    <a:pt x="2012903" y="1586219"/>
                  </a:cubicBezTo>
                  <a:cubicBezTo>
                    <a:pt x="2005905" y="1584819"/>
                    <a:pt x="2001006" y="1586918"/>
                    <a:pt x="1996808" y="1592517"/>
                  </a:cubicBezTo>
                  <a:cubicBezTo>
                    <a:pt x="1989810" y="1601614"/>
                    <a:pt x="1979313" y="1606513"/>
                    <a:pt x="1968816" y="1611411"/>
                  </a:cubicBezTo>
                  <a:cubicBezTo>
                    <a:pt x="1967416" y="1612111"/>
                    <a:pt x="1965317" y="1611411"/>
                    <a:pt x="1963917" y="1610712"/>
                  </a:cubicBezTo>
                  <a:cubicBezTo>
                    <a:pt x="1959019" y="1607912"/>
                    <a:pt x="1955520" y="1603714"/>
                    <a:pt x="1954820" y="1598815"/>
                  </a:cubicBezTo>
                  <a:cubicBezTo>
                    <a:pt x="1954120" y="1596016"/>
                    <a:pt x="1954820" y="1592517"/>
                    <a:pt x="1956220" y="1589018"/>
                  </a:cubicBezTo>
                  <a:cubicBezTo>
                    <a:pt x="1959719" y="1582020"/>
                    <a:pt x="1965317" y="1577121"/>
                    <a:pt x="1973015" y="1573622"/>
                  </a:cubicBezTo>
                  <a:cubicBezTo>
                    <a:pt x="1976514" y="1572223"/>
                    <a:pt x="1980013" y="1571523"/>
                    <a:pt x="1982812" y="1570123"/>
                  </a:cubicBezTo>
                  <a:cubicBezTo>
                    <a:pt x="1984211" y="1569424"/>
                    <a:pt x="1984211" y="1567324"/>
                    <a:pt x="1984211" y="1565925"/>
                  </a:cubicBezTo>
                  <a:cubicBezTo>
                    <a:pt x="1984211" y="1565925"/>
                    <a:pt x="1982812" y="1565225"/>
                    <a:pt x="1982112" y="1565225"/>
                  </a:cubicBezTo>
                  <a:cubicBezTo>
                    <a:pt x="1973015" y="1566624"/>
                    <a:pt x="1964617" y="1568024"/>
                    <a:pt x="1955520" y="1570123"/>
                  </a:cubicBezTo>
                  <a:cubicBezTo>
                    <a:pt x="1953420" y="1570823"/>
                    <a:pt x="1950621" y="1572923"/>
                    <a:pt x="1949921" y="1575022"/>
                  </a:cubicBezTo>
                  <a:cubicBezTo>
                    <a:pt x="1948522" y="1577821"/>
                    <a:pt x="1947822" y="1581320"/>
                    <a:pt x="1943623" y="1582020"/>
                  </a:cubicBezTo>
                  <a:cubicBezTo>
                    <a:pt x="1932427" y="1584119"/>
                    <a:pt x="1921230" y="1589018"/>
                    <a:pt x="1909333" y="1588318"/>
                  </a:cubicBezTo>
                  <a:cubicBezTo>
                    <a:pt x="1905135" y="1588318"/>
                    <a:pt x="1900236" y="1589018"/>
                    <a:pt x="1896737" y="1592517"/>
                  </a:cubicBezTo>
                  <a:cubicBezTo>
                    <a:pt x="1891838" y="1596716"/>
                    <a:pt x="1886240" y="1598815"/>
                    <a:pt x="1879942" y="1600914"/>
                  </a:cubicBezTo>
                  <a:cubicBezTo>
                    <a:pt x="1869445" y="1605113"/>
                    <a:pt x="1862447" y="1612111"/>
                    <a:pt x="1857548" y="1621209"/>
                  </a:cubicBezTo>
                  <a:cubicBezTo>
                    <a:pt x="1854749" y="1626107"/>
                    <a:pt x="1853349" y="1631706"/>
                    <a:pt x="1851250" y="1637304"/>
                  </a:cubicBezTo>
                  <a:cubicBezTo>
                    <a:pt x="1849850" y="1640803"/>
                    <a:pt x="1852650" y="1646401"/>
                    <a:pt x="1858248" y="1649200"/>
                  </a:cubicBezTo>
                  <a:cubicBezTo>
                    <a:pt x="1865246" y="1653399"/>
                    <a:pt x="1865246" y="1654799"/>
                    <a:pt x="1859648" y="1658998"/>
                  </a:cubicBezTo>
                  <a:cubicBezTo>
                    <a:pt x="1857548" y="1660397"/>
                    <a:pt x="1854749" y="1663196"/>
                    <a:pt x="1852650" y="1662497"/>
                  </a:cubicBezTo>
                  <a:cubicBezTo>
                    <a:pt x="1837254" y="1662497"/>
                    <a:pt x="1822559" y="1669495"/>
                    <a:pt x="1807163" y="1667395"/>
                  </a:cubicBezTo>
                  <a:cubicBezTo>
                    <a:pt x="1806463" y="1667395"/>
                    <a:pt x="1805064" y="1667395"/>
                    <a:pt x="1804364" y="1667395"/>
                  </a:cubicBezTo>
                  <a:cubicBezTo>
                    <a:pt x="1803664" y="1667395"/>
                    <a:pt x="1802264" y="1667395"/>
                    <a:pt x="1801565" y="1668095"/>
                  </a:cubicBezTo>
                  <a:cubicBezTo>
                    <a:pt x="1800865" y="1670194"/>
                    <a:pt x="1802264" y="1670894"/>
                    <a:pt x="1804364" y="1670894"/>
                  </a:cubicBezTo>
                  <a:cubicBezTo>
                    <a:pt x="1806463" y="1670894"/>
                    <a:pt x="1807863" y="1671594"/>
                    <a:pt x="1809262" y="1672294"/>
                  </a:cubicBezTo>
                  <a:cubicBezTo>
                    <a:pt x="1809962" y="1672294"/>
                    <a:pt x="1810662" y="1673693"/>
                    <a:pt x="1810662" y="1674393"/>
                  </a:cubicBezTo>
                  <a:cubicBezTo>
                    <a:pt x="1810662" y="1675093"/>
                    <a:pt x="1809962" y="1675793"/>
                    <a:pt x="1809262" y="1676492"/>
                  </a:cubicBezTo>
                  <a:cubicBezTo>
                    <a:pt x="1807163" y="1677892"/>
                    <a:pt x="1804364" y="1679292"/>
                    <a:pt x="1802264" y="1679991"/>
                  </a:cubicBezTo>
                  <a:cubicBezTo>
                    <a:pt x="1796666" y="1681391"/>
                    <a:pt x="1791768" y="1682091"/>
                    <a:pt x="1786169" y="1682791"/>
                  </a:cubicBezTo>
                  <a:cubicBezTo>
                    <a:pt x="1777772" y="1683490"/>
                    <a:pt x="1772873" y="1684890"/>
                    <a:pt x="1771473" y="1693987"/>
                  </a:cubicBezTo>
                  <a:cubicBezTo>
                    <a:pt x="1770074" y="1703784"/>
                    <a:pt x="1763776" y="1712182"/>
                    <a:pt x="1756078" y="1719880"/>
                  </a:cubicBezTo>
                  <a:cubicBezTo>
                    <a:pt x="1752579" y="1722679"/>
                    <a:pt x="1749780" y="1725478"/>
                    <a:pt x="1744181" y="1725478"/>
                  </a:cubicBezTo>
                  <a:cubicBezTo>
                    <a:pt x="1742082" y="1725478"/>
                    <a:pt x="1740683" y="1726178"/>
                    <a:pt x="1740683" y="1728277"/>
                  </a:cubicBezTo>
                  <a:cubicBezTo>
                    <a:pt x="1740683" y="1731076"/>
                    <a:pt x="1740683" y="1733176"/>
                    <a:pt x="1740683" y="1735275"/>
                  </a:cubicBezTo>
                  <a:cubicBezTo>
                    <a:pt x="1739983" y="1738774"/>
                    <a:pt x="1739983" y="1742273"/>
                    <a:pt x="1737883" y="1744373"/>
                  </a:cubicBezTo>
                  <a:cubicBezTo>
                    <a:pt x="1733685" y="1750671"/>
                    <a:pt x="1728786" y="1756269"/>
                    <a:pt x="1723887" y="1762567"/>
                  </a:cubicBezTo>
                  <a:cubicBezTo>
                    <a:pt x="1723188" y="1763267"/>
                    <a:pt x="1721788" y="1763967"/>
                    <a:pt x="1721788" y="1763267"/>
                  </a:cubicBezTo>
                  <a:cubicBezTo>
                    <a:pt x="1720388" y="1762567"/>
                    <a:pt x="1718989" y="1761168"/>
                    <a:pt x="1718989" y="1759768"/>
                  </a:cubicBezTo>
                  <a:cubicBezTo>
                    <a:pt x="1718989" y="1755569"/>
                    <a:pt x="1719689" y="1751370"/>
                    <a:pt x="1715490" y="1748571"/>
                  </a:cubicBezTo>
                  <a:cubicBezTo>
                    <a:pt x="1714790" y="1747872"/>
                    <a:pt x="1714090" y="1747872"/>
                    <a:pt x="1713390" y="1747872"/>
                  </a:cubicBezTo>
                  <a:cubicBezTo>
                    <a:pt x="1712691" y="1747872"/>
                    <a:pt x="1711291" y="1748571"/>
                    <a:pt x="1711291" y="1748571"/>
                  </a:cubicBezTo>
                  <a:cubicBezTo>
                    <a:pt x="1710591" y="1755569"/>
                    <a:pt x="1709891" y="1763267"/>
                    <a:pt x="1709192" y="1770265"/>
                  </a:cubicBezTo>
                  <a:cubicBezTo>
                    <a:pt x="1709192" y="1772364"/>
                    <a:pt x="1709891" y="1775164"/>
                    <a:pt x="1711291" y="1777263"/>
                  </a:cubicBezTo>
                  <a:cubicBezTo>
                    <a:pt x="1716190" y="1783561"/>
                    <a:pt x="1714790" y="1789859"/>
                    <a:pt x="1711291" y="1796158"/>
                  </a:cubicBezTo>
                  <a:cubicBezTo>
                    <a:pt x="1708492" y="1801056"/>
                    <a:pt x="1710591" y="1803855"/>
                    <a:pt x="1713390" y="1807354"/>
                  </a:cubicBezTo>
                  <a:cubicBezTo>
                    <a:pt x="1714790" y="1809454"/>
                    <a:pt x="1713390" y="1812253"/>
                    <a:pt x="1711291" y="1813653"/>
                  </a:cubicBezTo>
                  <a:cubicBezTo>
                    <a:pt x="1708492" y="1815752"/>
                    <a:pt x="1705693" y="1817851"/>
                    <a:pt x="1702893" y="1819251"/>
                  </a:cubicBezTo>
                  <a:cubicBezTo>
                    <a:pt x="1700794" y="1820650"/>
                    <a:pt x="1697995" y="1821350"/>
                    <a:pt x="1697995" y="1824149"/>
                  </a:cubicBezTo>
                  <a:cubicBezTo>
                    <a:pt x="1697995" y="1829048"/>
                    <a:pt x="1695196" y="1831847"/>
                    <a:pt x="1690297" y="1833247"/>
                  </a:cubicBezTo>
                  <a:cubicBezTo>
                    <a:pt x="1679800" y="1835346"/>
                    <a:pt x="1672102" y="1839545"/>
                    <a:pt x="1664405" y="1845843"/>
                  </a:cubicBezTo>
                  <a:cubicBezTo>
                    <a:pt x="1659506" y="1850042"/>
                    <a:pt x="1655307" y="1853541"/>
                    <a:pt x="1648309" y="1854940"/>
                  </a:cubicBezTo>
                  <a:cubicBezTo>
                    <a:pt x="1644810" y="1855640"/>
                    <a:pt x="1642011" y="1858439"/>
                    <a:pt x="1639912" y="1860539"/>
                  </a:cubicBezTo>
                  <a:cubicBezTo>
                    <a:pt x="1637113" y="1863338"/>
                    <a:pt x="1634313" y="1866837"/>
                    <a:pt x="1631514" y="1870336"/>
                  </a:cubicBezTo>
                  <a:cubicBezTo>
                    <a:pt x="1628015" y="1873835"/>
                    <a:pt x="1623816" y="1877334"/>
                    <a:pt x="1618218" y="1878733"/>
                  </a:cubicBezTo>
                  <a:cubicBezTo>
                    <a:pt x="1616819" y="1879433"/>
                    <a:pt x="1614719" y="1880133"/>
                    <a:pt x="1613320" y="1880133"/>
                  </a:cubicBezTo>
                  <a:cubicBezTo>
                    <a:pt x="1597924" y="1883632"/>
                    <a:pt x="1589527" y="1894129"/>
                    <a:pt x="1579729" y="1903926"/>
                  </a:cubicBezTo>
                  <a:cubicBezTo>
                    <a:pt x="1577630" y="1906025"/>
                    <a:pt x="1576230" y="1910224"/>
                    <a:pt x="1576230" y="1913023"/>
                  </a:cubicBezTo>
                  <a:cubicBezTo>
                    <a:pt x="1574131" y="1932618"/>
                    <a:pt x="1573431" y="1952212"/>
                    <a:pt x="1581129" y="1971107"/>
                  </a:cubicBezTo>
                  <a:cubicBezTo>
                    <a:pt x="1581829" y="1971806"/>
                    <a:pt x="1581829" y="1972506"/>
                    <a:pt x="1581829" y="1973206"/>
                  </a:cubicBezTo>
                  <a:cubicBezTo>
                    <a:pt x="1582529" y="1979504"/>
                    <a:pt x="1582529" y="1986502"/>
                    <a:pt x="1583928" y="1992800"/>
                  </a:cubicBezTo>
                  <a:cubicBezTo>
                    <a:pt x="1585328" y="1999098"/>
                    <a:pt x="1588127" y="2005397"/>
                    <a:pt x="1590226" y="2011695"/>
                  </a:cubicBezTo>
                  <a:cubicBezTo>
                    <a:pt x="1590926" y="2013094"/>
                    <a:pt x="1590926" y="2015194"/>
                    <a:pt x="1590226" y="2016593"/>
                  </a:cubicBezTo>
                  <a:cubicBezTo>
                    <a:pt x="1588827" y="2028490"/>
                    <a:pt x="1585328" y="2038987"/>
                    <a:pt x="1578330" y="2048784"/>
                  </a:cubicBezTo>
                  <a:cubicBezTo>
                    <a:pt x="1574831" y="2053682"/>
                    <a:pt x="1566433" y="2055082"/>
                    <a:pt x="1561535" y="2050183"/>
                  </a:cubicBezTo>
                  <a:cubicBezTo>
                    <a:pt x="1556636" y="2045285"/>
                    <a:pt x="1551038" y="2040386"/>
                    <a:pt x="1548938" y="2034088"/>
                  </a:cubicBezTo>
                  <a:cubicBezTo>
                    <a:pt x="1543340" y="2021492"/>
                    <a:pt x="1534942" y="2009595"/>
                    <a:pt x="1530744" y="1995599"/>
                  </a:cubicBezTo>
                  <a:cubicBezTo>
                    <a:pt x="1526545" y="1991401"/>
                    <a:pt x="1526545" y="1986502"/>
                    <a:pt x="1529344" y="1981604"/>
                  </a:cubicBezTo>
                  <a:cubicBezTo>
                    <a:pt x="1530744" y="1979504"/>
                    <a:pt x="1531443" y="1976705"/>
                    <a:pt x="1532143" y="1974606"/>
                  </a:cubicBezTo>
                  <a:cubicBezTo>
                    <a:pt x="1533543" y="1970407"/>
                    <a:pt x="1533543" y="1966208"/>
                    <a:pt x="1530044" y="1962709"/>
                  </a:cubicBezTo>
                  <a:cubicBezTo>
                    <a:pt x="1524445" y="1956411"/>
                    <a:pt x="1518847" y="1949413"/>
                    <a:pt x="1513249" y="1943115"/>
                  </a:cubicBezTo>
                  <a:cubicBezTo>
                    <a:pt x="1511149" y="1940315"/>
                    <a:pt x="1506950" y="1939616"/>
                    <a:pt x="1503452" y="1941015"/>
                  </a:cubicBezTo>
                  <a:cubicBezTo>
                    <a:pt x="1499953" y="1942415"/>
                    <a:pt x="1496454" y="1943814"/>
                    <a:pt x="1493654" y="1944514"/>
                  </a:cubicBezTo>
                  <a:cubicBezTo>
                    <a:pt x="1489456" y="1945914"/>
                    <a:pt x="1484557" y="1946614"/>
                    <a:pt x="1481058" y="1943115"/>
                  </a:cubicBezTo>
                  <a:cubicBezTo>
                    <a:pt x="1471261" y="1933317"/>
                    <a:pt x="1458665" y="1929818"/>
                    <a:pt x="1443969" y="1931218"/>
                  </a:cubicBezTo>
                  <a:cubicBezTo>
                    <a:pt x="1431373" y="1931918"/>
                    <a:pt x="1418776" y="1928419"/>
                    <a:pt x="1406180" y="1930518"/>
                  </a:cubicBezTo>
                  <a:cubicBezTo>
                    <a:pt x="1402681" y="1931218"/>
                    <a:pt x="1399182" y="1931218"/>
                    <a:pt x="1395683" y="1931918"/>
                  </a:cubicBezTo>
                  <a:cubicBezTo>
                    <a:pt x="1391484" y="1933317"/>
                    <a:pt x="1387985" y="1934717"/>
                    <a:pt x="1387286" y="1940315"/>
                  </a:cubicBezTo>
                  <a:cubicBezTo>
                    <a:pt x="1386586" y="1945214"/>
                    <a:pt x="1385186" y="1949413"/>
                    <a:pt x="1383787" y="1954311"/>
                  </a:cubicBezTo>
                  <a:cubicBezTo>
                    <a:pt x="1378888" y="1956411"/>
                    <a:pt x="1373989" y="1958510"/>
                    <a:pt x="1369091" y="1959210"/>
                  </a:cubicBezTo>
                  <a:cubicBezTo>
                    <a:pt x="1359294" y="1960610"/>
                    <a:pt x="1349496" y="1960610"/>
                    <a:pt x="1342498" y="1951512"/>
                  </a:cubicBezTo>
                  <a:cubicBezTo>
                    <a:pt x="1339699" y="1947313"/>
                    <a:pt x="1334101" y="1945914"/>
                    <a:pt x="1327803" y="1948713"/>
                  </a:cubicBezTo>
                  <a:cubicBezTo>
                    <a:pt x="1322904" y="1950812"/>
                    <a:pt x="1317306" y="1950113"/>
                    <a:pt x="1311707" y="1948013"/>
                  </a:cubicBezTo>
                  <a:cubicBezTo>
                    <a:pt x="1304710" y="1945214"/>
                    <a:pt x="1297012" y="1943814"/>
                    <a:pt x="1290714" y="1946614"/>
                  </a:cubicBezTo>
                  <a:cubicBezTo>
                    <a:pt x="1282316" y="1949413"/>
                    <a:pt x="1273219" y="1950812"/>
                    <a:pt x="1266221" y="1956411"/>
                  </a:cubicBezTo>
                  <a:cubicBezTo>
                    <a:pt x="1257123" y="1964109"/>
                    <a:pt x="1245927" y="1969007"/>
                    <a:pt x="1232631" y="1971107"/>
                  </a:cubicBezTo>
                  <a:cubicBezTo>
                    <a:pt x="1221434" y="1973206"/>
                    <a:pt x="1214436" y="1981604"/>
                    <a:pt x="1210937" y="1991401"/>
                  </a:cubicBezTo>
                  <a:cubicBezTo>
                    <a:pt x="1206738" y="2002597"/>
                    <a:pt x="1203939" y="2013794"/>
                    <a:pt x="1205339" y="2024991"/>
                  </a:cubicBezTo>
                  <a:cubicBezTo>
                    <a:pt x="1206038" y="2033388"/>
                    <a:pt x="1204639" y="2041086"/>
                    <a:pt x="1198341" y="2048084"/>
                  </a:cubicBezTo>
                  <a:cubicBezTo>
                    <a:pt x="1196241" y="2050183"/>
                    <a:pt x="1194842" y="2053682"/>
                    <a:pt x="1194142" y="2057181"/>
                  </a:cubicBezTo>
                  <a:cubicBezTo>
                    <a:pt x="1189943" y="2073976"/>
                    <a:pt x="1187844" y="2091471"/>
                    <a:pt x="1187144" y="2108266"/>
                  </a:cubicBezTo>
                  <a:cubicBezTo>
                    <a:pt x="1187144" y="2113165"/>
                    <a:pt x="1187144" y="2118064"/>
                    <a:pt x="1188543" y="2122962"/>
                  </a:cubicBezTo>
                  <a:cubicBezTo>
                    <a:pt x="1189943" y="2129960"/>
                    <a:pt x="1191343" y="2137658"/>
                    <a:pt x="1192742" y="2144656"/>
                  </a:cubicBezTo>
                  <a:cubicBezTo>
                    <a:pt x="1193442" y="2148855"/>
                    <a:pt x="1194842" y="2152354"/>
                    <a:pt x="1198341" y="2155853"/>
                  </a:cubicBezTo>
                  <a:cubicBezTo>
                    <a:pt x="1205339" y="2162851"/>
                    <a:pt x="1209537" y="2170548"/>
                    <a:pt x="1213736" y="2178946"/>
                  </a:cubicBezTo>
                  <a:cubicBezTo>
                    <a:pt x="1216535" y="2185244"/>
                    <a:pt x="1221434" y="2190143"/>
                    <a:pt x="1228432" y="2192242"/>
                  </a:cubicBezTo>
                  <a:cubicBezTo>
                    <a:pt x="1234730" y="2194342"/>
                    <a:pt x="1240328" y="2196441"/>
                    <a:pt x="1244527" y="2201339"/>
                  </a:cubicBezTo>
                  <a:cubicBezTo>
                    <a:pt x="1250126" y="2207638"/>
                    <a:pt x="1257823" y="2206938"/>
                    <a:pt x="1264821" y="2205538"/>
                  </a:cubicBezTo>
                  <a:cubicBezTo>
                    <a:pt x="1273919" y="2203439"/>
                    <a:pt x="1281616" y="2200640"/>
                    <a:pt x="1290714" y="2198540"/>
                  </a:cubicBezTo>
                  <a:cubicBezTo>
                    <a:pt x="1294912" y="2197840"/>
                    <a:pt x="1300511" y="2196441"/>
                    <a:pt x="1304010" y="2197840"/>
                  </a:cubicBezTo>
                  <a:cubicBezTo>
                    <a:pt x="1313107" y="2200640"/>
                    <a:pt x="1319405" y="2201339"/>
                    <a:pt x="1322904" y="2191542"/>
                  </a:cubicBezTo>
                  <a:cubicBezTo>
                    <a:pt x="1334101" y="2183145"/>
                    <a:pt x="1338999" y="2171948"/>
                    <a:pt x="1342498" y="2160052"/>
                  </a:cubicBezTo>
                  <a:cubicBezTo>
                    <a:pt x="1343898" y="2155853"/>
                    <a:pt x="1345298" y="2152354"/>
                    <a:pt x="1347397" y="2148855"/>
                  </a:cubicBezTo>
                  <a:cubicBezTo>
                    <a:pt x="1350896" y="2142557"/>
                    <a:pt x="1355795" y="2138358"/>
                    <a:pt x="1364192" y="2138358"/>
                  </a:cubicBezTo>
                  <a:cubicBezTo>
                    <a:pt x="1373290" y="2138358"/>
                    <a:pt x="1382387" y="2137658"/>
                    <a:pt x="1390785" y="2134159"/>
                  </a:cubicBezTo>
                  <a:cubicBezTo>
                    <a:pt x="1401281" y="2129960"/>
                    <a:pt x="1412478" y="2131360"/>
                    <a:pt x="1422975" y="2132060"/>
                  </a:cubicBezTo>
                  <a:cubicBezTo>
                    <a:pt x="1427874" y="2132060"/>
                    <a:pt x="1432772" y="2139058"/>
                    <a:pt x="1431373" y="2142557"/>
                  </a:cubicBezTo>
                  <a:cubicBezTo>
                    <a:pt x="1430673" y="2144656"/>
                    <a:pt x="1429973" y="2147455"/>
                    <a:pt x="1428573" y="2149555"/>
                  </a:cubicBezTo>
                  <a:cubicBezTo>
                    <a:pt x="1425774" y="2153753"/>
                    <a:pt x="1422275" y="2157252"/>
                    <a:pt x="1418776" y="2161451"/>
                  </a:cubicBezTo>
                  <a:cubicBezTo>
                    <a:pt x="1413178" y="2167050"/>
                    <a:pt x="1410379" y="2173348"/>
                    <a:pt x="1411079" y="2181745"/>
                  </a:cubicBezTo>
                  <a:cubicBezTo>
                    <a:pt x="1411079" y="2187344"/>
                    <a:pt x="1409679" y="2192942"/>
                    <a:pt x="1408979" y="2198540"/>
                  </a:cubicBezTo>
                  <a:cubicBezTo>
                    <a:pt x="1407580" y="2204139"/>
                    <a:pt x="1404780" y="2207638"/>
                    <a:pt x="1398482" y="2207638"/>
                  </a:cubicBezTo>
                  <a:cubicBezTo>
                    <a:pt x="1394983" y="2207638"/>
                    <a:pt x="1393584" y="2209737"/>
                    <a:pt x="1393584" y="2212536"/>
                  </a:cubicBezTo>
                  <a:cubicBezTo>
                    <a:pt x="1392884" y="2217435"/>
                    <a:pt x="1391484" y="2222333"/>
                    <a:pt x="1392184" y="2227232"/>
                  </a:cubicBezTo>
                  <a:cubicBezTo>
                    <a:pt x="1392884" y="2237729"/>
                    <a:pt x="1389385" y="2246826"/>
                    <a:pt x="1380987" y="2253824"/>
                  </a:cubicBezTo>
                  <a:cubicBezTo>
                    <a:pt x="1379588" y="2255224"/>
                    <a:pt x="1380288" y="2256623"/>
                    <a:pt x="1382387" y="2257323"/>
                  </a:cubicBezTo>
                  <a:cubicBezTo>
                    <a:pt x="1386586" y="2258023"/>
                    <a:pt x="1391484" y="2259423"/>
                    <a:pt x="1395683" y="2259423"/>
                  </a:cubicBezTo>
                  <a:cubicBezTo>
                    <a:pt x="1402681" y="2259423"/>
                    <a:pt x="1410379" y="2258023"/>
                    <a:pt x="1417377" y="2258023"/>
                  </a:cubicBezTo>
                  <a:cubicBezTo>
                    <a:pt x="1426474" y="2258723"/>
                    <a:pt x="1434872" y="2253824"/>
                    <a:pt x="1443969" y="2255924"/>
                  </a:cubicBezTo>
                  <a:cubicBezTo>
                    <a:pt x="1451667" y="2257323"/>
                    <a:pt x="1460064" y="2258023"/>
                    <a:pt x="1468462" y="2258723"/>
                  </a:cubicBezTo>
                  <a:cubicBezTo>
                    <a:pt x="1476859" y="2258723"/>
                    <a:pt x="1483157" y="2262922"/>
                    <a:pt x="1489456" y="2267120"/>
                  </a:cubicBezTo>
                  <a:lnTo>
                    <a:pt x="1488756" y="2267820"/>
                  </a:lnTo>
                  <a:lnTo>
                    <a:pt x="1490155" y="2267120"/>
                  </a:lnTo>
                  <a:cubicBezTo>
                    <a:pt x="1490155" y="2267120"/>
                    <a:pt x="1489456" y="2267120"/>
                    <a:pt x="1489456" y="2266421"/>
                  </a:cubicBezTo>
                  <a:lnTo>
                    <a:pt x="1489456" y="2266421"/>
                  </a:lnTo>
                  <a:cubicBezTo>
                    <a:pt x="1492955" y="2267820"/>
                    <a:pt x="1496454" y="2268520"/>
                    <a:pt x="1499253" y="2269920"/>
                  </a:cubicBezTo>
                  <a:cubicBezTo>
                    <a:pt x="1500652" y="2270619"/>
                    <a:pt x="1502052" y="2272719"/>
                    <a:pt x="1502052" y="2274118"/>
                  </a:cubicBezTo>
                  <a:cubicBezTo>
                    <a:pt x="1502052" y="2282516"/>
                    <a:pt x="1502052" y="2290913"/>
                    <a:pt x="1499953" y="2298611"/>
                  </a:cubicBezTo>
                  <a:cubicBezTo>
                    <a:pt x="1497153" y="2306309"/>
                    <a:pt x="1495054" y="2314007"/>
                    <a:pt x="1494354" y="2322404"/>
                  </a:cubicBezTo>
                  <a:cubicBezTo>
                    <a:pt x="1494354" y="2325203"/>
                    <a:pt x="1492955" y="2329402"/>
                    <a:pt x="1491555" y="2331502"/>
                  </a:cubicBezTo>
                  <a:cubicBezTo>
                    <a:pt x="1485957" y="2338500"/>
                    <a:pt x="1485257" y="2346897"/>
                    <a:pt x="1485957" y="2355294"/>
                  </a:cubicBezTo>
                  <a:cubicBezTo>
                    <a:pt x="1485957" y="2357394"/>
                    <a:pt x="1486656" y="2360193"/>
                    <a:pt x="1488056" y="2362292"/>
                  </a:cubicBezTo>
                  <a:cubicBezTo>
                    <a:pt x="1492255" y="2368591"/>
                    <a:pt x="1495754" y="2374889"/>
                    <a:pt x="1500652" y="2381187"/>
                  </a:cubicBezTo>
                  <a:cubicBezTo>
                    <a:pt x="1509050" y="2390984"/>
                    <a:pt x="1518147" y="2400081"/>
                    <a:pt x="1532843" y="2401481"/>
                  </a:cubicBezTo>
                  <a:cubicBezTo>
                    <a:pt x="1541241" y="2406380"/>
                    <a:pt x="1548239" y="2403580"/>
                    <a:pt x="1555936" y="2399382"/>
                  </a:cubicBezTo>
                  <a:cubicBezTo>
                    <a:pt x="1558736" y="2397982"/>
                    <a:pt x="1562235" y="2396582"/>
                    <a:pt x="1565734" y="2395183"/>
                  </a:cubicBezTo>
                  <a:cubicBezTo>
                    <a:pt x="1575531" y="2389585"/>
                    <a:pt x="1586028" y="2389585"/>
                    <a:pt x="1597224" y="2392384"/>
                  </a:cubicBezTo>
                  <a:cubicBezTo>
                    <a:pt x="1605622" y="2393783"/>
                    <a:pt x="1612620" y="2396582"/>
                    <a:pt x="1618918" y="2402181"/>
                  </a:cubicBezTo>
                  <a:cubicBezTo>
                    <a:pt x="1623117" y="2406380"/>
                    <a:pt x="1628015" y="2409879"/>
                    <a:pt x="1632914" y="2414077"/>
                  </a:cubicBezTo>
                  <a:cubicBezTo>
                    <a:pt x="1634313" y="2414777"/>
                    <a:pt x="1635713" y="2415477"/>
                    <a:pt x="1637113" y="2415477"/>
                  </a:cubicBezTo>
                  <a:cubicBezTo>
                    <a:pt x="1637113" y="2415477"/>
                    <a:pt x="1637113" y="2416177"/>
                    <a:pt x="1637113" y="2416177"/>
                  </a:cubicBezTo>
                  <a:lnTo>
                    <a:pt x="1637812" y="2416877"/>
                  </a:lnTo>
                  <a:lnTo>
                    <a:pt x="1637812" y="2415477"/>
                  </a:lnTo>
                  <a:cubicBezTo>
                    <a:pt x="1637812" y="2415477"/>
                    <a:pt x="1637812" y="2415477"/>
                    <a:pt x="1637113" y="2415477"/>
                  </a:cubicBezTo>
                  <a:cubicBezTo>
                    <a:pt x="1637812" y="2412678"/>
                    <a:pt x="1638512" y="2409179"/>
                    <a:pt x="1640612" y="2407079"/>
                  </a:cubicBezTo>
                  <a:cubicBezTo>
                    <a:pt x="1644810" y="2402881"/>
                    <a:pt x="1649709" y="2398682"/>
                    <a:pt x="1654607" y="2395883"/>
                  </a:cubicBezTo>
                  <a:cubicBezTo>
                    <a:pt x="1660206" y="2392384"/>
                    <a:pt x="1663005" y="2388185"/>
                    <a:pt x="1663705" y="2381887"/>
                  </a:cubicBezTo>
                  <a:cubicBezTo>
                    <a:pt x="1664405" y="2374889"/>
                    <a:pt x="1669303" y="2369990"/>
                    <a:pt x="1674202" y="2365092"/>
                  </a:cubicBezTo>
                  <a:cubicBezTo>
                    <a:pt x="1677701" y="2361593"/>
                    <a:pt x="1682599" y="2358793"/>
                    <a:pt x="1688198" y="2359493"/>
                  </a:cubicBezTo>
                  <a:cubicBezTo>
                    <a:pt x="1690297" y="2359493"/>
                    <a:pt x="1692396" y="2360193"/>
                    <a:pt x="1693796" y="2359493"/>
                  </a:cubicBezTo>
                  <a:cubicBezTo>
                    <a:pt x="1700794" y="2353195"/>
                    <a:pt x="1710591" y="2353895"/>
                    <a:pt x="1718989" y="2351795"/>
                  </a:cubicBezTo>
                  <a:cubicBezTo>
                    <a:pt x="1726687" y="2349696"/>
                    <a:pt x="1733685" y="2345497"/>
                    <a:pt x="1739983" y="2340599"/>
                  </a:cubicBezTo>
                  <a:cubicBezTo>
                    <a:pt x="1744881" y="2336400"/>
                    <a:pt x="1750480" y="2333601"/>
                    <a:pt x="1756778" y="2332901"/>
                  </a:cubicBezTo>
                  <a:cubicBezTo>
                    <a:pt x="1758877" y="2332901"/>
                    <a:pt x="1762376" y="2333601"/>
                    <a:pt x="1764476" y="2334300"/>
                  </a:cubicBezTo>
                  <a:cubicBezTo>
                    <a:pt x="1767275" y="2335700"/>
                    <a:pt x="1769374" y="2340599"/>
                    <a:pt x="1767275" y="2342698"/>
                  </a:cubicBezTo>
                  <a:cubicBezTo>
                    <a:pt x="1763776" y="2346197"/>
                    <a:pt x="1759577" y="2349696"/>
                    <a:pt x="1756078" y="2353195"/>
                  </a:cubicBezTo>
                  <a:cubicBezTo>
                    <a:pt x="1753279" y="2355294"/>
                    <a:pt x="1755378" y="2357394"/>
                    <a:pt x="1756778" y="2359493"/>
                  </a:cubicBezTo>
                  <a:cubicBezTo>
                    <a:pt x="1758877" y="2362292"/>
                    <a:pt x="1760277" y="2362992"/>
                    <a:pt x="1763076" y="2362292"/>
                  </a:cubicBezTo>
                  <a:cubicBezTo>
                    <a:pt x="1767275" y="2360893"/>
                    <a:pt x="1771473" y="2358793"/>
                    <a:pt x="1775672" y="2357394"/>
                  </a:cubicBezTo>
                  <a:cubicBezTo>
                    <a:pt x="1781271" y="2355994"/>
                    <a:pt x="1784770" y="2352495"/>
                    <a:pt x="1785469" y="2346897"/>
                  </a:cubicBezTo>
                  <a:cubicBezTo>
                    <a:pt x="1785469" y="2345497"/>
                    <a:pt x="1786169" y="2344098"/>
                    <a:pt x="1786869" y="2341998"/>
                  </a:cubicBezTo>
                  <a:cubicBezTo>
                    <a:pt x="1788269" y="2339199"/>
                    <a:pt x="1793167" y="2337100"/>
                    <a:pt x="1795966" y="2337100"/>
                  </a:cubicBezTo>
                  <a:cubicBezTo>
                    <a:pt x="1798765" y="2337100"/>
                    <a:pt x="1800865" y="2339199"/>
                    <a:pt x="1801565" y="2341298"/>
                  </a:cubicBezTo>
                  <a:cubicBezTo>
                    <a:pt x="1803664" y="2347597"/>
                    <a:pt x="1807863" y="2351096"/>
                    <a:pt x="1814861" y="2351795"/>
                  </a:cubicBezTo>
                  <a:cubicBezTo>
                    <a:pt x="1818360" y="2352495"/>
                    <a:pt x="1821859" y="2352495"/>
                    <a:pt x="1825358" y="2353895"/>
                  </a:cubicBezTo>
                  <a:cubicBezTo>
                    <a:pt x="1830956" y="2355294"/>
                    <a:pt x="1835155" y="2358094"/>
                    <a:pt x="1835855" y="2363692"/>
                  </a:cubicBezTo>
                  <a:cubicBezTo>
                    <a:pt x="1835855" y="2364392"/>
                    <a:pt x="1835855" y="2365092"/>
                    <a:pt x="1836554" y="2365791"/>
                  </a:cubicBezTo>
                  <a:cubicBezTo>
                    <a:pt x="1837954" y="2369290"/>
                    <a:pt x="1840753" y="2371390"/>
                    <a:pt x="1844952" y="2370690"/>
                  </a:cubicBezTo>
                  <a:cubicBezTo>
                    <a:pt x="1853349" y="2369990"/>
                    <a:pt x="1861047" y="2369990"/>
                    <a:pt x="1869445" y="2369290"/>
                  </a:cubicBezTo>
                  <a:cubicBezTo>
                    <a:pt x="1877143" y="2368591"/>
                    <a:pt x="1883441" y="2368591"/>
                    <a:pt x="1889739" y="2373489"/>
                  </a:cubicBezTo>
                  <a:cubicBezTo>
                    <a:pt x="1900236" y="2380487"/>
                    <a:pt x="1913532" y="2375589"/>
                    <a:pt x="1921930" y="2368591"/>
                  </a:cubicBezTo>
                  <a:cubicBezTo>
                    <a:pt x="1924029" y="2367191"/>
                    <a:pt x="1923329" y="2364392"/>
                    <a:pt x="1924729" y="2361593"/>
                  </a:cubicBezTo>
                  <a:cubicBezTo>
                    <a:pt x="1925429" y="2359493"/>
                    <a:pt x="1928228" y="2359493"/>
                    <a:pt x="1929627" y="2360193"/>
                  </a:cubicBezTo>
                  <a:cubicBezTo>
                    <a:pt x="1933126" y="2363692"/>
                    <a:pt x="1936625" y="2365092"/>
                    <a:pt x="1941524" y="2365092"/>
                  </a:cubicBezTo>
                  <a:cubicBezTo>
                    <a:pt x="1949921" y="2364392"/>
                    <a:pt x="1957619" y="2363692"/>
                    <a:pt x="1966017" y="2365791"/>
                  </a:cubicBezTo>
                  <a:cubicBezTo>
                    <a:pt x="1966717" y="2365791"/>
                    <a:pt x="1968116" y="2366491"/>
                    <a:pt x="1968116" y="2367191"/>
                  </a:cubicBezTo>
                  <a:cubicBezTo>
                    <a:pt x="1968816" y="2368591"/>
                    <a:pt x="1968116" y="2369990"/>
                    <a:pt x="1966017" y="2370690"/>
                  </a:cubicBezTo>
                  <a:cubicBezTo>
                    <a:pt x="1965317" y="2370690"/>
                    <a:pt x="1964617" y="2371390"/>
                    <a:pt x="1963218" y="2371390"/>
                  </a:cubicBezTo>
                  <a:cubicBezTo>
                    <a:pt x="1961118" y="2372090"/>
                    <a:pt x="1956919" y="2372090"/>
                    <a:pt x="1958319" y="2375589"/>
                  </a:cubicBezTo>
                  <a:cubicBezTo>
                    <a:pt x="1959019" y="2377688"/>
                    <a:pt x="1961818" y="2379088"/>
                    <a:pt x="1963917" y="2380487"/>
                  </a:cubicBezTo>
                  <a:cubicBezTo>
                    <a:pt x="1970215" y="2383286"/>
                    <a:pt x="1977213" y="2386086"/>
                    <a:pt x="1983512" y="2388885"/>
                  </a:cubicBezTo>
                  <a:cubicBezTo>
                    <a:pt x="1991209" y="2391684"/>
                    <a:pt x="1995408" y="2395883"/>
                    <a:pt x="1994708" y="2403580"/>
                  </a:cubicBezTo>
                  <a:cubicBezTo>
                    <a:pt x="1994708" y="2406380"/>
                    <a:pt x="1996808" y="2407779"/>
                    <a:pt x="1999607" y="2407779"/>
                  </a:cubicBezTo>
                  <a:cubicBezTo>
                    <a:pt x="2003806" y="2408479"/>
                    <a:pt x="2008704" y="2407779"/>
                    <a:pt x="2012903" y="2409179"/>
                  </a:cubicBezTo>
                  <a:cubicBezTo>
                    <a:pt x="2017802" y="2410578"/>
                    <a:pt x="2022700" y="2413378"/>
                    <a:pt x="2026899" y="2416177"/>
                  </a:cubicBezTo>
                  <a:cubicBezTo>
                    <a:pt x="2033197" y="2421075"/>
                    <a:pt x="2038795" y="2426674"/>
                    <a:pt x="2044394" y="2431572"/>
                  </a:cubicBezTo>
                  <a:cubicBezTo>
                    <a:pt x="2047893" y="2434372"/>
                    <a:pt x="2049992" y="2437871"/>
                    <a:pt x="2050692" y="2442069"/>
                  </a:cubicBezTo>
                  <a:cubicBezTo>
                    <a:pt x="2051392" y="2443469"/>
                    <a:pt x="2052791" y="2445568"/>
                    <a:pt x="2053491" y="2445568"/>
                  </a:cubicBezTo>
                  <a:cubicBezTo>
                    <a:pt x="2064688" y="2447667"/>
                    <a:pt x="2072386" y="2455366"/>
                    <a:pt x="2081483" y="2460264"/>
                  </a:cubicBezTo>
                  <a:cubicBezTo>
                    <a:pt x="2083583" y="2461663"/>
                    <a:pt x="2086382" y="2462363"/>
                    <a:pt x="2089181" y="2462363"/>
                  </a:cubicBezTo>
                  <a:cubicBezTo>
                    <a:pt x="2098978" y="2462363"/>
                    <a:pt x="2109475" y="2463063"/>
                    <a:pt x="2119272" y="2462363"/>
                  </a:cubicBezTo>
                  <a:cubicBezTo>
                    <a:pt x="2129769" y="2462363"/>
                    <a:pt x="2138866" y="2463063"/>
                    <a:pt x="2148664" y="2467262"/>
                  </a:cubicBezTo>
                  <a:cubicBezTo>
                    <a:pt x="2150763" y="2468661"/>
                    <a:pt x="2153562" y="2469361"/>
                    <a:pt x="2156361" y="2470061"/>
                  </a:cubicBezTo>
                  <a:cubicBezTo>
                    <a:pt x="2178055" y="2473560"/>
                    <a:pt x="2192751" y="2487556"/>
                    <a:pt x="2207446" y="2500852"/>
                  </a:cubicBezTo>
                  <a:cubicBezTo>
                    <a:pt x="2211645" y="2504351"/>
                    <a:pt x="2213744" y="2508550"/>
                    <a:pt x="2214444" y="2513448"/>
                  </a:cubicBezTo>
                  <a:cubicBezTo>
                    <a:pt x="2216544" y="2523245"/>
                    <a:pt x="2221442" y="2532343"/>
                    <a:pt x="2229140" y="2539341"/>
                  </a:cubicBezTo>
                  <a:cubicBezTo>
                    <a:pt x="2232639" y="2542840"/>
                    <a:pt x="2234738" y="2547738"/>
                    <a:pt x="2238237" y="2551237"/>
                  </a:cubicBezTo>
                  <a:cubicBezTo>
                    <a:pt x="2241736" y="2554736"/>
                    <a:pt x="2241736" y="2558935"/>
                    <a:pt x="2240337" y="2563134"/>
                  </a:cubicBezTo>
                  <a:cubicBezTo>
                    <a:pt x="2238937" y="2569432"/>
                    <a:pt x="2236838" y="2575730"/>
                    <a:pt x="2234738" y="2582028"/>
                  </a:cubicBezTo>
                  <a:cubicBezTo>
                    <a:pt x="2227041" y="2583428"/>
                    <a:pt x="2220043" y="2586927"/>
                    <a:pt x="2213744" y="2591826"/>
                  </a:cubicBezTo>
                  <a:cubicBezTo>
                    <a:pt x="2217943" y="2591826"/>
                    <a:pt x="2222142" y="2592525"/>
                    <a:pt x="2224241" y="2596724"/>
                  </a:cubicBezTo>
                  <a:cubicBezTo>
                    <a:pt x="2230540" y="2591826"/>
                    <a:pt x="2237538" y="2591126"/>
                    <a:pt x="2245235" y="2592525"/>
                  </a:cubicBezTo>
                  <a:cubicBezTo>
                    <a:pt x="2245235" y="2592525"/>
                    <a:pt x="2245235" y="2592525"/>
                    <a:pt x="2245235" y="2593225"/>
                  </a:cubicBezTo>
                  <a:lnTo>
                    <a:pt x="2246635" y="2593225"/>
                  </a:lnTo>
                  <a:lnTo>
                    <a:pt x="2245935" y="2592525"/>
                  </a:lnTo>
                  <a:cubicBezTo>
                    <a:pt x="2245935" y="2592525"/>
                    <a:pt x="2245935" y="2592525"/>
                    <a:pt x="2245235" y="2592525"/>
                  </a:cubicBezTo>
                  <a:cubicBezTo>
                    <a:pt x="2245235" y="2591126"/>
                    <a:pt x="2245935" y="2589726"/>
                    <a:pt x="2245935" y="2588327"/>
                  </a:cubicBezTo>
                  <a:cubicBezTo>
                    <a:pt x="2252933" y="2590426"/>
                    <a:pt x="2259931" y="2591826"/>
                    <a:pt x="2266229" y="2594625"/>
                  </a:cubicBezTo>
                  <a:cubicBezTo>
                    <a:pt x="2270428" y="2596024"/>
                    <a:pt x="2275326" y="2600223"/>
                    <a:pt x="2273227" y="2606521"/>
                  </a:cubicBezTo>
                  <a:cubicBezTo>
                    <a:pt x="2272527" y="2607921"/>
                    <a:pt x="2272527" y="2610020"/>
                    <a:pt x="2271827" y="2611420"/>
                  </a:cubicBezTo>
                  <a:cubicBezTo>
                    <a:pt x="2271128" y="2613519"/>
                    <a:pt x="2271827" y="2614919"/>
                    <a:pt x="2273927" y="2614919"/>
                  </a:cubicBezTo>
                  <a:cubicBezTo>
                    <a:pt x="2274627" y="2614919"/>
                    <a:pt x="2275326" y="2614219"/>
                    <a:pt x="2276026" y="2613519"/>
                  </a:cubicBezTo>
                  <a:cubicBezTo>
                    <a:pt x="2280225" y="2606521"/>
                    <a:pt x="2286523" y="2605122"/>
                    <a:pt x="2294221" y="2605822"/>
                  </a:cubicBezTo>
                  <a:cubicBezTo>
                    <a:pt x="2303318" y="2606521"/>
                    <a:pt x="2311716" y="2608621"/>
                    <a:pt x="2320114" y="2612120"/>
                  </a:cubicBezTo>
                  <a:cubicBezTo>
                    <a:pt x="2330610" y="2616319"/>
                    <a:pt x="2340408" y="2622616"/>
                    <a:pt x="2353004" y="2623317"/>
                  </a:cubicBezTo>
                  <a:cubicBezTo>
                    <a:pt x="2355803" y="2623317"/>
                    <a:pt x="2359302" y="2626816"/>
                    <a:pt x="2360702" y="2629614"/>
                  </a:cubicBezTo>
                  <a:cubicBezTo>
                    <a:pt x="2362801" y="2633113"/>
                    <a:pt x="2364201" y="2637312"/>
                    <a:pt x="2365600" y="2640811"/>
                  </a:cubicBezTo>
                  <a:cubicBezTo>
                    <a:pt x="2367000" y="2643610"/>
                    <a:pt x="2369099" y="2645010"/>
                    <a:pt x="2371899" y="2643610"/>
                  </a:cubicBezTo>
                  <a:cubicBezTo>
                    <a:pt x="2375398" y="2642211"/>
                    <a:pt x="2378196" y="2640111"/>
                    <a:pt x="2381695" y="2639412"/>
                  </a:cubicBezTo>
                  <a:cubicBezTo>
                    <a:pt x="2384495" y="2638712"/>
                    <a:pt x="2387294" y="2638012"/>
                    <a:pt x="2389393" y="2638712"/>
                  </a:cubicBezTo>
                  <a:cubicBezTo>
                    <a:pt x="2410387" y="2643610"/>
                    <a:pt x="2432081" y="2647109"/>
                    <a:pt x="2453774" y="2646410"/>
                  </a:cubicBezTo>
                  <a:cubicBezTo>
                    <a:pt x="2460073" y="2646410"/>
                    <a:pt x="2466371" y="2647809"/>
                    <a:pt x="2471969" y="2650608"/>
                  </a:cubicBezTo>
                  <a:cubicBezTo>
                    <a:pt x="2484566" y="2656907"/>
                    <a:pt x="2497862" y="2661805"/>
                    <a:pt x="2506259" y="2673701"/>
                  </a:cubicBezTo>
                  <a:cubicBezTo>
                    <a:pt x="2511158" y="2680699"/>
                    <a:pt x="2520955" y="2682799"/>
                    <a:pt x="2527953" y="2687697"/>
                  </a:cubicBezTo>
                  <a:cubicBezTo>
                    <a:pt x="2533551" y="2691896"/>
                    <a:pt x="2539850" y="2694695"/>
                    <a:pt x="2547547" y="2693996"/>
                  </a:cubicBezTo>
                  <a:cubicBezTo>
                    <a:pt x="2551746" y="2693996"/>
                    <a:pt x="2556644" y="2695395"/>
                    <a:pt x="2560843" y="2696795"/>
                  </a:cubicBezTo>
                  <a:cubicBezTo>
                    <a:pt x="2562943" y="2697495"/>
                    <a:pt x="2565742" y="2699594"/>
                    <a:pt x="2566442" y="2701693"/>
                  </a:cubicBezTo>
                  <a:cubicBezTo>
                    <a:pt x="2571340" y="2712190"/>
                    <a:pt x="2575539" y="2723387"/>
                    <a:pt x="2579738" y="2733884"/>
                  </a:cubicBezTo>
                  <a:cubicBezTo>
                    <a:pt x="2581837" y="2740182"/>
                    <a:pt x="2579038" y="2759777"/>
                    <a:pt x="2575539" y="2767474"/>
                  </a:cubicBezTo>
                  <a:cubicBezTo>
                    <a:pt x="2572040" y="2775872"/>
                    <a:pt x="2566442" y="2783570"/>
                    <a:pt x="2559444" y="2790567"/>
                  </a:cubicBezTo>
                  <a:cubicBezTo>
                    <a:pt x="2552446" y="2796866"/>
                    <a:pt x="2545448" y="2803864"/>
                    <a:pt x="2538450" y="2809462"/>
                  </a:cubicBezTo>
                  <a:cubicBezTo>
                    <a:pt x="2532152" y="2814361"/>
                    <a:pt x="2527253" y="2820659"/>
                    <a:pt x="2523754" y="2826957"/>
                  </a:cubicBezTo>
                  <a:cubicBezTo>
                    <a:pt x="2522355" y="2829056"/>
                    <a:pt x="2520955" y="2831156"/>
                    <a:pt x="2520255" y="2833255"/>
                  </a:cubicBezTo>
                  <a:cubicBezTo>
                    <a:pt x="2516056" y="2844452"/>
                    <a:pt x="2509058" y="2853549"/>
                    <a:pt x="2496462" y="2858448"/>
                  </a:cubicBezTo>
                  <a:cubicBezTo>
                    <a:pt x="2492263" y="2860547"/>
                    <a:pt x="2490164" y="2864746"/>
                    <a:pt x="2490164" y="2868945"/>
                  </a:cubicBezTo>
                  <a:cubicBezTo>
                    <a:pt x="2490164" y="2878042"/>
                    <a:pt x="2490864" y="2887139"/>
                    <a:pt x="2490864" y="2896237"/>
                  </a:cubicBezTo>
                  <a:cubicBezTo>
                    <a:pt x="2490864" y="2909533"/>
                    <a:pt x="2490864" y="2922829"/>
                    <a:pt x="2490164" y="2935425"/>
                  </a:cubicBezTo>
                  <a:cubicBezTo>
                    <a:pt x="2489464" y="2945922"/>
                    <a:pt x="2488764" y="2956419"/>
                    <a:pt x="2481067" y="2966217"/>
                  </a:cubicBezTo>
                  <a:cubicBezTo>
                    <a:pt x="2477568" y="2971115"/>
                    <a:pt x="2477568" y="2977413"/>
                    <a:pt x="2478267" y="2983011"/>
                  </a:cubicBezTo>
                  <a:cubicBezTo>
                    <a:pt x="2479667" y="2990709"/>
                    <a:pt x="2476868" y="2997707"/>
                    <a:pt x="2471969" y="3004005"/>
                  </a:cubicBezTo>
                  <a:cubicBezTo>
                    <a:pt x="2465671" y="3012403"/>
                    <a:pt x="2461472" y="3020801"/>
                    <a:pt x="2455874" y="3029898"/>
                  </a:cubicBezTo>
                  <a:cubicBezTo>
                    <a:pt x="2453774" y="3033397"/>
                    <a:pt x="2453075" y="3037595"/>
                    <a:pt x="2453774" y="3041794"/>
                  </a:cubicBezTo>
                  <a:cubicBezTo>
                    <a:pt x="2454474" y="3045293"/>
                    <a:pt x="2453075" y="3048092"/>
                    <a:pt x="2450275" y="3050192"/>
                  </a:cubicBezTo>
                  <a:cubicBezTo>
                    <a:pt x="2446077" y="3052991"/>
                    <a:pt x="2439778" y="3054391"/>
                    <a:pt x="2436980" y="3057890"/>
                  </a:cubicBezTo>
                  <a:cubicBezTo>
                    <a:pt x="2429982" y="3066287"/>
                    <a:pt x="2420884" y="3067687"/>
                    <a:pt x="2410387" y="3067687"/>
                  </a:cubicBezTo>
                  <a:cubicBezTo>
                    <a:pt x="2404789" y="3067687"/>
                    <a:pt x="2399190" y="3066287"/>
                    <a:pt x="2394292" y="3066987"/>
                  </a:cubicBezTo>
                  <a:cubicBezTo>
                    <a:pt x="2388693" y="3067687"/>
                    <a:pt x="2383795" y="3069086"/>
                    <a:pt x="2378196" y="3067687"/>
                  </a:cubicBezTo>
                  <a:cubicBezTo>
                    <a:pt x="2376797" y="3067687"/>
                    <a:pt x="2373998" y="3068387"/>
                    <a:pt x="2373998" y="3069786"/>
                  </a:cubicBezTo>
                  <a:cubicBezTo>
                    <a:pt x="2372598" y="3075385"/>
                    <a:pt x="2367700" y="3077484"/>
                    <a:pt x="2364201" y="3080983"/>
                  </a:cubicBezTo>
                  <a:cubicBezTo>
                    <a:pt x="2359302" y="3085182"/>
                    <a:pt x="2354404" y="3087281"/>
                    <a:pt x="2348105" y="3089380"/>
                  </a:cubicBezTo>
                  <a:cubicBezTo>
                    <a:pt x="2336909" y="3092879"/>
                    <a:pt x="2326412" y="3098478"/>
                    <a:pt x="2318014" y="3106176"/>
                  </a:cubicBezTo>
                  <a:cubicBezTo>
                    <a:pt x="2313116" y="3111074"/>
                    <a:pt x="2307517" y="3115273"/>
                    <a:pt x="2301919" y="3119472"/>
                  </a:cubicBezTo>
                  <a:cubicBezTo>
                    <a:pt x="2288623" y="3129269"/>
                    <a:pt x="2285823" y="3142565"/>
                    <a:pt x="2288623" y="3157261"/>
                  </a:cubicBezTo>
                  <a:cubicBezTo>
                    <a:pt x="2288623" y="3158660"/>
                    <a:pt x="2289322" y="3160760"/>
                    <a:pt x="2290022" y="3162159"/>
                  </a:cubicBezTo>
                  <a:cubicBezTo>
                    <a:pt x="2297020" y="3174056"/>
                    <a:pt x="2292821" y="3185253"/>
                    <a:pt x="2285124" y="3194350"/>
                  </a:cubicBezTo>
                  <a:cubicBezTo>
                    <a:pt x="2273927" y="3208346"/>
                    <a:pt x="2266229" y="3224441"/>
                    <a:pt x="2258532" y="3239837"/>
                  </a:cubicBezTo>
                  <a:cubicBezTo>
                    <a:pt x="2257132" y="3243336"/>
                    <a:pt x="2254333" y="3246835"/>
                    <a:pt x="2249434" y="3247534"/>
                  </a:cubicBezTo>
                  <a:cubicBezTo>
                    <a:pt x="2248734" y="3245435"/>
                    <a:pt x="2248734" y="3243336"/>
                    <a:pt x="2247335" y="3241236"/>
                  </a:cubicBezTo>
                  <a:cubicBezTo>
                    <a:pt x="2246635" y="3239837"/>
                    <a:pt x="2245235" y="3238437"/>
                    <a:pt x="2244536" y="3237737"/>
                  </a:cubicBezTo>
                  <a:cubicBezTo>
                    <a:pt x="2243136" y="3237737"/>
                    <a:pt x="2241037" y="3239137"/>
                    <a:pt x="2240337" y="3239837"/>
                  </a:cubicBezTo>
                  <a:cubicBezTo>
                    <a:pt x="2236138" y="3245435"/>
                    <a:pt x="2234039" y="3251033"/>
                    <a:pt x="2232639" y="3257331"/>
                  </a:cubicBezTo>
                  <a:cubicBezTo>
                    <a:pt x="2230540" y="3258031"/>
                    <a:pt x="2227740" y="3258031"/>
                    <a:pt x="2226341" y="3259431"/>
                  </a:cubicBezTo>
                  <a:cubicBezTo>
                    <a:pt x="2220742" y="3262230"/>
                    <a:pt x="2220043" y="3265729"/>
                    <a:pt x="2222142" y="3272027"/>
                  </a:cubicBezTo>
                  <a:cubicBezTo>
                    <a:pt x="2222142" y="3272027"/>
                    <a:pt x="2222142" y="3272027"/>
                    <a:pt x="2222842" y="3272027"/>
                  </a:cubicBezTo>
                  <a:cubicBezTo>
                    <a:pt x="2222842" y="3272027"/>
                    <a:pt x="2222842" y="3272727"/>
                    <a:pt x="2222842" y="3272727"/>
                  </a:cubicBezTo>
                  <a:lnTo>
                    <a:pt x="2222142" y="3272027"/>
                  </a:lnTo>
                  <a:cubicBezTo>
                    <a:pt x="2220043" y="3279725"/>
                    <a:pt x="2217943" y="3288123"/>
                    <a:pt x="2215144" y="3295820"/>
                  </a:cubicBezTo>
                  <a:cubicBezTo>
                    <a:pt x="2213045" y="3302818"/>
                    <a:pt x="2209546" y="3309816"/>
                    <a:pt x="2203248" y="3314715"/>
                  </a:cubicBezTo>
                  <a:cubicBezTo>
                    <a:pt x="2196949" y="3318913"/>
                    <a:pt x="2195550" y="3325911"/>
                    <a:pt x="2192051" y="3331510"/>
                  </a:cubicBezTo>
                  <a:cubicBezTo>
                    <a:pt x="2185053" y="3342707"/>
                    <a:pt x="2173856" y="3346905"/>
                    <a:pt x="2160560" y="3346905"/>
                  </a:cubicBezTo>
                  <a:cubicBezTo>
                    <a:pt x="2154962" y="3346905"/>
                    <a:pt x="2149363" y="3346905"/>
                    <a:pt x="2144465" y="3346206"/>
                  </a:cubicBezTo>
                  <a:cubicBezTo>
                    <a:pt x="2141666" y="3346206"/>
                    <a:pt x="2138866" y="3346206"/>
                    <a:pt x="2136767" y="3344806"/>
                  </a:cubicBezTo>
                  <a:cubicBezTo>
                    <a:pt x="2124870" y="3338508"/>
                    <a:pt x="2111574" y="3338508"/>
                    <a:pt x="2098978" y="3337108"/>
                  </a:cubicBezTo>
                  <a:cubicBezTo>
                    <a:pt x="2098978" y="3337108"/>
                    <a:pt x="2098278" y="3336408"/>
                    <a:pt x="2098278" y="3336408"/>
                  </a:cubicBezTo>
                  <a:cubicBezTo>
                    <a:pt x="2098278" y="3336408"/>
                    <a:pt x="2097578" y="3335709"/>
                    <a:pt x="2097578" y="3335709"/>
                  </a:cubicBezTo>
                  <a:cubicBezTo>
                    <a:pt x="2097578" y="3335709"/>
                    <a:pt x="2097578" y="3335709"/>
                    <a:pt x="2097578" y="3335009"/>
                  </a:cubicBezTo>
                  <a:cubicBezTo>
                    <a:pt x="2097578" y="3335009"/>
                    <a:pt x="2096879" y="3334309"/>
                    <a:pt x="2096179" y="3334309"/>
                  </a:cubicBezTo>
                  <a:cubicBezTo>
                    <a:pt x="2096879" y="3334309"/>
                    <a:pt x="2096879" y="3335009"/>
                    <a:pt x="2097578" y="3335709"/>
                  </a:cubicBezTo>
                  <a:cubicBezTo>
                    <a:pt x="2097578" y="3336408"/>
                    <a:pt x="2097578" y="3336408"/>
                    <a:pt x="2097578" y="3337108"/>
                  </a:cubicBezTo>
                  <a:cubicBezTo>
                    <a:pt x="2098278" y="3337108"/>
                    <a:pt x="2098278" y="3337108"/>
                    <a:pt x="2098978" y="3337108"/>
                  </a:cubicBezTo>
                  <a:cubicBezTo>
                    <a:pt x="2103877" y="3342707"/>
                    <a:pt x="2111574" y="3344806"/>
                    <a:pt x="2117173" y="3349705"/>
                  </a:cubicBezTo>
                  <a:cubicBezTo>
                    <a:pt x="2122071" y="3353903"/>
                    <a:pt x="2125570" y="3358102"/>
                    <a:pt x="2122771" y="3365100"/>
                  </a:cubicBezTo>
                  <a:cubicBezTo>
                    <a:pt x="2122071" y="3367200"/>
                    <a:pt x="2121372" y="3369998"/>
                    <a:pt x="2121372" y="3372098"/>
                  </a:cubicBezTo>
                  <a:cubicBezTo>
                    <a:pt x="2121372" y="3374897"/>
                    <a:pt x="2122071" y="3376996"/>
                    <a:pt x="2124870" y="3378396"/>
                  </a:cubicBezTo>
                  <a:cubicBezTo>
                    <a:pt x="2126970" y="3379796"/>
                    <a:pt x="2129769" y="3380495"/>
                    <a:pt x="2131868" y="3381895"/>
                  </a:cubicBezTo>
                  <a:cubicBezTo>
                    <a:pt x="2135367" y="3383994"/>
                    <a:pt x="2138167" y="3388893"/>
                    <a:pt x="2137467" y="3392392"/>
                  </a:cubicBezTo>
                  <a:cubicBezTo>
                    <a:pt x="2136767" y="3395891"/>
                    <a:pt x="2136067" y="3398690"/>
                    <a:pt x="2134668" y="3402189"/>
                  </a:cubicBezTo>
                  <a:cubicBezTo>
                    <a:pt x="2132568" y="3407088"/>
                    <a:pt x="2128369" y="3412686"/>
                    <a:pt x="2126970" y="3417585"/>
                  </a:cubicBezTo>
                  <a:cubicBezTo>
                    <a:pt x="2124870" y="3427382"/>
                    <a:pt x="2117873" y="3431581"/>
                    <a:pt x="2109475" y="3434380"/>
                  </a:cubicBezTo>
                  <a:cubicBezTo>
                    <a:pt x="2104576" y="3436479"/>
                    <a:pt x="2098978" y="3437879"/>
                    <a:pt x="2094079" y="3439278"/>
                  </a:cubicBezTo>
                  <a:cubicBezTo>
                    <a:pt x="2075185" y="3446276"/>
                    <a:pt x="2055591" y="3447676"/>
                    <a:pt x="2035296" y="3444177"/>
                  </a:cubicBezTo>
                  <a:cubicBezTo>
                    <a:pt x="2030398" y="3443477"/>
                    <a:pt x="2027599" y="3446276"/>
                    <a:pt x="2028298" y="3451875"/>
                  </a:cubicBezTo>
                  <a:cubicBezTo>
                    <a:pt x="2028298" y="3453274"/>
                    <a:pt x="2028998" y="3455374"/>
                    <a:pt x="2029698" y="3456773"/>
                  </a:cubicBezTo>
                  <a:cubicBezTo>
                    <a:pt x="2029698" y="3457473"/>
                    <a:pt x="2030398" y="3458173"/>
                    <a:pt x="2030398" y="3458873"/>
                  </a:cubicBezTo>
                  <a:cubicBezTo>
                    <a:pt x="2029698" y="3464471"/>
                    <a:pt x="2028298" y="3470070"/>
                    <a:pt x="2027599" y="3475668"/>
                  </a:cubicBezTo>
                  <a:cubicBezTo>
                    <a:pt x="2027599" y="3480567"/>
                    <a:pt x="2029698" y="3485465"/>
                    <a:pt x="2029698" y="3490363"/>
                  </a:cubicBezTo>
                  <a:cubicBezTo>
                    <a:pt x="2029698" y="3496662"/>
                    <a:pt x="2021301" y="3504359"/>
                    <a:pt x="2013603" y="3505059"/>
                  </a:cubicBezTo>
                  <a:cubicBezTo>
                    <a:pt x="2005905" y="3505759"/>
                    <a:pt x="1998907" y="3505059"/>
                    <a:pt x="1992609" y="3502260"/>
                  </a:cubicBezTo>
                  <a:cubicBezTo>
                    <a:pt x="1987710" y="3500161"/>
                    <a:pt x="1982812" y="3498061"/>
                    <a:pt x="1977913" y="3496662"/>
                  </a:cubicBezTo>
                  <a:cubicBezTo>
                    <a:pt x="1974414" y="3495262"/>
                    <a:pt x="1969516" y="3498761"/>
                    <a:pt x="1970215" y="3501560"/>
                  </a:cubicBezTo>
                  <a:cubicBezTo>
                    <a:pt x="1970915" y="3502960"/>
                    <a:pt x="1971615" y="3504359"/>
                    <a:pt x="1971615" y="3506459"/>
                  </a:cubicBezTo>
                  <a:cubicBezTo>
                    <a:pt x="1973015" y="3511357"/>
                    <a:pt x="1973714" y="3516256"/>
                    <a:pt x="1975114" y="3521155"/>
                  </a:cubicBezTo>
                  <a:cubicBezTo>
                    <a:pt x="1977213" y="3528852"/>
                    <a:pt x="1985611" y="3532351"/>
                    <a:pt x="1994009" y="3528852"/>
                  </a:cubicBezTo>
                  <a:cubicBezTo>
                    <a:pt x="1995408" y="3528153"/>
                    <a:pt x="1996808" y="3527453"/>
                    <a:pt x="1998907" y="3526753"/>
                  </a:cubicBezTo>
                  <a:cubicBezTo>
                    <a:pt x="2001706" y="3526053"/>
                    <a:pt x="2005205" y="3526753"/>
                    <a:pt x="2005905" y="3528852"/>
                  </a:cubicBezTo>
                  <a:cubicBezTo>
                    <a:pt x="2007305" y="3533051"/>
                    <a:pt x="2008704" y="3536550"/>
                    <a:pt x="2009404" y="3540749"/>
                  </a:cubicBezTo>
                  <a:cubicBezTo>
                    <a:pt x="2010804" y="3545647"/>
                    <a:pt x="2005905" y="3549846"/>
                    <a:pt x="1999607" y="3549846"/>
                  </a:cubicBezTo>
                  <a:cubicBezTo>
                    <a:pt x="1998207" y="3549846"/>
                    <a:pt x="1996108" y="3549146"/>
                    <a:pt x="1994708" y="3549146"/>
                  </a:cubicBezTo>
                  <a:cubicBezTo>
                    <a:pt x="1994708" y="3549146"/>
                    <a:pt x="1995408" y="3548446"/>
                    <a:pt x="1995408" y="3548446"/>
                  </a:cubicBezTo>
                  <a:cubicBezTo>
                    <a:pt x="1994708" y="3548446"/>
                    <a:pt x="1994708" y="3548446"/>
                    <a:pt x="1994009" y="3548446"/>
                  </a:cubicBezTo>
                  <a:cubicBezTo>
                    <a:pt x="1992609" y="3547047"/>
                    <a:pt x="1991909" y="3544947"/>
                    <a:pt x="1990510" y="3543548"/>
                  </a:cubicBezTo>
                  <a:cubicBezTo>
                    <a:pt x="1990510" y="3543548"/>
                    <a:pt x="1989110" y="3543548"/>
                    <a:pt x="1988410" y="3544248"/>
                  </a:cubicBezTo>
                  <a:cubicBezTo>
                    <a:pt x="1986311" y="3544947"/>
                    <a:pt x="1986311" y="3547047"/>
                    <a:pt x="1988410" y="3547747"/>
                  </a:cubicBezTo>
                  <a:cubicBezTo>
                    <a:pt x="1990510" y="3548446"/>
                    <a:pt x="1992609" y="3548446"/>
                    <a:pt x="1994708" y="3548446"/>
                  </a:cubicBezTo>
                  <a:cubicBezTo>
                    <a:pt x="1994708" y="3548446"/>
                    <a:pt x="1995408" y="3549146"/>
                    <a:pt x="1995408" y="3549146"/>
                  </a:cubicBezTo>
                  <a:cubicBezTo>
                    <a:pt x="1995408" y="3549146"/>
                    <a:pt x="1995408" y="3549146"/>
                    <a:pt x="1995408" y="3549146"/>
                  </a:cubicBezTo>
                  <a:cubicBezTo>
                    <a:pt x="1992609" y="3552645"/>
                    <a:pt x="1989810" y="3556844"/>
                    <a:pt x="1986311" y="3559643"/>
                  </a:cubicBezTo>
                  <a:cubicBezTo>
                    <a:pt x="1980712" y="3564542"/>
                    <a:pt x="1978613" y="3570840"/>
                    <a:pt x="1979313" y="3577138"/>
                  </a:cubicBezTo>
                  <a:cubicBezTo>
                    <a:pt x="1979313" y="3579238"/>
                    <a:pt x="1980013" y="3582037"/>
                    <a:pt x="1980712" y="3584136"/>
                  </a:cubicBezTo>
                  <a:cubicBezTo>
                    <a:pt x="1984211" y="3591834"/>
                    <a:pt x="1977913" y="3598132"/>
                    <a:pt x="1977213" y="3605130"/>
                  </a:cubicBezTo>
                  <a:cubicBezTo>
                    <a:pt x="1977213" y="3606530"/>
                    <a:pt x="1975114" y="3607929"/>
                    <a:pt x="1973714" y="3608629"/>
                  </a:cubicBezTo>
                  <a:cubicBezTo>
                    <a:pt x="1968116" y="3610728"/>
                    <a:pt x="1961818" y="3612828"/>
                    <a:pt x="1956220" y="3615627"/>
                  </a:cubicBezTo>
                  <a:cubicBezTo>
                    <a:pt x="1952721" y="3617726"/>
                    <a:pt x="1949222" y="3620526"/>
                    <a:pt x="1946422" y="3624025"/>
                  </a:cubicBezTo>
                  <a:cubicBezTo>
                    <a:pt x="1939425" y="3632422"/>
                    <a:pt x="1940124" y="3640820"/>
                    <a:pt x="1949222" y="3647817"/>
                  </a:cubicBezTo>
                  <a:cubicBezTo>
                    <a:pt x="1953420" y="3651316"/>
                    <a:pt x="1957619" y="3654116"/>
                    <a:pt x="1961818" y="3656915"/>
                  </a:cubicBezTo>
                  <a:cubicBezTo>
                    <a:pt x="1965317" y="3659714"/>
                    <a:pt x="1969516" y="3661114"/>
                    <a:pt x="1974414" y="3661813"/>
                  </a:cubicBezTo>
                  <a:cubicBezTo>
                    <a:pt x="1983512" y="3661813"/>
                    <a:pt x="1986311" y="3668112"/>
                    <a:pt x="1988410" y="3674410"/>
                  </a:cubicBezTo>
                  <a:cubicBezTo>
                    <a:pt x="1989110" y="3676509"/>
                    <a:pt x="1989110" y="3679308"/>
                    <a:pt x="1989810" y="3681408"/>
                  </a:cubicBezTo>
                  <a:cubicBezTo>
                    <a:pt x="1990510" y="3685607"/>
                    <a:pt x="1989110" y="3689805"/>
                    <a:pt x="1986311" y="3693304"/>
                  </a:cubicBezTo>
                  <a:cubicBezTo>
                    <a:pt x="1981412" y="3698903"/>
                    <a:pt x="1976514" y="3705201"/>
                    <a:pt x="1970915" y="3710100"/>
                  </a:cubicBezTo>
                  <a:cubicBezTo>
                    <a:pt x="1965317" y="3714998"/>
                    <a:pt x="1962518" y="3720596"/>
                    <a:pt x="1963218" y="3727594"/>
                  </a:cubicBezTo>
                  <a:cubicBezTo>
                    <a:pt x="1963917" y="3735292"/>
                    <a:pt x="1960418" y="3741590"/>
                    <a:pt x="1953420" y="3746489"/>
                  </a:cubicBezTo>
                  <a:cubicBezTo>
                    <a:pt x="1950621" y="3748588"/>
                    <a:pt x="1947822" y="3750688"/>
                    <a:pt x="1945723" y="3753487"/>
                  </a:cubicBezTo>
                  <a:cubicBezTo>
                    <a:pt x="1940824" y="3759085"/>
                    <a:pt x="1939425" y="3764684"/>
                    <a:pt x="1941524" y="3771681"/>
                  </a:cubicBezTo>
                  <a:cubicBezTo>
                    <a:pt x="1943623" y="3777980"/>
                    <a:pt x="1945023" y="3784278"/>
                    <a:pt x="1947822" y="3790576"/>
                  </a:cubicBezTo>
                  <a:cubicBezTo>
                    <a:pt x="1950621" y="3796174"/>
                    <a:pt x="1956220" y="3801073"/>
                    <a:pt x="1959719" y="3806671"/>
                  </a:cubicBezTo>
                  <a:cubicBezTo>
                    <a:pt x="1960418" y="3807371"/>
                    <a:pt x="1960418" y="3810170"/>
                    <a:pt x="1959719" y="3810870"/>
                  </a:cubicBezTo>
                  <a:cubicBezTo>
                    <a:pt x="1959019" y="3812270"/>
                    <a:pt x="1956919" y="3812270"/>
                    <a:pt x="1955520" y="3812970"/>
                  </a:cubicBezTo>
                  <a:cubicBezTo>
                    <a:pt x="1954820" y="3812970"/>
                    <a:pt x="1953420" y="3812970"/>
                    <a:pt x="1952721" y="3812970"/>
                  </a:cubicBezTo>
                  <a:cubicBezTo>
                    <a:pt x="1945723" y="3810870"/>
                    <a:pt x="1943623" y="3815069"/>
                    <a:pt x="1941524" y="3819267"/>
                  </a:cubicBezTo>
                  <a:cubicBezTo>
                    <a:pt x="1940824" y="3819267"/>
                    <a:pt x="1940824" y="3819267"/>
                    <a:pt x="1940124" y="3819267"/>
                  </a:cubicBezTo>
                  <a:cubicBezTo>
                    <a:pt x="1940124" y="3819267"/>
                    <a:pt x="1940124" y="3819968"/>
                    <a:pt x="1940124" y="3820667"/>
                  </a:cubicBezTo>
                  <a:cubicBezTo>
                    <a:pt x="1931027" y="3822766"/>
                    <a:pt x="1926128" y="3828365"/>
                    <a:pt x="1924729" y="3836762"/>
                  </a:cubicBezTo>
                  <a:cubicBezTo>
                    <a:pt x="1924029" y="3839562"/>
                    <a:pt x="1924729" y="3843061"/>
                    <a:pt x="1924729" y="3846560"/>
                  </a:cubicBezTo>
                  <a:cubicBezTo>
                    <a:pt x="1924729" y="3847259"/>
                    <a:pt x="1925429" y="3847959"/>
                    <a:pt x="1926128" y="3847959"/>
                  </a:cubicBezTo>
                  <a:cubicBezTo>
                    <a:pt x="1926128" y="3847959"/>
                    <a:pt x="1927528" y="3847259"/>
                    <a:pt x="1927528" y="3846560"/>
                  </a:cubicBezTo>
                  <a:cubicBezTo>
                    <a:pt x="1928228" y="3845860"/>
                    <a:pt x="1928228" y="3845160"/>
                    <a:pt x="1928228" y="3844460"/>
                  </a:cubicBezTo>
                  <a:cubicBezTo>
                    <a:pt x="1928928" y="3837462"/>
                    <a:pt x="1928928" y="3829764"/>
                    <a:pt x="1938025" y="3826265"/>
                  </a:cubicBezTo>
                  <a:cubicBezTo>
                    <a:pt x="1939425" y="3825566"/>
                    <a:pt x="1939425" y="3822766"/>
                    <a:pt x="1940124" y="3820667"/>
                  </a:cubicBezTo>
                  <a:cubicBezTo>
                    <a:pt x="1940824" y="3820667"/>
                    <a:pt x="1940824" y="3820667"/>
                    <a:pt x="1941524" y="3819968"/>
                  </a:cubicBezTo>
                  <a:cubicBezTo>
                    <a:pt x="1941524" y="3819968"/>
                    <a:pt x="1941524" y="3819267"/>
                    <a:pt x="1942224" y="3819267"/>
                  </a:cubicBezTo>
                  <a:cubicBezTo>
                    <a:pt x="1945723" y="3819267"/>
                    <a:pt x="1948522" y="3819267"/>
                    <a:pt x="1952021" y="3819267"/>
                  </a:cubicBezTo>
                  <a:cubicBezTo>
                    <a:pt x="1963917" y="3819968"/>
                    <a:pt x="1970215" y="3824166"/>
                    <a:pt x="1972315" y="3834663"/>
                  </a:cubicBezTo>
                  <a:cubicBezTo>
                    <a:pt x="1973015" y="3838862"/>
                    <a:pt x="1974414" y="3841661"/>
                    <a:pt x="1977213" y="3845160"/>
                  </a:cubicBezTo>
                  <a:cubicBezTo>
                    <a:pt x="1982112" y="3851458"/>
                    <a:pt x="1989110" y="3854957"/>
                    <a:pt x="1994708" y="3860556"/>
                  </a:cubicBezTo>
                  <a:cubicBezTo>
                    <a:pt x="1996108" y="3861955"/>
                    <a:pt x="1997507" y="3862655"/>
                    <a:pt x="1998907" y="3863355"/>
                  </a:cubicBezTo>
                  <a:cubicBezTo>
                    <a:pt x="2010104" y="3868253"/>
                    <a:pt x="2022000" y="3873152"/>
                    <a:pt x="2033197" y="3877350"/>
                  </a:cubicBezTo>
                  <a:cubicBezTo>
                    <a:pt x="2035996" y="3878750"/>
                    <a:pt x="2040195" y="3876651"/>
                    <a:pt x="2042994" y="3880150"/>
                  </a:cubicBezTo>
                  <a:cubicBezTo>
                    <a:pt x="2043694" y="3880849"/>
                    <a:pt x="2043694" y="3882249"/>
                    <a:pt x="2043694" y="3882249"/>
                  </a:cubicBezTo>
                  <a:cubicBezTo>
                    <a:pt x="2038096" y="3885748"/>
                    <a:pt x="2032497" y="3890647"/>
                    <a:pt x="2026899" y="3893446"/>
                  </a:cubicBezTo>
                  <a:cubicBezTo>
                    <a:pt x="2024100" y="3894845"/>
                    <a:pt x="2019901" y="3892746"/>
                    <a:pt x="2016402" y="3892746"/>
                  </a:cubicBezTo>
                  <a:cubicBezTo>
                    <a:pt x="2014303" y="3892746"/>
                    <a:pt x="2012203" y="3892746"/>
                    <a:pt x="2012203" y="3894845"/>
                  </a:cubicBezTo>
                  <a:cubicBezTo>
                    <a:pt x="2011503" y="3898344"/>
                    <a:pt x="2010104" y="3900444"/>
                    <a:pt x="2005905" y="3901843"/>
                  </a:cubicBezTo>
                  <a:cubicBezTo>
                    <a:pt x="2001006" y="3903243"/>
                    <a:pt x="1996108" y="3904643"/>
                    <a:pt x="1991209" y="3905342"/>
                  </a:cubicBezTo>
                  <a:cubicBezTo>
                    <a:pt x="1991209" y="3905342"/>
                    <a:pt x="1991209" y="3905342"/>
                    <a:pt x="1991209" y="3904643"/>
                  </a:cubicBezTo>
                  <a:cubicBezTo>
                    <a:pt x="1991209" y="3904643"/>
                    <a:pt x="1990510" y="3904643"/>
                    <a:pt x="1990510" y="3903943"/>
                  </a:cubicBezTo>
                  <a:cubicBezTo>
                    <a:pt x="1990510" y="3903243"/>
                    <a:pt x="1989810" y="3902543"/>
                    <a:pt x="1989110" y="3903243"/>
                  </a:cubicBezTo>
                  <a:cubicBezTo>
                    <a:pt x="1989810" y="3903243"/>
                    <a:pt x="1989810" y="3903943"/>
                    <a:pt x="1990510" y="3903943"/>
                  </a:cubicBezTo>
                  <a:cubicBezTo>
                    <a:pt x="1990510" y="3903943"/>
                    <a:pt x="1990510" y="3904643"/>
                    <a:pt x="1990510" y="3905342"/>
                  </a:cubicBezTo>
                  <a:cubicBezTo>
                    <a:pt x="1990510" y="3905342"/>
                    <a:pt x="1991209" y="3905342"/>
                    <a:pt x="1991209" y="3905342"/>
                  </a:cubicBezTo>
                  <a:cubicBezTo>
                    <a:pt x="1993309" y="3912340"/>
                    <a:pt x="1992609" y="3913040"/>
                    <a:pt x="1987011" y="3912340"/>
                  </a:cubicBezTo>
                  <a:cubicBezTo>
                    <a:pt x="1983512" y="3912340"/>
                    <a:pt x="1980013" y="3911641"/>
                    <a:pt x="1976514" y="3911641"/>
                  </a:cubicBezTo>
                  <a:cubicBezTo>
                    <a:pt x="1973714" y="3911641"/>
                    <a:pt x="1970915" y="3913040"/>
                    <a:pt x="1968816" y="3912340"/>
                  </a:cubicBezTo>
                  <a:cubicBezTo>
                    <a:pt x="1965317" y="3911641"/>
                    <a:pt x="1961818" y="3910941"/>
                    <a:pt x="1959019" y="3908841"/>
                  </a:cubicBezTo>
                  <a:cubicBezTo>
                    <a:pt x="1955520" y="3906742"/>
                    <a:pt x="1956220" y="3903243"/>
                    <a:pt x="1956919" y="3900444"/>
                  </a:cubicBezTo>
                  <a:cubicBezTo>
                    <a:pt x="1956919" y="3899044"/>
                    <a:pt x="1956919" y="3896945"/>
                    <a:pt x="1956220" y="3895545"/>
                  </a:cubicBezTo>
                  <a:cubicBezTo>
                    <a:pt x="1955520" y="3893446"/>
                    <a:pt x="1953420" y="3893446"/>
                    <a:pt x="1951321" y="3894146"/>
                  </a:cubicBezTo>
                  <a:cubicBezTo>
                    <a:pt x="1946422" y="3896245"/>
                    <a:pt x="1944323" y="3900444"/>
                    <a:pt x="1940824" y="3903943"/>
                  </a:cubicBezTo>
                  <a:cubicBezTo>
                    <a:pt x="1937325" y="3903943"/>
                    <a:pt x="1933126" y="3903243"/>
                    <a:pt x="1931727" y="3900444"/>
                  </a:cubicBezTo>
                  <a:cubicBezTo>
                    <a:pt x="1928928" y="3894845"/>
                    <a:pt x="1925429" y="3891346"/>
                    <a:pt x="1918431" y="3889947"/>
                  </a:cubicBezTo>
                  <a:cubicBezTo>
                    <a:pt x="1916331" y="3889247"/>
                    <a:pt x="1915631" y="3887847"/>
                    <a:pt x="1915631" y="3886448"/>
                  </a:cubicBezTo>
                  <a:cubicBezTo>
                    <a:pt x="1917031" y="3880150"/>
                    <a:pt x="1912832" y="3878051"/>
                    <a:pt x="1907234" y="3876651"/>
                  </a:cubicBezTo>
                  <a:cubicBezTo>
                    <a:pt x="1905834" y="3876651"/>
                    <a:pt x="1904435" y="3875951"/>
                    <a:pt x="1902335" y="3875251"/>
                  </a:cubicBezTo>
                  <a:cubicBezTo>
                    <a:pt x="1902335" y="3873851"/>
                    <a:pt x="1902335" y="3872452"/>
                    <a:pt x="1902335" y="3871053"/>
                  </a:cubicBezTo>
                  <a:cubicBezTo>
                    <a:pt x="1903035" y="3868953"/>
                    <a:pt x="1903035" y="3868253"/>
                    <a:pt x="1900936" y="3868253"/>
                  </a:cubicBezTo>
                  <a:cubicBezTo>
                    <a:pt x="1900236" y="3868253"/>
                    <a:pt x="1899536" y="3868953"/>
                    <a:pt x="1898836" y="3869653"/>
                  </a:cubicBezTo>
                  <a:cubicBezTo>
                    <a:pt x="1898137" y="3871752"/>
                    <a:pt x="1896737" y="3873152"/>
                    <a:pt x="1896037" y="3875251"/>
                  </a:cubicBezTo>
                  <a:cubicBezTo>
                    <a:pt x="1892538" y="3875251"/>
                    <a:pt x="1889039" y="3875951"/>
                    <a:pt x="1885540" y="3875251"/>
                  </a:cubicBezTo>
                  <a:cubicBezTo>
                    <a:pt x="1880642" y="3873851"/>
                    <a:pt x="1875043" y="3871752"/>
                    <a:pt x="1871544" y="3868253"/>
                  </a:cubicBezTo>
                  <a:cubicBezTo>
                    <a:pt x="1862447" y="3859156"/>
                    <a:pt x="1851250" y="3852858"/>
                    <a:pt x="1840053" y="3845860"/>
                  </a:cubicBezTo>
                  <a:cubicBezTo>
                    <a:pt x="1838654" y="3845160"/>
                    <a:pt x="1838654" y="3843061"/>
                    <a:pt x="1838654" y="3841661"/>
                  </a:cubicBezTo>
                  <a:cubicBezTo>
                    <a:pt x="1838654" y="3840961"/>
                    <a:pt x="1840053" y="3840261"/>
                    <a:pt x="1840753" y="3840261"/>
                  </a:cubicBezTo>
                  <a:cubicBezTo>
                    <a:pt x="1842153" y="3840261"/>
                    <a:pt x="1844252" y="3840261"/>
                    <a:pt x="1845652" y="3841661"/>
                  </a:cubicBezTo>
                  <a:cubicBezTo>
                    <a:pt x="1852650" y="3845860"/>
                    <a:pt x="1859648" y="3846560"/>
                    <a:pt x="1867345" y="3845860"/>
                  </a:cubicBezTo>
                  <a:cubicBezTo>
                    <a:pt x="1867345" y="3845860"/>
                    <a:pt x="1868045" y="3845860"/>
                    <a:pt x="1868045" y="3846560"/>
                  </a:cubicBezTo>
                  <a:cubicBezTo>
                    <a:pt x="1868745" y="3846560"/>
                    <a:pt x="1868745" y="3847259"/>
                    <a:pt x="1869445" y="3847259"/>
                  </a:cubicBezTo>
                  <a:cubicBezTo>
                    <a:pt x="1870145" y="3848659"/>
                    <a:pt x="1870844" y="3850059"/>
                    <a:pt x="1872944" y="3850758"/>
                  </a:cubicBezTo>
                  <a:cubicBezTo>
                    <a:pt x="1872944" y="3851458"/>
                    <a:pt x="1873644" y="3851458"/>
                    <a:pt x="1873644" y="3852158"/>
                  </a:cubicBezTo>
                  <a:lnTo>
                    <a:pt x="1875043" y="3852858"/>
                  </a:lnTo>
                  <a:lnTo>
                    <a:pt x="1874343" y="3851458"/>
                  </a:lnTo>
                  <a:cubicBezTo>
                    <a:pt x="1873644" y="3851458"/>
                    <a:pt x="1873644" y="3851458"/>
                    <a:pt x="1872944" y="3850758"/>
                  </a:cubicBezTo>
                  <a:cubicBezTo>
                    <a:pt x="1872244" y="3849359"/>
                    <a:pt x="1870844" y="3847959"/>
                    <a:pt x="1869445" y="3847259"/>
                  </a:cubicBezTo>
                  <a:cubicBezTo>
                    <a:pt x="1869445" y="3846560"/>
                    <a:pt x="1868745" y="3846560"/>
                    <a:pt x="1868745" y="3845860"/>
                  </a:cubicBezTo>
                  <a:cubicBezTo>
                    <a:pt x="1868045" y="3845860"/>
                    <a:pt x="1868045" y="3845860"/>
                    <a:pt x="1867345" y="3845860"/>
                  </a:cubicBezTo>
                  <a:cubicBezTo>
                    <a:pt x="1861747" y="3842361"/>
                    <a:pt x="1856149" y="3838162"/>
                    <a:pt x="1850550" y="3834663"/>
                  </a:cubicBezTo>
                  <a:cubicBezTo>
                    <a:pt x="1846352" y="3831864"/>
                    <a:pt x="1844252" y="3829065"/>
                    <a:pt x="1845652" y="3824866"/>
                  </a:cubicBezTo>
                  <a:cubicBezTo>
                    <a:pt x="1842153" y="3819267"/>
                    <a:pt x="1840053" y="3812970"/>
                    <a:pt x="1830956" y="3812270"/>
                  </a:cubicBezTo>
                  <a:cubicBezTo>
                    <a:pt x="1828157" y="3812270"/>
                    <a:pt x="1826057" y="3810870"/>
                    <a:pt x="1823258" y="3810170"/>
                  </a:cubicBezTo>
                  <a:cubicBezTo>
                    <a:pt x="1821159" y="3809471"/>
                    <a:pt x="1820459" y="3808071"/>
                    <a:pt x="1821159" y="3806671"/>
                  </a:cubicBezTo>
                  <a:cubicBezTo>
                    <a:pt x="1821859" y="3805272"/>
                    <a:pt x="1823258" y="3804572"/>
                    <a:pt x="1825358" y="3803872"/>
                  </a:cubicBezTo>
                  <a:cubicBezTo>
                    <a:pt x="1826757" y="3803172"/>
                    <a:pt x="1828857" y="3803872"/>
                    <a:pt x="1830956" y="3803872"/>
                  </a:cubicBezTo>
                  <a:cubicBezTo>
                    <a:pt x="1835155" y="3803872"/>
                    <a:pt x="1837254" y="3801073"/>
                    <a:pt x="1839354" y="3798974"/>
                  </a:cubicBezTo>
                  <a:cubicBezTo>
                    <a:pt x="1842153" y="3795475"/>
                    <a:pt x="1840753" y="3793375"/>
                    <a:pt x="1837954" y="3790576"/>
                  </a:cubicBezTo>
                  <a:cubicBezTo>
                    <a:pt x="1835855" y="3788477"/>
                    <a:pt x="1834455" y="3784978"/>
                    <a:pt x="1834455" y="3781479"/>
                  </a:cubicBezTo>
                  <a:cubicBezTo>
                    <a:pt x="1834455" y="3777980"/>
                    <a:pt x="1833055" y="3775180"/>
                    <a:pt x="1830256" y="3773081"/>
                  </a:cubicBezTo>
                  <a:cubicBezTo>
                    <a:pt x="1830256" y="3773081"/>
                    <a:pt x="1830256" y="3772381"/>
                    <a:pt x="1830956" y="3772381"/>
                  </a:cubicBezTo>
                  <a:lnTo>
                    <a:pt x="1829556" y="3771681"/>
                  </a:lnTo>
                  <a:lnTo>
                    <a:pt x="1830256" y="3773081"/>
                  </a:lnTo>
                  <a:cubicBezTo>
                    <a:pt x="1830256" y="3773081"/>
                    <a:pt x="1830256" y="3773081"/>
                    <a:pt x="1830256" y="3773081"/>
                  </a:cubicBezTo>
                  <a:cubicBezTo>
                    <a:pt x="1827457" y="3778679"/>
                    <a:pt x="1828157" y="3784978"/>
                    <a:pt x="1827457" y="3790576"/>
                  </a:cubicBezTo>
                  <a:cubicBezTo>
                    <a:pt x="1826757" y="3794775"/>
                    <a:pt x="1824658" y="3796874"/>
                    <a:pt x="1821159" y="3796874"/>
                  </a:cubicBezTo>
                  <a:cubicBezTo>
                    <a:pt x="1816960" y="3796874"/>
                    <a:pt x="1814161" y="3794075"/>
                    <a:pt x="1814861" y="3791276"/>
                  </a:cubicBezTo>
                  <a:cubicBezTo>
                    <a:pt x="1817660" y="3782878"/>
                    <a:pt x="1814161" y="3775180"/>
                    <a:pt x="1814161" y="3767483"/>
                  </a:cubicBezTo>
                  <a:lnTo>
                    <a:pt x="1813461" y="3768182"/>
                  </a:lnTo>
                  <a:cubicBezTo>
                    <a:pt x="1813461" y="3768182"/>
                    <a:pt x="1813461" y="3767483"/>
                    <a:pt x="1813461" y="3767483"/>
                  </a:cubicBezTo>
                  <a:cubicBezTo>
                    <a:pt x="1813461" y="3767483"/>
                    <a:pt x="1814161" y="3767483"/>
                    <a:pt x="1814161" y="3767483"/>
                  </a:cubicBezTo>
                  <a:cubicBezTo>
                    <a:pt x="1817660" y="3763984"/>
                    <a:pt x="1817660" y="3763284"/>
                    <a:pt x="1814161" y="3757686"/>
                  </a:cubicBezTo>
                  <a:cubicBezTo>
                    <a:pt x="1814161" y="3757686"/>
                    <a:pt x="1814161" y="3757686"/>
                    <a:pt x="1813461" y="3757686"/>
                  </a:cubicBezTo>
                  <a:cubicBezTo>
                    <a:pt x="1813461" y="3757686"/>
                    <a:pt x="1813461" y="3757686"/>
                    <a:pt x="1813461" y="3756986"/>
                  </a:cubicBezTo>
                  <a:cubicBezTo>
                    <a:pt x="1809262" y="3754886"/>
                    <a:pt x="1805763" y="3752087"/>
                    <a:pt x="1801565" y="3749988"/>
                  </a:cubicBezTo>
                  <a:cubicBezTo>
                    <a:pt x="1795267" y="3746489"/>
                    <a:pt x="1795267" y="3746489"/>
                    <a:pt x="1795966" y="3739491"/>
                  </a:cubicBezTo>
                  <a:cubicBezTo>
                    <a:pt x="1796666" y="3737391"/>
                    <a:pt x="1795966" y="3734592"/>
                    <a:pt x="1796666" y="3732493"/>
                  </a:cubicBezTo>
                  <a:cubicBezTo>
                    <a:pt x="1796666" y="3732493"/>
                    <a:pt x="1797366" y="3732493"/>
                    <a:pt x="1797366" y="3733193"/>
                  </a:cubicBezTo>
                  <a:lnTo>
                    <a:pt x="1798066" y="3732493"/>
                  </a:lnTo>
                  <a:lnTo>
                    <a:pt x="1796666" y="3733193"/>
                  </a:lnTo>
                  <a:lnTo>
                    <a:pt x="1796666" y="3733193"/>
                  </a:lnTo>
                  <a:cubicBezTo>
                    <a:pt x="1795267" y="3732493"/>
                    <a:pt x="1793867" y="3731793"/>
                    <a:pt x="1793167" y="3730393"/>
                  </a:cubicBezTo>
                  <a:cubicBezTo>
                    <a:pt x="1790368" y="3727594"/>
                    <a:pt x="1791768" y="3724795"/>
                    <a:pt x="1791068" y="3721296"/>
                  </a:cubicBezTo>
                  <a:cubicBezTo>
                    <a:pt x="1791068" y="3719197"/>
                    <a:pt x="1787569" y="3717797"/>
                    <a:pt x="1786869" y="3715698"/>
                  </a:cubicBezTo>
                  <a:cubicBezTo>
                    <a:pt x="1785469" y="3712898"/>
                    <a:pt x="1784770" y="3709399"/>
                    <a:pt x="1784070" y="3706601"/>
                  </a:cubicBezTo>
                  <a:cubicBezTo>
                    <a:pt x="1783370" y="3703102"/>
                    <a:pt x="1785469" y="3701002"/>
                    <a:pt x="1788269" y="3698203"/>
                  </a:cubicBezTo>
                  <a:cubicBezTo>
                    <a:pt x="1792467" y="3694704"/>
                    <a:pt x="1797366" y="3694004"/>
                    <a:pt x="1802264" y="3693304"/>
                  </a:cubicBezTo>
                  <a:cubicBezTo>
                    <a:pt x="1802264" y="3693304"/>
                    <a:pt x="1802264" y="3693304"/>
                    <a:pt x="1802264" y="3694004"/>
                  </a:cubicBezTo>
                  <a:cubicBezTo>
                    <a:pt x="1802264" y="3694004"/>
                    <a:pt x="1802964" y="3694004"/>
                    <a:pt x="1802964" y="3694004"/>
                  </a:cubicBezTo>
                  <a:cubicBezTo>
                    <a:pt x="1803664" y="3695404"/>
                    <a:pt x="1803664" y="3695404"/>
                    <a:pt x="1804364" y="3694704"/>
                  </a:cubicBezTo>
                  <a:cubicBezTo>
                    <a:pt x="1804364" y="3694704"/>
                    <a:pt x="1803664" y="3694704"/>
                    <a:pt x="1802964" y="3694004"/>
                  </a:cubicBezTo>
                  <a:cubicBezTo>
                    <a:pt x="1802964" y="3694004"/>
                    <a:pt x="1802964" y="3693304"/>
                    <a:pt x="1802964" y="3693304"/>
                  </a:cubicBezTo>
                  <a:cubicBezTo>
                    <a:pt x="1802964" y="3693304"/>
                    <a:pt x="1802264" y="3693304"/>
                    <a:pt x="1802264" y="3693304"/>
                  </a:cubicBezTo>
                  <a:cubicBezTo>
                    <a:pt x="1800865" y="3687006"/>
                    <a:pt x="1802964" y="3680708"/>
                    <a:pt x="1804364" y="3674410"/>
                  </a:cubicBezTo>
                  <a:cubicBezTo>
                    <a:pt x="1805064" y="3671611"/>
                    <a:pt x="1802264" y="3667412"/>
                    <a:pt x="1799465" y="3666712"/>
                  </a:cubicBezTo>
                  <a:cubicBezTo>
                    <a:pt x="1794567" y="3665312"/>
                    <a:pt x="1788968" y="3664613"/>
                    <a:pt x="1784070" y="3663913"/>
                  </a:cubicBezTo>
                  <a:cubicBezTo>
                    <a:pt x="1781970" y="3663913"/>
                    <a:pt x="1779871" y="3666712"/>
                    <a:pt x="1777072" y="3667412"/>
                  </a:cubicBezTo>
                  <a:cubicBezTo>
                    <a:pt x="1775672" y="3668112"/>
                    <a:pt x="1773573" y="3667412"/>
                    <a:pt x="1772873" y="3666012"/>
                  </a:cubicBezTo>
                  <a:cubicBezTo>
                    <a:pt x="1771473" y="3665312"/>
                    <a:pt x="1770774" y="3662513"/>
                    <a:pt x="1771473" y="3661813"/>
                  </a:cubicBezTo>
                  <a:cubicBezTo>
                    <a:pt x="1774972" y="3654815"/>
                    <a:pt x="1779871" y="3648518"/>
                    <a:pt x="1781970" y="3640120"/>
                  </a:cubicBezTo>
                  <a:cubicBezTo>
                    <a:pt x="1783370" y="3633822"/>
                    <a:pt x="1789668" y="3629623"/>
                    <a:pt x="1798066" y="3630323"/>
                  </a:cubicBezTo>
                  <a:cubicBezTo>
                    <a:pt x="1799465" y="3633122"/>
                    <a:pt x="1800165" y="3635921"/>
                    <a:pt x="1801565" y="3638720"/>
                  </a:cubicBezTo>
                  <a:cubicBezTo>
                    <a:pt x="1801565" y="3639420"/>
                    <a:pt x="1802964" y="3640120"/>
                    <a:pt x="1803664" y="3640120"/>
                  </a:cubicBezTo>
                  <a:cubicBezTo>
                    <a:pt x="1805763" y="3640820"/>
                    <a:pt x="1807163" y="3640120"/>
                    <a:pt x="1807863" y="3638021"/>
                  </a:cubicBezTo>
                  <a:cubicBezTo>
                    <a:pt x="1812761" y="3628923"/>
                    <a:pt x="1814861" y="3619826"/>
                    <a:pt x="1808563" y="3610029"/>
                  </a:cubicBezTo>
                  <a:cubicBezTo>
                    <a:pt x="1806463" y="3607229"/>
                    <a:pt x="1807163" y="3603730"/>
                    <a:pt x="1807863" y="3600231"/>
                  </a:cubicBezTo>
                  <a:cubicBezTo>
                    <a:pt x="1809962" y="3589735"/>
                    <a:pt x="1811362" y="3579937"/>
                    <a:pt x="1810662" y="3569440"/>
                  </a:cubicBezTo>
                  <a:cubicBezTo>
                    <a:pt x="1809962" y="3558943"/>
                    <a:pt x="1812062" y="3548446"/>
                    <a:pt x="1812761" y="3537949"/>
                  </a:cubicBezTo>
                  <a:cubicBezTo>
                    <a:pt x="1812761" y="3535850"/>
                    <a:pt x="1811362" y="3533751"/>
                    <a:pt x="1810662" y="3530951"/>
                  </a:cubicBezTo>
                  <a:cubicBezTo>
                    <a:pt x="1809962" y="3526753"/>
                    <a:pt x="1809262" y="3526053"/>
                    <a:pt x="1805763" y="3528153"/>
                  </a:cubicBezTo>
                  <a:cubicBezTo>
                    <a:pt x="1801565" y="3530252"/>
                    <a:pt x="1797366" y="3531652"/>
                    <a:pt x="1793167" y="3530252"/>
                  </a:cubicBezTo>
                  <a:cubicBezTo>
                    <a:pt x="1795966" y="3534450"/>
                    <a:pt x="1799465" y="3538650"/>
                    <a:pt x="1798066" y="3543548"/>
                  </a:cubicBezTo>
                  <a:cubicBezTo>
                    <a:pt x="1797366" y="3549146"/>
                    <a:pt x="1796666" y="3554745"/>
                    <a:pt x="1797366" y="3560343"/>
                  </a:cubicBezTo>
                  <a:cubicBezTo>
                    <a:pt x="1797366" y="3564542"/>
                    <a:pt x="1794567" y="3568041"/>
                    <a:pt x="1791068" y="3570840"/>
                  </a:cubicBezTo>
                  <a:cubicBezTo>
                    <a:pt x="1788968" y="3572939"/>
                    <a:pt x="1782670" y="3570840"/>
                    <a:pt x="1781970" y="3568741"/>
                  </a:cubicBezTo>
                  <a:cubicBezTo>
                    <a:pt x="1780571" y="3561043"/>
                    <a:pt x="1778471" y="3552645"/>
                    <a:pt x="1777772" y="3544947"/>
                  </a:cubicBezTo>
                  <a:cubicBezTo>
                    <a:pt x="1777772" y="3542848"/>
                    <a:pt x="1778471" y="3540049"/>
                    <a:pt x="1779171" y="3537949"/>
                  </a:cubicBezTo>
                  <a:cubicBezTo>
                    <a:pt x="1781271" y="3530951"/>
                    <a:pt x="1782670" y="3530252"/>
                    <a:pt x="1792467" y="3530252"/>
                  </a:cubicBezTo>
                  <a:cubicBezTo>
                    <a:pt x="1790368" y="3527453"/>
                    <a:pt x="1787569" y="3525353"/>
                    <a:pt x="1785469" y="3522554"/>
                  </a:cubicBezTo>
                  <a:cubicBezTo>
                    <a:pt x="1781271" y="3517656"/>
                    <a:pt x="1779171" y="3512757"/>
                    <a:pt x="1779171" y="3506459"/>
                  </a:cubicBezTo>
                  <a:cubicBezTo>
                    <a:pt x="1779171" y="3501560"/>
                    <a:pt x="1779871" y="3496662"/>
                    <a:pt x="1778471" y="3491763"/>
                  </a:cubicBezTo>
                  <a:cubicBezTo>
                    <a:pt x="1777772" y="3486864"/>
                    <a:pt x="1778471" y="3481966"/>
                    <a:pt x="1781271" y="3477767"/>
                  </a:cubicBezTo>
                  <a:cubicBezTo>
                    <a:pt x="1786169" y="3470070"/>
                    <a:pt x="1786169" y="3461672"/>
                    <a:pt x="1781271" y="3454674"/>
                  </a:cubicBezTo>
                  <a:cubicBezTo>
                    <a:pt x="1775672" y="3446276"/>
                    <a:pt x="1774972" y="3435779"/>
                    <a:pt x="1768674" y="3427382"/>
                  </a:cubicBezTo>
                  <a:cubicBezTo>
                    <a:pt x="1765175" y="3422483"/>
                    <a:pt x="1765175" y="3416185"/>
                    <a:pt x="1771473" y="3411986"/>
                  </a:cubicBezTo>
                  <a:cubicBezTo>
                    <a:pt x="1774273" y="3409887"/>
                    <a:pt x="1775672" y="3406388"/>
                    <a:pt x="1776372" y="3403589"/>
                  </a:cubicBezTo>
                  <a:cubicBezTo>
                    <a:pt x="1781271" y="3385394"/>
                    <a:pt x="1785469" y="3366499"/>
                    <a:pt x="1790368" y="3348305"/>
                  </a:cubicBezTo>
                  <a:cubicBezTo>
                    <a:pt x="1791768" y="3342707"/>
                    <a:pt x="1793167" y="3337108"/>
                    <a:pt x="1795267" y="3331510"/>
                  </a:cubicBezTo>
                  <a:cubicBezTo>
                    <a:pt x="1796666" y="3327311"/>
                    <a:pt x="1797366" y="3323812"/>
                    <a:pt x="1795966" y="3319613"/>
                  </a:cubicBezTo>
                  <a:cubicBezTo>
                    <a:pt x="1794567" y="3315414"/>
                    <a:pt x="1793867" y="3311915"/>
                    <a:pt x="1793867" y="3307717"/>
                  </a:cubicBezTo>
                  <a:cubicBezTo>
                    <a:pt x="1793867" y="3302818"/>
                    <a:pt x="1795966" y="3297220"/>
                    <a:pt x="1793867" y="3293021"/>
                  </a:cubicBezTo>
                  <a:cubicBezTo>
                    <a:pt x="1789668" y="3283224"/>
                    <a:pt x="1792467" y="3273427"/>
                    <a:pt x="1788269" y="3264329"/>
                  </a:cubicBezTo>
                  <a:cubicBezTo>
                    <a:pt x="1784770" y="3257331"/>
                    <a:pt x="1785469" y="3250334"/>
                    <a:pt x="1788269" y="3242636"/>
                  </a:cubicBezTo>
                  <a:cubicBezTo>
                    <a:pt x="1791068" y="3235638"/>
                    <a:pt x="1791768" y="3227940"/>
                    <a:pt x="1788968" y="3220942"/>
                  </a:cubicBezTo>
                  <a:cubicBezTo>
                    <a:pt x="1786869" y="3216043"/>
                    <a:pt x="1787569" y="3211145"/>
                    <a:pt x="1788968" y="3206246"/>
                  </a:cubicBezTo>
                  <a:cubicBezTo>
                    <a:pt x="1791068" y="3198548"/>
                    <a:pt x="1793167" y="3190151"/>
                    <a:pt x="1794567" y="3182453"/>
                  </a:cubicBezTo>
                  <a:cubicBezTo>
                    <a:pt x="1795966" y="3176155"/>
                    <a:pt x="1797366" y="3169157"/>
                    <a:pt x="1796666" y="3162859"/>
                  </a:cubicBezTo>
                  <a:cubicBezTo>
                    <a:pt x="1795267" y="3138366"/>
                    <a:pt x="1799465" y="3113873"/>
                    <a:pt x="1792467" y="3089380"/>
                  </a:cubicBezTo>
                  <a:cubicBezTo>
                    <a:pt x="1791768" y="3087281"/>
                    <a:pt x="1792467" y="3084482"/>
                    <a:pt x="1793167" y="3082382"/>
                  </a:cubicBezTo>
                  <a:cubicBezTo>
                    <a:pt x="1798066" y="3066287"/>
                    <a:pt x="1799465" y="3050192"/>
                    <a:pt x="1793867" y="3034096"/>
                  </a:cubicBezTo>
                  <a:cubicBezTo>
                    <a:pt x="1792467" y="3031297"/>
                    <a:pt x="1791768" y="3027098"/>
                    <a:pt x="1793167" y="3024300"/>
                  </a:cubicBezTo>
                  <a:cubicBezTo>
                    <a:pt x="1795966" y="3015902"/>
                    <a:pt x="1794567" y="3008204"/>
                    <a:pt x="1792467" y="2999807"/>
                  </a:cubicBezTo>
                  <a:cubicBezTo>
                    <a:pt x="1791768" y="2995608"/>
                    <a:pt x="1791768" y="2991409"/>
                    <a:pt x="1791068" y="2987910"/>
                  </a:cubicBezTo>
                  <a:cubicBezTo>
                    <a:pt x="1790368" y="2984411"/>
                    <a:pt x="1788968" y="2981612"/>
                    <a:pt x="1786169" y="2979512"/>
                  </a:cubicBezTo>
                  <a:cubicBezTo>
                    <a:pt x="1774972" y="2971115"/>
                    <a:pt x="1763776" y="2962718"/>
                    <a:pt x="1753979" y="2953620"/>
                  </a:cubicBezTo>
                  <a:cubicBezTo>
                    <a:pt x="1746281" y="2946622"/>
                    <a:pt x="1735784" y="2942423"/>
                    <a:pt x="1725987" y="2938225"/>
                  </a:cubicBezTo>
                  <a:cubicBezTo>
                    <a:pt x="1721788" y="2936825"/>
                    <a:pt x="1716889" y="2936125"/>
                    <a:pt x="1713390" y="2934026"/>
                  </a:cubicBezTo>
                  <a:cubicBezTo>
                    <a:pt x="1695196" y="2921429"/>
                    <a:pt x="1674902" y="2912332"/>
                    <a:pt x="1659506" y="2896937"/>
                  </a:cubicBezTo>
                  <a:cubicBezTo>
                    <a:pt x="1654607" y="2892038"/>
                    <a:pt x="1649709" y="2887139"/>
                    <a:pt x="1651808" y="2879442"/>
                  </a:cubicBezTo>
                  <a:cubicBezTo>
                    <a:pt x="1652508" y="2877342"/>
                    <a:pt x="1651108" y="2874543"/>
                    <a:pt x="1649709" y="2872444"/>
                  </a:cubicBezTo>
                  <a:cubicBezTo>
                    <a:pt x="1641311" y="2859847"/>
                    <a:pt x="1633614" y="2846551"/>
                    <a:pt x="1624516" y="2834655"/>
                  </a:cubicBezTo>
                  <a:cubicBezTo>
                    <a:pt x="1616119" y="2822758"/>
                    <a:pt x="1607721" y="2811561"/>
                    <a:pt x="1602823" y="2798266"/>
                  </a:cubicBezTo>
                  <a:cubicBezTo>
                    <a:pt x="1598624" y="2788468"/>
                    <a:pt x="1591626" y="2779371"/>
                    <a:pt x="1588827" y="2768874"/>
                  </a:cubicBezTo>
                  <a:cubicBezTo>
                    <a:pt x="1588127" y="2766075"/>
                    <a:pt x="1585328" y="2763276"/>
                    <a:pt x="1582529" y="2761176"/>
                  </a:cubicBezTo>
                  <a:cubicBezTo>
                    <a:pt x="1577630" y="2756977"/>
                    <a:pt x="1574131" y="2752779"/>
                    <a:pt x="1571332" y="2747180"/>
                  </a:cubicBezTo>
                  <a:cubicBezTo>
                    <a:pt x="1568533" y="2740882"/>
                    <a:pt x="1562934" y="2736683"/>
                    <a:pt x="1555936" y="2733884"/>
                  </a:cubicBezTo>
                  <a:cubicBezTo>
                    <a:pt x="1550338" y="2731085"/>
                    <a:pt x="1544740" y="2728286"/>
                    <a:pt x="1539141" y="2725487"/>
                  </a:cubicBezTo>
                  <a:cubicBezTo>
                    <a:pt x="1534942" y="2723387"/>
                    <a:pt x="1532843" y="2719888"/>
                    <a:pt x="1534942" y="2714990"/>
                  </a:cubicBezTo>
                  <a:cubicBezTo>
                    <a:pt x="1535642" y="2712890"/>
                    <a:pt x="1536342" y="2710091"/>
                    <a:pt x="1535642" y="2707992"/>
                  </a:cubicBezTo>
                  <a:cubicBezTo>
                    <a:pt x="1534942" y="2703793"/>
                    <a:pt x="1534243" y="2700294"/>
                    <a:pt x="1532843" y="2696095"/>
                  </a:cubicBezTo>
                  <a:cubicBezTo>
                    <a:pt x="1529344" y="2686998"/>
                    <a:pt x="1534243" y="2680000"/>
                    <a:pt x="1541241" y="2674402"/>
                  </a:cubicBezTo>
                  <a:cubicBezTo>
                    <a:pt x="1546139" y="2670903"/>
                    <a:pt x="1551738" y="2668103"/>
                    <a:pt x="1556636" y="2664604"/>
                  </a:cubicBezTo>
                  <a:cubicBezTo>
                    <a:pt x="1560135" y="2661805"/>
                    <a:pt x="1562235" y="2658306"/>
                    <a:pt x="1562235" y="2654107"/>
                  </a:cubicBezTo>
                  <a:cubicBezTo>
                    <a:pt x="1562235" y="2652708"/>
                    <a:pt x="1561535" y="2651308"/>
                    <a:pt x="1560835" y="2649909"/>
                  </a:cubicBezTo>
                  <a:cubicBezTo>
                    <a:pt x="1560135" y="2651308"/>
                    <a:pt x="1558736" y="2652708"/>
                    <a:pt x="1558036" y="2654107"/>
                  </a:cubicBezTo>
                  <a:cubicBezTo>
                    <a:pt x="1557336" y="2654807"/>
                    <a:pt x="1556636" y="2655507"/>
                    <a:pt x="1555936" y="2655507"/>
                  </a:cubicBezTo>
                  <a:cubicBezTo>
                    <a:pt x="1548938" y="2652708"/>
                    <a:pt x="1542640" y="2648509"/>
                    <a:pt x="1541241" y="2642211"/>
                  </a:cubicBezTo>
                  <a:cubicBezTo>
                    <a:pt x="1539841" y="2634513"/>
                    <a:pt x="1541241" y="2626115"/>
                    <a:pt x="1541940" y="2617718"/>
                  </a:cubicBezTo>
                  <a:cubicBezTo>
                    <a:pt x="1541940" y="2616319"/>
                    <a:pt x="1544040" y="2614919"/>
                    <a:pt x="1544740" y="2613519"/>
                  </a:cubicBezTo>
                  <a:cubicBezTo>
                    <a:pt x="1553837" y="2600223"/>
                    <a:pt x="1553837" y="2600223"/>
                    <a:pt x="1558736" y="2579929"/>
                  </a:cubicBezTo>
                  <a:cubicBezTo>
                    <a:pt x="1559435" y="2578529"/>
                    <a:pt x="1560135" y="2576430"/>
                    <a:pt x="1561535" y="2575730"/>
                  </a:cubicBezTo>
                  <a:cubicBezTo>
                    <a:pt x="1566433" y="2572931"/>
                    <a:pt x="1571332" y="2570832"/>
                    <a:pt x="1575531" y="2568732"/>
                  </a:cubicBezTo>
                  <a:cubicBezTo>
                    <a:pt x="1580429" y="2566633"/>
                    <a:pt x="1583928" y="2563134"/>
                    <a:pt x="1585328" y="2557536"/>
                  </a:cubicBezTo>
                  <a:cubicBezTo>
                    <a:pt x="1588127" y="2548438"/>
                    <a:pt x="1593725" y="2541440"/>
                    <a:pt x="1603522" y="2537941"/>
                  </a:cubicBezTo>
                  <a:cubicBezTo>
                    <a:pt x="1613320" y="2534442"/>
                    <a:pt x="1618218" y="2526045"/>
                    <a:pt x="1623816" y="2518347"/>
                  </a:cubicBezTo>
                  <a:cubicBezTo>
                    <a:pt x="1625216" y="2516247"/>
                    <a:pt x="1625916" y="2513448"/>
                    <a:pt x="1624516" y="2511349"/>
                  </a:cubicBezTo>
                  <a:cubicBezTo>
                    <a:pt x="1620318" y="2506451"/>
                    <a:pt x="1619618" y="2501552"/>
                    <a:pt x="1620318" y="2495254"/>
                  </a:cubicBezTo>
                  <a:cubicBezTo>
                    <a:pt x="1621717" y="2484757"/>
                    <a:pt x="1621017" y="2474260"/>
                    <a:pt x="1621017" y="2463763"/>
                  </a:cubicBezTo>
                  <a:cubicBezTo>
                    <a:pt x="1621017" y="2461663"/>
                    <a:pt x="1621017" y="2458164"/>
                    <a:pt x="1618918" y="2456765"/>
                  </a:cubicBezTo>
                  <a:cubicBezTo>
                    <a:pt x="1612620" y="2451166"/>
                    <a:pt x="1611920" y="2443469"/>
                    <a:pt x="1606322" y="2437871"/>
                  </a:cubicBezTo>
                  <a:cubicBezTo>
                    <a:pt x="1602123" y="2432972"/>
                    <a:pt x="1600023" y="2428073"/>
                    <a:pt x="1600023" y="2422475"/>
                  </a:cubicBezTo>
                  <a:cubicBezTo>
                    <a:pt x="1599324" y="2414777"/>
                    <a:pt x="1593725" y="2409179"/>
                    <a:pt x="1586028" y="2405680"/>
                  </a:cubicBezTo>
                  <a:cubicBezTo>
                    <a:pt x="1583928" y="2404980"/>
                    <a:pt x="1579729" y="2404980"/>
                    <a:pt x="1578330" y="2405680"/>
                  </a:cubicBezTo>
                  <a:cubicBezTo>
                    <a:pt x="1573431" y="2411278"/>
                    <a:pt x="1569233" y="2417576"/>
                    <a:pt x="1562235" y="2421775"/>
                  </a:cubicBezTo>
                  <a:cubicBezTo>
                    <a:pt x="1560135" y="2423175"/>
                    <a:pt x="1561535" y="2426674"/>
                    <a:pt x="1562235" y="2428773"/>
                  </a:cubicBezTo>
                  <a:cubicBezTo>
                    <a:pt x="1563634" y="2432272"/>
                    <a:pt x="1562934" y="2435071"/>
                    <a:pt x="1559435" y="2437171"/>
                  </a:cubicBezTo>
                  <a:cubicBezTo>
                    <a:pt x="1552437" y="2442069"/>
                    <a:pt x="1548938" y="2442769"/>
                    <a:pt x="1542640" y="2437871"/>
                  </a:cubicBezTo>
                  <a:cubicBezTo>
                    <a:pt x="1537042" y="2433672"/>
                    <a:pt x="1530744" y="2430873"/>
                    <a:pt x="1525845" y="2425974"/>
                  </a:cubicBezTo>
                  <a:cubicBezTo>
                    <a:pt x="1520247" y="2420376"/>
                    <a:pt x="1512549" y="2417576"/>
                    <a:pt x="1503452" y="2420376"/>
                  </a:cubicBezTo>
                  <a:cubicBezTo>
                    <a:pt x="1500652" y="2421075"/>
                    <a:pt x="1497853" y="2421775"/>
                    <a:pt x="1495754" y="2421075"/>
                  </a:cubicBezTo>
                  <a:cubicBezTo>
                    <a:pt x="1487356" y="2419676"/>
                    <a:pt x="1479658" y="2417576"/>
                    <a:pt x="1477559" y="2408479"/>
                  </a:cubicBezTo>
                  <a:cubicBezTo>
                    <a:pt x="1475460" y="2400781"/>
                    <a:pt x="1468462" y="2396582"/>
                    <a:pt x="1462164" y="2391684"/>
                  </a:cubicBezTo>
                  <a:cubicBezTo>
                    <a:pt x="1460064" y="2390284"/>
                    <a:pt x="1457265" y="2390284"/>
                    <a:pt x="1454466" y="2390284"/>
                  </a:cubicBezTo>
                  <a:cubicBezTo>
                    <a:pt x="1450967" y="2390284"/>
                    <a:pt x="1447468" y="2388885"/>
                    <a:pt x="1443969" y="2388185"/>
                  </a:cubicBezTo>
                  <a:cubicBezTo>
                    <a:pt x="1436271" y="2386086"/>
                    <a:pt x="1431373" y="2381887"/>
                    <a:pt x="1434172" y="2373489"/>
                  </a:cubicBezTo>
                  <a:cubicBezTo>
                    <a:pt x="1436271" y="2367891"/>
                    <a:pt x="1433472" y="2363692"/>
                    <a:pt x="1430673" y="2359493"/>
                  </a:cubicBezTo>
                  <a:cubicBezTo>
                    <a:pt x="1425074" y="2353195"/>
                    <a:pt x="1418776" y="2346897"/>
                    <a:pt x="1413178" y="2340599"/>
                  </a:cubicBezTo>
                  <a:cubicBezTo>
                    <a:pt x="1408279" y="2335001"/>
                    <a:pt x="1401981" y="2330102"/>
                    <a:pt x="1398482" y="2323104"/>
                  </a:cubicBezTo>
                  <a:cubicBezTo>
                    <a:pt x="1397083" y="2320305"/>
                    <a:pt x="1394983" y="2318905"/>
                    <a:pt x="1392184" y="2319605"/>
                  </a:cubicBezTo>
                  <a:cubicBezTo>
                    <a:pt x="1378188" y="2320305"/>
                    <a:pt x="1365592" y="2315406"/>
                    <a:pt x="1352296" y="2311907"/>
                  </a:cubicBezTo>
                  <a:cubicBezTo>
                    <a:pt x="1341099" y="2308408"/>
                    <a:pt x="1329902" y="2304909"/>
                    <a:pt x="1318006" y="2304209"/>
                  </a:cubicBezTo>
                  <a:cubicBezTo>
                    <a:pt x="1309608" y="2303510"/>
                    <a:pt x="1301910" y="2300011"/>
                    <a:pt x="1297012" y="2293712"/>
                  </a:cubicBezTo>
                  <a:cubicBezTo>
                    <a:pt x="1285115" y="2279716"/>
                    <a:pt x="1268320" y="2271319"/>
                    <a:pt x="1254324" y="2259423"/>
                  </a:cubicBezTo>
                  <a:cubicBezTo>
                    <a:pt x="1248026" y="2254524"/>
                    <a:pt x="1240328" y="2253124"/>
                    <a:pt x="1231231" y="2255924"/>
                  </a:cubicBezTo>
                  <a:cubicBezTo>
                    <a:pt x="1201140" y="2265721"/>
                    <a:pt x="1201140" y="2265721"/>
                    <a:pt x="1171048" y="2258023"/>
                  </a:cubicBezTo>
                  <a:cubicBezTo>
                    <a:pt x="1162651" y="2255924"/>
                    <a:pt x="1153554" y="2253124"/>
                    <a:pt x="1145856" y="2248926"/>
                  </a:cubicBezTo>
                  <a:cubicBezTo>
                    <a:pt x="1138858" y="2245427"/>
                    <a:pt x="1131160" y="2241928"/>
                    <a:pt x="1123462" y="2239828"/>
                  </a:cubicBezTo>
                  <a:cubicBezTo>
                    <a:pt x="1108067" y="2236329"/>
                    <a:pt x="1095471" y="2228631"/>
                    <a:pt x="1083574" y="2219534"/>
                  </a:cubicBezTo>
                  <a:cubicBezTo>
                    <a:pt x="1080775" y="2217435"/>
                    <a:pt x="1077276" y="2216035"/>
                    <a:pt x="1073777" y="2215335"/>
                  </a:cubicBezTo>
                  <a:cubicBezTo>
                    <a:pt x="1070278" y="2214636"/>
                    <a:pt x="1066779" y="2213936"/>
                    <a:pt x="1063280" y="2213236"/>
                  </a:cubicBezTo>
                  <a:cubicBezTo>
                    <a:pt x="1054882" y="2211137"/>
                    <a:pt x="1047885" y="2208337"/>
                    <a:pt x="1042986" y="2202039"/>
                  </a:cubicBezTo>
                  <a:cubicBezTo>
                    <a:pt x="1038087" y="2195741"/>
                    <a:pt x="1031789" y="2191542"/>
                    <a:pt x="1023392" y="2188743"/>
                  </a:cubicBezTo>
                  <a:cubicBezTo>
                    <a:pt x="1014994" y="2186644"/>
                    <a:pt x="1010095" y="2181045"/>
                    <a:pt x="1005897" y="2174047"/>
                  </a:cubicBezTo>
                  <a:cubicBezTo>
                    <a:pt x="1000998" y="2166350"/>
                    <a:pt x="998899" y="2159352"/>
                    <a:pt x="1005197" y="2150954"/>
                  </a:cubicBezTo>
                  <a:cubicBezTo>
                    <a:pt x="1007296" y="2148155"/>
                    <a:pt x="1008696" y="2145356"/>
                    <a:pt x="1009396" y="2141857"/>
                  </a:cubicBezTo>
                  <a:cubicBezTo>
                    <a:pt x="1010095" y="2139757"/>
                    <a:pt x="1010095" y="2136958"/>
                    <a:pt x="1009396" y="2134859"/>
                  </a:cubicBezTo>
                  <a:cubicBezTo>
                    <a:pt x="1000998" y="2105467"/>
                    <a:pt x="993300" y="2091471"/>
                    <a:pt x="965308" y="2065579"/>
                  </a:cubicBezTo>
                  <a:cubicBezTo>
                    <a:pt x="963209" y="2063480"/>
                    <a:pt x="959710" y="2060680"/>
                    <a:pt x="959710" y="2057881"/>
                  </a:cubicBezTo>
                  <a:cubicBezTo>
                    <a:pt x="959010" y="2050883"/>
                    <a:pt x="955511" y="2047384"/>
                    <a:pt x="949213" y="2044585"/>
                  </a:cubicBezTo>
                  <a:cubicBezTo>
                    <a:pt x="943615" y="2041786"/>
                    <a:pt x="938716" y="2038287"/>
                    <a:pt x="933118" y="2034788"/>
                  </a:cubicBezTo>
                  <a:cubicBezTo>
                    <a:pt x="928919" y="2031989"/>
                    <a:pt x="928919" y="2027790"/>
                    <a:pt x="931018" y="2023591"/>
                  </a:cubicBezTo>
                  <a:cubicBezTo>
                    <a:pt x="931718" y="2022192"/>
                    <a:pt x="933118" y="2020792"/>
                    <a:pt x="933818" y="2019392"/>
                  </a:cubicBezTo>
                  <a:cubicBezTo>
                    <a:pt x="935917" y="2016593"/>
                    <a:pt x="935217" y="2014494"/>
                    <a:pt x="933118" y="2012395"/>
                  </a:cubicBezTo>
                  <a:cubicBezTo>
                    <a:pt x="929619" y="2008896"/>
                    <a:pt x="924720" y="2006096"/>
                    <a:pt x="921221" y="2002597"/>
                  </a:cubicBezTo>
                  <a:cubicBezTo>
                    <a:pt x="914923" y="1997699"/>
                    <a:pt x="909325" y="1992800"/>
                    <a:pt x="907225" y="1985103"/>
                  </a:cubicBezTo>
                  <a:cubicBezTo>
                    <a:pt x="906526" y="1982303"/>
                    <a:pt x="903027" y="1980204"/>
                    <a:pt x="900927" y="1977405"/>
                  </a:cubicBezTo>
                  <a:cubicBezTo>
                    <a:pt x="889731" y="1964808"/>
                    <a:pt x="880633" y="1950113"/>
                    <a:pt x="873635" y="1934717"/>
                  </a:cubicBezTo>
                  <a:cubicBezTo>
                    <a:pt x="869437" y="1924920"/>
                    <a:pt x="868037" y="1913723"/>
                    <a:pt x="865938" y="1903226"/>
                  </a:cubicBezTo>
                  <a:cubicBezTo>
                    <a:pt x="864538" y="1897628"/>
                    <a:pt x="861739" y="1894829"/>
                    <a:pt x="856140" y="1892030"/>
                  </a:cubicBezTo>
                  <a:cubicBezTo>
                    <a:pt x="851242" y="1889930"/>
                    <a:pt x="846343" y="1887831"/>
                    <a:pt x="841445" y="1885731"/>
                  </a:cubicBezTo>
                  <a:cubicBezTo>
                    <a:pt x="839345" y="1885032"/>
                    <a:pt x="837946" y="1885731"/>
                    <a:pt x="837246" y="1887831"/>
                  </a:cubicBezTo>
                  <a:cubicBezTo>
                    <a:pt x="833747" y="1899727"/>
                    <a:pt x="835846" y="1912324"/>
                    <a:pt x="837246" y="1924220"/>
                  </a:cubicBezTo>
                  <a:cubicBezTo>
                    <a:pt x="837246" y="1926319"/>
                    <a:pt x="838645" y="1929119"/>
                    <a:pt x="840745" y="1931218"/>
                  </a:cubicBezTo>
                  <a:cubicBezTo>
                    <a:pt x="849842" y="1941015"/>
                    <a:pt x="854741" y="1952212"/>
                    <a:pt x="861739" y="1962709"/>
                  </a:cubicBezTo>
                  <a:cubicBezTo>
                    <a:pt x="868737" y="1972506"/>
                    <a:pt x="873635" y="1983003"/>
                    <a:pt x="877834" y="1993500"/>
                  </a:cubicBezTo>
                  <a:cubicBezTo>
                    <a:pt x="880633" y="2001198"/>
                    <a:pt x="889031" y="2004697"/>
                    <a:pt x="890430" y="2012395"/>
                  </a:cubicBezTo>
                  <a:cubicBezTo>
                    <a:pt x="891830" y="2018693"/>
                    <a:pt x="892530" y="2025691"/>
                    <a:pt x="893929" y="2031989"/>
                  </a:cubicBezTo>
                  <a:cubicBezTo>
                    <a:pt x="894629" y="2036188"/>
                    <a:pt x="896729" y="2039687"/>
                    <a:pt x="898128" y="2043885"/>
                  </a:cubicBezTo>
                  <a:cubicBezTo>
                    <a:pt x="899528" y="2048784"/>
                    <a:pt x="910724" y="2065579"/>
                    <a:pt x="914223" y="2069778"/>
                  </a:cubicBezTo>
                  <a:cubicBezTo>
                    <a:pt x="918422" y="2073976"/>
                    <a:pt x="921921" y="2078875"/>
                    <a:pt x="924021" y="2084473"/>
                  </a:cubicBezTo>
                  <a:cubicBezTo>
                    <a:pt x="925420" y="2087972"/>
                    <a:pt x="923321" y="2092171"/>
                    <a:pt x="919122" y="2094970"/>
                  </a:cubicBezTo>
                  <a:cubicBezTo>
                    <a:pt x="915623" y="2097070"/>
                    <a:pt x="910724" y="2097070"/>
                    <a:pt x="909325" y="2094270"/>
                  </a:cubicBezTo>
                  <a:cubicBezTo>
                    <a:pt x="900927" y="2078175"/>
                    <a:pt x="884832" y="2068378"/>
                    <a:pt x="871536" y="2055782"/>
                  </a:cubicBezTo>
                  <a:cubicBezTo>
                    <a:pt x="867337" y="2051583"/>
                    <a:pt x="865238" y="2048084"/>
                    <a:pt x="866637" y="2042486"/>
                  </a:cubicBezTo>
                  <a:cubicBezTo>
                    <a:pt x="867337" y="2038287"/>
                    <a:pt x="868037" y="2034088"/>
                    <a:pt x="868037" y="2030589"/>
                  </a:cubicBezTo>
                  <a:cubicBezTo>
                    <a:pt x="868037" y="2026390"/>
                    <a:pt x="866637" y="2022192"/>
                    <a:pt x="863138" y="2019392"/>
                  </a:cubicBezTo>
                  <a:cubicBezTo>
                    <a:pt x="854741" y="2012395"/>
                    <a:pt x="846343" y="2004697"/>
                    <a:pt x="835846" y="1999798"/>
                  </a:cubicBezTo>
                  <a:cubicBezTo>
                    <a:pt x="827449" y="1996299"/>
                    <a:pt x="821150" y="1990001"/>
                    <a:pt x="816952" y="1983003"/>
                  </a:cubicBezTo>
                  <a:cubicBezTo>
                    <a:pt x="815552" y="1980904"/>
                    <a:pt x="817651" y="1977405"/>
                    <a:pt x="819751" y="1976705"/>
                  </a:cubicBezTo>
                  <a:cubicBezTo>
                    <a:pt x="820451" y="1976705"/>
                    <a:pt x="821850" y="1976005"/>
                    <a:pt x="822550" y="1976005"/>
                  </a:cubicBezTo>
                  <a:cubicBezTo>
                    <a:pt x="826049" y="1976005"/>
                    <a:pt x="829548" y="1976005"/>
                    <a:pt x="831647" y="1972506"/>
                  </a:cubicBezTo>
                  <a:cubicBezTo>
                    <a:pt x="834447" y="1967608"/>
                    <a:pt x="835146" y="1963409"/>
                    <a:pt x="832347" y="1958510"/>
                  </a:cubicBezTo>
                  <a:cubicBezTo>
                    <a:pt x="826749" y="1950113"/>
                    <a:pt x="821850" y="1941015"/>
                    <a:pt x="813453" y="1934717"/>
                  </a:cubicBezTo>
                  <a:cubicBezTo>
                    <a:pt x="809254" y="1931218"/>
                    <a:pt x="805755" y="1927019"/>
                    <a:pt x="805055" y="1922121"/>
                  </a:cubicBezTo>
                  <a:cubicBezTo>
                    <a:pt x="802956" y="1906725"/>
                    <a:pt x="795258" y="1892729"/>
                    <a:pt x="790359" y="1877334"/>
                  </a:cubicBezTo>
                  <a:cubicBezTo>
                    <a:pt x="787560" y="1868936"/>
                    <a:pt x="784761" y="1859839"/>
                    <a:pt x="784061" y="1850742"/>
                  </a:cubicBezTo>
                  <a:cubicBezTo>
                    <a:pt x="783362" y="1838845"/>
                    <a:pt x="777063" y="1831147"/>
                    <a:pt x="766566" y="1824849"/>
                  </a:cubicBezTo>
                  <a:cubicBezTo>
                    <a:pt x="753270" y="1817851"/>
                    <a:pt x="741374" y="1808054"/>
                    <a:pt x="725978" y="1805955"/>
                  </a:cubicBezTo>
                  <a:cubicBezTo>
                    <a:pt x="721080" y="1805255"/>
                    <a:pt x="718980" y="1802456"/>
                    <a:pt x="719680" y="1796857"/>
                  </a:cubicBezTo>
                  <a:cubicBezTo>
                    <a:pt x="720380" y="1791959"/>
                    <a:pt x="718980" y="1787060"/>
                    <a:pt x="716881" y="1782861"/>
                  </a:cubicBezTo>
                  <a:cubicBezTo>
                    <a:pt x="711982" y="1773764"/>
                    <a:pt x="707784" y="1764667"/>
                    <a:pt x="703585" y="1756269"/>
                  </a:cubicBezTo>
                  <a:cubicBezTo>
                    <a:pt x="702185" y="1754170"/>
                    <a:pt x="701486" y="1751370"/>
                    <a:pt x="702185" y="1749271"/>
                  </a:cubicBezTo>
                  <a:cubicBezTo>
                    <a:pt x="705684" y="1741573"/>
                    <a:pt x="700786" y="1735275"/>
                    <a:pt x="698686" y="1728277"/>
                  </a:cubicBezTo>
                  <a:cubicBezTo>
                    <a:pt x="697987" y="1726178"/>
                    <a:pt x="698686" y="1723379"/>
                    <a:pt x="698686" y="1721279"/>
                  </a:cubicBezTo>
                  <a:cubicBezTo>
                    <a:pt x="699386" y="1719180"/>
                    <a:pt x="700786" y="1717081"/>
                    <a:pt x="701486" y="1714281"/>
                  </a:cubicBezTo>
                  <a:cubicBezTo>
                    <a:pt x="702885" y="1710782"/>
                    <a:pt x="702885" y="1710782"/>
                    <a:pt x="697987" y="1707983"/>
                  </a:cubicBezTo>
                  <a:cubicBezTo>
                    <a:pt x="695887" y="1706584"/>
                    <a:pt x="693088" y="1705184"/>
                    <a:pt x="691688" y="1703085"/>
                  </a:cubicBezTo>
                  <a:cubicBezTo>
                    <a:pt x="688189" y="1696787"/>
                    <a:pt x="684690" y="1689789"/>
                    <a:pt x="681891" y="1682791"/>
                  </a:cubicBezTo>
                  <a:cubicBezTo>
                    <a:pt x="681191" y="1680691"/>
                    <a:pt x="680492" y="1677892"/>
                    <a:pt x="680492" y="1675793"/>
                  </a:cubicBezTo>
                  <a:cubicBezTo>
                    <a:pt x="680492" y="1671594"/>
                    <a:pt x="679792" y="1667395"/>
                    <a:pt x="680492" y="1663896"/>
                  </a:cubicBezTo>
                  <a:cubicBezTo>
                    <a:pt x="683291" y="1654799"/>
                    <a:pt x="681891" y="1646401"/>
                    <a:pt x="676993" y="1637304"/>
                  </a:cubicBezTo>
                  <a:cubicBezTo>
                    <a:pt x="674893" y="1633105"/>
                    <a:pt x="675593" y="1628906"/>
                    <a:pt x="678392" y="1625407"/>
                  </a:cubicBezTo>
                  <a:cubicBezTo>
                    <a:pt x="687490" y="1614211"/>
                    <a:pt x="689589" y="1601614"/>
                    <a:pt x="688889" y="1587618"/>
                  </a:cubicBezTo>
                  <a:cubicBezTo>
                    <a:pt x="688889" y="1584819"/>
                    <a:pt x="688189" y="1582720"/>
                    <a:pt x="688189" y="1579920"/>
                  </a:cubicBezTo>
                  <a:cubicBezTo>
                    <a:pt x="688189" y="1568024"/>
                    <a:pt x="690289" y="1556827"/>
                    <a:pt x="697987" y="1547030"/>
                  </a:cubicBezTo>
                  <a:cubicBezTo>
                    <a:pt x="706384" y="1535833"/>
                    <a:pt x="711283" y="1523937"/>
                    <a:pt x="714782" y="1510641"/>
                  </a:cubicBezTo>
                  <a:cubicBezTo>
                    <a:pt x="718281" y="1496645"/>
                    <a:pt x="725279" y="1484049"/>
                    <a:pt x="730877" y="1471452"/>
                  </a:cubicBezTo>
                  <a:cubicBezTo>
                    <a:pt x="735775" y="1458856"/>
                    <a:pt x="739274" y="1446260"/>
                    <a:pt x="738575" y="1432963"/>
                  </a:cubicBezTo>
                  <a:cubicBezTo>
                    <a:pt x="737875" y="1422466"/>
                    <a:pt x="738575" y="1411270"/>
                    <a:pt x="738575" y="1400773"/>
                  </a:cubicBezTo>
                  <a:cubicBezTo>
                    <a:pt x="738575" y="1393775"/>
                    <a:pt x="743473" y="1388876"/>
                    <a:pt x="750471" y="1386077"/>
                  </a:cubicBezTo>
                  <a:cubicBezTo>
                    <a:pt x="750471" y="1386077"/>
                    <a:pt x="749771" y="1386077"/>
                    <a:pt x="749771" y="1385377"/>
                  </a:cubicBezTo>
                  <a:lnTo>
                    <a:pt x="750471" y="1386077"/>
                  </a:lnTo>
                  <a:cubicBezTo>
                    <a:pt x="748372" y="1384677"/>
                    <a:pt x="745573" y="1383278"/>
                    <a:pt x="744173" y="1381179"/>
                  </a:cubicBezTo>
                  <a:cubicBezTo>
                    <a:pt x="733676" y="1366483"/>
                    <a:pt x="719680" y="1354586"/>
                    <a:pt x="709183" y="1340590"/>
                  </a:cubicBezTo>
                  <a:cubicBezTo>
                    <a:pt x="705684" y="1335692"/>
                    <a:pt x="700786" y="1331493"/>
                    <a:pt x="697287" y="1327294"/>
                  </a:cubicBezTo>
                  <a:cubicBezTo>
                    <a:pt x="695887" y="1325195"/>
                    <a:pt x="694488" y="1323096"/>
                    <a:pt x="694488" y="1320996"/>
                  </a:cubicBezTo>
                  <a:cubicBezTo>
                    <a:pt x="695187" y="1316098"/>
                    <a:pt x="693088" y="1311199"/>
                    <a:pt x="692388" y="1306300"/>
                  </a:cubicBezTo>
                  <a:cubicBezTo>
                    <a:pt x="692388" y="1304201"/>
                    <a:pt x="695887" y="1301402"/>
                    <a:pt x="697987" y="1302102"/>
                  </a:cubicBezTo>
                  <a:cubicBezTo>
                    <a:pt x="700786" y="1302801"/>
                    <a:pt x="703585" y="1302801"/>
                    <a:pt x="705684" y="1304201"/>
                  </a:cubicBezTo>
                  <a:cubicBezTo>
                    <a:pt x="709183" y="1306300"/>
                    <a:pt x="712682" y="1309100"/>
                    <a:pt x="716181" y="1311899"/>
                  </a:cubicBezTo>
                  <a:cubicBezTo>
                    <a:pt x="721780" y="1316098"/>
                    <a:pt x="727378" y="1319597"/>
                    <a:pt x="735076" y="1321696"/>
                  </a:cubicBezTo>
                  <a:cubicBezTo>
                    <a:pt x="744873" y="1323795"/>
                    <a:pt x="750471" y="1329394"/>
                    <a:pt x="753270" y="1338491"/>
                  </a:cubicBezTo>
                  <a:cubicBezTo>
                    <a:pt x="754670" y="1342690"/>
                    <a:pt x="756070" y="1346189"/>
                    <a:pt x="757469" y="1350388"/>
                  </a:cubicBezTo>
                  <a:cubicBezTo>
                    <a:pt x="758869" y="1354586"/>
                    <a:pt x="762368" y="1356686"/>
                    <a:pt x="766566" y="1358085"/>
                  </a:cubicBezTo>
                  <a:cubicBezTo>
                    <a:pt x="770765" y="1367183"/>
                    <a:pt x="772865" y="1376280"/>
                    <a:pt x="771465" y="1385377"/>
                  </a:cubicBezTo>
                  <a:cubicBezTo>
                    <a:pt x="770765" y="1389576"/>
                    <a:pt x="767966" y="1393075"/>
                    <a:pt x="763067" y="1392375"/>
                  </a:cubicBezTo>
                  <a:cubicBezTo>
                    <a:pt x="760268" y="1392375"/>
                    <a:pt x="758169" y="1391675"/>
                    <a:pt x="755370" y="1391675"/>
                  </a:cubicBezTo>
                  <a:cubicBezTo>
                    <a:pt x="755370" y="1391675"/>
                    <a:pt x="756070" y="1392375"/>
                    <a:pt x="756070" y="1392375"/>
                  </a:cubicBezTo>
                  <a:lnTo>
                    <a:pt x="755370" y="1391675"/>
                  </a:lnTo>
                  <a:cubicBezTo>
                    <a:pt x="760968" y="1397274"/>
                    <a:pt x="769366" y="1397974"/>
                    <a:pt x="777063" y="1400073"/>
                  </a:cubicBezTo>
                  <a:cubicBezTo>
                    <a:pt x="779163" y="1400773"/>
                    <a:pt x="781962" y="1398673"/>
                    <a:pt x="784061" y="1397274"/>
                  </a:cubicBezTo>
                  <a:cubicBezTo>
                    <a:pt x="785461" y="1396574"/>
                    <a:pt x="786860" y="1395174"/>
                    <a:pt x="787560" y="1393775"/>
                  </a:cubicBezTo>
                  <a:cubicBezTo>
                    <a:pt x="789660" y="1389576"/>
                    <a:pt x="792459" y="1385377"/>
                    <a:pt x="788960" y="1379779"/>
                  </a:cubicBezTo>
                  <a:cubicBezTo>
                    <a:pt x="786161" y="1374880"/>
                    <a:pt x="784061" y="1369282"/>
                    <a:pt x="781962" y="1363684"/>
                  </a:cubicBezTo>
                  <a:cubicBezTo>
                    <a:pt x="780562" y="1360185"/>
                    <a:pt x="777763" y="1358785"/>
                    <a:pt x="774264" y="1358085"/>
                  </a:cubicBezTo>
                  <a:cubicBezTo>
                    <a:pt x="772165" y="1357385"/>
                    <a:pt x="769366" y="1357385"/>
                    <a:pt x="767266" y="1356686"/>
                  </a:cubicBezTo>
                  <a:cubicBezTo>
                    <a:pt x="766566" y="1355286"/>
                    <a:pt x="766566" y="1353187"/>
                    <a:pt x="765867" y="1351787"/>
                  </a:cubicBezTo>
                  <a:lnTo>
                    <a:pt x="765867" y="1351787"/>
                  </a:lnTo>
                  <a:cubicBezTo>
                    <a:pt x="765867" y="1351787"/>
                    <a:pt x="766566" y="1352487"/>
                    <a:pt x="766566" y="1352487"/>
                  </a:cubicBezTo>
                  <a:lnTo>
                    <a:pt x="767266" y="1351787"/>
                  </a:lnTo>
                  <a:lnTo>
                    <a:pt x="765867" y="1351787"/>
                  </a:lnTo>
                  <a:cubicBezTo>
                    <a:pt x="764467" y="1350388"/>
                    <a:pt x="763067" y="1348288"/>
                    <a:pt x="762368" y="1346889"/>
                  </a:cubicBezTo>
                  <a:cubicBezTo>
                    <a:pt x="760268" y="1341990"/>
                    <a:pt x="761668" y="1337091"/>
                    <a:pt x="763767" y="1332193"/>
                  </a:cubicBezTo>
                  <a:cubicBezTo>
                    <a:pt x="764467" y="1329394"/>
                    <a:pt x="763067" y="1327294"/>
                    <a:pt x="760968" y="1325895"/>
                  </a:cubicBezTo>
                  <a:cubicBezTo>
                    <a:pt x="756769" y="1323795"/>
                    <a:pt x="753270" y="1321696"/>
                    <a:pt x="749072" y="1320296"/>
                  </a:cubicBezTo>
                  <a:cubicBezTo>
                    <a:pt x="744173" y="1318197"/>
                    <a:pt x="739274" y="1316098"/>
                    <a:pt x="736475" y="1311899"/>
                  </a:cubicBezTo>
                  <a:cubicBezTo>
                    <a:pt x="732976" y="1307700"/>
                    <a:pt x="728778" y="1304901"/>
                    <a:pt x="723879" y="1303501"/>
                  </a:cubicBezTo>
                  <a:cubicBezTo>
                    <a:pt x="714082" y="1285307"/>
                    <a:pt x="723179" y="1253816"/>
                    <a:pt x="721780" y="1251716"/>
                  </a:cubicBezTo>
                  <a:cubicBezTo>
                    <a:pt x="717581" y="1247517"/>
                    <a:pt x="712682" y="1243319"/>
                    <a:pt x="708483" y="1239120"/>
                  </a:cubicBezTo>
                  <a:cubicBezTo>
                    <a:pt x="708483" y="1239120"/>
                    <a:pt x="709183" y="1238420"/>
                    <a:pt x="709183" y="1238420"/>
                  </a:cubicBezTo>
                  <a:cubicBezTo>
                    <a:pt x="710583" y="1238420"/>
                    <a:pt x="711283" y="1237720"/>
                    <a:pt x="709883" y="1237020"/>
                  </a:cubicBezTo>
                  <a:cubicBezTo>
                    <a:pt x="709883" y="1237720"/>
                    <a:pt x="709183" y="1237720"/>
                    <a:pt x="709183" y="1238420"/>
                  </a:cubicBezTo>
                  <a:cubicBezTo>
                    <a:pt x="708483" y="1238420"/>
                    <a:pt x="708483" y="1238420"/>
                    <a:pt x="707784" y="1238420"/>
                  </a:cubicBezTo>
                  <a:cubicBezTo>
                    <a:pt x="707784" y="1238420"/>
                    <a:pt x="708483" y="1239120"/>
                    <a:pt x="708483" y="1239120"/>
                  </a:cubicBezTo>
                  <a:lnTo>
                    <a:pt x="708483" y="1239120"/>
                  </a:lnTo>
                  <a:cubicBezTo>
                    <a:pt x="707084" y="1237720"/>
                    <a:pt x="705684" y="1237020"/>
                    <a:pt x="705684" y="1235621"/>
                  </a:cubicBezTo>
                  <a:cubicBezTo>
                    <a:pt x="705684" y="1230023"/>
                    <a:pt x="707084" y="1224424"/>
                    <a:pt x="712682" y="1220225"/>
                  </a:cubicBezTo>
                  <a:cubicBezTo>
                    <a:pt x="715481" y="1218126"/>
                    <a:pt x="718281" y="1216027"/>
                    <a:pt x="720380" y="1213927"/>
                  </a:cubicBezTo>
                  <a:cubicBezTo>
                    <a:pt x="721080" y="1213227"/>
                    <a:pt x="721080" y="1211128"/>
                    <a:pt x="721080" y="1209729"/>
                  </a:cubicBezTo>
                  <a:cubicBezTo>
                    <a:pt x="721080" y="1209029"/>
                    <a:pt x="719680" y="1209029"/>
                    <a:pt x="718980" y="1209029"/>
                  </a:cubicBezTo>
                  <a:cubicBezTo>
                    <a:pt x="712682" y="1209029"/>
                    <a:pt x="706384" y="1211828"/>
                    <a:pt x="700786" y="1213227"/>
                  </a:cubicBezTo>
                  <a:cubicBezTo>
                    <a:pt x="695887" y="1214627"/>
                    <a:pt x="690989" y="1210428"/>
                    <a:pt x="689589" y="1204830"/>
                  </a:cubicBezTo>
                  <a:cubicBezTo>
                    <a:pt x="688889" y="1202731"/>
                    <a:pt x="690989" y="1202031"/>
                    <a:pt x="692388" y="1201331"/>
                  </a:cubicBezTo>
                  <a:cubicBezTo>
                    <a:pt x="700086" y="1198532"/>
                    <a:pt x="700786" y="1195733"/>
                    <a:pt x="694488" y="1189434"/>
                  </a:cubicBezTo>
                  <a:cubicBezTo>
                    <a:pt x="692388" y="1187335"/>
                    <a:pt x="692388" y="1185935"/>
                    <a:pt x="695887" y="1183836"/>
                  </a:cubicBezTo>
                  <a:cubicBezTo>
                    <a:pt x="697987" y="1183136"/>
                    <a:pt x="702185" y="1183136"/>
                    <a:pt x="702185" y="1180337"/>
                  </a:cubicBezTo>
                  <a:cubicBezTo>
                    <a:pt x="702185" y="1173339"/>
                    <a:pt x="706384" y="1167741"/>
                    <a:pt x="711283" y="1162842"/>
                  </a:cubicBezTo>
                  <a:cubicBezTo>
                    <a:pt x="713382" y="1160743"/>
                    <a:pt x="711982" y="1158643"/>
                    <a:pt x="709183" y="1157944"/>
                  </a:cubicBezTo>
                  <a:cubicBezTo>
                    <a:pt x="706384" y="1157244"/>
                    <a:pt x="703585" y="1157244"/>
                    <a:pt x="701486" y="1156544"/>
                  </a:cubicBezTo>
                  <a:cubicBezTo>
                    <a:pt x="697987" y="1155145"/>
                    <a:pt x="695887" y="1152345"/>
                    <a:pt x="695187" y="1148846"/>
                  </a:cubicBezTo>
                  <a:cubicBezTo>
                    <a:pt x="694488" y="1144648"/>
                    <a:pt x="695187" y="1141149"/>
                    <a:pt x="699386" y="1139049"/>
                  </a:cubicBezTo>
                  <a:cubicBezTo>
                    <a:pt x="699386" y="1139049"/>
                    <a:pt x="699386" y="1139049"/>
                    <a:pt x="699386" y="1139049"/>
                  </a:cubicBezTo>
                  <a:cubicBezTo>
                    <a:pt x="699386" y="1139749"/>
                    <a:pt x="700086" y="1139749"/>
                    <a:pt x="700086" y="1140449"/>
                  </a:cubicBezTo>
                  <a:cubicBezTo>
                    <a:pt x="700086" y="1140449"/>
                    <a:pt x="700086" y="1140449"/>
                    <a:pt x="700086" y="1141149"/>
                  </a:cubicBezTo>
                  <a:cubicBezTo>
                    <a:pt x="700086" y="1141848"/>
                    <a:pt x="700086" y="1142548"/>
                    <a:pt x="700086" y="1143948"/>
                  </a:cubicBezTo>
                  <a:cubicBezTo>
                    <a:pt x="700786" y="1146047"/>
                    <a:pt x="701486" y="1146047"/>
                    <a:pt x="701486" y="1143948"/>
                  </a:cubicBezTo>
                  <a:cubicBezTo>
                    <a:pt x="701486" y="1143248"/>
                    <a:pt x="700786" y="1141848"/>
                    <a:pt x="700086" y="1141149"/>
                  </a:cubicBezTo>
                  <a:cubicBezTo>
                    <a:pt x="700086" y="1140449"/>
                    <a:pt x="700086" y="1139749"/>
                    <a:pt x="700086" y="1139049"/>
                  </a:cubicBezTo>
                  <a:cubicBezTo>
                    <a:pt x="700086" y="1139049"/>
                    <a:pt x="699386" y="1139049"/>
                    <a:pt x="699386" y="1139749"/>
                  </a:cubicBezTo>
                  <a:cubicBezTo>
                    <a:pt x="683991" y="1116656"/>
                    <a:pt x="690289" y="1134850"/>
                    <a:pt x="680492" y="1153745"/>
                  </a:cubicBezTo>
                  <a:cubicBezTo>
                    <a:pt x="679792" y="1155145"/>
                    <a:pt x="677692" y="1155844"/>
                    <a:pt x="676293" y="1155844"/>
                  </a:cubicBezTo>
                  <a:cubicBezTo>
                    <a:pt x="674893" y="1155844"/>
                    <a:pt x="672794" y="1155145"/>
                    <a:pt x="672094" y="1153745"/>
                  </a:cubicBezTo>
                  <a:cubicBezTo>
                    <a:pt x="668595" y="1148147"/>
                    <a:pt x="669295" y="1141149"/>
                    <a:pt x="665096" y="1135550"/>
                  </a:cubicBezTo>
                  <a:cubicBezTo>
                    <a:pt x="663696" y="1134151"/>
                    <a:pt x="665096" y="1130652"/>
                    <a:pt x="665096" y="1128552"/>
                  </a:cubicBezTo>
                  <a:cubicBezTo>
                    <a:pt x="665796" y="1125053"/>
                    <a:pt x="666496" y="1122254"/>
                    <a:pt x="667895" y="1119455"/>
                  </a:cubicBezTo>
                  <a:cubicBezTo>
                    <a:pt x="669295" y="1115256"/>
                    <a:pt x="667895" y="1111757"/>
                    <a:pt x="665096" y="1108258"/>
                  </a:cubicBezTo>
                  <a:cubicBezTo>
                    <a:pt x="663696" y="1106859"/>
                    <a:pt x="665096" y="1104059"/>
                    <a:pt x="665796" y="1101960"/>
                  </a:cubicBezTo>
                  <a:cubicBezTo>
                    <a:pt x="665796" y="1101960"/>
                    <a:pt x="666496" y="1101960"/>
                    <a:pt x="666496" y="1101960"/>
                  </a:cubicBezTo>
                  <a:cubicBezTo>
                    <a:pt x="666496" y="1101260"/>
                    <a:pt x="667195" y="1100560"/>
                    <a:pt x="667195" y="1099861"/>
                  </a:cubicBezTo>
                  <a:cubicBezTo>
                    <a:pt x="667895" y="1099161"/>
                    <a:pt x="668595" y="1098461"/>
                    <a:pt x="669295" y="1098461"/>
                  </a:cubicBezTo>
                  <a:cubicBezTo>
                    <a:pt x="669295" y="1098461"/>
                    <a:pt x="669295" y="1097061"/>
                    <a:pt x="668595" y="1097061"/>
                  </a:cubicBezTo>
                  <a:cubicBezTo>
                    <a:pt x="667895" y="1098461"/>
                    <a:pt x="667895" y="1099161"/>
                    <a:pt x="667195" y="1100560"/>
                  </a:cubicBezTo>
                  <a:cubicBezTo>
                    <a:pt x="666496" y="1101260"/>
                    <a:pt x="665796" y="1101260"/>
                    <a:pt x="665796" y="1101960"/>
                  </a:cubicBezTo>
                  <a:cubicBezTo>
                    <a:pt x="665796" y="1101960"/>
                    <a:pt x="665796" y="1101960"/>
                    <a:pt x="665796" y="1102660"/>
                  </a:cubicBezTo>
                  <a:cubicBezTo>
                    <a:pt x="664396" y="1102660"/>
                    <a:pt x="662997" y="1102660"/>
                    <a:pt x="661597" y="1101960"/>
                  </a:cubicBezTo>
                  <a:cubicBezTo>
                    <a:pt x="658098" y="1100560"/>
                    <a:pt x="655299" y="1097761"/>
                    <a:pt x="656698" y="1094962"/>
                  </a:cubicBezTo>
                  <a:cubicBezTo>
                    <a:pt x="660197" y="1087964"/>
                    <a:pt x="659498" y="1080966"/>
                    <a:pt x="660197" y="1073968"/>
                  </a:cubicBezTo>
                  <a:cubicBezTo>
                    <a:pt x="660197" y="1073268"/>
                    <a:pt x="660897" y="1072568"/>
                    <a:pt x="660897" y="1072568"/>
                  </a:cubicBezTo>
                  <a:cubicBezTo>
                    <a:pt x="660897" y="1072568"/>
                    <a:pt x="661597" y="1071869"/>
                    <a:pt x="661597" y="1071869"/>
                  </a:cubicBezTo>
                  <a:cubicBezTo>
                    <a:pt x="665796" y="1071869"/>
                    <a:pt x="669295" y="1071169"/>
                    <a:pt x="672094" y="1068370"/>
                  </a:cubicBezTo>
                  <a:cubicBezTo>
                    <a:pt x="672094" y="1068370"/>
                    <a:pt x="672794" y="1068370"/>
                    <a:pt x="673494" y="1068370"/>
                  </a:cubicBezTo>
                  <a:cubicBezTo>
                    <a:pt x="673494" y="1068370"/>
                    <a:pt x="673494" y="1068370"/>
                    <a:pt x="673494" y="1067670"/>
                  </a:cubicBezTo>
                  <a:cubicBezTo>
                    <a:pt x="749771" y="1071869"/>
                    <a:pt x="714082" y="1015885"/>
                    <a:pt x="674193" y="1065570"/>
                  </a:cubicBezTo>
                  <a:cubicBezTo>
                    <a:pt x="673494" y="1066270"/>
                    <a:pt x="673494" y="1066970"/>
                    <a:pt x="673494" y="1067670"/>
                  </a:cubicBezTo>
                  <a:cubicBezTo>
                    <a:pt x="673494" y="1067670"/>
                    <a:pt x="672794" y="1067670"/>
                    <a:pt x="672794" y="1067670"/>
                  </a:cubicBezTo>
                  <a:cubicBezTo>
                    <a:pt x="672794" y="1067670"/>
                    <a:pt x="672094" y="1067670"/>
                    <a:pt x="672094" y="1068370"/>
                  </a:cubicBezTo>
                  <a:cubicBezTo>
                    <a:pt x="667895" y="1068370"/>
                    <a:pt x="664396" y="1069069"/>
                    <a:pt x="661597" y="1071869"/>
                  </a:cubicBezTo>
                  <a:cubicBezTo>
                    <a:pt x="660897" y="1071869"/>
                    <a:pt x="660897" y="1071869"/>
                    <a:pt x="660197" y="1071869"/>
                  </a:cubicBezTo>
                  <a:cubicBezTo>
                    <a:pt x="660197" y="1072568"/>
                    <a:pt x="660197" y="1073268"/>
                    <a:pt x="660197" y="1073968"/>
                  </a:cubicBezTo>
                  <a:cubicBezTo>
                    <a:pt x="657398" y="1079566"/>
                    <a:pt x="654599" y="1084465"/>
                    <a:pt x="651100" y="1090063"/>
                  </a:cubicBezTo>
                  <a:cubicBezTo>
                    <a:pt x="650400" y="1090763"/>
                    <a:pt x="648301" y="1091463"/>
                    <a:pt x="646901" y="1091463"/>
                  </a:cubicBezTo>
                  <a:cubicBezTo>
                    <a:pt x="646201" y="1091463"/>
                    <a:pt x="645502" y="1090063"/>
                    <a:pt x="645502" y="1089364"/>
                  </a:cubicBezTo>
                  <a:cubicBezTo>
                    <a:pt x="644102" y="1080966"/>
                    <a:pt x="644802" y="1073268"/>
                    <a:pt x="648301" y="1065570"/>
                  </a:cubicBezTo>
                  <a:cubicBezTo>
                    <a:pt x="650400" y="1060672"/>
                    <a:pt x="648301" y="1056473"/>
                    <a:pt x="644802" y="1052974"/>
                  </a:cubicBezTo>
                  <a:cubicBezTo>
                    <a:pt x="644802" y="1052974"/>
                    <a:pt x="644802" y="1053674"/>
                    <a:pt x="644102" y="1053674"/>
                  </a:cubicBezTo>
                  <a:cubicBezTo>
                    <a:pt x="644102" y="1052974"/>
                    <a:pt x="644102" y="1052974"/>
                    <a:pt x="644102" y="1052274"/>
                  </a:cubicBezTo>
                  <a:lnTo>
                    <a:pt x="644802" y="1052974"/>
                  </a:lnTo>
                  <a:cubicBezTo>
                    <a:pt x="644102" y="1048076"/>
                    <a:pt x="642702" y="1043177"/>
                    <a:pt x="642003" y="1038278"/>
                  </a:cubicBezTo>
                  <a:cubicBezTo>
                    <a:pt x="640603" y="1033380"/>
                    <a:pt x="642702" y="1028481"/>
                    <a:pt x="644802" y="1024283"/>
                  </a:cubicBezTo>
                  <a:cubicBezTo>
                    <a:pt x="646901" y="1020084"/>
                    <a:pt x="652500" y="1017285"/>
                    <a:pt x="658098" y="1018684"/>
                  </a:cubicBezTo>
                  <a:cubicBezTo>
                    <a:pt x="659498" y="1019384"/>
                    <a:pt x="661597" y="1020084"/>
                    <a:pt x="662997" y="1020784"/>
                  </a:cubicBezTo>
                  <a:cubicBezTo>
                    <a:pt x="665096" y="1022183"/>
                    <a:pt x="666496" y="1021483"/>
                    <a:pt x="667895" y="1020084"/>
                  </a:cubicBezTo>
                  <a:cubicBezTo>
                    <a:pt x="667895" y="1019384"/>
                    <a:pt x="667895" y="1018684"/>
                    <a:pt x="667195" y="1017984"/>
                  </a:cubicBezTo>
                  <a:cubicBezTo>
                    <a:pt x="663696" y="1014485"/>
                    <a:pt x="660197" y="1010986"/>
                    <a:pt x="659498" y="1005388"/>
                  </a:cubicBezTo>
                  <a:cubicBezTo>
                    <a:pt x="659498" y="1002589"/>
                    <a:pt x="657398" y="999090"/>
                    <a:pt x="655999" y="996291"/>
                  </a:cubicBezTo>
                  <a:cubicBezTo>
                    <a:pt x="655299" y="994191"/>
                    <a:pt x="653899" y="993492"/>
                    <a:pt x="652500" y="994891"/>
                  </a:cubicBezTo>
                  <a:cubicBezTo>
                    <a:pt x="651800" y="995591"/>
                    <a:pt x="651800" y="996291"/>
                    <a:pt x="652500" y="996991"/>
                  </a:cubicBezTo>
                  <a:cubicBezTo>
                    <a:pt x="653199" y="999090"/>
                    <a:pt x="653899" y="1001889"/>
                    <a:pt x="654599" y="1003989"/>
                  </a:cubicBezTo>
                  <a:cubicBezTo>
                    <a:pt x="655299" y="1007487"/>
                    <a:pt x="652500" y="1010287"/>
                    <a:pt x="648301" y="1010986"/>
                  </a:cubicBezTo>
                  <a:cubicBezTo>
                    <a:pt x="643402" y="1011686"/>
                    <a:pt x="639204" y="1009587"/>
                    <a:pt x="636404" y="1006788"/>
                  </a:cubicBezTo>
                  <a:cubicBezTo>
                    <a:pt x="630806" y="1001189"/>
                    <a:pt x="627307" y="994891"/>
                    <a:pt x="625907" y="987193"/>
                  </a:cubicBezTo>
                  <a:cubicBezTo>
                    <a:pt x="625208" y="983694"/>
                    <a:pt x="624508" y="980895"/>
                    <a:pt x="624508" y="977396"/>
                  </a:cubicBezTo>
                  <a:cubicBezTo>
                    <a:pt x="624508" y="972498"/>
                    <a:pt x="621009" y="971098"/>
                    <a:pt x="617510" y="968299"/>
                  </a:cubicBezTo>
                  <a:cubicBezTo>
                    <a:pt x="614711" y="966899"/>
                    <a:pt x="612611" y="963400"/>
                    <a:pt x="610512" y="961301"/>
                  </a:cubicBezTo>
                  <a:cubicBezTo>
                    <a:pt x="604914" y="956402"/>
                    <a:pt x="604914" y="951504"/>
                    <a:pt x="610512" y="946605"/>
                  </a:cubicBezTo>
                  <a:cubicBezTo>
                    <a:pt x="611912" y="945206"/>
                    <a:pt x="610512" y="943806"/>
                    <a:pt x="609112" y="943106"/>
                  </a:cubicBezTo>
                  <a:cubicBezTo>
                    <a:pt x="608413" y="943106"/>
                    <a:pt x="607013" y="942407"/>
                    <a:pt x="606313" y="942407"/>
                  </a:cubicBezTo>
                  <a:cubicBezTo>
                    <a:pt x="597216" y="944506"/>
                    <a:pt x="590218" y="941007"/>
                    <a:pt x="584620" y="935409"/>
                  </a:cubicBezTo>
                  <a:cubicBezTo>
                    <a:pt x="583220" y="934009"/>
                    <a:pt x="581121" y="931910"/>
                    <a:pt x="579721" y="929810"/>
                  </a:cubicBezTo>
                  <a:cubicBezTo>
                    <a:pt x="579721" y="929810"/>
                    <a:pt x="579721" y="929810"/>
                    <a:pt x="579721" y="929810"/>
                  </a:cubicBezTo>
                  <a:lnTo>
                    <a:pt x="580421" y="929110"/>
                  </a:lnTo>
                  <a:lnTo>
                    <a:pt x="579021" y="929810"/>
                  </a:lnTo>
                  <a:cubicBezTo>
                    <a:pt x="579021" y="929810"/>
                    <a:pt x="579021" y="929810"/>
                    <a:pt x="579021" y="929810"/>
                  </a:cubicBezTo>
                  <a:cubicBezTo>
                    <a:pt x="576922" y="928411"/>
                    <a:pt x="574123" y="927711"/>
                    <a:pt x="572023" y="926311"/>
                  </a:cubicBezTo>
                  <a:cubicBezTo>
                    <a:pt x="565725" y="921413"/>
                    <a:pt x="558027" y="918613"/>
                    <a:pt x="549630" y="918613"/>
                  </a:cubicBezTo>
                  <a:cubicBezTo>
                    <a:pt x="546131" y="918613"/>
                    <a:pt x="542632" y="917914"/>
                    <a:pt x="539133" y="917914"/>
                  </a:cubicBezTo>
                  <a:cubicBezTo>
                    <a:pt x="535634" y="917214"/>
                    <a:pt x="532835" y="915114"/>
                    <a:pt x="530735" y="912315"/>
                  </a:cubicBezTo>
                  <a:cubicBezTo>
                    <a:pt x="529336" y="910216"/>
                    <a:pt x="529336" y="907417"/>
                    <a:pt x="527936" y="905317"/>
                  </a:cubicBezTo>
                  <a:cubicBezTo>
                    <a:pt x="525137" y="900419"/>
                    <a:pt x="520938" y="895520"/>
                    <a:pt x="514640" y="893421"/>
                  </a:cubicBezTo>
                  <a:cubicBezTo>
                    <a:pt x="503443" y="889922"/>
                    <a:pt x="499244" y="882224"/>
                    <a:pt x="497145" y="873127"/>
                  </a:cubicBezTo>
                  <a:cubicBezTo>
                    <a:pt x="496445" y="871027"/>
                    <a:pt x="497145" y="868228"/>
                    <a:pt x="497145" y="866129"/>
                  </a:cubicBezTo>
                  <a:cubicBezTo>
                    <a:pt x="497145" y="866129"/>
                    <a:pt x="497145" y="866129"/>
                    <a:pt x="497845" y="866129"/>
                  </a:cubicBezTo>
                  <a:lnTo>
                    <a:pt x="498545" y="864729"/>
                  </a:lnTo>
                  <a:lnTo>
                    <a:pt x="497145" y="865429"/>
                  </a:lnTo>
                  <a:cubicBezTo>
                    <a:pt x="497145" y="865429"/>
                    <a:pt x="497145" y="865429"/>
                    <a:pt x="497145" y="866129"/>
                  </a:cubicBezTo>
                  <a:cubicBezTo>
                    <a:pt x="492946" y="866129"/>
                    <a:pt x="488747" y="866129"/>
                    <a:pt x="484549" y="866828"/>
                  </a:cubicBezTo>
                  <a:cubicBezTo>
                    <a:pt x="477551" y="868228"/>
                    <a:pt x="475451" y="864729"/>
                    <a:pt x="473352" y="859831"/>
                  </a:cubicBezTo>
                  <a:cubicBezTo>
                    <a:pt x="471952" y="857031"/>
                    <a:pt x="469853" y="857031"/>
                    <a:pt x="467054" y="859131"/>
                  </a:cubicBezTo>
                  <a:cubicBezTo>
                    <a:pt x="462855" y="862630"/>
                    <a:pt x="460756" y="866828"/>
                    <a:pt x="462855" y="871727"/>
                  </a:cubicBezTo>
                  <a:cubicBezTo>
                    <a:pt x="464255" y="874526"/>
                    <a:pt x="465654" y="878025"/>
                    <a:pt x="468453" y="879425"/>
                  </a:cubicBezTo>
                  <a:cubicBezTo>
                    <a:pt x="473352" y="882224"/>
                    <a:pt x="471952" y="885723"/>
                    <a:pt x="470553" y="889222"/>
                  </a:cubicBezTo>
                  <a:cubicBezTo>
                    <a:pt x="468453" y="889222"/>
                    <a:pt x="467054" y="889222"/>
                    <a:pt x="464954" y="889222"/>
                  </a:cubicBezTo>
                  <a:cubicBezTo>
                    <a:pt x="462155" y="887123"/>
                    <a:pt x="459356" y="885723"/>
                    <a:pt x="456557" y="889222"/>
                  </a:cubicBezTo>
                  <a:cubicBezTo>
                    <a:pt x="453758" y="892721"/>
                    <a:pt x="450958" y="895520"/>
                    <a:pt x="446760" y="897619"/>
                  </a:cubicBezTo>
                  <a:cubicBezTo>
                    <a:pt x="443960" y="898319"/>
                    <a:pt x="441861" y="900419"/>
                    <a:pt x="439062" y="900419"/>
                  </a:cubicBezTo>
                  <a:cubicBezTo>
                    <a:pt x="429265" y="898319"/>
                    <a:pt x="421567" y="902518"/>
                    <a:pt x="413169" y="906717"/>
                  </a:cubicBezTo>
                  <a:cubicBezTo>
                    <a:pt x="409671" y="908116"/>
                    <a:pt x="406172" y="909516"/>
                    <a:pt x="403372" y="910216"/>
                  </a:cubicBezTo>
                  <a:cubicBezTo>
                    <a:pt x="394975" y="912315"/>
                    <a:pt x="386577" y="915114"/>
                    <a:pt x="378180" y="919313"/>
                  </a:cubicBezTo>
                  <a:cubicBezTo>
                    <a:pt x="374681" y="921413"/>
                    <a:pt x="369782" y="922112"/>
                    <a:pt x="364884" y="922112"/>
                  </a:cubicBezTo>
                  <a:cubicBezTo>
                    <a:pt x="362784" y="922112"/>
                    <a:pt x="360685" y="920013"/>
                    <a:pt x="359285" y="917914"/>
                  </a:cubicBezTo>
                  <a:cubicBezTo>
                    <a:pt x="357886" y="915814"/>
                    <a:pt x="358585" y="912315"/>
                    <a:pt x="360685" y="911615"/>
                  </a:cubicBezTo>
                  <a:cubicBezTo>
                    <a:pt x="365583" y="909516"/>
                    <a:pt x="370482" y="907417"/>
                    <a:pt x="375381" y="904617"/>
                  </a:cubicBezTo>
                  <a:cubicBezTo>
                    <a:pt x="377480" y="903218"/>
                    <a:pt x="377480" y="902518"/>
                    <a:pt x="375381" y="901118"/>
                  </a:cubicBezTo>
                  <a:cubicBezTo>
                    <a:pt x="371182" y="897619"/>
                    <a:pt x="371882" y="893421"/>
                    <a:pt x="375381" y="889922"/>
                  </a:cubicBezTo>
                  <a:cubicBezTo>
                    <a:pt x="384478" y="880824"/>
                    <a:pt x="394275" y="872427"/>
                    <a:pt x="399174" y="860530"/>
                  </a:cubicBezTo>
                  <a:cubicBezTo>
                    <a:pt x="399873" y="858431"/>
                    <a:pt x="402673" y="857031"/>
                    <a:pt x="404772" y="855632"/>
                  </a:cubicBezTo>
                  <a:cubicBezTo>
                    <a:pt x="414569" y="850033"/>
                    <a:pt x="425066" y="848634"/>
                    <a:pt x="435563" y="854232"/>
                  </a:cubicBezTo>
                  <a:cubicBezTo>
                    <a:pt x="436263" y="854232"/>
                    <a:pt x="439062" y="852833"/>
                    <a:pt x="439062" y="852133"/>
                  </a:cubicBezTo>
                  <a:cubicBezTo>
                    <a:pt x="439762" y="850033"/>
                    <a:pt x="439762" y="847234"/>
                    <a:pt x="439062" y="845135"/>
                  </a:cubicBezTo>
                  <a:cubicBezTo>
                    <a:pt x="438362" y="839536"/>
                    <a:pt x="432764" y="836037"/>
                    <a:pt x="427865" y="838137"/>
                  </a:cubicBezTo>
                  <a:cubicBezTo>
                    <a:pt x="412470" y="845135"/>
                    <a:pt x="395675" y="850033"/>
                    <a:pt x="386577" y="864729"/>
                  </a:cubicBezTo>
                  <a:cubicBezTo>
                    <a:pt x="384478" y="867528"/>
                    <a:pt x="380979" y="868928"/>
                    <a:pt x="377480" y="868928"/>
                  </a:cubicBezTo>
                  <a:cubicBezTo>
                    <a:pt x="372581" y="869628"/>
                    <a:pt x="368383" y="871727"/>
                    <a:pt x="366983" y="875926"/>
                  </a:cubicBezTo>
                  <a:cubicBezTo>
                    <a:pt x="364884" y="882924"/>
                    <a:pt x="358585" y="886423"/>
                    <a:pt x="353687" y="890621"/>
                  </a:cubicBezTo>
                  <a:cubicBezTo>
                    <a:pt x="350188" y="893421"/>
                    <a:pt x="345989" y="894120"/>
                    <a:pt x="341090" y="893421"/>
                  </a:cubicBezTo>
                  <a:cubicBezTo>
                    <a:pt x="333393" y="892021"/>
                    <a:pt x="327095" y="894820"/>
                    <a:pt x="321496" y="899719"/>
                  </a:cubicBezTo>
                  <a:cubicBezTo>
                    <a:pt x="318697" y="902518"/>
                    <a:pt x="317997" y="905317"/>
                    <a:pt x="320097" y="908816"/>
                  </a:cubicBezTo>
                  <a:cubicBezTo>
                    <a:pt x="321496" y="910916"/>
                    <a:pt x="322896" y="913015"/>
                    <a:pt x="324295" y="915114"/>
                  </a:cubicBezTo>
                  <a:cubicBezTo>
                    <a:pt x="327095" y="920013"/>
                    <a:pt x="324995" y="924912"/>
                    <a:pt x="320097" y="927711"/>
                  </a:cubicBezTo>
                  <a:cubicBezTo>
                    <a:pt x="317297" y="929110"/>
                    <a:pt x="313798" y="930510"/>
                    <a:pt x="310300" y="932609"/>
                  </a:cubicBezTo>
                  <a:cubicBezTo>
                    <a:pt x="306801" y="934709"/>
                    <a:pt x="301902" y="936808"/>
                    <a:pt x="299103" y="939607"/>
                  </a:cubicBezTo>
                  <a:cubicBezTo>
                    <a:pt x="292805" y="947305"/>
                    <a:pt x="285807" y="951504"/>
                    <a:pt x="275310" y="953603"/>
                  </a:cubicBezTo>
                  <a:cubicBezTo>
                    <a:pt x="261314" y="956402"/>
                    <a:pt x="248717" y="964100"/>
                    <a:pt x="236821" y="971098"/>
                  </a:cubicBezTo>
                  <a:cubicBezTo>
                    <a:pt x="234722" y="972498"/>
                    <a:pt x="232622" y="973897"/>
                    <a:pt x="231223" y="975997"/>
                  </a:cubicBezTo>
                  <a:cubicBezTo>
                    <a:pt x="228423" y="981595"/>
                    <a:pt x="224225" y="985094"/>
                    <a:pt x="217926" y="987193"/>
                  </a:cubicBezTo>
                  <a:cubicBezTo>
                    <a:pt x="212328" y="989293"/>
                    <a:pt x="206730" y="992792"/>
                    <a:pt x="200432" y="994191"/>
                  </a:cubicBezTo>
                  <a:cubicBezTo>
                    <a:pt x="199032" y="994891"/>
                    <a:pt x="197632" y="997690"/>
                    <a:pt x="196233" y="999790"/>
                  </a:cubicBezTo>
                  <a:cubicBezTo>
                    <a:pt x="193434" y="999790"/>
                    <a:pt x="190634" y="998390"/>
                    <a:pt x="188535" y="999090"/>
                  </a:cubicBezTo>
                  <a:cubicBezTo>
                    <a:pt x="182237" y="1001889"/>
                    <a:pt x="175939" y="1005388"/>
                    <a:pt x="169640" y="1008887"/>
                  </a:cubicBezTo>
                  <a:cubicBezTo>
                    <a:pt x="166142" y="1017984"/>
                    <a:pt x="156344" y="1019384"/>
                    <a:pt x="147947" y="1022183"/>
                  </a:cubicBezTo>
                  <a:cubicBezTo>
                    <a:pt x="143048" y="1024283"/>
                    <a:pt x="137450" y="1025682"/>
                    <a:pt x="133951" y="1029181"/>
                  </a:cubicBezTo>
                  <a:cubicBezTo>
                    <a:pt x="131152" y="1031980"/>
                    <a:pt x="127653" y="1030581"/>
                    <a:pt x="124154" y="1029881"/>
                  </a:cubicBezTo>
                  <a:cubicBezTo>
                    <a:pt x="116456" y="1029181"/>
                    <a:pt x="108758" y="1032680"/>
                    <a:pt x="101060" y="1034080"/>
                  </a:cubicBezTo>
                  <a:cubicBezTo>
                    <a:pt x="99661" y="1034080"/>
                    <a:pt x="98961" y="1036879"/>
                    <a:pt x="98261" y="1038278"/>
                  </a:cubicBezTo>
                  <a:cubicBezTo>
                    <a:pt x="95462" y="1043177"/>
                    <a:pt x="95462" y="1043177"/>
                    <a:pt x="93363" y="1040378"/>
                  </a:cubicBezTo>
                  <a:cubicBezTo>
                    <a:pt x="91263" y="1036879"/>
                    <a:pt x="89164" y="1034080"/>
                    <a:pt x="86365" y="1030581"/>
                  </a:cubicBezTo>
                  <a:cubicBezTo>
                    <a:pt x="86365" y="1030581"/>
                    <a:pt x="86365" y="1030581"/>
                    <a:pt x="86365" y="1030581"/>
                  </a:cubicBezTo>
                  <a:lnTo>
                    <a:pt x="87065" y="1029881"/>
                  </a:lnTo>
                  <a:lnTo>
                    <a:pt x="85665" y="1030581"/>
                  </a:lnTo>
                  <a:cubicBezTo>
                    <a:pt x="85665" y="1030581"/>
                    <a:pt x="85665" y="1031281"/>
                    <a:pt x="86365" y="1031281"/>
                  </a:cubicBezTo>
                  <a:cubicBezTo>
                    <a:pt x="80766" y="1041078"/>
                    <a:pt x="72369" y="1045976"/>
                    <a:pt x="60472" y="1046676"/>
                  </a:cubicBezTo>
                  <a:cubicBezTo>
                    <a:pt x="52075" y="1046676"/>
                    <a:pt x="44377" y="1048775"/>
                    <a:pt x="38779" y="1055074"/>
                  </a:cubicBezTo>
                  <a:cubicBezTo>
                    <a:pt x="36679" y="1057173"/>
                    <a:pt x="32481" y="1057873"/>
                    <a:pt x="28982" y="1058573"/>
                  </a:cubicBezTo>
                  <a:cubicBezTo>
                    <a:pt x="23383" y="1059272"/>
                    <a:pt x="17785" y="1057873"/>
                    <a:pt x="12886" y="1059972"/>
                  </a:cubicBezTo>
                  <a:cubicBezTo>
                    <a:pt x="10787" y="1060672"/>
                    <a:pt x="7288" y="1061372"/>
                    <a:pt x="5188" y="1061372"/>
                  </a:cubicBezTo>
                  <a:cubicBezTo>
                    <a:pt x="3789" y="1061372"/>
                    <a:pt x="1689" y="1059972"/>
                    <a:pt x="990" y="1059272"/>
                  </a:cubicBezTo>
                  <a:cubicBezTo>
                    <a:pt x="290" y="1057873"/>
                    <a:pt x="-410" y="1055773"/>
                    <a:pt x="290" y="1055074"/>
                  </a:cubicBezTo>
                  <a:cubicBezTo>
                    <a:pt x="5188" y="1049475"/>
                    <a:pt x="10087" y="1043177"/>
                    <a:pt x="19184" y="1042477"/>
                  </a:cubicBezTo>
                  <a:cubicBezTo>
                    <a:pt x="23383" y="1042477"/>
                    <a:pt x="28282" y="1041078"/>
                    <a:pt x="32481" y="1041078"/>
                  </a:cubicBezTo>
                  <a:cubicBezTo>
                    <a:pt x="45077" y="1040378"/>
                    <a:pt x="54874" y="1036179"/>
                    <a:pt x="64671" y="1028481"/>
                  </a:cubicBezTo>
                  <a:cubicBezTo>
                    <a:pt x="70269" y="1024283"/>
                    <a:pt x="75868" y="1020784"/>
                    <a:pt x="82166" y="1017285"/>
                  </a:cubicBezTo>
                  <a:cubicBezTo>
                    <a:pt x="89164" y="1013086"/>
                    <a:pt x="96862" y="1010986"/>
                    <a:pt x="105259" y="1013786"/>
                  </a:cubicBezTo>
                  <a:cubicBezTo>
                    <a:pt x="108758" y="1015185"/>
                    <a:pt x="112257" y="1014485"/>
                    <a:pt x="115056" y="1011686"/>
                  </a:cubicBezTo>
                  <a:cubicBezTo>
                    <a:pt x="119255" y="1006088"/>
                    <a:pt x="124854" y="1001889"/>
                    <a:pt x="131152" y="999090"/>
                  </a:cubicBezTo>
                  <a:cubicBezTo>
                    <a:pt x="141649" y="994191"/>
                    <a:pt x="151446" y="987893"/>
                    <a:pt x="162643" y="984394"/>
                  </a:cubicBezTo>
                  <a:cubicBezTo>
                    <a:pt x="169640" y="981595"/>
                    <a:pt x="174539" y="977396"/>
                    <a:pt x="180837" y="974597"/>
                  </a:cubicBezTo>
                  <a:cubicBezTo>
                    <a:pt x="200432" y="965500"/>
                    <a:pt x="212328" y="950104"/>
                    <a:pt x="222125" y="933309"/>
                  </a:cubicBezTo>
                  <a:cubicBezTo>
                    <a:pt x="226324" y="925611"/>
                    <a:pt x="231223" y="919313"/>
                    <a:pt x="238920" y="914415"/>
                  </a:cubicBezTo>
                  <a:cubicBezTo>
                    <a:pt x="241020" y="913015"/>
                    <a:pt x="241020" y="911615"/>
                    <a:pt x="239620" y="910916"/>
                  </a:cubicBezTo>
                  <a:cubicBezTo>
                    <a:pt x="238920" y="910216"/>
                    <a:pt x="238221" y="910216"/>
                    <a:pt x="236821" y="910216"/>
                  </a:cubicBezTo>
                  <a:cubicBezTo>
                    <a:pt x="234022" y="910916"/>
                    <a:pt x="231223" y="911615"/>
                    <a:pt x="229123" y="911615"/>
                  </a:cubicBezTo>
                  <a:cubicBezTo>
                    <a:pt x="226324" y="911615"/>
                    <a:pt x="223525" y="911615"/>
                    <a:pt x="221425" y="910916"/>
                  </a:cubicBezTo>
                  <a:cubicBezTo>
                    <a:pt x="213028" y="908116"/>
                    <a:pt x="213028" y="907417"/>
                    <a:pt x="208829" y="913015"/>
                  </a:cubicBezTo>
                  <a:cubicBezTo>
                    <a:pt x="208129" y="913715"/>
                    <a:pt x="208129" y="914415"/>
                    <a:pt x="207430" y="915114"/>
                  </a:cubicBezTo>
                  <a:cubicBezTo>
                    <a:pt x="205330" y="917214"/>
                    <a:pt x="201831" y="917214"/>
                    <a:pt x="201131" y="914415"/>
                  </a:cubicBezTo>
                  <a:cubicBezTo>
                    <a:pt x="199032" y="904617"/>
                    <a:pt x="189235" y="900419"/>
                    <a:pt x="182237" y="894120"/>
                  </a:cubicBezTo>
                  <a:cubicBezTo>
                    <a:pt x="182237" y="894120"/>
                    <a:pt x="180137" y="894820"/>
                    <a:pt x="180137" y="894820"/>
                  </a:cubicBezTo>
                  <a:cubicBezTo>
                    <a:pt x="175239" y="903918"/>
                    <a:pt x="166841" y="901818"/>
                    <a:pt x="159144" y="899719"/>
                  </a:cubicBezTo>
                  <a:cubicBezTo>
                    <a:pt x="156344" y="899019"/>
                    <a:pt x="155645" y="896920"/>
                    <a:pt x="157744" y="894120"/>
                  </a:cubicBezTo>
                  <a:cubicBezTo>
                    <a:pt x="159144" y="892021"/>
                    <a:pt x="161243" y="889922"/>
                    <a:pt x="161943" y="887822"/>
                  </a:cubicBezTo>
                  <a:cubicBezTo>
                    <a:pt x="163342" y="885023"/>
                    <a:pt x="164742" y="881524"/>
                    <a:pt x="162643" y="878725"/>
                  </a:cubicBezTo>
                  <a:cubicBezTo>
                    <a:pt x="160543" y="874526"/>
                    <a:pt x="160543" y="870327"/>
                    <a:pt x="164742" y="867528"/>
                  </a:cubicBezTo>
                  <a:cubicBezTo>
                    <a:pt x="169640" y="863329"/>
                    <a:pt x="173139" y="859131"/>
                    <a:pt x="173139" y="852833"/>
                  </a:cubicBezTo>
                  <a:cubicBezTo>
                    <a:pt x="173139" y="849334"/>
                    <a:pt x="174539" y="845135"/>
                    <a:pt x="175239" y="841636"/>
                  </a:cubicBezTo>
                  <a:cubicBezTo>
                    <a:pt x="175239" y="841636"/>
                    <a:pt x="175939" y="841636"/>
                    <a:pt x="175939" y="841636"/>
                  </a:cubicBezTo>
                  <a:cubicBezTo>
                    <a:pt x="175939" y="840936"/>
                    <a:pt x="175939" y="840236"/>
                    <a:pt x="175939" y="839536"/>
                  </a:cubicBezTo>
                  <a:cubicBezTo>
                    <a:pt x="176638" y="838137"/>
                    <a:pt x="177338" y="836037"/>
                    <a:pt x="178038" y="834638"/>
                  </a:cubicBezTo>
                  <a:cubicBezTo>
                    <a:pt x="178738" y="832539"/>
                    <a:pt x="178038" y="831139"/>
                    <a:pt x="176638" y="832539"/>
                  </a:cubicBezTo>
                  <a:cubicBezTo>
                    <a:pt x="175939" y="832539"/>
                    <a:pt x="176638" y="833938"/>
                    <a:pt x="175939" y="834638"/>
                  </a:cubicBezTo>
                  <a:cubicBezTo>
                    <a:pt x="175939" y="836037"/>
                    <a:pt x="175939" y="838137"/>
                    <a:pt x="175939" y="839536"/>
                  </a:cubicBezTo>
                  <a:cubicBezTo>
                    <a:pt x="175939" y="840236"/>
                    <a:pt x="175239" y="840936"/>
                    <a:pt x="175239" y="840936"/>
                  </a:cubicBezTo>
                  <a:cubicBezTo>
                    <a:pt x="175239" y="840936"/>
                    <a:pt x="175239" y="841636"/>
                    <a:pt x="175239" y="841636"/>
                  </a:cubicBezTo>
                  <a:cubicBezTo>
                    <a:pt x="168241" y="840936"/>
                    <a:pt x="161243" y="842336"/>
                    <a:pt x="154245" y="843735"/>
                  </a:cubicBezTo>
                  <a:cubicBezTo>
                    <a:pt x="150746" y="844435"/>
                    <a:pt x="147247" y="843035"/>
                    <a:pt x="143748" y="842336"/>
                  </a:cubicBezTo>
                  <a:cubicBezTo>
                    <a:pt x="140249" y="841636"/>
                    <a:pt x="137450" y="839536"/>
                    <a:pt x="136050" y="836037"/>
                  </a:cubicBezTo>
                  <a:cubicBezTo>
                    <a:pt x="133951" y="830439"/>
                    <a:pt x="133251" y="824841"/>
                    <a:pt x="131152" y="819242"/>
                  </a:cubicBezTo>
                  <a:cubicBezTo>
                    <a:pt x="128353" y="810145"/>
                    <a:pt x="128353" y="801748"/>
                    <a:pt x="136750" y="794050"/>
                  </a:cubicBezTo>
                  <a:cubicBezTo>
                    <a:pt x="140249" y="791251"/>
                    <a:pt x="140949" y="787052"/>
                    <a:pt x="139549" y="782853"/>
                  </a:cubicBezTo>
                  <a:cubicBezTo>
                    <a:pt x="138150" y="778654"/>
                    <a:pt x="137450" y="775155"/>
                    <a:pt x="136050" y="770957"/>
                  </a:cubicBezTo>
                  <a:cubicBezTo>
                    <a:pt x="133251" y="760460"/>
                    <a:pt x="136050" y="751362"/>
                    <a:pt x="145847" y="745064"/>
                  </a:cubicBezTo>
                  <a:cubicBezTo>
                    <a:pt x="160543" y="735267"/>
                    <a:pt x="171040" y="721971"/>
                    <a:pt x="187135" y="713573"/>
                  </a:cubicBezTo>
                  <a:cubicBezTo>
                    <a:pt x="188535" y="712873"/>
                    <a:pt x="189935" y="711474"/>
                    <a:pt x="189935" y="709374"/>
                  </a:cubicBezTo>
                  <a:cubicBezTo>
                    <a:pt x="193434" y="697478"/>
                    <a:pt x="203931" y="692579"/>
                    <a:pt x="214427" y="687681"/>
                  </a:cubicBezTo>
                  <a:cubicBezTo>
                    <a:pt x="220026" y="684882"/>
                    <a:pt x="225624" y="686281"/>
                    <a:pt x="229823" y="692579"/>
                  </a:cubicBezTo>
                  <a:cubicBezTo>
                    <a:pt x="231223" y="693979"/>
                    <a:pt x="231223" y="695378"/>
                    <a:pt x="232622" y="696778"/>
                  </a:cubicBezTo>
                  <a:cubicBezTo>
                    <a:pt x="234022" y="697478"/>
                    <a:pt x="236121" y="698877"/>
                    <a:pt x="237521" y="698178"/>
                  </a:cubicBezTo>
                  <a:cubicBezTo>
                    <a:pt x="248018" y="696778"/>
                    <a:pt x="256415" y="692579"/>
                    <a:pt x="259914" y="682782"/>
                  </a:cubicBezTo>
                  <a:cubicBezTo>
                    <a:pt x="260614" y="680683"/>
                    <a:pt x="260614" y="677184"/>
                    <a:pt x="263413" y="677184"/>
                  </a:cubicBezTo>
                  <a:cubicBezTo>
                    <a:pt x="265513" y="677184"/>
                    <a:pt x="266912" y="680683"/>
                    <a:pt x="269011" y="682082"/>
                  </a:cubicBezTo>
                  <a:cubicBezTo>
                    <a:pt x="271811" y="684182"/>
                    <a:pt x="274610" y="686281"/>
                    <a:pt x="277409" y="687681"/>
                  </a:cubicBezTo>
                  <a:cubicBezTo>
                    <a:pt x="278809" y="688381"/>
                    <a:pt x="280908" y="689080"/>
                    <a:pt x="282308" y="689080"/>
                  </a:cubicBezTo>
                  <a:cubicBezTo>
                    <a:pt x="291405" y="689080"/>
                    <a:pt x="305401" y="680683"/>
                    <a:pt x="306801" y="672285"/>
                  </a:cubicBezTo>
                  <a:cubicBezTo>
                    <a:pt x="308200" y="664587"/>
                    <a:pt x="311699" y="658289"/>
                    <a:pt x="315198" y="651991"/>
                  </a:cubicBezTo>
                  <a:cubicBezTo>
                    <a:pt x="316598" y="649892"/>
                    <a:pt x="315898" y="647093"/>
                    <a:pt x="315898" y="644993"/>
                  </a:cubicBezTo>
                  <a:cubicBezTo>
                    <a:pt x="314498" y="639395"/>
                    <a:pt x="317997" y="637995"/>
                    <a:pt x="322896" y="636596"/>
                  </a:cubicBezTo>
                  <a:cubicBezTo>
                    <a:pt x="324295" y="635896"/>
                    <a:pt x="326395" y="635196"/>
                    <a:pt x="327794" y="633797"/>
                  </a:cubicBezTo>
                  <a:cubicBezTo>
                    <a:pt x="328494" y="633797"/>
                    <a:pt x="328494" y="632397"/>
                    <a:pt x="327794" y="631697"/>
                  </a:cubicBezTo>
                  <a:cubicBezTo>
                    <a:pt x="327794" y="630997"/>
                    <a:pt x="327095" y="630298"/>
                    <a:pt x="326395" y="630298"/>
                  </a:cubicBezTo>
                  <a:cubicBezTo>
                    <a:pt x="323596" y="629598"/>
                    <a:pt x="320796" y="628898"/>
                    <a:pt x="318697" y="629598"/>
                  </a:cubicBezTo>
                  <a:cubicBezTo>
                    <a:pt x="309600" y="633097"/>
                    <a:pt x="299803" y="635896"/>
                    <a:pt x="291405" y="640095"/>
                  </a:cubicBezTo>
                  <a:cubicBezTo>
                    <a:pt x="285807" y="642894"/>
                    <a:pt x="280908" y="642194"/>
                    <a:pt x="276009" y="638695"/>
                  </a:cubicBezTo>
                  <a:cubicBezTo>
                    <a:pt x="267612" y="632397"/>
                    <a:pt x="258515" y="631697"/>
                    <a:pt x="248018" y="633097"/>
                  </a:cubicBezTo>
                  <a:cubicBezTo>
                    <a:pt x="235421" y="635196"/>
                    <a:pt x="227724" y="628198"/>
                    <a:pt x="221425" y="619801"/>
                  </a:cubicBezTo>
                  <a:cubicBezTo>
                    <a:pt x="219326" y="617701"/>
                    <a:pt x="219326" y="613502"/>
                    <a:pt x="220026" y="610703"/>
                  </a:cubicBezTo>
                  <a:cubicBezTo>
                    <a:pt x="222125" y="603006"/>
                    <a:pt x="227724" y="596008"/>
                    <a:pt x="229123" y="587610"/>
                  </a:cubicBezTo>
                  <a:cubicBezTo>
                    <a:pt x="229123" y="586910"/>
                    <a:pt x="231922" y="586210"/>
                    <a:pt x="233322" y="585511"/>
                  </a:cubicBezTo>
                  <a:cubicBezTo>
                    <a:pt x="237521" y="584111"/>
                    <a:pt x="238920" y="582711"/>
                    <a:pt x="236821" y="580612"/>
                  </a:cubicBezTo>
                  <a:cubicBezTo>
                    <a:pt x="232622" y="575014"/>
                    <a:pt x="228423" y="570115"/>
                    <a:pt x="224225" y="564517"/>
                  </a:cubicBezTo>
                  <a:cubicBezTo>
                    <a:pt x="221425" y="561018"/>
                    <a:pt x="222825" y="555419"/>
                    <a:pt x="227724" y="554020"/>
                  </a:cubicBezTo>
                  <a:cubicBezTo>
                    <a:pt x="239620" y="550521"/>
                    <a:pt x="249417" y="542123"/>
                    <a:pt x="262713" y="540024"/>
                  </a:cubicBezTo>
                  <a:cubicBezTo>
                    <a:pt x="266912" y="539324"/>
                    <a:pt x="271811" y="537924"/>
                    <a:pt x="276009" y="538624"/>
                  </a:cubicBezTo>
                  <a:cubicBezTo>
                    <a:pt x="281608" y="539324"/>
                    <a:pt x="285807" y="539324"/>
                    <a:pt x="290005" y="534425"/>
                  </a:cubicBezTo>
                  <a:cubicBezTo>
                    <a:pt x="292805" y="531626"/>
                    <a:pt x="297703" y="530227"/>
                    <a:pt x="301902" y="529527"/>
                  </a:cubicBezTo>
                  <a:cubicBezTo>
                    <a:pt x="308900" y="528127"/>
                    <a:pt x="316598" y="528127"/>
                    <a:pt x="323596" y="528127"/>
                  </a:cubicBezTo>
                  <a:cubicBezTo>
                    <a:pt x="329894" y="528127"/>
                    <a:pt x="335492" y="535125"/>
                    <a:pt x="331993" y="540724"/>
                  </a:cubicBezTo>
                  <a:cubicBezTo>
                    <a:pt x="329894" y="543523"/>
                    <a:pt x="327794" y="546322"/>
                    <a:pt x="325695" y="549121"/>
                  </a:cubicBezTo>
                  <a:cubicBezTo>
                    <a:pt x="323596" y="551920"/>
                    <a:pt x="324295" y="555419"/>
                    <a:pt x="328494" y="557519"/>
                  </a:cubicBezTo>
                  <a:cubicBezTo>
                    <a:pt x="334093" y="560318"/>
                    <a:pt x="339691" y="563117"/>
                    <a:pt x="345289" y="565916"/>
                  </a:cubicBezTo>
                  <a:cubicBezTo>
                    <a:pt x="350188" y="568016"/>
                    <a:pt x="355786" y="568715"/>
                    <a:pt x="360685" y="565216"/>
                  </a:cubicBezTo>
                  <a:cubicBezTo>
                    <a:pt x="364884" y="562417"/>
                    <a:pt x="370482" y="560318"/>
                    <a:pt x="375381" y="560318"/>
                  </a:cubicBezTo>
                  <a:cubicBezTo>
                    <a:pt x="379579" y="559618"/>
                    <a:pt x="378880" y="556119"/>
                    <a:pt x="380279" y="553320"/>
                  </a:cubicBezTo>
                  <a:cubicBezTo>
                    <a:pt x="380979" y="553320"/>
                    <a:pt x="380979" y="553320"/>
                    <a:pt x="381679" y="553320"/>
                  </a:cubicBezTo>
                  <a:cubicBezTo>
                    <a:pt x="381679" y="553320"/>
                    <a:pt x="381679" y="552620"/>
                    <a:pt x="381679" y="552620"/>
                  </a:cubicBezTo>
                  <a:cubicBezTo>
                    <a:pt x="388677" y="555419"/>
                    <a:pt x="395675" y="558218"/>
                    <a:pt x="402673" y="558918"/>
                  </a:cubicBezTo>
                  <a:cubicBezTo>
                    <a:pt x="404072" y="558918"/>
                    <a:pt x="405472" y="557519"/>
                    <a:pt x="406871" y="556819"/>
                  </a:cubicBezTo>
                  <a:cubicBezTo>
                    <a:pt x="408271" y="554719"/>
                    <a:pt x="406871" y="551220"/>
                    <a:pt x="404772" y="550521"/>
                  </a:cubicBezTo>
                  <a:cubicBezTo>
                    <a:pt x="397774" y="547721"/>
                    <a:pt x="390076" y="547022"/>
                    <a:pt x="382379" y="548421"/>
                  </a:cubicBezTo>
                  <a:cubicBezTo>
                    <a:pt x="382379" y="548421"/>
                    <a:pt x="382379" y="548421"/>
                    <a:pt x="382379" y="548421"/>
                  </a:cubicBezTo>
                  <a:lnTo>
                    <a:pt x="380979" y="547721"/>
                  </a:lnTo>
                  <a:lnTo>
                    <a:pt x="382379" y="549121"/>
                  </a:lnTo>
                  <a:cubicBezTo>
                    <a:pt x="382379" y="549121"/>
                    <a:pt x="382379" y="549121"/>
                    <a:pt x="383078" y="549121"/>
                  </a:cubicBezTo>
                  <a:cubicBezTo>
                    <a:pt x="383078" y="550521"/>
                    <a:pt x="382379" y="551920"/>
                    <a:pt x="382379" y="553320"/>
                  </a:cubicBezTo>
                  <a:cubicBezTo>
                    <a:pt x="382379" y="553320"/>
                    <a:pt x="381679" y="553320"/>
                    <a:pt x="381679" y="552620"/>
                  </a:cubicBezTo>
                  <a:cubicBezTo>
                    <a:pt x="381679" y="552620"/>
                    <a:pt x="381679" y="553320"/>
                    <a:pt x="381679" y="553320"/>
                  </a:cubicBezTo>
                  <a:cubicBezTo>
                    <a:pt x="379579" y="553320"/>
                    <a:pt x="376780" y="553320"/>
                    <a:pt x="374681" y="552620"/>
                  </a:cubicBezTo>
                  <a:cubicBezTo>
                    <a:pt x="373281" y="552620"/>
                    <a:pt x="371182" y="550521"/>
                    <a:pt x="371182" y="549821"/>
                  </a:cubicBezTo>
                  <a:cubicBezTo>
                    <a:pt x="371182" y="543523"/>
                    <a:pt x="371882" y="536525"/>
                    <a:pt x="372581" y="530227"/>
                  </a:cubicBezTo>
                  <a:cubicBezTo>
                    <a:pt x="373281" y="527427"/>
                    <a:pt x="376080" y="526728"/>
                    <a:pt x="378880" y="526028"/>
                  </a:cubicBezTo>
                  <a:cubicBezTo>
                    <a:pt x="379579" y="526028"/>
                    <a:pt x="380979" y="525328"/>
                    <a:pt x="380979" y="525328"/>
                  </a:cubicBezTo>
                  <a:cubicBezTo>
                    <a:pt x="380979" y="523928"/>
                    <a:pt x="380979" y="521829"/>
                    <a:pt x="379579" y="521129"/>
                  </a:cubicBezTo>
                  <a:cubicBezTo>
                    <a:pt x="375381" y="518330"/>
                    <a:pt x="369782" y="516231"/>
                    <a:pt x="365583" y="514131"/>
                  </a:cubicBezTo>
                  <a:cubicBezTo>
                    <a:pt x="362084" y="512032"/>
                    <a:pt x="359285" y="506434"/>
                    <a:pt x="361385" y="502935"/>
                  </a:cubicBezTo>
                  <a:cubicBezTo>
                    <a:pt x="370482" y="488239"/>
                    <a:pt x="369082" y="472843"/>
                    <a:pt x="362784" y="458148"/>
                  </a:cubicBezTo>
                  <a:cubicBezTo>
                    <a:pt x="360685" y="452549"/>
                    <a:pt x="359285" y="446951"/>
                    <a:pt x="357186" y="441353"/>
                  </a:cubicBezTo>
                  <a:cubicBezTo>
                    <a:pt x="353687" y="433655"/>
                    <a:pt x="355786" y="427357"/>
                    <a:pt x="362784" y="421758"/>
                  </a:cubicBezTo>
                  <a:cubicBezTo>
                    <a:pt x="367683" y="418259"/>
                    <a:pt x="370482" y="412661"/>
                    <a:pt x="374681" y="408462"/>
                  </a:cubicBezTo>
                  <a:cubicBezTo>
                    <a:pt x="380979" y="402164"/>
                    <a:pt x="385178" y="400764"/>
                    <a:pt x="393575" y="403564"/>
                  </a:cubicBezTo>
                  <a:cubicBezTo>
                    <a:pt x="394275" y="403564"/>
                    <a:pt x="394975" y="404263"/>
                    <a:pt x="396374" y="404263"/>
                  </a:cubicBezTo>
                  <a:cubicBezTo>
                    <a:pt x="417368" y="414760"/>
                    <a:pt x="434863" y="406363"/>
                    <a:pt x="452358" y="397265"/>
                  </a:cubicBezTo>
                  <a:cubicBezTo>
                    <a:pt x="454457" y="395866"/>
                    <a:pt x="456557" y="394466"/>
                    <a:pt x="458656" y="392367"/>
                  </a:cubicBezTo>
                  <a:cubicBezTo>
                    <a:pt x="472652" y="379771"/>
                    <a:pt x="489447" y="372073"/>
                    <a:pt x="505543" y="362975"/>
                  </a:cubicBezTo>
                  <a:cubicBezTo>
                    <a:pt x="513940" y="358077"/>
                    <a:pt x="523737" y="355278"/>
                    <a:pt x="534234" y="358077"/>
                  </a:cubicBezTo>
                  <a:cubicBezTo>
                    <a:pt x="541232" y="360176"/>
                    <a:pt x="548930" y="357377"/>
                    <a:pt x="555928" y="355977"/>
                  </a:cubicBezTo>
                  <a:cubicBezTo>
                    <a:pt x="558027" y="355278"/>
                    <a:pt x="560127" y="353178"/>
                    <a:pt x="562226" y="351779"/>
                  </a:cubicBezTo>
                  <a:cubicBezTo>
                    <a:pt x="563626" y="349679"/>
                    <a:pt x="564325" y="346880"/>
                    <a:pt x="566425" y="345480"/>
                  </a:cubicBezTo>
                  <a:cubicBezTo>
                    <a:pt x="572723" y="339882"/>
                    <a:pt x="579721" y="336383"/>
                    <a:pt x="588118" y="339182"/>
                  </a:cubicBezTo>
                  <a:cubicBezTo>
                    <a:pt x="593017" y="340582"/>
                    <a:pt x="598615" y="341982"/>
                    <a:pt x="603514" y="343381"/>
                  </a:cubicBezTo>
                  <a:cubicBezTo>
                    <a:pt x="612611" y="345480"/>
                    <a:pt x="621709" y="345480"/>
                    <a:pt x="629406" y="339882"/>
                  </a:cubicBezTo>
                  <a:cubicBezTo>
                    <a:pt x="634305" y="336383"/>
                    <a:pt x="640603" y="334284"/>
                    <a:pt x="646201" y="332884"/>
                  </a:cubicBezTo>
                  <a:cubicBezTo>
                    <a:pt x="649700" y="331485"/>
                    <a:pt x="653199" y="332184"/>
                    <a:pt x="655999" y="334984"/>
                  </a:cubicBezTo>
                  <a:cubicBezTo>
                    <a:pt x="661597" y="339882"/>
                    <a:pt x="665096" y="344781"/>
                    <a:pt x="667195" y="351079"/>
                  </a:cubicBezTo>
                  <a:cubicBezTo>
                    <a:pt x="667195" y="351079"/>
                    <a:pt x="667195" y="351079"/>
                    <a:pt x="666496" y="351079"/>
                  </a:cubicBezTo>
                  <a:cubicBezTo>
                    <a:pt x="665796" y="351079"/>
                    <a:pt x="665796" y="351079"/>
                    <a:pt x="665096" y="351779"/>
                  </a:cubicBezTo>
                  <a:cubicBezTo>
                    <a:pt x="662297" y="351779"/>
                    <a:pt x="659498" y="352478"/>
                    <a:pt x="657398" y="353878"/>
                  </a:cubicBezTo>
                  <a:cubicBezTo>
                    <a:pt x="655999" y="353878"/>
                    <a:pt x="655299" y="354578"/>
                    <a:pt x="653899" y="355278"/>
                  </a:cubicBezTo>
                  <a:cubicBezTo>
                    <a:pt x="653899" y="355278"/>
                    <a:pt x="653899" y="355977"/>
                    <a:pt x="653899" y="355977"/>
                  </a:cubicBezTo>
                  <a:cubicBezTo>
                    <a:pt x="650400" y="355977"/>
                    <a:pt x="647601" y="356677"/>
                    <a:pt x="644102" y="356677"/>
                  </a:cubicBezTo>
                  <a:cubicBezTo>
                    <a:pt x="643402" y="356677"/>
                    <a:pt x="642003" y="358077"/>
                    <a:pt x="642003" y="358077"/>
                  </a:cubicBezTo>
                  <a:cubicBezTo>
                    <a:pt x="642702" y="359476"/>
                    <a:pt x="642702" y="361576"/>
                    <a:pt x="644102" y="362276"/>
                  </a:cubicBezTo>
                  <a:cubicBezTo>
                    <a:pt x="647601" y="364375"/>
                    <a:pt x="651100" y="363675"/>
                    <a:pt x="652500" y="360176"/>
                  </a:cubicBezTo>
                  <a:cubicBezTo>
                    <a:pt x="653199" y="358777"/>
                    <a:pt x="653199" y="357377"/>
                    <a:pt x="653199" y="355977"/>
                  </a:cubicBezTo>
                  <a:cubicBezTo>
                    <a:pt x="653199" y="355977"/>
                    <a:pt x="653899" y="355977"/>
                    <a:pt x="653899" y="355977"/>
                  </a:cubicBezTo>
                  <a:cubicBezTo>
                    <a:pt x="654599" y="355278"/>
                    <a:pt x="655999" y="354578"/>
                    <a:pt x="656698" y="354578"/>
                  </a:cubicBezTo>
                  <a:cubicBezTo>
                    <a:pt x="659498" y="353878"/>
                    <a:pt x="661597" y="353178"/>
                    <a:pt x="664396" y="352478"/>
                  </a:cubicBezTo>
                  <a:cubicBezTo>
                    <a:pt x="665096" y="352478"/>
                    <a:pt x="665796" y="352478"/>
                    <a:pt x="666496" y="352478"/>
                  </a:cubicBezTo>
                  <a:cubicBezTo>
                    <a:pt x="666496" y="352478"/>
                    <a:pt x="666496" y="352478"/>
                    <a:pt x="666496" y="352478"/>
                  </a:cubicBezTo>
                  <a:cubicBezTo>
                    <a:pt x="671394" y="354578"/>
                    <a:pt x="671394" y="358077"/>
                    <a:pt x="670694" y="362276"/>
                  </a:cubicBezTo>
                  <a:cubicBezTo>
                    <a:pt x="669995" y="367874"/>
                    <a:pt x="670694" y="368574"/>
                    <a:pt x="674893" y="369274"/>
                  </a:cubicBezTo>
                  <a:cubicBezTo>
                    <a:pt x="677692" y="369973"/>
                    <a:pt x="680492" y="369973"/>
                    <a:pt x="683291" y="370673"/>
                  </a:cubicBezTo>
                  <a:cubicBezTo>
                    <a:pt x="687490" y="372073"/>
                    <a:pt x="691688" y="372773"/>
                    <a:pt x="695887" y="374872"/>
                  </a:cubicBezTo>
                  <a:cubicBezTo>
                    <a:pt x="697987" y="376272"/>
                    <a:pt x="700086" y="378371"/>
                    <a:pt x="700786" y="380470"/>
                  </a:cubicBezTo>
                  <a:cubicBezTo>
                    <a:pt x="702185" y="382570"/>
                    <a:pt x="700786" y="385369"/>
                    <a:pt x="698686" y="387468"/>
                  </a:cubicBezTo>
                  <a:cubicBezTo>
                    <a:pt x="697287" y="388868"/>
                    <a:pt x="696587" y="390967"/>
                    <a:pt x="696587" y="391667"/>
                  </a:cubicBezTo>
                  <a:cubicBezTo>
                    <a:pt x="700786" y="397965"/>
                    <a:pt x="700786" y="405663"/>
                    <a:pt x="704984" y="411961"/>
                  </a:cubicBezTo>
                  <a:cubicBezTo>
                    <a:pt x="706384" y="414061"/>
                    <a:pt x="709183" y="415460"/>
                    <a:pt x="711982" y="414760"/>
                  </a:cubicBezTo>
                  <a:cubicBezTo>
                    <a:pt x="716181" y="414061"/>
                    <a:pt x="721080" y="412661"/>
                    <a:pt x="725279" y="411961"/>
                  </a:cubicBezTo>
                  <a:cubicBezTo>
                    <a:pt x="732276" y="410562"/>
                    <a:pt x="738575" y="413361"/>
                    <a:pt x="741374" y="418959"/>
                  </a:cubicBezTo>
                  <a:cubicBezTo>
                    <a:pt x="744173" y="424558"/>
                    <a:pt x="747672" y="428756"/>
                    <a:pt x="751871" y="432955"/>
                  </a:cubicBezTo>
                  <a:cubicBezTo>
                    <a:pt x="756070" y="436454"/>
                    <a:pt x="760268" y="439953"/>
                    <a:pt x="764467" y="442052"/>
                  </a:cubicBezTo>
                  <a:cubicBezTo>
                    <a:pt x="774964" y="445551"/>
                    <a:pt x="783362" y="451850"/>
                    <a:pt x="791759" y="458148"/>
                  </a:cubicBezTo>
                  <a:cubicBezTo>
                    <a:pt x="797357" y="462346"/>
                    <a:pt x="803656" y="465146"/>
                    <a:pt x="811353" y="465146"/>
                  </a:cubicBezTo>
                  <a:cubicBezTo>
                    <a:pt x="814852" y="465146"/>
                    <a:pt x="818351" y="465146"/>
                    <a:pt x="822550" y="465845"/>
                  </a:cubicBezTo>
                  <a:cubicBezTo>
                    <a:pt x="826049" y="465845"/>
                    <a:pt x="829548" y="467945"/>
                    <a:pt x="831647" y="470744"/>
                  </a:cubicBezTo>
                  <a:cubicBezTo>
                    <a:pt x="833047" y="472144"/>
                    <a:pt x="833747" y="473543"/>
                    <a:pt x="834447" y="474943"/>
                  </a:cubicBezTo>
                  <a:cubicBezTo>
                    <a:pt x="839345" y="487539"/>
                    <a:pt x="849842" y="494537"/>
                    <a:pt x="861739" y="501535"/>
                  </a:cubicBezTo>
                  <a:cubicBezTo>
                    <a:pt x="869437" y="505734"/>
                    <a:pt x="877134" y="509933"/>
                    <a:pt x="883432" y="515531"/>
                  </a:cubicBezTo>
                  <a:cubicBezTo>
                    <a:pt x="883432" y="515531"/>
                    <a:pt x="883432" y="515531"/>
                    <a:pt x="883432" y="515531"/>
                  </a:cubicBezTo>
                  <a:cubicBezTo>
                    <a:pt x="883432" y="515531"/>
                    <a:pt x="884132" y="515531"/>
                    <a:pt x="884132" y="515531"/>
                  </a:cubicBezTo>
                  <a:cubicBezTo>
                    <a:pt x="884832" y="514131"/>
                    <a:pt x="885532" y="512732"/>
                    <a:pt x="886931" y="512732"/>
                  </a:cubicBezTo>
                  <a:cubicBezTo>
                    <a:pt x="888331" y="512032"/>
                    <a:pt x="889731" y="513432"/>
                    <a:pt x="891130" y="513432"/>
                  </a:cubicBezTo>
                  <a:cubicBezTo>
                    <a:pt x="889031" y="505034"/>
                    <a:pt x="889031" y="505734"/>
                    <a:pt x="889031" y="506434"/>
                  </a:cubicBezTo>
                  <a:lnTo>
                    <a:pt x="889031" y="506434"/>
                  </a:lnTo>
                  <a:close/>
                  <a:moveTo>
                    <a:pt x="6347439" y="1677892"/>
                  </a:moveTo>
                  <a:cubicBezTo>
                    <a:pt x="6346740" y="1676492"/>
                    <a:pt x="6344640" y="1675793"/>
                    <a:pt x="6344640" y="1674393"/>
                  </a:cubicBezTo>
                  <a:cubicBezTo>
                    <a:pt x="6344640" y="1672993"/>
                    <a:pt x="6346740" y="1672294"/>
                    <a:pt x="6347439" y="1670894"/>
                  </a:cubicBezTo>
                  <a:cubicBezTo>
                    <a:pt x="6348139" y="1672294"/>
                    <a:pt x="6349539" y="1672993"/>
                    <a:pt x="6350239" y="1674393"/>
                  </a:cubicBezTo>
                  <a:cubicBezTo>
                    <a:pt x="6349539" y="1675793"/>
                    <a:pt x="6348838" y="1677192"/>
                    <a:pt x="6347439" y="1677892"/>
                  </a:cubicBezTo>
                  <a:lnTo>
                    <a:pt x="6347439" y="1677892"/>
                  </a:lnTo>
                  <a:close/>
                  <a:moveTo>
                    <a:pt x="5862480" y="3167758"/>
                  </a:moveTo>
                  <a:cubicBezTo>
                    <a:pt x="5863181" y="3167758"/>
                    <a:pt x="5863880" y="3167758"/>
                    <a:pt x="5864580" y="3167758"/>
                  </a:cubicBezTo>
                  <a:cubicBezTo>
                    <a:pt x="5864580" y="3167758"/>
                    <a:pt x="5864580" y="3167058"/>
                    <a:pt x="5864580" y="3167058"/>
                  </a:cubicBezTo>
                  <a:cubicBezTo>
                    <a:pt x="5864580" y="3167058"/>
                    <a:pt x="5864580" y="3167058"/>
                    <a:pt x="5864580" y="3167058"/>
                  </a:cubicBezTo>
                  <a:cubicBezTo>
                    <a:pt x="5863181" y="3164259"/>
                    <a:pt x="5861781" y="3162159"/>
                    <a:pt x="5860381" y="3159360"/>
                  </a:cubicBezTo>
                  <a:cubicBezTo>
                    <a:pt x="5860381" y="3158660"/>
                    <a:pt x="5861781" y="3156561"/>
                    <a:pt x="5863181" y="3155861"/>
                  </a:cubicBezTo>
                  <a:cubicBezTo>
                    <a:pt x="5864580" y="3155161"/>
                    <a:pt x="5866680" y="3155861"/>
                    <a:pt x="5867379" y="3156561"/>
                  </a:cubicBezTo>
                  <a:cubicBezTo>
                    <a:pt x="5870878" y="3159360"/>
                    <a:pt x="5870878" y="3163559"/>
                    <a:pt x="5869478" y="3167058"/>
                  </a:cubicBezTo>
                  <a:lnTo>
                    <a:pt x="5870179" y="3167058"/>
                  </a:lnTo>
                  <a:cubicBezTo>
                    <a:pt x="5871578" y="3166358"/>
                    <a:pt x="5872977" y="3165658"/>
                    <a:pt x="5873678" y="3164259"/>
                  </a:cubicBezTo>
                  <a:cubicBezTo>
                    <a:pt x="5875777" y="3162859"/>
                    <a:pt x="5877177" y="3160060"/>
                    <a:pt x="5876476" y="3157960"/>
                  </a:cubicBezTo>
                  <a:cubicBezTo>
                    <a:pt x="5875777" y="3155861"/>
                    <a:pt x="5875077" y="3153062"/>
                    <a:pt x="5873678" y="3150962"/>
                  </a:cubicBezTo>
                  <a:cubicBezTo>
                    <a:pt x="5868779" y="3142565"/>
                    <a:pt x="5868079" y="3133467"/>
                    <a:pt x="5868079" y="3124370"/>
                  </a:cubicBezTo>
                  <a:cubicBezTo>
                    <a:pt x="5868079" y="3117372"/>
                    <a:pt x="5869478" y="3111074"/>
                    <a:pt x="5873678" y="3105476"/>
                  </a:cubicBezTo>
                  <a:cubicBezTo>
                    <a:pt x="5877876" y="3099877"/>
                    <a:pt x="5879276" y="3093579"/>
                    <a:pt x="5879276" y="3086581"/>
                  </a:cubicBezTo>
                  <a:cubicBezTo>
                    <a:pt x="5879276" y="3082382"/>
                    <a:pt x="5879276" y="3078184"/>
                    <a:pt x="5880676" y="3074685"/>
                  </a:cubicBezTo>
                  <a:cubicBezTo>
                    <a:pt x="5881375" y="3071886"/>
                    <a:pt x="5883474" y="3069086"/>
                    <a:pt x="5885574" y="3066287"/>
                  </a:cubicBezTo>
                  <a:cubicBezTo>
                    <a:pt x="5886274" y="3065587"/>
                    <a:pt x="5888373" y="3064888"/>
                    <a:pt x="5890472" y="3065587"/>
                  </a:cubicBezTo>
                  <a:cubicBezTo>
                    <a:pt x="5892572" y="3065587"/>
                    <a:pt x="5893271" y="3070486"/>
                    <a:pt x="5896071" y="3066987"/>
                  </a:cubicBezTo>
                  <a:cubicBezTo>
                    <a:pt x="5898870" y="3062788"/>
                    <a:pt x="5902369" y="3058589"/>
                    <a:pt x="5907967" y="3057190"/>
                  </a:cubicBezTo>
                  <a:cubicBezTo>
                    <a:pt x="5919164" y="3053691"/>
                    <a:pt x="5928961" y="3047393"/>
                    <a:pt x="5939458" y="3042494"/>
                  </a:cubicBezTo>
                  <a:cubicBezTo>
                    <a:pt x="5947856" y="3038295"/>
                    <a:pt x="5955553" y="3034796"/>
                    <a:pt x="5965351" y="3037595"/>
                  </a:cubicBezTo>
                  <a:cubicBezTo>
                    <a:pt x="5967450" y="3038295"/>
                    <a:pt x="5970949" y="3037595"/>
                    <a:pt x="5973048" y="3036196"/>
                  </a:cubicBezTo>
                  <a:cubicBezTo>
                    <a:pt x="5984245" y="3027798"/>
                    <a:pt x="5999641" y="3029898"/>
                    <a:pt x="6010138" y="3022900"/>
                  </a:cubicBezTo>
                  <a:cubicBezTo>
                    <a:pt x="6018535" y="3021500"/>
                    <a:pt x="6026233" y="3020100"/>
                    <a:pt x="6034631" y="3019401"/>
                  </a:cubicBezTo>
                  <a:cubicBezTo>
                    <a:pt x="6047227" y="3018001"/>
                    <a:pt x="6057024" y="3013103"/>
                    <a:pt x="6064022" y="3003306"/>
                  </a:cubicBezTo>
                  <a:cubicBezTo>
                    <a:pt x="6066122" y="3000506"/>
                    <a:pt x="6067521" y="2997007"/>
                    <a:pt x="6069621" y="2994908"/>
                  </a:cubicBezTo>
                  <a:cubicBezTo>
                    <a:pt x="6078717" y="2987210"/>
                    <a:pt x="6083616" y="2978113"/>
                    <a:pt x="6082916" y="2966916"/>
                  </a:cubicBezTo>
                  <a:cubicBezTo>
                    <a:pt x="6082916" y="2963417"/>
                    <a:pt x="6085016" y="2960618"/>
                    <a:pt x="6087115" y="2958519"/>
                  </a:cubicBezTo>
                  <a:cubicBezTo>
                    <a:pt x="6091314" y="2955020"/>
                    <a:pt x="6095513" y="2952221"/>
                    <a:pt x="6099711" y="2948722"/>
                  </a:cubicBezTo>
                  <a:cubicBezTo>
                    <a:pt x="6101811" y="2947322"/>
                    <a:pt x="6104610" y="2948022"/>
                    <a:pt x="6106709" y="2950121"/>
                  </a:cubicBezTo>
                  <a:cubicBezTo>
                    <a:pt x="6109509" y="2953620"/>
                    <a:pt x="6111608" y="2957119"/>
                    <a:pt x="6114407" y="2959918"/>
                  </a:cubicBezTo>
                  <a:cubicBezTo>
                    <a:pt x="6115807" y="2961318"/>
                    <a:pt x="6117906" y="2961318"/>
                    <a:pt x="6118606" y="2959918"/>
                  </a:cubicBezTo>
                  <a:cubicBezTo>
                    <a:pt x="6119306" y="2959219"/>
                    <a:pt x="6120006" y="2958519"/>
                    <a:pt x="6119306" y="2957819"/>
                  </a:cubicBezTo>
                  <a:cubicBezTo>
                    <a:pt x="6118606" y="2954320"/>
                    <a:pt x="6117906" y="2951521"/>
                    <a:pt x="6117206" y="2948022"/>
                  </a:cubicBezTo>
                  <a:cubicBezTo>
                    <a:pt x="6116507" y="2944523"/>
                    <a:pt x="6119306" y="2941024"/>
                    <a:pt x="6123505" y="2941024"/>
                  </a:cubicBezTo>
                  <a:cubicBezTo>
                    <a:pt x="6126304" y="2941024"/>
                    <a:pt x="6129103" y="2941024"/>
                    <a:pt x="6131902" y="2941724"/>
                  </a:cubicBezTo>
                  <a:cubicBezTo>
                    <a:pt x="6134701" y="2941724"/>
                    <a:pt x="6136801" y="2939624"/>
                    <a:pt x="6137500" y="2937525"/>
                  </a:cubicBezTo>
                  <a:cubicBezTo>
                    <a:pt x="6137500" y="2936125"/>
                    <a:pt x="6138200" y="2934026"/>
                    <a:pt x="6138200" y="2932626"/>
                  </a:cubicBezTo>
                  <a:cubicBezTo>
                    <a:pt x="6136801" y="2925628"/>
                    <a:pt x="6138900" y="2920030"/>
                    <a:pt x="6147997" y="2917231"/>
                  </a:cubicBezTo>
                  <a:cubicBezTo>
                    <a:pt x="6150097" y="2916531"/>
                    <a:pt x="6152196" y="2914431"/>
                    <a:pt x="6154296" y="2913032"/>
                  </a:cubicBezTo>
                  <a:cubicBezTo>
                    <a:pt x="6159194" y="2909533"/>
                    <a:pt x="6157795" y="2901135"/>
                    <a:pt x="6165492" y="2900436"/>
                  </a:cubicBezTo>
                  <a:cubicBezTo>
                    <a:pt x="6171091" y="2899736"/>
                    <a:pt x="6175290" y="2897636"/>
                    <a:pt x="6179488" y="2894837"/>
                  </a:cubicBezTo>
                  <a:cubicBezTo>
                    <a:pt x="6184386" y="2891338"/>
                    <a:pt x="6190685" y="2890638"/>
                    <a:pt x="6196983" y="2888539"/>
                  </a:cubicBezTo>
                  <a:cubicBezTo>
                    <a:pt x="6203281" y="2886440"/>
                    <a:pt x="6207480" y="2888539"/>
                    <a:pt x="6211679" y="2892738"/>
                  </a:cubicBezTo>
                  <a:cubicBezTo>
                    <a:pt x="6215877" y="2896937"/>
                    <a:pt x="6219376" y="2901835"/>
                    <a:pt x="6223576" y="2906734"/>
                  </a:cubicBezTo>
                  <a:cubicBezTo>
                    <a:pt x="6225675" y="2909533"/>
                    <a:pt x="6229174" y="2910932"/>
                    <a:pt x="6233372" y="2909533"/>
                  </a:cubicBezTo>
                  <a:cubicBezTo>
                    <a:pt x="6238971" y="2907434"/>
                    <a:pt x="6243869" y="2910932"/>
                    <a:pt x="6249468" y="2911632"/>
                  </a:cubicBezTo>
                  <a:cubicBezTo>
                    <a:pt x="6252967" y="2911632"/>
                    <a:pt x="6257165" y="2908833"/>
                    <a:pt x="6256466" y="2906034"/>
                  </a:cubicBezTo>
                  <a:cubicBezTo>
                    <a:pt x="6254366" y="2901135"/>
                    <a:pt x="6254366" y="2896237"/>
                    <a:pt x="6257865" y="2892038"/>
                  </a:cubicBezTo>
                  <a:cubicBezTo>
                    <a:pt x="6264863" y="2883640"/>
                    <a:pt x="6271861" y="2874543"/>
                    <a:pt x="6278859" y="2866145"/>
                  </a:cubicBezTo>
                  <a:cubicBezTo>
                    <a:pt x="6283758" y="2859847"/>
                    <a:pt x="6290756" y="2856348"/>
                    <a:pt x="6298453" y="2852850"/>
                  </a:cubicBezTo>
                  <a:cubicBezTo>
                    <a:pt x="6301253" y="2851450"/>
                    <a:pt x="6305451" y="2851450"/>
                    <a:pt x="6308950" y="2851450"/>
                  </a:cubicBezTo>
                  <a:cubicBezTo>
                    <a:pt x="6315249" y="2851450"/>
                    <a:pt x="6321547" y="2851450"/>
                    <a:pt x="6327145" y="2848650"/>
                  </a:cubicBezTo>
                  <a:cubicBezTo>
                    <a:pt x="6330644" y="2847251"/>
                    <a:pt x="6332044" y="2843052"/>
                    <a:pt x="6328545" y="2840253"/>
                  </a:cubicBezTo>
                  <a:cubicBezTo>
                    <a:pt x="6325746" y="2838154"/>
                    <a:pt x="6322946" y="2836054"/>
                    <a:pt x="6320847" y="2833955"/>
                  </a:cubicBezTo>
                  <a:cubicBezTo>
                    <a:pt x="6320147" y="2833255"/>
                    <a:pt x="6320847" y="2832555"/>
                    <a:pt x="6320847" y="2831856"/>
                  </a:cubicBezTo>
                  <a:cubicBezTo>
                    <a:pt x="6321547" y="2831156"/>
                    <a:pt x="6322247" y="2830456"/>
                    <a:pt x="6322946" y="2830456"/>
                  </a:cubicBezTo>
                  <a:cubicBezTo>
                    <a:pt x="6324346" y="2830456"/>
                    <a:pt x="6326445" y="2829756"/>
                    <a:pt x="6327845" y="2830456"/>
                  </a:cubicBezTo>
                  <a:cubicBezTo>
                    <a:pt x="6334843" y="2832555"/>
                    <a:pt x="6341840" y="2833955"/>
                    <a:pt x="6348139" y="2837454"/>
                  </a:cubicBezTo>
                  <a:cubicBezTo>
                    <a:pt x="6360735" y="2844452"/>
                    <a:pt x="6375431" y="2845852"/>
                    <a:pt x="6388727" y="2850750"/>
                  </a:cubicBezTo>
                  <a:cubicBezTo>
                    <a:pt x="6390826" y="2851450"/>
                    <a:pt x="6393626" y="2850050"/>
                    <a:pt x="6396425" y="2849351"/>
                  </a:cubicBezTo>
                  <a:cubicBezTo>
                    <a:pt x="6399224" y="2848650"/>
                    <a:pt x="6401323" y="2847251"/>
                    <a:pt x="6404123" y="2848650"/>
                  </a:cubicBezTo>
                  <a:cubicBezTo>
                    <a:pt x="6408321" y="2851450"/>
                    <a:pt x="6411820" y="2850750"/>
                    <a:pt x="6416719" y="2848650"/>
                  </a:cubicBezTo>
                  <a:cubicBezTo>
                    <a:pt x="6421617" y="2846551"/>
                    <a:pt x="6425816" y="2848650"/>
                    <a:pt x="6429315" y="2851450"/>
                  </a:cubicBezTo>
                  <a:cubicBezTo>
                    <a:pt x="6430715" y="2852149"/>
                    <a:pt x="6432114" y="2854949"/>
                    <a:pt x="6431415" y="2855648"/>
                  </a:cubicBezTo>
                  <a:cubicBezTo>
                    <a:pt x="6427916" y="2862646"/>
                    <a:pt x="6424417" y="2868945"/>
                    <a:pt x="6420218" y="2875243"/>
                  </a:cubicBezTo>
                  <a:cubicBezTo>
                    <a:pt x="6418818" y="2877342"/>
                    <a:pt x="6416020" y="2878042"/>
                    <a:pt x="6413220" y="2878742"/>
                  </a:cubicBezTo>
                  <a:cubicBezTo>
                    <a:pt x="6410421" y="2879442"/>
                    <a:pt x="6407621" y="2881541"/>
                    <a:pt x="6407621" y="2883640"/>
                  </a:cubicBezTo>
                  <a:cubicBezTo>
                    <a:pt x="6408321" y="2892738"/>
                    <a:pt x="6402723" y="2899036"/>
                    <a:pt x="6399224" y="2906734"/>
                  </a:cubicBezTo>
                  <a:cubicBezTo>
                    <a:pt x="6397125" y="2910932"/>
                    <a:pt x="6398525" y="2914431"/>
                    <a:pt x="6402024" y="2917930"/>
                  </a:cubicBezTo>
                  <a:cubicBezTo>
                    <a:pt x="6405523" y="2920730"/>
                    <a:pt x="6408321" y="2923529"/>
                    <a:pt x="6411120" y="2927028"/>
                  </a:cubicBezTo>
                  <a:cubicBezTo>
                    <a:pt x="6414619" y="2931227"/>
                    <a:pt x="6418818" y="2934026"/>
                    <a:pt x="6423717" y="2936125"/>
                  </a:cubicBezTo>
                  <a:cubicBezTo>
                    <a:pt x="6431415" y="2939624"/>
                    <a:pt x="6440512" y="2943123"/>
                    <a:pt x="6446110" y="2949421"/>
                  </a:cubicBezTo>
                  <a:cubicBezTo>
                    <a:pt x="6451009" y="2955020"/>
                    <a:pt x="6458007" y="2957119"/>
                    <a:pt x="6465005" y="2957119"/>
                  </a:cubicBezTo>
                  <a:cubicBezTo>
                    <a:pt x="6466405" y="2957119"/>
                    <a:pt x="6468504" y="2957119"/>
                    <a:pt x="6469903" y="2957119"/>
                  </a:cubicBezTo>
                  <a:cubicBezTo>
                    <a:pt x="6469903" y="2957119"/>
                    <a:pt x="6469903" y="2956419"/>
                    <a:pt x="6469903" y="2956419"/>
                  </a:cubicBezTo>
                  <a:cubicBezTo>
                    <a:pt x="6470603" y="2956419"/>
                    <a:pt x="6471303" y="2956419"/>
                    <a:pt x="6471303" y="2956419"/>
                  </a:cubicBezTo>
                  <a:cubicBezTo>
                    <a:pt x="6472703" y="2955020"/>
                    <a:pt x="6473402" y="2953620"/>
                    <a:pt x="6474802" y="2952221"/>
                  </a:cubicBezTo>
                  <a:cubicBezTo>
                    <a:pt x="6475502" y="2951521"/>
                    <a:pt x="6476901" y="2951521"/>
                    <a:pt x="6476901" y="2951521"/>
                  </a:cubicBezTo>
                  <a:cubicBezTo>
                    <a:pt x="6478301" y="2952221"/>
                    <a:pt x="6478301" y="2954320"/>
                    <a:pt x="6476901" y="2955020"/>
                  </a:cubicBezTo>
                  <a:cubicBezTo>
                    <a:pt x="6474802" y="2955720"/>
                    <a:pt x="6473402" y="2956419"/>
                    <a:pt x="6471303" y="2956419"/>
                  </a:cubicBezTo>
                  <a:cubicBezTo>
                    <a:pt x="6471303" y="2956419"/>
                    <a:pt x="6470603" y="2957119"/>
                    <a:pt x="6470603" y="2957119"/>
                  </a:cubicBezTo>
                  <a:cubicBezTo>
                    <a:pt x="6470603" y="2957119"/>
                    <a:pt x="6470603" y="2957119"/>
                    <a:pt x="6469903" y="2957119"/>
                  </a:cubicBezTo>
                  <a:cubicBezTo>
                    <a:pt x="6471303" y="2962017"/>
                    <a:pt x="6473402" y="2966217"/>
                    <a:pt x="6476901" y="2969716"/>
                  </a:cubicBezTo>
                  <a:cubicBezTo>
                    <a:pt x="6482500" y="2976013"/>
                    <a:pt x="6490198" y="2978113"/>
                    <a:pt x="6499295" y="2976013"/>
                  </a:cubicBezTo>
                  <a:cubicBezTo>
                    <a:pt x="6504893" y="2974614"/>
                    <a:pt x="6509792" y="2972514"/>
                    <a:pt x="6511891" y="2967616"/>
                  </a:cubicBezTo>
                  <a:cubicBezTo>
                    <a:pt x="6514691" y="2961318"/>
                    <a:pt x="6516789" y="2955020"/>
                    <a:pt x="6519589" y="2949421"/>
                  </a:cubicBezTo>
                  <a:cubicBezTo>
                    <a:pt x="6523088" y="2940324"/>
                    <a:pt x="6525887" y="2930527"/>
                    <a:pt x="6528687" y="2921429"/>
                  </a:cubicBezTo>
                  <a:cubicBezTo>
                    <a:pt x="6530086" y="2917231"/>
                    <a:pt x="6530785" y="2913032"/>
                    <a:pt x="6530086" y="2909533"/>
                  </a:cubicBezTo>
                  <a:cubicBezTo>
                    <a:pt x="6528687" y="2896937"/>
                    <a:pt x="6531486" y="2885040"/>
                    <a:pt x="6535684" y="2873143"/>
                  </a:cubicBezTo>
                  <a:cubicBezTo>
                    <a:pt x="6537783" y="2866145"/>
                    <a:pt x="6538484" y="2858448"/>
                    <a:pt x="6541983" y="2852149"/>
                  </a:cubicBezTo>
                  <a:cubicBezTo>
                    <a:pt x="6545482" y="2845151"/>
                    <a:pt x="6546881" y="2838154"/>
                    <a:pt x="6550380" y="2831156"/>
                  </a:cubicBezTo>
                  <a:cubicBezTo>
                    <a:pt x="6551080" y="2829756"/>
                    <a:pt x="6552480" y="2828357"/>
                    <a:pt x="6553879" y="2827657"/>
                  </a:cubicBezTo>
                  <a:cubicBezTo>
                    <a:pt x="6555278" y="2826957"/>
                    <a:pt x="6557378" y="2826257"/>
                    <a:pt x="6558777" y="2826957"/>
                  </a:cubicBezTo>
                  <a:cubicBezTo>
                    <a:pt x="6560877" y="2827657"/>
                    <a:pt x="6564376" y="2829756"/>
                    <a:pt x="6564376" y="2831856"/>
                  </a:cubicBezTo>
                  <a:cubicBezTo>
                    <a:pt x="6566476" y="2843052"/>
                    <a:pt x="6574173" y="2852850"/>
                    <a:pt x="6576973" y="2864046"/>
                  </a:cubicBezTo>
                  <a:cubicBezTo>
                    <a:pt x="6579071" y="2871744"/>
                    <a:pt x="6581871" y="2880141"/>
                    <a:pt x="6581171" y="2888539"/>
                  </a:cubicBezTo>
                  <a:cubicBezTo>
                    <a:pt x="6581171" y="2890638"/>
                    <a:pt x="6581871" y="2893438"/>
                    <a:pt x="6582570" y="2895537"/>
                  </a:cubicBezTo>
                  <a:cubicBezTo>
                    <a:pt x="6583270" y="2898336"/>
                    <a:pt x="6586769" y="2901135"/>
                    <a:pt x="6590268" y="2900436"/>
                  </a:cubicBezTo>
                  <a:cubicBezTo>
                    <a:pt x="6596566" y="2899036"/>
                    <a:pt x="6600765" y="2900436"/>
                    <a:pt x="6604964" y="2904634"/>
                  </a:cubicBezTo>
                  <a:cubicBezTo>
                    <a:pt x="6611262" y="2910233"/>
                    <a:pt x="6614761" y="2915831"/>
                    <a:pt x="6614061" y="2924229"/>
                  </a:cubicBezTo>
                  <a:cubicBezTo>
                    <a:pt x="6614061" y="2929827"/>
                    <a:pt x="6615461" y="2935425"/>
                    <a:pt x="6614761" y="2941724"/>
                  </a:cubicBezTo>
                  <a:cubicBezTo>
                    <a:pt x="6614061" y="2949421"/>
                    <a:pt x="6616161" y="2956419"/>
                    <a:pt x="6620360" y="2962718"/>
                  </a:cubicBezTo>
                  <a:cubicBezTo>
                    <a:pt x="6625958" y="2970415"/>
                    <a:pt x="6628057" y="2978813"/>
                    <a:pt x="6626658" y="2988610"/>
                  </a:cubicBezTo>
                  <a:cubicBezTo>
                    <a:pt x="6625958" y="2994908"/>
                    <a:pt x="6628057" y="3001206"/>
                    <a:pt x="6629457" y="3008204"/>
                  </a:cubicBezTo>
                  <a:cubicBezTo>
                    <a:pt x="6630157" y="3011703"/>
                    <a:pt x="6632256" y="3014502"/>
                    <a:pt x="6635755" y="3015902"/>
                  </a:cubicBezTo>
                  <a:cubicBezTo>
                    <a:pt x="6650451" y="3021500"/>
                    <a:pt x="6660248" y="3032697"/>
                    <a:pt x="6673544" y="3039695"/>
                  </a:cubicBezTo>
                  <a:cubicBezTo>
                    <a:pt x="6675644" y="3041094"/>
                    <a:pt x="6677743" y="3043894"/>
                    <a:pt x="6677743" y="3045293"/>
                  </a:cubicBezTo>
                  <a:cubicBezTo>
                    <a:pt x="6677743" y="3052291"/>
                    <a:pt x="6680542" y="3057890"/>
                    <a:pt x="6684041" y="3063488"/>
                  </a:cubicBezTo>
                  <a:cubicBezTo>
                    <a:pt x="6688239" y="3069786"/>
                    <a:pt x="6689640" y="3077484"/>
                    <a:pt x="6689640" y="3084482"/>
                  </a:cubicBezTo>
                  <a:cubicBezTo>
                    <a:pt x="6689640" y="3085881"/>
                    <a:pt x="6691039" y="3087981"/>
                    <a:pt x="6692439" y="3087981"/>
                  </a:cubicBezTo>
                  <a:cubicBezTo>
                    <a:pt x="6698037" y="3089380"/>
                    <a:pt x="6702235" y="3091480"/>
                    <a:pt x="6707134" y="3093579"/>
                  </a:cubicBezTo>
                  <a:cubicBezTo>
                    <a:pt x="6712732" y="3095679"/>
                    <a:pt x="6716932" y="3099178"/>
                    <a:pt x="6715532" y="3104776"/>
                  </a:cubicBezTo>
                  <a:cubicBezTo>
                    <a:pt x="6712033" y="3116673"/>
                    <a:pt x="6723229" y="3124370"/>
                    <a:pt x="6726728" y="3134168"/>
                  </a:cubicBezTo>
                  <a:cubicBezTo>
                    <a:pt x="6735826" y="3137667"/>
                    <a:pt x="6737926" y="3146764"/>
                    <a:pt x="6742124" y="3153762"/>
                  </a:cubicBezTo>
                  <a:cubicBezTo>
                    <a:pt x="6742824" y="3155161"/>
                    <a:pt x="6744223" y="3156561"/>
                    <a:pt x="6744924" y="3157960"/>
                  </a:cubicBezTo>
                  <a:cubicBezTo>
                    <a:pt x="6749822" y="3165658"/>
                    <a:pt x="6749822" y="3165658"/>
                    <a:pt x="6758219" y="3158660"/>
                  </a:cubicBezTo>
                  <a:cubicBezTo>
                    <a:pt x="6758920" y="3157960"/>
                    <a:pt x="6759619" y="3157960"/>
                    <a:pt x="6760319" y="3157261"/>
                  </a:cubicBezTo>
                  <a:cubicBezTo>
                    <a:pt x="6761018" y="3158660"/>
                    <a:pt x="6762419" y="3159360"/>
                    <a:pt x="6762419" y="3160760"/>
                  </a:cubicBezTo>
                  <a:cubicBezTo>
                    <a:pt x="6762419" y="3162159"/>
                    <a:pt x="6761718" y="3164259"/>
                    <a:pt x="6761018" y="3165658"/>
                  </a:cubicBezTo>
                  <a:cubicBezTo>
                    <a:pt x="6756120" y="3176155"/>
                    <a:pt x="6753321" y="3187352"/>
                    <a:pt x="6752621" y="3199248"/>
                  </a:cubicBezTo>
                  <a:cubicBezTo>
                    <a:pt x="6752621" y="3203447"/>
                    <a:pt x="6751221" y="3207646"/>
                    <a:pt x="6750521" y="3211145"/>
                  </a:cubicBezTo>
                  <a:cubicBezTo>
                    <a:pt x="6748423" y="3216743"/>
                    <a:pt x="6748423" y="3222342"/>
                    <a:pt x="6750521" y="3227940"/>
                  </a:cubicBezTo>
                  <a:cubicBezTo>
                    <a:pt x="6753321" y="3235638"/>
                    <a:pt x="6754020" y="3244035"/>
                    <a:pt x="6752621" y="3252433"/>
                  </a:cubicBezTo>
                  <a:cubicBezTo>
                    <a:pt x="6751922" y="3256632"/>
                    <a:pt x="6751221" y="3260830"/>
                    <a:pt x="6748423" y="3264329"/>
                  </a:cubicBezTo>
                  <a:cubicBezTo>
                    <a:pt x="6740025" y="3275526"/>
                    <a:pt x="6737926" y="3288822"/>
                    <a:pt x="6731627" y="3300719"/>
                  </a:cubicBezTo>
                  <a:cubicBezTo>
                    <a:pt x="6726029" y="3310516"/>
                    <a:pt x="6726029" y="3321713"/>
                    <a:pt x="6722530" y="3331510"/>
                  </a:cubicBezTo>
                  <a:cubicBezTo>
                    <a:pt x="6719031" y="3342007"/>
                    <a:pt x="6707134" y="3347605"/>
                    <a:pt x="6704335" y="3358802"/>
                  </a:cubicBezTo>
                  <a:cubicBezTo>
                    <a:pt x="6703636" y="3361601"/>
                    <a:pt x="6700137" y="3364400"/>
                    <a:pt x="6697337" y="3365800"/>
                  </a:cubicBezTo>
                  <a:cubicBezTo>
                    <a:pt x="6682642" y="3373497"/>
                    <a:pt x="6673544" y="3385394"/>
                    <a:pt x="6665846" y="3398690"/>
                  </a:cubicBezTo>
                  <a:cubicBezTo>
                    <a:pt x="6660948" y="3406388"/>
                    <a:pt x="6656749" y="3414786"/>
                    <a:pt x="6651850" y="3422483"/>
                  </a:cubicBezTo>
                  <a:cubicBezTo>
                    <a:pt x="6647652" y="3428781"/>
                    <a:pt x="6644153" y="3435779"/>
                    <a:pt x="6638554" y="3440678"/>
                  </a:cubicBezTo>
                  <a:cubicBezTo>
                    <a:pt x="6629457" y="3449076"/>
                    <a:pt x="6623159" y="3459573"/>
                    <a:pt x="6620360" y="3470769"/>
                  </a:cubicBezTo>
                  <a:cubicBezTo>
                    <a:pt x="6617560" y="3481266"/>
                    <a:pt x="6611262" y="3490363"/>
                    <a:pt x="6611262" y="3501560"/>
                  </a:cubicBezTo>
                  <a:cubicBezTo>
                    <a:pt x="6611262" y="3508558"/>
                    <a:pt x="6600065" y="3516956"/>
                    <a:pt x="6592368" y="3517656"/>
                  </a:cubicBezTo>
                  <a:cubicBezTo>
                    <a:pt x="6588169" y="3518355"/>
                    <a:pt x="6583270" y="3517656"/>
                    <a:pt x="6579071" y="3517656"/>
                  </a:cubicBezTo>
                  <a:cubicBezTo>
                    <a:pt x="6567175" y="3517656"/>
                    <a:pt x="6555979" y="3520455"/>
                    <a:pt x="6546181" y="3528153"/>
                  </a:cubicBezTo>
                  <a:cubicBezTo>
                    <a:pt x="6536384" y="3535850"/>
                    <a:pt x="6525188" y="3541448"/>
                    <a:pt x="6516090" y="3548446"/>
                  </a:cubicBezTo>
                  <a:cubicBezTo>
                    <a:pt x="6514691" y="3549846"/>
                    <a:pt x="6511192" y="3549146"/>
                    <a:pt x="6509092" y="3547047"/>
                  </a:cubicBezTo>
                  <a:cubicBezTo>
                    <a:pt x="6501394" y="3540749"/>
                    <a:pt x="6497895" y="3532351"/>
                    <a:pt x="6491597" y="3525353"/>
                  </a:cubicBezTo>
                  <a:cubicBezTo>
                    <a:pt x="6490897" y="3523954"/>
                    <a:pt x="6492997" y="3521155"/>
                    <a:pt x="6492997" y="3518355"/>
                  </a:cubicBezTo>
                  <a:cubicBezTo>
                    <a:pt x="6492997" y="3517656"/>
                    <a:pt x="6492297" y="3516956"/>
                    <a:pt x="6492297" y="3516256"/>
                  </a:cubicBezTo>
                  <a:cubicBezTo>
                    <a:pt x="6490897" y="3514856"/>
                    <a:pt x="6488798" y="3514157"/>
                    <a:pt x="6488098" y="3515556"/>
                  </a:cubicBezTo>
                  <a:cubicBezTo>
                    <a:pt x="6481800" y="3526753"/>
                    <a:pt x="6469903" y="3530951"/>
                    <a:pt x="6458707" y="3536550"/>
                  </a:cubicBezTo>
                  <a:cubicBezTo>
                    <a:pt x="6455208" y="3537949"/>
                    <a:pt x="6451709" y="3537250"/>
                    <a:pt x="6448210" y="3535151"/>
                  </a:cubicBezTo>
                  <a:cubicBezTo>
                    <a:pt x="6444711" y="3533051"/>
                    <a:pt x="6441912" y="3529552"/>
                    <a:pt x="6438413" y="3526753"/>
                  </a:cubicBezTo>
                  <a:cubicBezTo>
                    <a:pt x="6432814" y="3522554"/>
                    <a:pt x="6426516" y="3519755"/>
                    <a:pt x="6419519" y="3517656"/>
                  </a:cubicBezTo>
                  <a:cubicBezTo>
                    <a:pt x="6406922" y="3514856"/>
                    <a:pt x="6396425" y="3508558"/>
                    <a:pt x="6391527" y="3496662"/>
                  </a:cubicBezTo>
                  <a:cubicBezTo>
                    <a:pt x="6390127" y="3493163"/>
                    <a:pt x="6387327" y="3489664"/>
                    <a:pt x="6385928" y="3485465"/>
                  </a:cubicBezTo>
                  <a:cubicBezTo>
                    <a:pt x="6384529" y="3482666"/>
                    <a:pt x="6383828" y="3478467"/>
                    <a:pt x="6384529" y="3475668"/>
                  </a:cubicBezTo>
                  <a:cubicBezTo>
                    <a:pt x="6390826" y="3461672"/>
                    <a:pt x="6388028" y="3448376"/>
                    <a:pt x="6382429" y="3435080"/>
                  </a:cubicBezTo>
                  <a:cubicBezTo>
                    <a:pt x="6382429" y="3434380"/>
                    <a:pt x="6382429" y="3433680"/>
                    <a:pt x="6382429" y="3432980"/>
                  </a:cubicBezTo>
                  <a:cubicBezTo>
                    <a:pt x="6382429" y="3432980"/>
                    <a:pt x="6383129" y="3432980"/>
                    <a:pt x="6383129" y="3432980"/>
                  </a:cubicBezTo>
                  <a:lnTo>
                    <a:pt x="6383828" y="3430881"/>
                  </a:lnTo>
                  <a:lnTo>
                    <a:pt x="6382429" y="3432280"/>
                  </a:lnTo>
                  <a:cubicBezTo>
                    <a:pt x="6382429" y="3432280"/>
                    <a:pt x="6382429" y="3432280"/>
                    <a:pt x="6382429" y="3432980"/>
                  </a:cubicBezTo>
                  <a:cubicBezTo>
                    <a:pt x="6378230" y="3432980"/>
                    <a:pt x="6374032" y="3432980"/>
                    <a:pt x="6369133" y="3432280"/>
                  </a:cubicBezTo>
                  <a:cubicBezTo>
                    <a:pt x="6366333" y="3432280"/>
                    <a:pt x="6364934" y="3429481"/>
                    <a:pt x="6366333" y="3427382"/>
                  </a:cubicBezTo>
                  <a:cubicBezTo>
                    <a:pt x="6371932" y="3421084"/>
                    <a:pt x="6371932" y="3414086"/>
                    <a:pt x="6371232" y="3406388"/>
                  </a:cubicBezTo>
                  <a:cubicBezTo>
                    <a:pt x="6371232" y="3404988"/>
                    <a:pt x="6369133" y="3404289"/>
                    <a:pt x="6368433" y="3402889"/>
                  </a:cubicBezTo>
                  <a:cubicBezTo>
                    <a:pt x="6367733" y="3403589"/>
                    <a:pt x="6367034" y="3403589"/>
                    <a:pt x="6366333" y="3404289"/>
                  </a:cubicBezTo>
                  <a:cubicBezTo>
                    <a:pt x="6365634" y="3405688"/>
                    <a:pt x="6364934" y="3407088"/>
                    <a:pt x="6364234" y="3408487"/>
                  </a:cubicBezTo>
                  <a:cubicBezTo>
                    <a:pt x="6361435" y="3415485"/>
                    <a:pt x="6355137" y="3418285"/>
                    <a:pt x="6347439" y="3418285"/>
                  </a:cubicBezTo>
                  <a:cubicBezTo>
                    <a:pt x="6344640" y="3418285"/>
                    <a:pt x="6341840" y="3418984"/>
                    <a:pt x="6339742" y="3418285"/>
                  </a:cubicBezTo>
                  <a:cubicBezTo>
                    <a:pt x="6339042" y="3418285"/>
                    <a:pt x="6337642" y="3415485"/>
                    <a:pt x="6337642" y="3414086"/>
                  </a:cubicBezTo>
                  <a:cubicBezTo>
                    <a:pt x="6337642" y="3412686"/>
                    <a:pt x="6339042" y="3410587"/>
                    <a:pt x="6339742" y="3409887"/>
                  </a:cubicBezTo>
                  <a:cubicBezTo>
                    <a:pt x="6347439" y="3406388"/>
                    <a:pt x="6352337" y="3400790"/>
                    <a:pt x="6354437" y="3393092"/>
                  </a:cubicBezTo>
                  <a:cubicBezTo>
                    <a:pt x="6356537" y="3385394"/>
                    <a:pt x="6360735" y="3377696"/>
                    <a:pt x="6367733" y="3371398"/>
                  </a:cubicBezTo>
                  <a:cubicBezTo>
                    <a:pt x="6370533" y="3369299"/>
                    <a:pt x="6370533" y="3365800"/>
                    <a:pt x="6369832" y="3362301"/>
                  </a:cubicBezTo>
                  <a:cubicBezTo>
                    <a:pt x="6369832" y="3361601"/>
                    <a:pt x="6369133" y="3360901"/>
                    <a:pt x="6368433" y="3360202"/>
                  </a:cubicBezTo>
                  <a:cubicBezTo>
                    <a:pt x="6367733" y="3360202"/>
                    <a:pt x="6366333" y="3360202"/>
                    <a:pt x="6366333" y="3360901"/>
                  </a:cubicBezTo>
                  <a:cubicBezTo>
                    <a:pt x="6362135" y="3365100"/>
                    <a:pt x="6358636" y="3369998"/>
                    <a:pt x="6353738" y="3373497"/>
                  </a:cubicBezTo>
                  <a:cubicBezTo>
                    <a:pt x="6349539" y="3376996"/>
                    <a:pt x="6344640" y="3379096"/>
                    <a:pt x="6340441" y="3382595"/>
                  </a:cubicBezTo>
                  <a:cubicBezTo>
                    <a:pt x="6332744" y="3389593"/>
                    <a:pt x="6325746" y="3397291"/>
                    <a:pt x="6318048" y="3404289"/>
                  </a:cubicBezTo>
                  <a:cubicBezTo>
                    <a:pt x="6317348" y="3404988"/>
                    <a:pt x="6314549" y="3405688"/>
                    <a:pt x="6313149" y="3405688"/>
                  </a:cubicBezTo>
                  <a:cubicBezTo>
                    <a:pt x="6311050" y="3404988"/>
                    <a:pt x="6308950" y="3402889"/>
                    <a:pt x="6306851" y="3401489"/>
                  </a:cubicBezTo>
                  <a:cubicBezTo>
                    <a:pt x="6306151" y="3400790"/>
                    <a:pt x="6306151" y="3400090"/>
                    <a:pt x="6306151" y="3399390"/>
                  </a:cubicBezTo>
                  <a:cubicBezTo>
                    <a:pt x="6306151" y="3397291"/>
                    <a:pt x="6306151" y="3394491"/>
                    <a:pt x="6306151" y="3392392"/>
                  </a:cubicBezTo>
                  <a:cubicBezTo>
                    <a:pt x="6305451" y="3386794"/>
                    <a:pt x="6304752" y="3381195"/>
                    <a:pt x="6304052" y="3375597"/>
                  </a:cubicBezTo>
                  <a:cubicBezTo>
                    <a:pt x="6303352" y="3369998"/>
                    <a:pt x="6301253" y="3364400"/>
                    <a:pt x="6296354" y="3360202"/>
                  </a:cubicBezTo>
                  <a:cubicBezTo>
                    <a:pt x="6292155" y="3356703"/>
                    <a:pt x="6290756" y="3352504"/>
                    <a:pt x="6291456" y="3346905"/>
                  </a:cubicBezTo>
                  <a:cubicBezTo>
                    <a:pt x="6291456" y="3342707"/>
                    <a:pt x="6288656" y="3339208"/>
                    <a:pt x="6284458" y="3337108"/>
                  </a:cubicBezTo>
                  <a:cubicBezTo>
                    <a:pt x="6277460" y="3334309"/>
                    <a:pt x="6269762" y="3330810"/>
                    <a:pt x="6261364" y="3329410"/>
                  </a:cubicBezTo>
                  <a:cubicBezTo>
                    <a:pt x="6253666" y="3328011"/>
                    <a:pt x="6247368" y="3325911"/>
                    <a:pt x="6242470" y="3321013"/>
                  </a:cubicBezTo>
                  <a:cubicBezTo>
                    <a:pt x="6239670" y="3317514"/>
                    <a:pt x="6235472" y="3316114"/>
                    <a:pt x="6230574" y="3316114"/>
                  </a:cubicBezTo>
                  <a:cubicBezTo>
                    <a:pt x="6221476" y="3316114"/>
                    <a:pt x="6212378" y="3316114"/>
                    <a:pt x="6203281" y="3315414"/>
                  </a:cubicBezTo>
                  <a:cubicBezTo>
                    <a:pt x="6190685" y="3315414"/>
                    <a:pt x="6178089" y="3316814"/>
                    <a:pt x="6166192" y="3322412"/>
                  </a:cubicBezTo>
                  <a:cubicBezTo>
                    <a:pt x="6151496" y="3329410"/>
                    <a:pt x="6135401" y="3331510"/>
                    <a:pt x="6118606" y="3330110"/>
                  </a:cubicBezTo>
                  <a:cubicBezTo>
                    <a:pt x="6112308" y="3329410"/>
                    <a:pt x="6106010" y="3330810"/>
                    <a:pt x="6100411" y="3334309"/>
                  </a:cubicBezTo>
                  <a:cubicBezTo>
                    <a:pt x="6096912" y="3336408"/>
                    <a:pt x="6092713" y="3339208"/>
                    <a:pt x="6088515" y="3340607"/>
                  </a:cubicBezTo>
                  <a:cubicBezTo>
                    <a:pt x="6072419" y="3348305"/>
                    <a:pt x="6063322" y="3353903"/>
                    <a:pt x="6052126" y="3363701"/>
                  </a:cubicBezTo>
                  <a:cubicBezTo>
                    <a:pt x="6047926" y="3367200"/>
                    <a:pt x="6043028" y="3369299"/>
                    <a:pt x="6037429" y="3369299"/>
                  </a:cubicBezTo>
                  <a:cubicBezTo>
                    <a:pt x="6026233" y="3369299"/>
                    <a:pt x="6015736" y="3369998"/>
                    <a:pt x="6004539" y="3367200"/>
                  </a:cubicBezTo>
                  <a:cubicBezTo>
                    <a:pt x="5991943" y="3364400"/>
                    <a:pt x="5979347" y="3367899"/>
                    <a:pt x="5966750" y="3369299"/>
                  </a:cubicBezTo>
                  <a:cubicBezTo>
                    <a:pt x="5965351" y="3369299"/>
                    <a:pt x="5962551" y="3369998"/>
                    <a:pt x="5961852" y="3371398"/>
                  </a:cubicBezTo>
                  <a:cubicBezTo>
                    <a:pt x="5951355" y="3382595"/>
                    <a:pt x="5933860" y="3382595"/>
                    <a:pt x="5921963" y="3391692"/>
                  </a:cubicBezTo>
                  <a:cubicBezTo>
                    <a:pt x="5919164" y="3393792"/>
                    <a:pt x="5914965" y="3393792"/>
                    <a:pt x="5911466" y="3393792"/>
                  </a:cubicBezTo>
                  <a:cubicBezTo>
                    <a:pt x="5905169" y="3393792"/>
                    <a:pt x="5898870" y="3393792"/>
                    <a:pt x="5892572" y="3393092"/>
                  </a:cubicBezTo>
                  <a:cubicBezTo>
                    <a:pt x="5884175" y="3392392"/>
                    <a:pt x="5877177" y="3388893"/>
                    <a:pt x="5871578" y="3382595"/>
                  </a:cubicBezTo>
                  <a:cubicBezTo>
                    <a:pt x="5868079" y="3379096"/>
                    <a:pt x="5863880" y="3375597"/>
                    <a:pt x="5860381" y="3372098"/>
                  </a:cubicBezTo>
                  <a:cubicBezTo>
                    <a:pt x="5854783" y="3366499"/>
                    <a:pt x="5854783" y="3356703"/>
                    <a:pt x="5861781" y="3352504"/>
                  </a:cubicBezTo>
                  <a:cubicBezTo>
                    <a:pt x="5870179" y="3346905"/>
                    <a:pt x="5875077" y="3339208"/>
                    <a:pt x="5877177" y="3330110"/>
                  </a:cubicBezTo>
                  <a:cubicBezTo>
                    <a:pt x="5878576" y="3323812"/>
                    <a:pt x="5880676" y="3317514"/>
                    <a:pt x="5881375" y="3310516"/>
                  </a:cubicBezTo>
                  <a:cubicBezTo>
                    <a:pt x="5882075" y="3307017"/>
                    <a:pt x="5882075" y="3303518"/>
                    <a:pt x="5880676" y="3300719"/>
                  </a:cubicBezTo>
                  <a:cubicBezTo>
                    <a:pt x="5876476" y="3288822"/>
                    <a:pt x="5876476" y="3276226"/>
                    <a:pt x="5876476" y="3264329"/>
                  </a:cubicBezTo>
                  <a:cubicBezTo>
                    <a:pt x="5876476" y="3253832"/>
                    <a:pt x="5875777" y="3243336"/>
                    <a:pt x="5871578" y="3232839"/>
                  </a:cubicBezTo>
                  <a:cubicBezTo>
                    <a:pt x="5868079" y="3223741"/>
                    <a:pt x="5864580" y="3213944"/>
                    <a:pt x="5865979" y="3204147"/>
                  </a:cubicBezTo>
                  <a:cubicBezTo>
                    <a:pt x="5866680" y="3198548"/>
                    <a:pt x="5864580" y="3192950"/>
                    <a:pt x="5862480" y="3187352"/>
                  </a:cubicBezTo>
                  <a:cubicBezTo>
                    <a:pt x="5861781" y="3185253"/>
                    <a:pt x="5861781" y="3182453"/>
                    <a:pt x="5861781" y="3180354"/>
                  </a:cubicBezTo>
                  <a:lnTo>
                    <a:pt x="5861081" y="3181054"/>
                  </a:lnTo>
                  <a:cubicBezTo>
                    <a:pt x="5861081" y="3181054"/>
                    <a:pt x="5861081" y="3181054"/>
                    <a:pt x="5861081" y="3180354"/>
                  </a:cubicBezTo>
                  <a:cubicBezTo>
                    <a:pt x="5859682" y="3180354"/>
                    <a:pt x="5858282" y="3179654"/>
                    <a:pt x="5856882" y="3178954"/>
                  </a:cubicBezTo>
                  <a:cubicBezTo>
                    <a:pt x="5856183" y="3172656"/>
                    <a:pt x="5856882" y="3169857"/>
                    <a:pt x="5862480" y="3167758"/>
                  </a:cubicBezTo>
                  <a:lnTo>
                    <a:pt x="5862480" y="3167758"/>
                  </a:lnTo>
                  <a:close/>
                  <a:moveTo>
                    <a:pt x="5864580" y="3177555"/>
                  </a:moveTo>
                  <a:cubicBezTo>
                    <a:pt x="5864580" y="3174756"/>
                    <a:pt x="5864580" y="3171257"/>
                    <a:pt x="5864580" y="3167758"/>
                  </a:cubicBezTo>
                  <a:cubicBezTo>
                    <a:pt x="5864580" y="3167758"/>
                    <a:pt x="5865280" y="3167758"/>
                    <a:pt x="5865280" y="3167758"/>
                  </a:cubicBezTo>
                  <a:cubicBezTo>
                    <a:pt x="5865280" y="3167758"/>
                    <a:pt x="5865280" y="3167758"/>
                    <a:pt x="5865280" y="3167058"/>
                  </a:cubicBezTo>
                  <a:cubicBezTo>
                    <a:pt x="5867379" y="3167058"/>
                    <a:pt x="5868779" y="3167058"/>
                    <a:pt x="5870878" y="3167058"/>
                  </a:cubicBezTo>
                  <a:cubicBezTo>
                    <a:pt x="5870878" y="3167058"/>
                    <a:pt x="5870878" y="3167058"/>
                    <a:pt x="5870878" y="3167758"/>
                  </a:cubicBezTo>
                  <a:cubicBezTo>
                    <a:pt x="5870878" y="3167758"/>
                    <a:pt x="5871578" y="3167758"/>
                    <a:pt x="5871578" y="3167058"/>
                  </a:cubicBezTo>
                  <a:cubicBezTo>
                    <a:pt x="5868079" y="3170557"/>
                    <a:pt x="5866680" y="3174056"/>
                    <a:pt x="5864580" y="3177555"/>
                  </a:cubicBezTo>
                  <a:cubicBezTo>
                    <a:pt x="5864580" y="3177555"/>
                    <a:pt x="5864580" y="3177555"/>
                    <a:pt x="5864580" y="3177555"/>
                  </a:cubicBezTo>
                  <a:lnTo>
                    <a:pt x="5864580" y="3177555"/>
                  </a:lnTo>
                  <a:close/>
                  <a:moveTo>
                    <a:pt x="6749122" y="2798266"/>
                  </a:moveTo>
                  <a:lnTo>
                    <a:pt x="6749122" y="2798266"/>
                  </a:lnTo>
                  <a:cubicBezTo>
                    <a:pt x="6751221" y="2798965"/>
                    <a:pt x="6753321" y="2798965"/>
                    <a:pt x="6754720" y="2799665"/>
                  </a:cubicBezTo>
                  <a:cubicBezTo>
                    <a:pt x="6755421" y="2799665"/>
                    <a:pt x="6756120" y="2801064"/>
                    <a:pt x="6756120" y="2801764"/>
                  </a:cubicBezTo>
                  <a:cubicBezTo>
                    <a:pt x="6756120" y="2803864"/>
                    <a:pt x="6754720" y="2804563"/>
                    <a:pt x="6752621" y="2803164"/>
                  </a:cubicBezTo>
                  <a:cubicBezTo>
                    <a:pt x="6751221" y="2801764"/>
                    <a:pt x="6750521" y="2799665"/>
                    <a:pt x="6749122" y="2798266"/>
                  </a:cubicBezTo>
                  <a:lnTo>
                    <a:pt x="6749122" y="2798266"/>
                  </a:lnTo>
                  <a:cubicBezTo>
                    <a:pt x="6748423" y="2798266"/>
                    <a:pt x="6748423" y="2798266"/>
                    <a:pt x="6747722" y="2798266"/>
                  </a:cubicBezTo>
                  <a:cubicBezTo>
                    <a:pt x="6747722" y="2797565"/>
                    <a:pt x="6747722" y="2797565"/>
                    <a:pt x="6747722" y="2796866"/>
                  </a:cubicBezTo>
                  <a:cubicBezTo>
                    <a:pt x="6742824" y="2794066"/>
                    <a:pt x="6737926" y="2791967"/>
                    <a:pt x="6732327" y="2791967"/>
                  </a:cubicBezTo>
                  <a:cubicBezTo>
                    <a:pt x="6732327" y="2791967"/>
                    <a:pt x="6731627" y="2791967"/>
                    <a:pt x="6731627" y="2792667"/>
                  </a:cubicBezTo>
                  <a:cubicBezTo>
                    <a:pt x="6731627" y="2792667"/>
                    <a:pt x="6730928" y="2792667"/>
                    <a:pt x="6730928" y="2792667"/>
                  </a:cubicBezTo>
                  <a:cubicBezTo>
                    <a:pt x="6730227" y="2797565"/>
                    <a:pt x="6728828" y="2801764"/>
                    <a:pt x="6735826" y="2803864"/>
                  </a:cubicBezTo>
                  <a:cubicBezTo>
                    <a:pt x="6739325" y="2804563"/>
                    <a:pt x="6741425" y="2808062"/>
                    <a:pt x="6741425" y="2811561"/>
                  </a:cubicBezTo>
                  <a:cubicBezTo>
                    <a:pt x="6741425" y="2812961"/>
                    <a:pt x="6740724" y="2815060"/>
                    <a:pt x="6740025" y="2815760"/>
                  </a:cubicBezTo>
                  <a:cubicBezTo>
                    <a:pt x="6738625" y="2816460"/>
                    <a:pt x="6737225" y="2817160"/>
                    <a:pt x="6735126" y="2817860"/>
                  </a:cubicBezTo>
                  <a:cubicBezTo>
                    <a:pt x="6734427" y="2817860"/>
                    <a:pt x="6733027" y="2817860"/>
                    <a:pt x="6732327" y="2817160"/>
                  </a:cubicBezTo>
                  <a:cubicBezTo>
                    <a:pt x="6719031" y="2810862"/>
                    <a:pt x="6705035" y="2808062"/>
                    <a:pt x="6690339" y="2808062"/>
                  </a:cubicBezTo>
                  <a:cubicBezTo>
                    <a:pt x="6681942" y="2808062"/>
                    <a:pt x="6674944" y="2805263"/>
                    <a:pt x="6669345" y="2798266"/>
                  </a:cubicBezTo>
                  <a:cubicBezTo>
                    <a:pt x="6661648" y="2789168"/>
                    <a:pt x="6653250" y="2780771"/>
                    <a:pt x="6645552" y="2770973"/>
                  </a:cubicBezTo>
                  <a:cubicBezTo>
                    <a:pt x="6642053" y="2766775"/>
                    <a:pt x="6638554" y="2763975"/>
                    <a:pt x="6632956" y="2761876"/>
                  </a:cubicBezTo>
                  <a:cubicBezTo>
                    <a:pt x="6627358" y="2759777"/>
                    <a:pt x="6621759" y="2756278"/>
                    <a:pt x="6616161" y="2754178"/>
                  </a:cubicBezTo>
                  <a:cubicBezTo>
                    <a:pt x="6609863" y="2752079"/>
                    <a:pt x="6603564" y="2752779"/>
                    <a:pt x="6597966" y="2755578"/>
                  </a:cubicBezTo>
                  <a:cubicBezTo>
                    <a:pt x="6590969" y="2759777"/>
                    <a:pt x="6585370" y="2764675"/>
                    <a:pt x="6579071" y="2769574"/>
                  </a:cubicBezTo>
                  <a:cubicBezTo>
                    <a:pt x="6578372" y="2770274"/>
                    <a:pt x="6579771" y="2772373"/>
                    <a:pt x="6579771" y="2773773"/>
                  </a:cubicBezTo>
                  <a:cubicBezTo>
                    <a:pt x="6581171" y="2780771"/>
                    <a:pt x="6580472" y="2783570"/>
                    <a:pt x="6574873" y="2785669"/>
                  </a:cubicBezTo>
                  <a:cubicBezTo>
                    <a:pt x="6570674" y="2787769"/>
                    <a:pt x="6565775" y="2789168"/>
                    <a:pt x="6561577" y="2787769"/>
                  </a:cubicBezTo>
                  <a:cubicBezTo>
                    <a:pt x="6551080" y="2784270"/>
                    <a:pt x="6539883" y="2784270"/>
                    <a:pt x="6529386" y="2783570"/>
                  </a:cubicBezTo>
                  <a:cubicBezTo>
                    <a:pt x="6523787" y="2782870"/>
                    <a:pt x="6518889" y="2781470"/>
                    <a:pt x="6515390" y="2777272"/>
                  </a:cubicBezTo>
                  <a:cubicBezTo>
                    <a:pt x="6513290" y="2775172"/>
                    <a:pt x="6511891" y="2773773"/>
                    <a:pt x="6510492" y="2771673"/>
                  </a:cubicBezTo>
                  <a:cubicBezTo>
                    <a:pt x="6504194" y="2763975"/>
                    <a:pt x="6495796" y="2762576"/>
                    <a:pt x="6486699" y="2763975"/>
                  </a:cubicBezTo>
                  <a:cubicBezTo>
                    <a:pt x="6479001" y="2765375"/>
                    <a:pt x="6470603" y="2767474"/>
                    <a:pt x="6462906" y="2766775"/>
                  </a:cubicBezTo>
                  <a:cubicBezTo>
                    <a:pt x="6458007" y="2766075"/>
                    <a:pt x="6455208" y="2762576"/>
                    <a:pt x="6458007" y="2757677"/>
                  </a:cubicBezTo>
                  <a:cubicBezTo>
                    <a:pt x="6462206" y="2751379"/>
                    <a:pt x="6466405" y="2745081"/>
                    <a:pt x="6475502" y="2743681"/>
                  </a:cubicBezTo>
                  <a:cubicBezTo>
                    <a:pt x="6478301" y="2743681"/>
                    <a:pt x="6479001" y="2740882"/>
                    <a:pt x="6477601" y="2738083"/>
                  </a:cubicBezTo>
                  <a:cubicBezTo>
                    <a:pt x="6476202" y="2735284"/>
                    <a:pt x="6474802" y="2731785"/>
                    <a:pt x="6473402" y="2728986"/>
                  </a:cubicBezTo>
                  <a:cubicBezTo>
                    <a:pt x="6471303" y="2725487"/>
                    <a:pt x="6468504" y="2721988"/>
                    <a:pt x="6467804" y="2717789"/>
                  </a:cubicBezTo>
                  <a:cubicBezTo>
                    <a:pt x="6465005" y="2706592"/>
                    <a:pt x="6456607" y="2701693"/>
                    <a:pt x="6446110" y="2697495"/>
                  </a:cubicBezTo>
                  <a:cubicBezTo>
                    <a:pt x="6441212" y="2695395"/>
                    <a:pt x="6436313" y="2693996"/>
                    <a:pt x="6430715" y="2692596"/>
                  </a:cubicBezTo>
                  <a:cubicBezTo>
                    <a:pt x="6422317" y="2690497"/>
                    <a:pt x="6413220" y="2687697"/>
                    <a:pt x="6404822" y="2685598"/>
                  </a:cubicBezTo>
                  <a:cubicBezTo>
                    <a:pt x="6399224" y="2684198"/>
                    <a:pt x="6395026" y="2682099"/>
                    <a:pt x="6390127" y="2679300"/>
                  </a:cubicBezTo>
                  <a:cubicBezTo>
                    <a:pt x="6383129" y="2675101"/>
                    <a:pt x="6376131" y="2672302"/>
                    <a:pt x="6369133" y="2668803"/>
                  </a:cubicBezTo>
                  <a:cubicBezTo>
                    <a:pt x="6366333" y="2667404"/>
                    <a:pt x="6364234" y="2668803"/>
                    <a:pt x="6362135" y="2670903"/>
                  </a:cubicBezTo>
                  <a:cubicBezTo>
                    <a:pt x="6360735" y="2673002"/>
                    <a:pt x="6358636" y="2675101"/>
                    <a:pt x="6357237" y="2676501"/>
                  </a:cubicBezTo>
                  <a:cubicBezTo>
                    <a:pt x="6353738" y="2679300"/>
                    <a:pt x="6346740" y="2677901"/>
                    <a:pt x="6346040" y="2674402"/>
                  </a:cubicBezTo>
                  <a:cubicBezTo>
                    <a:pt x="6343940" y="2666004"/>
                    <a:pt x="6339742" y="2659706"/>
                    <a:pt x="6333443" y="2653408"/>
                  </a:cubicBezTo>
                  <a:cubicBezTo>
                    <a:pt x="6332044" y="2652008"/>
                    <a:pt x="6332744" y="2649909"/>
                    <a:pt x="6335543" y="2649909"/>
                  </a:cubicBezTo>
                  <a:cubicBezTo>
                    <a:pt x="6346040" y="2650608"/>
                    <a:pt x="6354437" y="2643610"/>
                    <a:pt x="6364234" y="2644310"/>
                  </a:cubicBezTo>
                  <a:cubicBezTo>
                    <a:pt x="6364934" y="2644310"/>
                    <a:pt x="6365634" y="2643610"/>
                    <a:pt x="6366333" y="2642911"/>
                  </a:cubicBezTo>
                  <a:cubicBezTo>
                    <a:pt x="6364934" y="2642211"/>
                    <a:pt x="6364234" y="2640811"/>
                    <a:pt x="6362834" y="2640811"/>
                  </a:cubicBezTo>
                  <a:cubicBezTo>
                    <a:pt x="6357237" y="2640811"/>
                    <a:pt x="6351638" y="2640811"/>
                    <a:pt x="6346740" y="2640811"/>
                  </a:cubicBezTo>
                  <a:cubicBezTo>
                    <a:pt x="6337642" y="2640811"/>
                    <a:pt x="6330644" y="2638712"/>
                    <a:pt x="6326445" y="2631014"/>
                  </a:cubicBezTo>
                  <a:cubicBezTo>
                    <a:pt x="6324346" y="2626816"/>
                    <a:pt x="6320147" y="2625416"/>
                    <a:pt x="6315249" y="2624716"/>
                  </a:cubicBezTo>
                  <a:cubicBezTo>
                    <a:pt x="6311750" y="2624016"/>
                    <a:pt x="6308251" y="2622616"/>
                    <a:pt x="6305451" y="2621217"/>
                  </a:cubicBezTo>
                  <a:cubicBezTo>
                    <a:pt x="6304052" y="2620517"/>
                    <a:pt x="6303352" y="2618418"/>
                    <a:pt x="6303352" y="2617018"/>
                  </a:cubicBezTo>
                  <a:cubicBezTo>
                    <a:pt x="6303352" y="2615619"/>
                    <a:pt x="6304752" y="2613519"/>
                    <a:pt x="6305451" y="2612820"/>
                  </a:cubicBezTo>
                  <a:cubicBezTo>
                    <a:pt x="6315948" y="2610720"/>
                    <a:pt x="6325046" y="2605122"/>
                    <a:pt x="6334843" y="2600923"/>
                  </a:cubicBezTo>
                  <a:cubicBezTo>
                    <a:pt x="6339742" y="2598824"/>
                    <a:pt x="6345339" y="2598124"/>
                    <a:pt x="6350938" y="2600223"/>
                  </a:cubicBezTo>
                  <a:cubicBezTo>
                    <a:pt x="6355836" y="2601623"/>
                    <a:pt x="6360735" y="2603722"/>
                    <a:pt x="6366333" y="2605122"/>
                  </a:cubicBezTo>
                  <a:cubicBezTo>
                    <a:pt x="6370533" y="2606521"/>
                    <a:pt x="6376131" y="2605822"/>
                    <a:pt x="6378230" y="2610020"/>
                  </a:cubicBezTo>
                  <a:cubicBezTo>
                    <a:pt x="6381030" y="2614919"/>
                    <a:pt x="6383828" y="2620517"/>
                    <a:pt x="6382429" y="2626115"/>
                  </a:cubicBezTo>
                  <a:cubicBezTo>
                    <a:pt x="6381729" y="2628915"/>
                    <a:pt x="6381729" y="2632414"/>
                    <a:pt x="6381030" y="2635913"/>
                  </a:cubicBezTo>
                  <a:cubicBezTo>
                    <a:pt x="6381030" y="2639412"/>
                    <a:pt x="6381729" y="2642211"/>
                    <a:pt x="6384529" y="2645010"/>
                  </a:cubicBezTo>
                  <a:cubicBezTo>
                    <a:pt x="6390127" y="2649209"/>
                    <a:pt x="6395026" y="2654107"/>
                    <a:pt x="6399924" y="2658306"/>
                  </a:cubicBezTo>
                  <a:cubicBezTo>
                    <a:pt x="6402024" y="2660406"/>
                    <a:pt x="6408321" y="2659706"/>
                    <a:pt x="6409721" y="2657606"/>
                  </a:cubicBezTo>
                  <a:cubicBezTo>
                    <a:pt x="6418118" y="2647809"/>
                    <a:pt x="6427916" y="2639412"/>
                    <a:pt x="6440512" y="2633813"/>
                  </a:cubicBezTo>
                  <a:cubicBezTo>
                    <a:pt x="6441212" y="2633813"/>
                    <a:pt x="6441912" y="2633113"/>
                    <a:pt x="6442611" y="2632414"/>
                  </a:cubicBezTo>
                  <a:cubicBezTo>
                    <a:pt x="6451009" y="2619117"/>
                    <a:pt x="6462206" y="2621917"/>
                    <a:pt x="6475502" y="2626816"/>
                  </a:cubicBezTo>
                  <a:cubicBezTo>
                    <a:pt x="6489498" y="2632414"/>
                    <a:pt x="6504194" y="2637312"/>
                    <a:pt x="6519589" y="2640111"/>
                  </a:cubicBezTo>
                  <a:cubicBezTo>
                    <a:pt x="6530086" y="2642211"/>
                    <a:pt x="6539883" y="2647109"/>
                    <a:pt x="6549680" y="2650608"/>
                  </a:cubicBezTo>
                  <a:cubicBezTo>
                    <a:pt x="6558777" y="2654107"/>
                    <a:pt x="6567875" y="2657606"/>
                    <a:pt x="6577672" y="2659706"/>
                  </a:cubicBezTo>
                  <a:cubicBezTo>
                    <a:pt x="6598666" y="2664604"/>
                    <a:pt x="6618960" y="2674402"/>
                    <a:pt x="6635055" y="2686298"/>
                  </a:cubicBezTo>
                  <a:cubicBezTo>
                    <a:pt x="6637855" y="2688397"/>
                    <a:pt x="6640654" y="2691196"/>
                    <a:pt x="6641353" y="2693996"/>
                  </a:cubicBezTo>
                  <a:cubicBezTo>
                    <a:pt x="6642053" y="2703093"/>
                    <a:pt x="6647652" y="2706592"/>
                    <a:pt x="6656049" y="2709391"/>
                  </a:cubicBezTo>
                  <a:cubicBezTo>
                    <a:pt x="6662347" y="2710791"/>
                    <a:pt x="6667946" y="2713590"/>
                    <a:pt x="6673544" y="2715689"/>
                  </a:cubicBezTo>
                  <a:cubicBezTo>
                    <a:pt x="6676343" y="2716389"/>
                    <a:pt x="6678443" y="2717789"/>
                    <a:pt x="6680542" y="2719188"/>
                  </a:cubicBezTo>
                  <a:cubicBezTo>
                    <a:pt x="6685441" y="2721988"/>
                    <a:pt x="6686141" y="2728986"/>
                    <a:pt x="6681942" y="2731785"/>
                  </a:cubicBezTo>
                  <a:cubicBezTo>
                    <a:pt x="6679842" y="2733184"/>
                    <a:pt x="6677043" y="2734584"/>
                    <a:pt x="6674944" y="2735984"/>
                  </a:cubicBezTo>
                  <a:cubicBezTo>
                    <a:pt x="6671445" y="2738083"/>
                    <a:pt x="6670745" y="2740882"/>
                    <a:pt x="6672844" y="2744381"/>
                  </a:cubicBezTo>
                  <a:cubicBezTo>
                    <a:pt x="6675644" y="2748580"/>
                    <a:pt x="6679143" y="2752079"/>
                    <a:pt x="6682642" y="2756278"/>
                  </a:cubicBezTo>
                  <a:cubicBezTo>
                    <a:pt x="6685441" y="2759077"/>
                    <a:pt x="6689640" y="2761876"/>
                    <a:pt x="6692439" y="2764675"/>
                  </a:cubicBezTo>
                  <a:cubicBezTo>
                    <a:pt x="6695938" y="2768174"/>
                    <a:pt x="6698037" y="2773073"/>
                    <a:pt x="6701536" y="2776572"/>
                  </a:cubicBezTo>
                  <a:cubicBezTo>
                    <a:pt x="6705035" y="2780071"/>
                    <a:pt x="6709934" y="2782170"/>
                    <a:pt x="6714132" y="2785669"/>
                  </a:cubicBezTo>
                  <a:cubicBezTo>
                    <a:pt x="6714832" y="2786369"/>
                    <a:pt x="6715532" y="2787069"/>
                    <a:pt x="6715532" y="2787769"/>
                  </a:cubicBezTo>
                  <a:cubicBezTo>
                    <a:pt x="6719031" y="2794066"/>
                    <a:pt x="6724629" y="2794066"/>
                    <a:pt x="6730928" y="2793367"/>
                  </a:cubicBezTo>
                  <a:cubicBezTo>
                    <a:pt x="6730928" y="2793367"/>
                    <a:pt x="6730928" y="2793367"/>
                    <a:pt x="6730928" y="2792667"/>
                  </a:cubicBezTo>
                  <a:cubicBezTo>
                    <a:pt x="6731627" y="2792667"/>
                    <a:pt x="6731627" y="2792667"/>
                    <a:pt x="6732327" y="2792667"/>
                  </a:cubicBezTo>
                  <a:cubicBezTo>
                    <a:pt x="6733726" y="2791967"/>
                    <a:pt x="6735126" y="2791268"/>
                    <a:pt x="6735826" y="2791268"/>
                  </a:cubicBezTo>
                  <a:cubicBezTo>
                    <a:pt x="6742824" y="2789168"/>
                    <a:pt x="6744223" y="2790567"/>
                    <a:pt x="6747023" y="2796866"/>
                  </a:cubicBezTo>
                  <a:cubicBezTo>
                    <a:pt x="6747023" y="2797565"/>
                    <a:pt x="6747023" y="2797565"/>
                    <a:pt x="6747023" y="2798266"/>
                  </a:cubicBezTo>
                  <a:cubicBezTo>
                    <a:pt x="6747023" y="2798266"/>
                    <a:pt x="6747722" y="2798266"/>
                    <a:pt x="6747722" y="2798965"/>
                  </a:cubicBezTo>
                  <a:lnTo>
                    <a:pt x="6749122" y="2798266"/>
                  </a:lnTo>
                  <a:lnTo>
                    <a:pt x="6749122" y="2798266"/>
                  </a:lnTo>
                  <a:close/>
                  <a:moveTo>
                    <a:pt x="2419485" y="731068"/>
                  </a:moveTo>
                  <a:cubicBezTo>
                    <a:pt x="2419485" y="733167"/>
                    <a:pt x="2417385" y="733867"/>
                    <a:pt x="2415286" y="732468"/>
                  </a:cubicBezTo>
                  <a:cubicBezTo>
                    <a:pt x="2413186" y="731768"/>
                    <a:pt x="2412487" y="730368"/>
                    <a:pt x="2413886" y="728969"/>
                  </a:cubicBezTo>
                  <a:cubicBezTo>
                    <a:pt x="2414586" y="728269"/>
                    <a:pt x="2416685" y="727569"/>
                    <a:pt x="2418085" y="726869"/>
                  </a:cubicBezTo>
                  <a:cubicBezTo>
                    <a:pt x="2418785" y="728269"/>
                    <a:pt x="2419485" y="729668"/>
                    <a:pt x="2419485" y="731068"/>
                  </a:cubicBezTo>
                  <a:lnTo>
                    <a:pt x="2419485" y="731068"/>
                  </a:lnTo>
                  <a:close/>
                  <a:moveTo>
                    <a:pt x="6421617" y="2613519"/>
                  </a:moveTo>
                  <a:cubicBezTo>
                    <a:pt x="6420218" y="2613519"/>
                    <a:pt x="6418118" y="2614219"/>
                    <a:pt x="6417419" y="2613519"/>
                  </a:cubicBezTo>
                  <a:cubicBezTo>
                    <a:pt x="6416020" y="2612120"/>
                    <a:pt x="6415319" y="2610020"/>
                    <a:pt x="6413920" y="2607921"/>
                  </a:cubicBezTo>
                  <a:cubicBezTo>
                    <a:pt x="6413920" y="2607921"/>
                    <a:pt x="6415319" y="2606521"/>
                    <a:pt x="6416020" y="2606521"/>
                  </a:cubicBezTo>
                  <a:cubicBezTo>
                    <a:pt x="6419519" y="2605822"/>
                    <a:pt x="6423018" y="2608621"/>
                    <a:pt x="6423018" y="2611420"/>
                  </a:cubicBezTo>
                  <a:cubicBezTo>
                    <a:pt x="6422317" y="2612120"/>
                    <a:pt x="6421617" y="2613519"/>
                    <a:pt x="6421617" y="2613519"/>
                  </a:cubicBezTo>
                  <a:lnTo>
                    <a:pt x="6421617" y="2613519"/>
                  </a:lnTo>
                  <a:close/>
                  <a:moveTo>
                    <a:pt x="6418118" y="2628915"/>
                  </a:moveTo>
                  <a:cubicBezTo>
                    <a:pt x="6417419" y="2628215"/>
                    <a:pt x="6416719" y="2627515"/>
                    <a:pt x="6416719" y="2626816"/>
                  </a:cubicBezTo>
                  <a:cubicBezTo>
                    <a:pt x="6416719" y="2626115"/>
                    <a:pt x="6417419" y="2625416"/>
                    <a:pt x="6418118" y="2625416"/>
                  </a:cubicBezTo>
                  <a:cubicBezTo>
                    <a:pt x="6418818" y="2624716"/>
                    <a:pt x="6419519" y="2624716"/>
                    <a:pt x="6421617" y="2624716"/>
                  </a:cubicBezTo>
                  <a:cubicBezTo>
                    <a:pt x="6423018" y="2625416"/>
                    <a:pt x="6425116" y="2626115"/>
                    <a:pt x="6427916" y="2627515"/>
                  </a:cubicBezTo>
                  <a:cubicBezTo>
                    <a:pt x="6426516" y="2629614"/>
                    <a:pt x="6423717" y="2630314"/>
                    <a:pt x="6420918" y="2629614"/>
                  </a:cubicBezTo>
                  <a:cubicBezTo>
                    <a:pt x="6419519" y="2629614"/>
                    <a:pt x="6418818" y="2629614"/>
                    <a:pt x="6418118" y="2628915"/>
                  </a:cubicBezTo>
                  <a:lnTo>
                    <a:pt x="6418118" y="2628915"/>
                  </a:lnTo>
                  <a:close/>
                  <a:moveTo>
                    <a:pt x="4318031" y="2827657"/>
                  </a:moveTo>
                  <a:cubicBezTo>
                    <a:pt x="4317331" y="2829056"/>
                    <a:pt x="4315232" y="2829756"/>
                    <a:pt x="4313132" y="2829056"/>
                  </a:cubicBezTo>
                  <a:cubicBezTo>
                    <a:pt x="4311733" y="2828357"/>
                    <a:pt x="4311033" y="2826257"/>
                    <a:pt x="4310333" y="2824858"/>
                  </a:cubicBezTo>
                  <a:cubicBezTo>
                    <a:pt x="4310333" y="2822058"/>
                    <a:pt x="4313832" y="2819959"/>
                    <a:pt x="4315932" y="2820659"/>
                  </a:cubicBezTo>
                  <a:cubicBezTo>
                    <a:pt x="4318731" y="2822058"/>
                    <a:pt x="4319431" y="2824858"/>
                    <a:pt x="4318031" y="2827657"/>
                  </a:cubicBezTo>
                  <a:lnTo>
                    <a:pt x="4318031" y="2827657"/>
                  </a:lnTo>
                  <a:close/>
                  <a:moveTo>
                    <a:pt x="6051425" y="2330801"/>
                  </a:moveTo>
                  <a:cubicBezTo>
                    <a:pt x="6050726" y="2334300"/>
                    <a:pt x="6045128" y="2337100"/>
                    <a:pt x="6043028" y="2335700"/>
                  </a:cubicBezTo>
                  <a:cubicBezTo>
                    <a:pt x="6041629" y="2335001"/>
                    <a:pt x="6040928" y="2332901"/>
                    <a:pt x="6040928" y="2331502"/>
                  </a:cubicBezTo>
                  <a:cubicBezTo>
                    <a:pt x="6040928" y="2328003"/>
                    <a:pt x="6043028" y="2325903"/>
                    <a:pt x="6045128" y="2327303"/>
                  </a:cubicBezTo>
                  <a:cubicBezTo>
                    <a:pt x="6047926" y="2328003"/>
                    <a:pt x="6050026" y="2329402"/>
                    <a:pt x="6051425" y="2330801"/>
                  </a:cubicBezTo>
                  <a:lnTo>
                    <a:pt x="6051425" y="2330801"/>
                  </a:lnTo>
                  <a:close/>
                  <a:moveTo>
                    <a:pt x="6223576" y="2606521"/>
                  </a:moveTo>
                  <a:cubicBezTo>
                    <a:pt x="6222176" y="2604422"/>
                    <a:pt x="6222875" y="2602323"/>
                    <a:pt x="6225675" y="2600923"/>
                  </a:cubicBezTo>
                  <a:cubicBezTo>
                    <a:pt x="6233372" y="2596024"/>
                    <a:pt x="6229174" y="2593925"/>
                    <a:pt x="6227075" y="2583428"/>
                  </a:cubicBezTo>
                  <a:cubicBezTo>
                    <a:pt x="6226374" y="2579929"/>
                    <a:pt x="6225675" y="2577130"/>
                    <a:pt x="6224975" y="2573631"/>
                  </a:cubicBezTo>
                  <a:cubicBezTo>
                    <a:pt x="6223576" y="2557536"/>
                    <a:pt x="6227774" y="2547039"/>
                    <a:pt x="6247368" y="2542840"/>
                  </a:cubicBezTo>
                  <a:cubicBezTo>
                    <a:pt x="6248069" y="2542840"/>
                    <a:pt x="6249468" y="2543540"/>
                    <a:pt x="6249468" y="2543540"/>
                  </a:cubicBezTo>
                  <a:cubicBezTo>
                    <a:pt x="6249468" y="2544939"/>
                    <a:pt x="6250167" y="2546339"/>
                    <a:pt x="6249468" y="2547738"/>
                  </a:cubicBezTo>
                  <a:cubicBezTo>
                    <a:pt x="6248768" y="2549138"/>
                    <a:pt x="6246668" y="2549138"/>
                    <a:pt x="6245269" y="2549838"/>
                  </a:cubicBezTo>
                  <a:cubicBezTo>
                    <a:pt x="6241071" y="2551937"/>
                    <a:pt x="6240370" y="2552637"/>
                    <a:pt x="6241770" y="2555436"/>
                  </a:cubicBezTo>
                  <a:cubicBezTo>
                    <a:pt x="6243169" y="2558235"/>
                    <a:pt x="6245269" y="2558235"/>
                    <a:pt x="6248069" y="2558235"/>
                  </a:cubicBezTo>
                  <a:cubicBezTo>
                    <a:pt x="6250867" y="2558235"/>
                    <a:pt x="6253666" y="2558235"/>
                    <a:pt x="6255766" y="2558935"/>
                  </a:cubicBezTo>
                  <a:cubicBezTo>
                    <a:pt x="6257165" y="2559635"/>
                    <a:pt x="6257865" y="2561734"/>
                    <a:pt x="6257865" y="2563134"/>
                  </a:cubicBezTo>
                  <a:cubicBezTo>
                    <a:pt x="6257865" y="2566633"/>
                    <a:pt x="6255066" y="2568732"/>
                    <a:pt x="6252967" y="2571531"/>
                  </a:cubicBezTo>
                  <a:cubicBezTo>
                    <a:pt x="6251568" y="2572931"/>
                    <a:pt x="6250167" y="2576430"/>
                    <a:pt x="6250867" y="2577830"/>
                  </a:cubicBezTo>
                  <a:cubicBezTo>
                    <a:pt x="6252967" y="2583428"/>
                    <a:pt x="6249468" y="2584828"/>
                    <a:pt x="6244570" y="2585527"/>
                  </a:cubicBezTo>
                  <a:cubicBezTo>
                    <a:pt x="6243869" y="2585527"/>
                    <a:pt x="6242470" y="2585527"/>
                    <a:pt x="6241770" y="2586227"/>
                  </a:cubicBezTo>
                  <a:cubicBezTo>
                    <a:pt x="6238971" y="2587627"/>
                    <a:pt x="6238271" y="2589726"/>
                    <a:pt x="6238271" y="2592525"/>
                  </a:cubicBezTo>
                  <a:cubicBezTo>
                    <a:pt x="6238971" y="2596024"/>
                    <a:pt x="6242470" y="2600223"/>
                    <a:pt x="6243869" y="2603722"/>
                  </a:cubicBezTo>
                  <a:cubicBezTo>
                    <a:pt x="6242470" y="2603722"/>
                    <a:pt x="6238271" y="2603722"/>
                    <a:pt x="6236171" y="2603722"/>
                  </a:cubicBezTo>
                  <a:lnTo>
                    <a:pt x="6236871" y="2604422"/>
                  </a:lnTo>
                  <a:cubicBezTo>
                    <a:pt x="6236871" y="2604422"/>
                    <a:pt x="6236171" y="2604422"/>
                    <a:pt x="6236171" y="2603722"/>
                  </a:cubicBezTo>
                  <a:cubicBezTo>
                    <a:pt x="6234073" y="2605122"/>
                    <a:pt x="6232673" y="2606521"/>
                    <a:pt x="6230574" y="2607221"/>
                  </a:cubicBezTo>
                  <a:cubicBezTo>
                    <a:pt x="6227075" y="2610020"/>
                    <a:pt x="6224275" y="2609321"/>
                    <a:pt x="6223576" y="2606521"/>
                  </a:cubicBezTo>
                  <a:lnTo>
                    <a:pt x="6223576" y="2606521"/>
                  </a:lnTo>
                  <a:close/>
                  <a:moveTo>
                    <a:pt x="6137500" y="2377688"/>
                  </a:moveTo>
                  <a:cubicBezTo>
                    <a:pt x="6136101" y="2377688"/>
                    <a:pt x="6134001" y="2377688"/>
                    <a:pt x="6132602" y="2377688"/>
                  </a:cubicBezTo>
                  <a:cubicBezTo>
                    <a:pt x="6132602" y="2377688"/>
                    <a:pt x="6132602" y="2378388"/>
                    <a:pt x="6132602" y="2378388"/>
                  </a:cubicBezTo>
                  <a:lnTo>
                    <a:pt x="6131902" y="2377688"/>
                  </a:lnTo>
                  <a:cubicBezTo>
                    <a:pt x="6132602" y="2382587"/>
                    <a:pt x="6129803" y="2386785"/>
                    <a:pt x="6127703" y="2391684"/>
                  </a:cubicBezTo>
                  <a:cubicBezTo>
                    <a:pt x="6126304" y="2394483"/>
                    <a:pt x="6123505" y="2395183"/>
                    <a:pt x="6121405" y="2394483"/>
                  </a:cubicBezTo>
                  <a:cubicBezTo>
                    <a:pt x="6118606" y="2393084"/>
                    <a:pt x="6115107" y="2390984"/>
                    <a:pt x="6112308" y="2389585"/>
                  </a:cubicBezTo>
                  <a:cubicBezTo>
                    <a:pt x="6105310" y="2385386"/>
                    <a:pt x="6103910" y="2382587"/>
                    <a:pt x="6110208" y="2376288"/>
                  </a:cubicBezTo>
                  <a:cubicBezTo>
                    <a:pt x="6115107" y="2370690"/>
                    <a:pt x="6114407" y="2364392"/>
                    <a:pt x="6115807" y="2358793"/>
                  </a:cubicBezTo>
                  <a:cubicBezTo>
                    <a:pt x="6115807" y="2358793"/>
                    <a:pt x="6115807" y="2358793"/>
                    <a:pt x="6115107" y="2358793"/>
                  </a:cubicBezTo>
                  <a:lnTo>
                    <a:pt x="6115807" y="2358094"/>
                  </a:lnTo>
                  <a:cubicBezTo>
                    <a:pt x="6114407" y="2360193"/>
                    <a:pt x="6112308" y="2361593"/>
                    <a:pt x="6110908" y="2363692"/>
                  </a:cubicBezTo>
                  <a:cubicBezTo>
                    <a:pt x="6108109" y="2366491"/>
                    <a:pt x="6104610" y="2365791"/>
                    <a:pt x="6101111" y="2364392"/>
                  </a:cubicBezTo>
                  <a:cubicBezTo>
                    <a:pt x="6098312" y="2363692"/>
                    <a:pt x="6095513" y="2362992"/>
                    <a:pt x="6094813" y="2360193"/>
                  </a:cubicBezTo>
                  <a:cubicBezTo>
                    <a:pt x="6094113" y="2352495"/>
                    <a:pt x="6094113" y="2344098"/>
                    <a:pt x="6093413" y="2336400"/>
                  </a:cubicBezTo>
                  <a:cubicBezTo>
                    <a:pt x="6093413" y="2335700"/>
                    <a:pt x="6094813" y="2335001"/>
                    <a:pt x="6095513" y="2335001"/>
                  </a:cubicBezTo>
                  <a:cubicBezTo>
                    <a:pt x="6103910" y="2337100"/>
                    <a:pt x="6112308" y="2339899"/>
                    <a:pt x="6119306" y="2344098"/>
                  </a:cubicBezTo>
                  <a:cubicBezTo>
                    <a:pt x="6120705" y="2344797"/>
                    <a:pt x="6120705" y="2346897"/>
                    <a:pt x="6120705" y="2348296"/>
                  </a:cubicBezTo>
                  <a:cubicBezTo>
                    <a:pt x="6120705" y="2349696"/>
                    <a:pt x="6120705" y="2351795"/>
                    <a:pt x="6120705" y="2353195"/>
                  </a:cubicBezTo>
                  <a:cubicBezTo>
                    <a:pt x="6120705" y="2353195"/>
                    <a:pt x="6121405" y="2352495"/>
                    <a:pt x="6121405" y="2352495"/>
                  </a:cubicBezTo>
                  <a:lnTo>
                    <a:pt x="6120705" y="2353195"/>
                  </a:lnTo>
                  <a:cubicBezTo>
                    <a:pt x="6124904" y="2355994"/>
                    <a:pt x="6131202" y="2356694"/>
                    <a:pt x="6131902" y="2362992"/>
                  </a:cubicBezTo>
                  <a:cubicBezTo>
                    <a:pt x="6131902" y="2362992"/>
                    <a:pt x="6131902" y="2362292"/>
                    <a:pt x="6132602" y="2362292"/>
                  </a:cubicBezTo>
                  <a:lnTo>
                    <a:pt x="6132602" y="2362292"/>
                  </a:lnTo>
                  <a:cubicBezTo>
                    <a:pt x="6134001" y="2360893"/>
                    <a:pt x="6136101" y="2359493"/>
                    <a:pt x="6137500" y="2358094"/>
                  </a:cubicBezTo>
                  <a:cubicBezTo>
                    <a:pt x="6138900" y="2356694"/>
                    <a:pt x="6140300" y="2356694"/>
                    <a:pt x="6141699" y="2358094"/>
                  </a:cubicBezTo>
                  <a:cubicBezTo>
                    <a:pt x="6142399" y="2358793"/>
                    <a:pt x="6142399" y="2359493"/>
                    <a:pt x="6142399" y="2360193"/>
                  </a:cubicBezTo>
                  <a:cubicBezTo>
                    <a:pt x="6142399" y="2362292"/>
                    <a:pt x="6141699" y="2365092"/>
                    <a:pt x="6140999" y="2367191"/>
                  </a:cubicBezTo>
                  <a:cubicBezTo>
                    <a:pt x="6140300" y="2370690"/>
                    <a:pt x="6138900" y="2374189"/>
                    <a:pt x="6137500" y="2377688"/>
                  </a:cubicBezTo>
                  <a:cubicBezTo>
                    <a:pt x="6137500" y="2377688"/>
                    <a:pt x="6137500" y="2377688"/>
                    <a:pt x="6137500" y="2377688"/>
                  </a:cubicBezTo>
                  <a:cubicBezTo>
                    <a:pt x="6137500" y="2377688"/>
                    <a:pt x="6137500" y="2377688"/>
                    <a:pt x="6137500" y="2377688"/>
                  </a:cubicBezTo>
                  <a:cubicBezTo>
                    <a:pt x="6140999" y="2376288"/>
                    <a:pt x="6143799" y="2374889"/>
                    <a:pt x="6146598" y="2374189"/>
                  </a:cubicBezTo>
                  <a:cubicBezTo>
                    <a:pt x="6148697" y="2373489"/>
                    <a:pt x="6152196" y="2374189"/>
                    <a:pt x="6153596" y="2376288"/>
                  </a:cubicBezTo>
                  <a:cubicBezTo>
                    <a:pt x="6154995" y="2379088"/>
                    <a:pt x="6152896" y="2382587"/>
                    <a:pt x="6150097" y="2383986"/>
                  </a:cubicBezTo>
                  <a:cubicBezTo>
                    <a:pt x="6144498" y="2386086"/>
                    <a:pt x="6141699" y="2384686"/>
                    <a:pt x="6137500" y="2377688"/>
                  </a:cubicBezTo>
                  <a:cubicBezTo>
                    <a:pt x="6137500" y="2378388"/>
                    <a:pt x="6137500" y="2378388"/>
                    <a:pt x="6137500" y="2377688"/>
                  </a:cubicBezTo>
                  <a:cubicBezTo>
                    <a:pt x="6136801" y="2378388"/>
                    <a:pt x="6136801" y="2377688"/>
                    <a:pt x="6137500" y="2377688"/>
                  </a:cubicBezTo>
                  <a:lnTo>
                    <a:pt x="6137500" y="2377688"/>
                  </a:lnTo>
                  <a:close/>
                  <a:moveTo>
                    <a:pt x="6131902" y="2363692"/>
                  </a:moveTo>
                  <a:cubicBezTo>
                    <a:pt x="6131902" y="2363692"/>
                    <a:pt x="6131902" y="2363692"/>
                    <a:pt x="6131902" y="2363692"/>
                  </a:cubicBezTo>
                  <a:cubicBezTo>
                    <a:pt x="6131902" y="2362992"/>
                    <a:pt x="6131902" y="2362992"/>
                    <a:pt x="6131902" y="2363692"/>
                  </a:cubicBezTo>
                  <a:cubicBezTo>
                    <a:pt x="6132602" y="2368591"/>
                    <a:pt x="6132602" y="2373489"/>
                    <a:pt x="6132602" y="2378388"/>
                  </a:cubicBezTo>
                  <a:cubicBezTo>
                    <a:pt x="6132602" y="2378388"/>
                    <a:pt x="6132602" y="2378388"/>
                    <a:pt x="6131902" y="2378388"/>
                  </a:cubicBezTo>
                  <a:cubicBezTo>
                    <a:pt x="6127003" y="2372789"/>
                    <a:pt x="6127003" y="2367891"/>
                    <a:pt x="6131902" y="2363692"/>
                  </a:cubicBezTo>
                  <a:lnTo>
                    <a:pt x="6131902" y="2363692"/>
                  </a:lnTo>
                  <a:close/>
                  <a:moveTo>
                    <a:pt x="6299853" y="2594625"/>
                  </a:moveTo>
                  <a:cubicBezTo>
                    <a:pt x="6304052" y="2590426"/>
                    <a:pt x="6309650" y="2590426"/>
                    <a:pt x="6313149" y="2594625"/>
                  </a:cubicBezTo>
                  <a:cubicBezTo>
                    <a:pt x="6313849" y="2595325"/>
                    <a:pt x="6313149" y="2596024"/>
                    <a:pt x="6313849" y="2596724"/>
                  </a:cubicBezTo>
                  <a:cubicBezTo>
                    <a:pt x="6313149" y="2597424"/>
                    <a:pt x="6313149" y="2598124"/>
                    <a:pt x="6312449" y="2598124"/>
                  </a:cubicBezTo>
                  <a:cubicBezTo>
                    <a:pt x="6308950" y="2598824"/>
                    <a:pt x="6305451" y="2598824"/>
                    <a:pt x="6302652" y="2598824"/>
                  </a:cubicBezTo>
                  <a:cubicBezTo>
                    <a:pt x="6301952" y="2598824"/>
                    <a:pt x="6300553" y="2597424"/>
                    <a:pt x="6299853" y="2596024"/>
                  </a:cubicBezTo>
                  <a:cubicBezTo>
                    <a:pt x="6298453" y="2596024"/>
                    <a:pt x="6299153" y="2594625"/>
                    <a:pt x="6299853" y="2594625"/>
                  </a:cubicBezTo>
                  <a:lnTo>
                    <a:pt x="6299853" y="2594625"/>
                  </a:lnTo>
                  <a:close/>
                  <a:moveTo>
                    <a:pt x="6514691" y="1413369"/>
                  </a:moveTo>
                  <a:cubicBezTo>
                    <a:pt x="6513991" y="1413369"/>
                    <a:pt x="6513290" y="1413369"/>
                    <a:pt x="6512591" y="1412669"/>
                  </a:cubicBezTo>
                  <a:cubicBezTo>
                    <a:pt x="6511891" y="1411969"/>
                    <a:pt x="6511192" y="1411270"/>
                    <a:pt x="6511192" y="1410570"/>
                  </a:cubicBezTo>
                  <a:cubicBezTo>
                    <a:pt x="6512591" y="1404972"/>
                    <a:pt x="6515390" y="1400073"/>
                    <a:pt x="6520288" y="1396574"/>
                  </a:cubicBezTo>
                  <a:cubicBezTo>
                    <a:pt x="6520989" y="1395874"/>
                    <a:pt x="6522388" y="1395874"/>
                    <a:pt x="6523088" y="1395874"/>
                  </a:cubicBezTo>
                  <a:cubicBezTo>
                    <a:pt x="6523787" y="1395874"/>
                    <a:pt x="6524488" y="1397274"/>
                    <a:pt x="6525188" y="1397974"/>
                  </a:cubicBezTo>
                  <a:cubicBezTo>
                    <a:pt x="6524488" y="1404972"/>
                    <a:pt x="6520989" y="1409870"/>
                    <a:pt x="6514691" y="1413369"/>
                  </a:cubicBezTo>
                  <a:lnTo>
                    <a:pt x="6514691" y="1413369"/>
                  </a:lnTo>
                  <a:close/>
                  <a:moveTo>
                    <a:pt x="6455208" y="1463755"/>
                  </a:moveTo>
                  <a:cubicBezTo>
                    <a:pt x="6455908" y="1463755"/>
                    <a:pt x="6456607" y="1465154"/>
                    <a:pt x="6456607" y="1465854"/>
                  </a:cubicBezTo>
                  <a:cubicBezTo>
                    <a:pt x="6455208" y="1472152"/>
                    <a:pt x="6451009" y="1477750"/>
                    <a:pt x="6443311" y="1484748"/>
                  </a:cubicBezTo>
                  <a:lnTo>
                    <a:pt x="6443311" y="1484748"/>
                  </a:lnTo>
                  <a:lnTo>
                    <a:pt x="6443311" y="1484748"/>
                  </a:lnTo>
                  <a:cubicBezTo>
                    <a:pt x="6442611" y="1478450"/>
                    <a:pt x="6444011" y="1472852"/>
                    <a:pt x="6447510" y="1467254"/>
                  </a:cubicBezTo>
                  <a:cubicBezTo>
                    <a:pt x="6448210" y="1465854"/>
                    <a:pt x="6449609" y="1464454"/>
                    <a:pt x="6451009" y="1463755"/>
                  </a:cubicBezTo>
                  <a:cubicBezTo>
                    <a:pt x="6452409" y="1462355"/>
                    <a:pt x="6453808" y="1463055"/>
                    <a:pt x="6455208" y="1463755"/>
                  </a:cubicBezTo>
                  <a:lnTo>
                    <a:pt x="6455208" y="1463755"/>
                  </a:lnTo>
                  <a:close/>
                  <a:moveTo>
                    <a:pt x="6443311" y="1484049"/>
                  </a:moveTo>
                  <a:cubicBezTo>
                    <a:pt x="6443311" y="1484748"/>
                    <a:pt x="6443311" y="1484748"/>
                    <a:pt x="6443311" y="1485448"/>
                  </a:cubicBezTo>
                  <a:cubicBezTo>
                    <a:pt x="6443311" y="1485448"/>
                    <a:pt x="6442611" y="1485448"/>
                    <a:pt x="6442611" y="1484748"/>
                  </a:cubicBezTo>
                  <a:cubicBezTo>
                    <a:pt x="6445411" y="1488247"/>
                    <a:pt x="6447510" y="1491047"/>
                    <a:pt x="6450309" y="1494546"/>
                  </a:cubicBezTo>
                  <a:cubicBezTo>
                    <a:pt x="6453808" y="1498744"/>
                    <a:pt x="6452409" y="1504343"/>
                    <a:pt x="6447510" y="1507142"/>
                  </a:cubicBezTo>
                  <a:cubicBezTo>
                    <a:pt x="6441912" y="1509941"/>
                    <a:pt x="6436313" y="1512040"/>
                    <a:pt x="6430015" y="1514140"/>
                  </a:cubicBezTo>
                  <a:cubicBezTo>
                    <a:pt x="6423018" y="1516239"/>
                    <a:pt x="6419519" y="1520438"/>
                    <a:pt x="6418118" y="1526036"/>
                  </a:cubicBezTo>
                  <a:cubicBezTo>
                    <a:pt x="6416719" y="1530935"/>
                    <a:pt x="6416020" y="1535833"/>
                    <a:pt x="6414619" y="1540032"/>
                  </a:cubicBezTo>
                  <a:cubicBezTo>
                    <a:pt x="6413920" y="1542132"/>
                    <a:pt x="6412521" y="1542831"/>
                    <a:pt x="6410421" y="1542132"/>
                  </a:cubicBezTo>
                  <a:cubicBezTo>
                    <a:pt x="6404123" y="1541432"/>
                    <a:pt x="6397824" y="1539332"/>
                    <a:pt x="6392926" y="1535833"/>
                  </a:cubicBezTo>
                  <a:cubicBezTo>
                    <a:pt x="6383129" y="1528835"/>
                    <a:pt x="6374032" y="1526736"/>
                    <a:pt x="6363535" y="1533734"/>
                  </a:cubicBezTo>
                  <a:cubicBezTo>
                    <a:pt x="6360735" y="1535833"/>
                    <a:pt x="6357237" y="1535833"/>
                    <a:pt x="6353738" y="1537233"/>
                  </a:cubicBezTo>
                  <a:cubicBezTo>
                    <a:pt x="6353738" y="1537233"/>
                    <a:pt x="6353738" y="1539332"/>
                    <a:pt x="6353738" y="1539332"/>
                  </a:cubicBezTo>
                  <a:cubicBezTo>
                    <a:pt x="6360036" y="1542831"/>
                    <a:pt x="6366333" y="1546330"/>
                    <a:pt x="6371932" y="1549130"/>
                  </a:cubicBezTo>
                  <a:cubicBezTo>
                    <a:pt x="6374032" y="1550529"/>
                    <a:pt x="6374032" y="1554028"/>
                    <a:pt x="6371932" y="1555428"/>
                  </a:cubicBezTo>
                  <a:cubicBezTo>
                    <a:pt x="6366333" y="1558927"/>
                    <a:pt x="6360735" y="1563125"/>
                    <a:pt x="6354437" y="1566624"/>
                  </a:cubicBezTo>
                  <a:cubicBezTo>
                    <a:pt x="6353738" y="1567324"/>
                    <a:pt x="6350239" y="1565925"/>
                    <a:pt x="6350239" y="1565225"/>
                  </a:cubicBezTo>
                  <a:cubicBezTo>
                    <a:pt x="6348139" y="1561026"/>
                    <a:pt x="6346040" y="1556127"/>
                    <a:pt x="6343940" y="1551929"/>
                  </a:cubicBezTo>
                  <a:cubicBezTo>
                    <a:pt x="6341141" y="1546330"/>
                    <a:pt x="6332744" y="1543531"/>
                    <a:pt x="6333443" y="1535134"/>
                  </a:cubicBezTo>
                  <a:cubicBezTo>
                    <a:pt x="6334143" y="1528835"/>
                    <a:pt x="6339042" y="1525337"/>
                    <a:pt x="6341141" y="1519738"/>
                  </a:cubicBezTo>
                  <a:cubicBezTo>
                    <a:pt x="6341840" y="1518339"/>
                    <a:pt x="6341141" y="1516239"/>
                    <a:pt x="6341141" y="1514840"/>
                  </a:cubicBezTo>
                  <a:cubicBezTo>
                    <a:pt x="6341141" y="1509241"/>
                    <a:pt x="6341141" y="1509241"/>
                    <a:pt x="6346740" y="1508541"/>
                  </a:cubicBezTo>
                  <a:cubicBezTo>
                    <a:pt x="6348838" y="1508541"/>
                    <a:pt x="6350239" y="1508541"/>
                    <a:pt x="6352337" y="1507842"/>
                  </a:cubicBezTo>
                  <a:cubicBezTo>
                    <a:pt x="6353738" y="1507142"/>
                    <a:pt x="6356537" y="1505742"/>
                    <a:pt x="6355836" y="1505042"/>
                  </a:cubicBezTo>
                  <a:cubicBezTo>
                    <a:pt x="6355137" y="1493846"/>
                    <a:pt x="6355137" y="1482649"/>
                    <a:pt x="6353738" y="1470753"/>
                  </a:cubicBezTo>
                  <a:cubicBezTo>
                    <a:pt x="6353038" y="1466554"/>
                    <a:pt x="6351638" y="1463055"/>
                    <a:pt x="6349539" y="1458856"/>
                  </a:cubicBezTo>
                  <a:cubicBezTo>
                    <a:pt x="6348139" y="1455357"/>
                    <a:pt x="6346040" y="1451158"/>
                    <a:pt x="6344640" y="1447659"/>
                  </a:cubicBezTo>
                  <a:cubicBezTo>
                    <a:pt x="6343940" y="1445560"/>
                    <a:pt x="6344640" y="1442761"/>
                    <a:pt x="6346740" y="1440661"/>
                  </a:cubicBezTo>
                  <a:cubicBezTo>
                    <a:pt x="6348838" y="1439262"/>
                    <a:pt x="6351638" y="1437862"/>
                    <a:pt x="6353738" y="1439262"/>
                  </a:cubicBezTo>
                  <a:cubicBezTo>
                    <a:pt x="6362135" y="1442761"/>
                    <a:pt x="6369133" y="1447659"/>
                    <a:pt x="6375431" y="1453957"/>
                  </a:cubicBezTo>
                  <a:cubicBezTo>
                    <a:pt x="6383828" y="1462355"/>
                    <a:pt x="6393626" y="1469353"/>
                    <a:pt x="6405523" y="1474251"/>
                  </a:cubicBezTo>
                  <a:cubicBezTo>
                    <a:pt x="6414619" y="1477750"/>
                    <a:pt x="6422317" y="1478450"/>
                    <a:pt x="6430715" y="1472852"/>
                  </a:cubicBezTo>
                  <a:cubicBezTo>
                    <a:pt x="6433514" y="1470753"/>
                    <a:pt x="6434914" y="1471452"/>
                    <a:pt x="6436313" y="1475651"/>
                  </a:cubicBezTo>
                  <a:cubicBezTo>
                    <a:pt x="6437713" y="1478450"/>
                    <a:pt x="6438413" y="1481249"/>
                    <a:pt x="6441212" y="1483349"/>
                  </a:cubicBezTo>
                  <a:cubicBezTo>
                    <a:pt x="6442611" y="1484748"/>
                    <a:pt x="6442611" y="1484748"/>
                    <a:pt x="6443311" y="1484049"/>
                  </a:cubicBezTo>
                  <a:cubicBezTo>
                    <a:pt x="6443311" y="1484748"/>
                    <a:pt x="6443311" y="1484049"/>
                    <a:pt x="6443311" y="1484049"/>
                  </a:cubicBezTo>
                  <a:lnTo>
                    <a:pt x="6443311" y="1484049"/>
                  </a:lnTo>
                  <a:close/>
                  <a:moveTo>
                    <a:pt x="5626649" y="260805"/>
                  </a:moveTo>
                  <a:cubicBezTo>
                    <a:pt x="5632248" y="262905"/>
                    <a:pt x="5636447" y="267103"/>
                    <a:pt x="5637146" y="274101"/>
                  </a:cubicBezTo>
                  <a:cubicBezTo>
                    <a:pt x="5636447" y="275501"/>
                    <a:pt x="5635747" y="278300"/>
                    <a:pt x="5635047" y="280400"/>
                  </a:cubicBezTo>
                  <a:cubicBezTo>
                    <a:pt x="5634347" y="282499"/>
                    <a:pt x="5630148" y="283199"/>
                    <a:pt x="5628049" y="282499"/>
                  </a:cubicBezTo>
                  <a:cubicBezTo>
                    <a:pt x="5621051" y="279700"/>
                    <a:pt x="5616852" y="274801"/>
                    <a:pt x="5616152" y="267803"/>
                  </a:cubicBezTo>
                  <a:cubicBezTo>
                    <a:pt x="5616152" y="265704"/>
                    <a:pt x="5617552" y="262905"/>
                    <a:pt x="5618952" y="261505"/>
                  </a:cubicBezTo>
                  <a:cubicBezTo>
                    <a:pt x="5621051" y="260105"/>
                    <a:pt x="5624550" y="260105"/>
                    <a:pt x="5626649" y="260805"/>
                  </a:cubicBezTo>
                  <a:lnTo>
                    <a:pt x="5626649" y="260805"/>
                  </a:lnTo>
                  <a:close/>
                  <a:moveTo>
                    <a:pt x="6471303" y="1455357"/>
                  </a:moveTo>
                  <a:cubicBezTo>
                    <a:pt x="6470603" y="1456057"/>
                    <a:pt x="6469204" y="1456057"/>
                    <a:pt x="6468504" y="1456057"/>
                  </a:cubicBezTo>
                  <a:cubicBezTo>
                    <a:pt x="6467104" y="1455357"/>
                    <a:pt x="6466405" y="1453957"/>
                    <a:pt x="6465705" y="1452558"/>
                  </a:cubicBezTo>
                  <a:cubicBezTo>
                    <a:pt x="6465005" y="1451158"/>
                    <a:pt x="6465705" y="1449059"/>
                    <a:pt x="6466405" y="1447659"/>
                  </a:cubicBezTo>
                  <a:cubicBezTo>
                    <a:pt x="6468504" y="1443460"/>
                    <a:pt x="6472003" y="1439262"/>
                    <a:pt x="6473402" y="1434363"/>
                  </a:cubicBezTo>
                  <a:cubicBezTo>
                    <a:pt x="6475502" y="1428765"/>
                    <a:pt x="6480400" y="1427365"/>
                    <a:pt x="6485299" y="1425965"/>
                  </a:cubicBezTo>
                  <a:cubicBezTo>
                    <a:pt x="6488798" y="1424566"/>
                    <a:pt x="6490897" y="1421767"/>
                    <a:pt x="6495096" y="1421767"/>
                  </a:cubicBezTo>
                  <a:cubicBezTo>
                    <a:pt x="6495796" y="1421767"/>
                    <a:pt x="6496496" y="1422466"/>
                    <a:pt x="6497196" y="1423166"/>
                  </a:cubicBezTo>
                  <a:cubicBezTo>
                    <a:pt x="6497196" y="1424566"/>
                    <a:pt x="6497895" y="1426665"/>
                    <a:pt x="6497196" y="1427365"/>
                  </a:cubicBezTo>
                  <a:cubicBezTo>
                    <a:pt x="6486699" y="1436462"/>
                    <a:pt x="6479001" y="1445560"/>
                    <a:pt x="6471303" y="1455357"/>
                  </a:cubicBezTo>
                  <a:lnTo>
                    <a:pt x="6471303" y="1455357"/>
                  </a:lnTo>
                  <a:close/>
                  <a:moveTo>
                    <a:pt x="6579771" y="859831"/>
                  </a:moveTo>
                  <a:cubicBezTo>
                    <a:pt x="6581871" y="858431"/>
                    <a:pt x="6585370" y="859131"/>
                    <a:pt x="6586769" y="861230"/>
                  </a:cubicBezTo>
                  <a:cubicBezTo>
                    <a:pt x="6590969" y="865429"/>
                    <a:pt x="6592368" y="870327"/>
                    <a:pt x="6589568" y="874526"/>
                  </a:cubicBezTo>
                  <a:cubicBezTo>
                    <a:pt x="6586069" y="880125"/>
                    <a:pt x="6580472" y="884323"/>
                    <a:pt x="6578372" y="891321"/>
                  </a:cubicBezTo>
                  <a:cubicBezTo>
                    <a:pt x="6578372" y="892021"/>
                    <a:pt x="6576973" y="892721"/>
                    <a:pt x="6576973" y="893421"/>
                  </a:cubicBezTo>
                  <a:cubicBezTo>
                    <a:pt x="6576272" y="893421"/>
                    <a:pt x="6575573" y="892721"/>
                    <a:pt x="6575573" y="892721"/>
                  </a:cubicBezTo>
                  <a:cubicBezTo>
                    <a:pt x="6573474" y="887123"/>
                    <a:pt x="6572074" y="882224"/>
                    <a:pt x="6569975" y="876626"/>
                  </a:cubicBezTo>
                  <a:cubicBezTo>
                    <a:pt x="6568575" y="872427"/>
                    <a:pt x="6569975" y="868928"/>
                    <a:pt x="6573474" y="865429"/>
                  </a:cubicBezTo>
                  <a:cubicBezTo>
                    <a:pt x="6575573" y="862630"/>
                    <a:pt x="6577672" y="860530"/>
                    <a:pt x="6579771" y="859831"/>
                  </a:cubicBezTo>
                  <a:lnTo>
                    <a:pt x="6579771" y="859831"/>
                  </a:lnTo>
                  <a:close/>
                  <a:moveTo>
                    <a:pt x="6846394" y="2705892"/>
                  </a:moveTo>
                  <a:cubicBezTo>
                    <a:pt x="6845694" y="2705892"/>
                    <a:pt x="6844994" y="2705892"/>
                    <a:pt x="6843595" y="2705892"/>
                  </a:cubicBezTo>
                  <a:cubicBezTo>
                    <a:pt x="6842895" y="2707992"/>
                    <a:pt x="6841495" y="2710091"/>
                    <a:pt x="6841495" y="2712190"/>
                  </a:cubicBezTo>
                  <a:cubicBezTo>
                    <a:pt x="6842195" y="2719888"/>
                    <a:pt x="6847793" y="2725487"/>
                    <a:pt x="6852692" y="2731085"/>
                  </a:cubicBezTo>
                  <a:cubicBezTo>
                    <a:pt x="6854791" y="2733184"/>
                    <a:pt x="6861789" y="2733184"/>
                    <a:pt x="6865288" y="2731085"/>
                  </a:cubicBezTo>
                  <a:cubicBezTo>
                    <a:pt x="6868787" y="2728986"/>
                    <a:pt x="6869487" y="2723387"/>
                    <a:pt x="6866687" y="2720588"/>
                  </a:cubicBezTo>
                  <a:cubicBezTo>
                    <a:pt x="6861090" y="2714990"/>
                    <a:pt x="6853392" y="2710791"/>
                    <a:pt x="6846394" y="2705892"/>
                  </a:cubicBezTo>
                  <a:lnTo>
                    <a:pt x="6846394" y="2705892"/>
                  </a:lnTo>
                  <a:close/>
                  <a:moveTo>
                    <a:pt x="6029032" y="2796866"/>
                  </a:moveTo>
                  <a:cubicBezTo>
                    <a:pt x="6028332" y="2796866"/>
                    <a:pt x="6026932" y="2794066"/>
                    <a:pt x="6027633" y="2792667"/>
                  </a:cubicBezTo>
                  <a:cubicBezTo>
                    <a:pt x="6027633" y="2791268"/>
                    <a:pt x="6029032" y="2789168"/>
                    <a:pt x="6030431" y="2788468"/>
                  </a:cubicBezTo>
                  <a:cubicBezTo>
                    <a:pt x="6032531" y="2787769"/>
                    <a:pt x="6035330" y="2787069"/>
                    <a:pt x="6036030" y="2787069"/>
                  </a:cubicBezTo>
                  <a:cubicBezTo>
                    <a:pt x="6047926" y="2787069"/>
                    <a:pt x="6056324" y="2789168"/>
                    <a:pt x="6062623" y="2796166"/>
                  </a:cubicBezTo>
                  <a:cubicBezTo>
                    <a:pt x="6064022" y="2797565"/>
                    <a:pt x="6064721" y="2798965"/>
                    <a:pt x="6065421" y="2800365"/>
                  </a:cubicBezTo>
                  <a:cubicBezTo>
                    <a:pt x="6066821" y="2803164"/>
                    <a:pt x="6064721" y="2807363"/>
                    <a:pt x="6061222" y="2808062"/>
                  </a:cubicBezTo>
                  <a:cubicBezTo>
                    <a:pt x="6058423" y="2808062"/>
                    <a:pt x="6055625" y="2808762"/>
                    <a:pt x="6053525" y="2808062"/>
                  </a:cubicBezTo>
                  <a:cubicBezTo>
                    <a:pt x="6045128" y="2803864"/>
                    <a:pt x="6038130" y="2798965"/>
                    <a:pt x="6029032" y="2796866"/>
                  </a:cubicBezTo>
                  <a:lnTo>
                    <a:pt x="6029032" y="2796866"/>
                  </a:lnTo>
                  <a:close/>
                  <a:moveTo>
                    <a:pt x="6059124" y="2300011"/>
                  </a:moveTo>
                  <a:cubicBezTo>
                    <a:pt x="6063322" y="2297911"/>
                    <a:pt x="6067521" y="2298611"/>
                    <a:pt x="6071719" y="2299311"/>
                  </a:cubicBezTo>
                  <a:cubicBezTo>
                    <a:pt x="6071719" y="2299311"/>
                    <a:pt x="6071719" y="2299311"/>
                    <a:pt x="6071719" y="2298611"/>
                  </a:cubicBezTo>
                  <a:cubicBezTo>
                    <a:pt x="6069621" y="2297211"/>
                    <a:pt x="6068220" y="2295812"/>
                    <a:pt x="6066122" y="2295112"/>
                  </a:cubicBezTo>
                  <a:cubicBezTo>
                    <a:pt x="6057024" y="2292313"/>
                    <a:pt x="6054924" y="2286714"/>
                    <a:pt x="6055625" y="2279017"/>
                  </a:cubicBezTo>
                  <a:cubicBezTo>
                    <a:pt x="6055625" y="2279017"/>
                    <a:pt x="6055625" y="2279017"/>
                    <a:pt x="6055625" y="2279017"/>
                  </a:cubicBezTo>
                  <a:cubicBezTo>
                    <a:pt x="6056324" y="2279017"/>
                    <a:pt x="6056324" y="2278317"/>
                    <a:pt x="6057024" y="2278317"/>
                  </a:cubicBezTo>
                  <a:cubicBezTo>
                    <a:pt x="6056324" y="2276918"/>
                    <a:pt x="6055625" y="2276918"/>
                    <a:pt x="6055625" y="2279017"/>
                  </a:cubicBezTo>
                  <a:cubicBezTo>
                    <a:pt x="6055625" y="2279017"/>
                    <a:pt x="6055625" y="2279017"/>
                    <a:pt x="6055625" y="2279017"/>
                  </a:cubicBezTo>
                  <a:cubicBezTo>
                    <a:pt x="6048627" y="2277617"/>
                    <a:pt x="6045128" y="2272719"/>
                    <a:pt x="6042328" y="2267820"/>
                  </a:cubicBezTo>
                  <a:cubicBezTo>
                    <a:pt x="6038829" y="2260122"/>
                    <a:pt x="6037429" y="2252425"/>
                    <a:pt x="6034631" y="2244027"/>
                  </a:cubicBezTo>
                  <a:cubicBezTo>
                    <a:pt x="6034631" y="2242627"/>
                    <a:pt x="6035330" y="2240528"/>
                    <a:pt x="6036730" y="2239828"/>
                  </a:cubicBezTo>
                  <a:cubicBezTo>
                    <a:pt x="6039529" y="2237729"/>
                    <a:pt x="6040928" y="2234930"/>
                    <a:pt x="6041629" y="2231431"/>
                  </a:cubicBezTo>
                  <a:cubicBezTo>
                    <a:pt x="6042328" y="2222333"/>
                    <a:pt x="6043728" y="2213236"/>
                    <a:pt x="6044427" y="2204838"/>
                  </a:cubicBezTo>
                  <a:cubicBezTo>
                    <a:pt x="6045128" y="2201339"/>
                    <a:pt x="6045827" y="2198540"/>
                    <a:pt x="6046527" y="2195041"/>
                  </a:cubicBezTo>
                  <a:cubicBezTo>
                    <a:pt x="6049326" y="2189443"/>
                    <a:pt x="6054225" y="2183145"/>
                    <a:pt x="6063322" y="2186644"/>
                  </a:cubicBezTo>
                  <a:cubicBezTo>
                    <a:pt x="6069621" y="2188743"/>
                    <a:pt x="6075218" y="2189443"/>
                    <a:pt x="6082216" y="2188743"/>
                  </a:cubicBezTo>
                  <a:cubicBezTo>
                    <a:pt x="6085715" y="2188743"/>
                    <a:pt x="6088515" y="2190143"/>
                    <a:pt x="6087815" y="2192942"/>
                  </a:cubicBezTo>
                  <a:cubicBezTo>
                    <a:pt x="6086415" y="2199940"/>
                    <a:pt x="6087815" y="2205538"/>
                    <a:pt x="6091314" y="2211836"/>
                  </a:cubicBezTo>
                  <a:cubicBezTo>
                    <a:pt x="6097612" y="2222333"/>
                    <a:pt x="6094113" y="2232830"/>
                    <a:pt x="6087815" y="2241928"/>
                  </a:cubicBezTo>
                  <a:cubicBezTo>
                    <a:pt x="6086415" y="2244027"/>
                    <a:pt x="6083616" y="2245427"/>
                    <a:pt x="6082216" y="2247526"/>
                  </a:cubicBezTo>
                  <a:cubicBezTo>
                    <a:pt x="6078717" y="2251725"/>
                    <a:pt x="6078018" y="2256623"/>
                    <a:pt x="6078018" y="2261522"/>
                  </a:cubicBezTo>
                  <a:cubicBezTo>
                    <a:pt x="6078018" y="2263621"/>
                    <a:pt x="6080118" y="2265021"/>
                    <a:pt x="6082916" y="2265721"/>
                  </a:cubicBezTo>
                  <a:cubicBezTo>
                    <a:pt x="6091314" y="2267120"/>
                    <a:pt x="6091314" y="2267120"/>
                    <a:pt x="6086415" y="2274118"/>
                  </a:cubicBezTo>
                  <a:cubicBezTo>
                    <a:pt x="6084316" y="2276918"/>
                    <a:pt x="6084316" y="2279716"/>
                    <a:pt x="6086415" y="2280417"/>
                  </a:cubicBezTo>
                  <a:cubicBezTo>
                    <a:pt x="6087815" y="2281116"/>
                    <a:pt x="6089914" y="2281116"/>
                    <a:pt x="6091314" y="2281816"/>
                  </a:cubicBezTo>
                  <a:cubicBezTo>
                    <a:pt x="6092014" y="2281816"/>
                    <a:pt x="6093413" y="2281816"/>
                    <a:pt x="6094113" y="2281116"/>
                  </a:cubicBezTo>
                  <a:cubicBezTo>
                    <a:pt x="6095513" y="2280417"/>
                    <a:pt x="6097612" y="2279716"/>
                    <a:pt x="6099012" y="2279716"/>
                  </a:cubicBezTo>
                  <a:cubicBezTo>
                    <a:pt x="6102511" y="2278317"/>
                    <a:pt x="6106010" y="2279017"/>
                    <a:pt x="6109509" y="2281116"/>
                  </a:cubicBezTo>
                  <a:cubicBezTo>
                    <a:pt x="6112308" y="2282516"/>
                    <a:pt x="6115107" y="2286015"/>
                    <a:pt x="6118606" y="2286714"/>
                  </a:cubicBezTo>
                  <a:cubicBezTo>
                    <a:pt x="6126304" y="2288814"/>
                    <a:pt x="6131202" y="2292313"/>
                    <a:pt x="6131902" y="2300710"/>
                  </a:cubicBezTo>
                  <a:cubicBezTo>
                    <a:pt x="6131902" y="2304909"/>
                    <a:pt x="6136101" y="2307708"/>
                    <a:pt x="6139600" y="2310508"/>
                  </a:cubicBezTo>
                  <a:cubicBezTo>
                    <a:pt x="6141699" y="2311907"/>
                    <a:pt x="6143099" y="2314706"/>
                    <a:pt x="6142399" y="2316806"/>
                  </a:cubicBezTo>
                  <a:cubicBezTo>
                    <a:pt x="6141699" y="2322404"/>
                    <a:pt x="6138900" y="2327303"/>
                    <a:pt x="6140300" y="2333601"/>
                  </a:cubicBezTo>
                  <a:cubicBezTo>
                    <a:pt x="6140300" y="2334300"/>
                    <a:pt x="6137500" y="2335700"/>
                    <a:pt x="6136101" y="2335001"/>
                  </a:cubicBezTo>
                  <a:cubicBezTo>
                    <a:pt x="6133302" y="2335001"/>
                    <a:pt x="6131202" y="2333601"/>
                    <a:pt x="6128403" y="2332201"/>
                  </a:cubicBezTo>
                  <a:cubicBezTo>
                    <a:pt x="6120006" y="2328702"/>
                    <a:pt x="6119306" y="2326603"/>
                    <a:pt x="6127003" y="2321005"/>
                  </a:cubicBezTo>
                  <a:cubicBezTo>
                    <a:pt x="6129803" y="2318905"/>
                    <a:pt x="6130502" y="2316106"/>
                    <a:pt x="6127703" y="2315406"/>
                  </a:cubicBezTo>
                  <a:cubicBezTo>
                    <a:pt x="6120705" y="2313307"/>
                    <a:pt x="6118606" y="2309808"/>
                    <a:pt x="6117206" y="2303510"/>
                  </a:cubicBezTo>
                  <a:cubicBezTo>
                    <a:pt x="6116507" y="2301410"/>
                    <a:pt x="6113008" y="2300710"/>
                    <a:pt x="6110908" y="2299311"/>
                  </a:cubicBezTo>
                  <a:lnTo>
                    <a:pt x="6110908" y="2299311"/>
                  </a:lnTo>
                  <a:cubicBezTo>
                    <a:pt x="6110908" y="2299311"/>
                    <a:pt x="6111608" y="2299311"/>
                    <a:pt x="6111608" y="2298611"/>
                  </a:cubicBezTo>
                  <a:lnTo>
                    <a:pt x="6109509" y="2298611"/>
                  </a:lnTo>
                  <a:lnTo>
                    <a:pt x="6110908" y="2299311"/>
                  </a:lnTo>
                  <a:cubicBezTo>
                    <a:pt x="6105310" y="2304209"/>
                    <a:pt x="6099711" y="2301410"/>
                    <a:pt x="6094113" y="2299311"/>
                  </a:cubicBezTo>
                  <a:cubicBezTo>
                    <a:pt x="6092713" y="2297911"/>
                    <a:pt x="6091314" y="2295812"/>
                    <a:pt x="6089214" y="2295112"/>
                  </a:cubicBezTo>
                  <a:cubicBezTo>
                    <a:pt x="6087115" y="2293712"/>
                    <a:pt x="6085016" y="2293013"/>
                    <a:pt x="6082216" y="2294412"/>
                  </a:cubicBezTo>
                  <a:cubicBezTo>
                    <a:pt x="6078717" y="2295812"/>
                    <a:pt x="6075218" y="2297911"/>
                    <a:pt x="6071719" y="2299311"/>
                  </a:cubicBezTo>
                  <a:lnTo>
                    <a:pt x="6072419" y="2300011"/>
                  </a:lnTo>
                  <a:cubicBezTo>
                    <a:pt x="6072419" y="2300011"/>
                    <a:pt x="6072419" y="2300011"/>
                    <a:pt x="6072419" y="2300011"/>
                  </a:cubicBezTo>
                  <a:cubicBezTo>
                    <a:pt x="6075218" y="2302810"/>
                    <a:pt x="6078018" y="2305609"/>
                    <a:pt x="6080118" y="2309108"/>
                  </a:cubicBezTo>
                  <a:cubicBezTo>
                    <a:pt x="6083616" y="2314007"/>
                    <a:pt x="6083616" y="2319605"/>
                    <a:pt x="6080118" y="2325203"/>
                  </a:cubicBezTo>
                  <a:cubicBezTo>
                    <a:pt x="6078018" y="2328702"/>
                    <a:pt x="6071719" y="2329402"/>
                    <a:pt x="6068920" y="2325903"/>
                  </a:cubicBezTo>
                  <a:cubicBezTo>
                    <a:pt x="6063322" y="2319605"/>
                    <a:pt x="6059823" y="2311907"/>
                    <a:pt x="6057724" y="2304209"/>
                  </a:cubicBezTo>
                  <a:cubicBezTo>
                    <a:pt x="6056324" y="2302810"/>
                    <a:pt x="6057724" y="2300710"/>
                    <a:pt x="6059124" y="2300011"/>
                  </a:cubicBezTo>
                  <a:lnTo>
                    <a:pt x="6059124" y="2300011"/>
                  </a:lnTo>
                  <a:close/>
                  <a:moveTo>
                    <a:pt x="6120705" y="2353195"/>
                  </a:moveTo>
                  <a:lnTo>
                    <a:pt x="6120705" y="2353195"/>
                  </a:lnTo>
                  <a:lnTo>
                    <a:pt x="6120705" y="2353195"/>
                  </a:lnTo>
                  <a:lnTo>
                    <a:pt x="6120705" y="2353195"/>
                  </a:lnTo>
                  <a:lnTo>
                    <a:pt x="6120705" y="2353195"/>
                  </a:lnTo>
                  <a:close/>
                  <a:moveTo>
                    <a:pt x="1628715" y="2197840"/>
                  </a:moveTo>
                  <a:cubicBezTo>
                    <a:pt x="1625216" y="2198540"/>
                    <a:pt x="1620318" y="2199240"/>
                    <a:pt x="1614719" y="2199940"/>
                  </a:cubicBezTo>
                  <a:cubicBezTo>
                    <a:pt x="1612620" y="2200640"/>
                    <a:pt x="1611920" y="2202039"/>
                    <a:pt x="1612620" y="2203439"/>
                  </a:cubicBezTo>
                  <a:cubicBezTo>
                    <a:pt x="1620318" y="2213936"/>
                    <a:pt x="1630814" y="2218135"/>
                    <a:pt x="1644810" y="2214636"/>
                  </a:cubicBezTo>
                  <a:cubicBezTo>
                    <a:pt x="1647610" y="2213936"/>
                    <a:pt x="1649709" y="2213236"/>
                    <a:pt x="1652508" y="2211836"/>
                  </a:cubicBezTo>
                  <a:cubicBezTo>
                    <a:pt x="1654607" y="2211137"/>
                    <a:pt x="1655307" y="2207638"/>
                    <a:pt x="1654607" y="2205538"/>
                  </a:cubicBezTo>
                  <a:cubicBezTo>
                    <a:pt x="1648309" y="2198540"/>
                    <a:pt x="1639912" y="2197840"/>
                    <a:pt x="1628715" y="2197840"/>
                  </a:cubicBezTo>
                  <a:lnTo>
                    <a:pt x="1628715" y="2197840"/>
                  </a:lnTo>
                  <a:close/>
                  <a:moveTo>
                    <a:pt x="6120705" y="2353195"/>
                  </a:moveTo>
                  <a:lnTo>
                    <a:pt x="6120705" y="2353195"/>
                  </a:lnTo>
                  <a:lnTo>
                    <a:pt x="6120705" y="2353195"/>
                  </a:lnTo>
                  <a:lnTo>
                    <a:pt x="6120705" y="2353195"/>
                  </a:lnTo>
                  <a:lnTo>
                    <a:pt x="6120705" y="2353195"/>
                  </a:lnTo>
                  <a:close/>
                  <a:moveTo>
                    <a:pt x="5993343" y="2402881"/>
                  </a:moveTo>
                  <a:cubicBezTo>
                    <a:pt x="5994042" y="2401481"/>
                    <a:pt x="5994742" y="2400081"/>
                    <a:pt x="5996142" y="2398682"/>
                  </a:cubicBezTo>
                  <a:cubicBezTo>
                    <a:pt x="6009437" y="2387485"/>
                    <a:pt x="6019934" y="2374189"/>
                    <a:pt x="6030431" y="2360893"/>
                  </a:cubicBezTo>
                  <a:cubicBezTo>
                    <a:pt x="6033930" y="2356694"/>
                    <a:pt x="6037429" y="2355294"/>
                    <a:pt x="6042328" y="2362292"/>
                  </a:cubicBezTo>
                  <a:cubicBezTo>
                    <a:pt x="6045128" y="2366491"/>
                    <a:pt x="6045827" y="2365791"/>
                    <a:pt x="6042328" y="2367891"/>
                  </a:cubicBezTo>
                  <a:cubicBezTo>
                    <a:pt x="6033231" y="2372789"/>
                    <a:pt x="6025533" y="2379787"/>
                    <a:pt x="6019934" y="2388185"/>
                  </a:cubicBezTo>
                  <a:cubicBezTo>
                    <a:pt x="6015036" y="2395883"/>
                    <a:pt x="6006639" y="2401481"/>
                    <a:pt x="5998241" y="2405680"/>
                  </a:cubicBezTo>
                  <a:cubicBezTo>
                    <a:pt x="5997541" y="2406380"/>
                    <a:pt x="5996142" y="2405680"/>
                    <a:pt x="5995442" y="2405680"/>
                  </a:cubicBezTo>
                  <a:cubicBezTo>
                    <a:pt x="5994742" y="2404980"/>
                    <a:pt x="5994042" y="2404980"/>
                    <a:pt x="5993343" y="2404280"/>
                  </a:cubicBezTo>
                  <a:cubicBezTo>
                    <a:pt x="5993343" y="2404280"/>
                    <a:pt x="5993343" y="2402881"/>
                    <a:pt x="5993343" y="2402881"/>
                  </a:cubicBezTo>
                  <a:lnTo>
                    <a:pt x="5993343" y="2402881"/>
                  </a:lnTo>
                  <a:close/>
                  <a:moveTo>
                    <a:pt x="6108109" y="2775872"/>
                  </a:moveTo>
                  <a:cubicBezTo>
                    <a:pt x="6095513" y="2777971"/>
                    <a:pt x="6082916" y="2779371"/>
                    <a:pt x="6070320" y="2780771"/>
                  </a:cubicBezTo>
                  <a:cubicBezTo>
                    <a:pt x="6063322" y="2779371"/>
                    <a:pt x="6056324" y="2778671"/>
                    <a:pt x="6049326" y="2777272"/>
                  </a:cubicBezTo>
                  <a:cubicBezTo>
                    <a:pt x="6047926" y="2777272"/>
                    <a:pt x="6046527" y="2775172"/>
                    <a:pt x="6046527" y="2773773"/>
                  </a:cubicBezTo>
                  <a:cubicBezTo>
                    <a:pt x="6046527" y="2772373"/>
                    <a:pt x="6047227" y="2770274"/>
                    <a:pt x="6047926" y="2769574"/>
                  </a:cubicBezTo>
                  <a:cubicBezTo>
                    <a:pt x="6052825" y="2765375"/>
                    <a:pt x="6058423" y="2763276"/>
                    <a:pt x="6065421" y="2763975"/>
                  </a:cubicBezTo>
                  <a:cubicBezTo>
                    <a:pt x="6066122" y="2763975"/>
                    <a:pt x="6067521" y="2763975"/>
                    <a:pt x="6068220" y="2764675"/>
                  </a:cubicBezTo>
                  <a:cubicBezTo>
                    <a:pt x="6076619" y="2766075"/>
                    <a:pt x="6084316" y="2766775"/>
                    <a:pt x="6092014" y="2768174"/>
                  </a:cubicBezTo>
                  <a:cubicBezTo>
                    <a:pt x="6100411" y="2769574"/>
                    <a:pt x="6108109" y="2766075"/>
                    <a:pt x="6115807" y="2763975"/>
                  </a:cubicBezTo>
                  <a:cubicBezTo>
                    <a:pt x="6116507" y="2763975"/>
                    <a:pt x="6117206" y="2764675"/>
                    <a:pt x="6117906" y="2765375"/>
                  </a:cubicBezTo>
                  <a:cubicBezTo>
                    <a:pt x="6119306" y="2766075"/>
                    <a:pt x="6120006" y="2767474"/>
                    <a:pt x="6118606" y="2769574"/>
                  </a:cubicBezTo>
                  <a:cubicBezTo>
                    <a:pt x="6117906" y="2770973"/>
                    <a:pt x="6116507" y="2772373"/>
                    <a:pt x="6115107" y="2773073"/>
                  </a:cubicBezTo>
                  <a:cubicBezTo>
                    <a:pt x="6113008" y="2773773"/>
                    <a:pt x="6110908" y="2775872"/>
                    <a:pt x="6108109" y="2775872"/>
                  </a:cubicBezTo>
                  <a:lnTo>
                    <a:pt x="6108109" y="2775872"/>
                  </a:lnTo>
                  <a:close/>
                  <a:moveTo>
                    <a:pt x="5962551" y="2777971"/>
                  </a:moveTo>
                  <a:cubicBezTo>
                    <a:pt x="5960452" y="2777272"/>
                    <a:pt x="5959752" y="2773773"/>
                    <a:pt x="5961152" y="2771673"/>
                  </a:cubicBezTo>
                  <a:cubicBezTo>
                    <a:pt x="5963251" y="2768174"/>
                    <a:pt x="5966750" y="2766075"/>
                    <a:pt x="5970249" y="2767474"/>
                  </a:cubicBezTo>
                  <a:cubicBezTo>
                    <a:pt x="5980046" y="2770973"/>
                    <a:pt x="5989844" y="2764675"/>
                    <a:pt x="5999641" y="2769574"/>
                  </a:cubicBezTo>
                  <a:cubicBezTo>
                    <a:pt x="6000341" y="2768174"/>
                    <a:pt x="6001040" y="2766775"/>
                    <a:pt x="6002439" y="2766075"/>
                  </a:cubicBezTo>
                  <a:cubicBezTo>
                    <a:pt x="6003840" y="2764675"/>
                    <a:pt x="6004539" y="2763276"/>
                    <a:pt x="6005938" y="2763276"/>
                  </a:cubicBezTo>
                  <a:cubicBezTo>
                    <a:pt x="6016435" y="2761876"/>
                    <a:pt x="6025533" y="2765375"/>
                    <a:pt x="6032531" y="2773073"/>
                  </a:cubicBezTo>
                  <a:cubicBezTo>
                    <a:pt x="6033930" y="2774472"/>
                    <a:pt x="6033930" y="2776572"/>
                    <a:pt x="6031831" y="2777272"/>
                  </a:cubicBezTo>
                  <a:cubicBezTo>
                    <a:pt x="6017835" y="2780771"/>
                    <a:pt x="6003840" y="2782870"/>
                    <a:pt x="5989144" y="2784969"/>
                  </a:cubicBezTo>
                  <a:cubicBezTo>
                    <a:pt x="5986345" y="2784270"/>
                    <a:pt x="5982846" y="2783570"/>
                    <a:pt x="5979347" y="2782870"/>
                  </a:cubicBezTo>
                  <a:cubicBezTo>
                    <a:pt x="5973048" y="2780771"/>
                    <a:pt x="5967450" y="2779371"/>
                    <a:pt x="5962551" y="2777971"/>
                  </a:cubicBezTo>
                  <a:lnTo>
                    <a:pt x="5962551" y="2777971"/>
                  </a:lnTo>
                  <a:close/>
                  <a:moveTo>
                    <a:pt x="6152896" y="2319605"/>
                  </a:moveTo>
                  <a:cubicBezTo>
                    <a:pt x="6160594" y="2317506"/>
                    <a:pt x="6167592" y="2319605"/>
                    <a:pt x="6171791" y="2325903"/>
                  </a:cubicBezTo>
                  <a:cubicBezTo>
                    <a:pt x="6174590" y="2330102"/>
                    <a:pt x="6175290" y="2335001"/>
                    <a:pt x="6175989" y="2339899"/>
                  </a:cubicBezTo>
                  <a:cubicBezTo>
                    <a:pt x="6177388" y="2346897"/>
                    <a:pt x="6178089" y="2353195"/>
                    <a:pt x="6168292" y="2355294"/>
                  </a:cubicBezTo>
                  <a:cubicBezTo>
                    <a:pt x="6167592" y="2355294"/>
                    <a:pt x="6166892" y="2358094"/>
                    <a:pt x="6166892" y="2359493"/>
                  </a:cubicBezTo>
                  <a:cubicBezTo>
                    <a:pt x="6166892" y="2361593"/>
                    <a:pt x="6168292" y="2364392"/>
                    <a:pt x="6168991" y="2366491"/>
                  </a:cubicBezTo>
                  <a:cubicBezTo>
                    <a:pt x="6169691" y="2368591"/>
                    <a:pt x="6166892" y="2371390"/>
                    <a:pt x="6164793" y="2371390"/>
                  </a:cubicBezTo>
                  <a:cubicBezTo>
                    <a:pt x="6163393" y="2371390"/>
                    <a:pt x="6160594" y="2370690"/>
                    <a:pt x="6159894" y="2369990"/>
                  </a:cubicBezTo>
                  <a:cubicBezTo>
                    <a:pt x="6157095" y="2365791"/>
                    <a:pt x="6154296" y="2361593"/>
                    <a:pt x="6151496" y="2357394"/>
                  </a:cubicBezTo>
                  <a:cubicBezTo>
                    <a:pt x="6146598" y="2351096"/>
                    <a:pt x="6147997" y="2344797"/>
                    <a:pt x="6152196" y="2339199"/>
                  </a:cubicBezTo>
                  <a:cubicBezTo>
                    <a:pt x="6152196" y="2338500"/>
                    <a:pt x="6152896" y="2338500"/>
                    <a:pt x="6153596" y="2337799"/>
                  </a:cubicBezTo>
                  <a:cubicBezTo>
                    <a:pt x="6153596" y="2337799"/>
                    <a:pt x="6153596" y="2337799"/>
                    <a:pt x="6154296" y="2337799"/>
                  </a:cubicBezTo>
                  <a:cubicBezTo>
                    <a:pt x="6154296" y="2339199"/>
                    <a:pt x="6154296" y="2339899"/>
                    <a:pt x="6154296" y="2341298"/>
                  </a:cubicBezTo>
                  <a:cubicBezTo>
                    <a:pt x="6154995" y="2343398"/>
                    <a:pt x="6155695" y="2343398"/>
                    <a:pt x="6157095" y="2341998"/>
                  </a:cubicBezTo>
                  <a:cubicBezTo>
                    <a:pt x="6157795" y="2341298"/>
                    <a:pt x="6157095" y="2340599"/>
                    <a:pt x="6157095" y="2339899"/>
                  </a:cubicBezTo>
                  <a:cubicBezTo>
                    <a:pt x="6156395" y="2339199"/>
                    <a:pt x="6154995" y="2338500"/>
                    <a:pt x="6154296" y="2337799"/>
                  </a:cubicBezTo>
                  <a:cubicBezTo>
                    <a:pt x="6154296" y="2337799"/>
                    <a:pt x="6154296" y="2337100"/>
                    <a:pt x="6154296" y="2337100"/>
                  </a:cubicBezTo>
                  <a:cubicBezTo>
                    <a:pt x="6154296" y="2337100"/>
                    <a:pt x="6154296" y="2337799"/>
                    <a:pt x="6153596" y="2337799"/>
                  </a:cubicBezTo>
                  <a:cubicBezTo>
                    <a:pt x="6153596" y="2337799"/>
                    <a:pt x="6153596" y="2337799"/>
                    <a:pt x="6153596" y="2337799"/>
                  </a:cubicBezTo>
                  <a:cubicBezTo>
                    <a:pt x="6151496" y="2334300"/>
                    <a:pt x="6150097" y="2330102"/>
                    <a:pt x="6148697" y="2326603"/>
                  </a:cubicBezTo>
                  <a:cubicBezTo>
                    <a:pt x="6147298" y="2324504"/>
                    <a:pt x="6150097" y="2320305"/>
                    <a:pt x="6152896" y="2319605"/>
                  </a:cubicBezTo>
                  <a:lnTo>
                    <a:pt x="6152896" y="2319605"/>
                  </a:lnTo>
                  <a:close/>
                  <a:moveTo>
                    <a:pt x="1911433" y="310491"/>
                  </a:moveTo>
                  <a:cubicBezTo>
                    <a:pt x="1915631" y="309791"/>
                    <a:pt x="1919830" y="307692"/>
                    <a:pt x="1923329" y="304892"/>
                  </a:cubicBezTo>
                  <a:cubicBezTo>
                    <a:pt x="1924729" y="303493"/>
                    <a:pt x="1924729" y="299294"/>
                    <a:pt x="1923329" y="298594"/>
                  </a:cubicBezTo>
                  <a:cubicBezTo>
                    <a:pt x="1913532" y="290197"/>
                    <a:pt x="1880642" y="268503"/>
                    <a:pt x="1871544" y="289497"/>
                  </a:cubicBezTo>
                  <a:cubicBezTo>
                    <a:pt x="1870145" y="292296"/>
                    <a:pt x="1871544" y="296495"/>
                    <a:pt x="1874343" y="298594"/>
                  </a:cubicBezTo>
                  <a:cubicBezTo>
                    <a:pt x="1884840" y="305592"/>
                    <a:pt x="1896737" y="308391"/>
                    <a:pt x="1908634" y="311191"/>
                  </a:cubicBezTo>
                  <a:cubicBezTo>
                    <a:pt x="1909333" y="310491"/>
                    <a:pt x="1910033" y="310491"/>
                    <a:pt x="1911433" y="310491"/>
                  </a:cubicBezTo>
                  <a:lnTo>
                    <a:pt x="1911433" y="310491"/>
                  </a:lnTo>
                  <a:close/>
                  <a:moveTo>
                    <a:pt x="6134701" y="2812261"/>
                  </a:moveTo>
                  <a:cubicBezTo>
                    <a:pt x="6132602" y="2812961"/>
                    <a:pt x="6129803" y="2812261"/>
                    <a:pt x="6127003" y="2812261"/>
                  </a:cubicBezTo>
                  <a:cubicBezTo>
                    <a:pt x="6127003" y="2804563"/>
                    <a:pt x="6130502" y="2798266"/>
                    <a:pt x="6135401" y="2792667"/>
                  </a:cubicBezTo>
                  <a:cubicBezTo>
                    <a:pt x="6138200" y="2789868"/>
                    <a:pt x="6141699" y="2787069"/>
                    <a:pt x="6145898" y="2784969"/>
                  </a:cubicBezTo>
                  <a:cubicBezTo>
                    <a:pt x="6150097" y="2782870"/>
                    <a:pt x="6154995" y="2782870"/>
                    <a:pt x="6158494" y="2780771"/>
                  </a:cubicBezTo>
                  <a:cubicBezTo>
                    <a:pt x="6171091" y="2772373"/>
                    <a:pt x="6185787" y="2772373"/>
                    <a:pt x="6199782" y="2772373"/>
                  </a:cubicBezTo>
                  <a:cubicBezTo>
                    <a:pt x="6204681" y="2772373"/>
                    <a:pt x="6208879" y="2773773"/>
                    <a:pt x="6208879" y="2775872"/>
                  </a:cubicBezTo>
                  <a:cubicBezTo>
                    <a:pt x="6208180" y="2780071"/>
                    <a:pt x="6204681" y="2780771"/>
                    <a:pt x="6201881" y="2782870"/>
                  </a:cubicBezTo>
                  <a:cubicBezTo>
                    <a:pt x="6197683" y="2784969"/>
                    <a:pt x="6193484" y="2787069"/>
                    <a:pt x="6189285" y="2787769"/>
                  </a:cubicBezTo>
                  <a:cubicBezTo>
                    <a:pt x="6178089" y="2789168"/>
                    <a:pt x="6168292" y="2794066"/>
                    <a:pt x="6160594" y="2801064"/>
                  </a:cubicBezTo>
                  <a:cubicBezTo>
                    <a:pt x="6153596" y="2806663"/>
                    <a:pt x="6143799" y="2809462"/>
                    <a:pt x="6134701" y="2812261"/>
                  </a:cubicBezTo>
                  <a:lnTo>
                    <a:pt x="6134701" y="2812261"/>
                  </a:lnTo>
                  <a:close/>
                  <a:moveTo>
                    <a:pt x="5829590" y="2163551"/>
                  </a:moveTo>
                  <a:cubicBezTo>
                    <a:pt x="5828191" y="2171948"/>
                    <a:pt x="5824692" y="2178946"/>
                    <a:pt x="5819793" y="2185944"/>
                  </a:cubicBezTo>
                  <a:cubicBezTo>
                    <a:pt x="5814195" y="2193642"/>
                    <a:pt x="5800199" y="2197840"/>
                    <a:pt x="5791101" y="2195041"/>
                  </a:cubicBezTo>
                  <a:cubicBezTo>
                    <a:pt x="5782004" y="2192242"/>
                    <a:pt x="5775706" y="2181745"/>
                    <a:pt x="5777805" y="2173348"/>
                  </a:cubicBezTo>
                  <a:cubicBezTo>
                    <a:pt x="5778505" y="2171948"/>
                    <a:pt x="5779205" y="2170548"/>
                    <a:pt x="5779905" y="2169149"/>
                  </a:cubicBezTo>
                  <a:cubicBezTo>
                    <a:pt x="5788302" y="2159352"/>
                    <a:pt x="5798799" y="2154453"/>
                    <a:pt x="5812795" y="2154453"/>
                  </a:cubicBezTo>
                  <a:cubicBezTo>
                    <a:pt x="5813495" y="2154453"/>
                    <a:pt x="5814895" y="2154453"/>
                    <a:pt x="5816994" y="2154453"/>
                  </a:cubicBezTo>
                  <a:cubicBezTo>
                    <a:pt x="5819093" y="2155153"/>
                    <a:pt x="5822592" y="2155853"/>
                    <a:pt x="5825392" y="2157252"/>
                  </a:cubicBezTo>
                  <a:cubicBezTo>
                    <a:pt x="5827491" y="2158652"/>
                    <a:pt x="5829590" y="2161451"/>
                    <a:pt x="5829590" y="2163551"/>
                  </a:cubicBezTo>
                  <a:lnTo>
                    <a:pt x="5829590" y="2163551"/>
                  </a:lnTo>
                  <a:close/>
                  <a:moveTo>
                    <a:pt x="5645544" y="312590"/>
                  </a:moveTo>
                  <a:cubicBezTo>
                    <a:pt x="5644844" y="311890"/>
                    <a:pt x="5644144" y="311191"/>
                    <a:pt x="5644144" y="310491"/>
                  </a:cubicBezTo>
                  <a:cubicBezTo>
                    <a:pt x="5645544" y="305592"/>
                    <a:pt x="5646944" y="300694"/>
                    <a:pt x="5646244" y="301393"/>
                  </a:cubicBezTo>
                  <a:cubicBezTo>
                    <a:pt x="5648343" y="291596"/>
                    <a:pt x="5649043" y="286698"/>
                    <a:pt x="5649743" y="281799"/>
                  </a:cubicBezTo>
                  <a:cubicBezTo>
                    <a:pt x="5650443" y="278300"/>
                    <a:pt x="5656041" y="274801"/>
                    <a:pt x="5659540" y="274801"/>
                  </a:cubicBezTo>
                  <a:cubicBezTo>
                    <a:pt x="5663738" y="274801"/>
                    <a:pt x="5668637" y="274801"/>
                    <a:pt x="5672836" y="275501"/>
                  </a:cubicBezTo>
                  <a:cubicBezTo>
                    <a:pt x="5677035" y="276201"/>
                    <a:pt x="5681233" y="278300"/>
                    <a:pt x="5685432" y="279700"/>
                  </a:cubicBezTo>
                  <a:cubicBezTo>
                    <a:pt x="5694530" y="281799"/>
                    <a:pt x="5700828" y="288097"/>
                    <a:pt x="5705726" y="295095"/>
                  </a:cubicBezTo>
                  <a:cubicBezTo>
                    <a:pt x="5708526" y="298594"/>
                    <a:pt x="5706426" y="304193"/>
                    <a:pt x="5701528" y="304892"/>
                  </a:cubicBezTo>
                  <a:cubicBezTo>
                    <a:pt x="5691730" y="306292"/>
                    <a:pt x="5681933" y="307692"/>
                    <a:pt x="5672136" y="307692"/>
                  </a:cubicBezTo>
                  <a:cubicBezTo>
                    <a:pt x="5663039" y="307692"/>
                    <a:pt x="5654641" y="308391"/>
                    <a:pt x="5646944" y="313290"/>
                  </a:cubicBezTo>
                  <a:cubicBezTo>
                    <a:pt x="5647643" y="313290"/>
                    <a:pt x="5646244" y="312590"/>
                    <a:pt x="5645544" y="312590"/>
                  </a:cubicBezTo>
                  <a:lnTo>
                    <a:pt x="5645544" y="312590"/>
                  </a:lnTo>
                  <a:close/>
                  <a:moveTo>
                    <a:pt x="6784812" y="2678600"/>
                  </a:moveTo>
                  <a:cubicBezTo>
                    <a:pt x="6790410" y="2679300"/>
                    <a:pt x="6793909" y="2684898"/>
                    <a:pt x="6791810" y="2689797"/>
                  </a:cubicBezTo>
                  <a:cubicBezTo>
                    <a:pt x="6789710" y="2693996"/>
                    <a:pt x="6784112" y="2696795"/>
                    <a:pt x="6784112" y="2702393"/>
                  </a:cubicBezTo>
                  <a:cubicBezTo>
                    <a:pt x="6784112" y="2703793"/>
                    <a:pt x="6782712" y="2705892"/>
                    <a:pt x="6781313" y="2706592"/>
                  </a:cubicBezTo>
                  <a:cubicBezTo>
                    <a:pt x="6772215" y="2709391"/>
                    <a:pt x="6767317" y="2717089"/>
                    <a:pt x="6759619" y="2721288"/>
                  </a:cubicBezTo>
                  <a:cubicBezTo>
                    <a:pt x="6758219" y="2721988"/>
                    <a:pt x="6756120" y="2723387"/>
                    <a:pt x="6754720" y="2723387"/>
                  </a:cubicBezTo>
                  <a:cubicBezTo>
                    <a:pt x="6734427" y="2726886"/>
                    <a:pt x="6715532" y="2724787"/>
                    <a:pt x="6698736" y="2712190"/>
                  </a:cubicBezTo>
                  <a:cubicBezTo>
                    <a:pt x="6697337" y="2711491"/>
                    <a:pt x="6697337" y="2709391"/>
                    <a:pt x="6698037" y="2707992"/>
                  </a:cubicBezTo>
                  <a:cubicBezTo>
                    <a:pt x="6698736" y="2706592"/>
                    <a:pt x="6700137" y="2705892"/>
                    <a:pt x="6701536" y="2705192"/>
                  </a:cubicBezTo>
                  <a:cubicBezTo>
                    <a:pt x="6702936" y="2704493"/>
                    <a:pt x="6705035" y="2704493"/>
                    <a:pt x="6707134" y="2704493"/>
                  </a:cubicBezTo>
                  <a:cubicBezTo>
                    <a:pt x="6709233" y="2704493"/>
                    <a:pt x="6710633" y="2704493"/>
                    <a:pt x="6712732" y="2704493"/>
                  </a:cubicBezTo>
                  <a:cubicBezTo>
                    <a:pt x="6721830" y="2705192"/>
                    <a:pt x="6730227" y="2702393"/>
                    <a:pt x="6739325" y="2700994"/>
                  </a:cubicBezTo>
                  <a:lnTo>
                    <a:pt x="6738625" y="2700294"/>
                  </a:lnTo>
                  <a:lnTo>
                    <a:pt x="6739325" y="2699594"/>
                  </a:lnTo>
                  <a:lnTo>
                    <a:pt x="6739325" y="2700994"/>
                  </a:lnTo>
                  <a:cubicBezTo>
                    <a:pt x="6742824" y="2705192"/>
                    <a:pt x="6748423" y="2705892"/>
                    <a:pt x="6753321" y="2704493"/>
                  </a:cubicBezTo>
                  <a:cubicBezTo>
                    <a:pt x="6761718" y="2701693"/>
                    <a:pt x="6768716" y="2696795"/>
                    <a:pt x="6771515" y="2687697"/>
                  </a:cubicBezTo>
                  <a:cubicBezTo>
                    <a:pt x="6772915" y="2679300"/>
                    <a:pt x="6777114" y="2677901"/>
                    <a:pt x="6784812" y="2678600"/>
                  </a:cubicBezTo>
                  <a:lnTo>
                    <a:pt x="6784812" y="2678600"/>
                  </a:lnTo>
                  <a:close/>
                  <a:moveTo>
                    <a:pt x="5677035" y="177529"/>
                  </a:moveTo>
                  <a:cubicBezTo>
                    <a:pt x="5690331" y="182428"/>
                    <a:pt x="5704327" y="185227"/>
                    <a:pt x="5717623" y="186627"/>
                  </a:cubicBezTo>
                  <a:cubicBezTo>
                    <a:pt x="5722522" y="185927"/>
                    <a:pt x="5726021" y="185927"/>
                    <a:pt x="5729519" y="185227"/>
                  </a:cubicBezTo>
                  <a:cubicBezTo>
                    <a:pt x="5737217" y="183128"/>
                    <a:pt x="5742116" y="179629"/>
                    <a:pt x="5744215" y="172631"/>
                  </a:cubicBezTo>
                  <a:cubicBezTo>
                    <a:pt x="5744915" y="170532"/>
                    <a:pt x="5744915" y="167732"/>
                    <a:pt x="5744215" y="165633"/>
                  </a:cubicBezTo>
                  <a:cubicBezTo>
                    <a:pt x="5740016" y="158635"/>
                    <a:pt x="5733018" y="154436"/>
                    <a:pt x="5724621" y="154436"/>
                  </a:cubicBezTo>
                  <a:cubicBezTo>
                    <a:pt x="5718322" y="154436"/>
                    <a:pt x="5712724" y="157235"/>
                    <a:pt x="5706426" y="157935"/>
                  </a:cubicBezTo>
                  <a:cubicBezTo>
                    <a:pt x="5699428" y="158635"/>
                    <a:pt x="5692430" y="157235"/>
                    <a:pt x="5685432" y="157235"/>
                  </a:cubicBezTo>
                  <a:cubicBezTo>
                    <a:pt x="5683333" y="157235"/>
                    <a:pt x="5681933" y="157935"/>
                    <a:pt x="5680534" y="158635"/>
                  </a:cubicBezTo>
                  <a:cubicBezTo>
                    <a:pt x="5676335" y="160734"/>
                    <a:pt x="5672136" y="160734"/>
                    <a:pt x="5667237" y="160035"/>
                  </a:cubicBezTo>
                  <a:cubicBezTo>
                    <a:pt x="5665138" y="160035"/>
                    <a:pt x="5663738" y="163534"/>
                    <a:pt x="5664439" y="165633"/>
                  </a:cubicBezTo>
                  <a:cubicBezTo>
                    <a:pt x="5667237" y="169832"/>
                    <a:pt x="5670736" y="174730"/>
                    <a:pt x="5677035" y="177529"/>
                  </a:cubicBezTo>
                  <a:lnTo>
                    <a:pt x="5677035" y="177529"/>
                  </a:lnTo>
                  <a:close/>
                  <a:moveTo>
                    <a:pt x="5159885" y="2386086"/>
                  </a:moveTo>
                  <a:cubicBezTo>
                    <a:pt x="5173881" y="2399382"/>
                    <a:pt x="5185078" y="2414077"/>
                    <a:pt x="5192076" y="2430873"/>
                  </a:cubicBezTo>
                  <a:cubicBezTo>
                    <a:pt x="5199074" y="2448368"/>
                    <a:pt x="5185778" y="2465162"/>
                    <a:pt x="5166883" y="2466562"/>
                  </a:cubicBezTo>
                  <a:cubicBezTo>
                    <a:pt x="5160585" y="2467262"/>
                    <a:pt x="5154287" y="2464463"/>
                    <a:pt x="5151488" y="2458864"/>
                  </a:cubicBezTo>
                  <a:cubicBezTo>
                    <a:pt x="5145890" y="2447667"/>
                    <a:pt x="5143091" y="2435771"/>
                    <a:pt x="5143790" y="2421075"/>
                  </a:cubicBezTo>
                  <a:cubicBezTo>
                    <a:pt x="5145890" y="2413378"/>
                    <a:pt x="5144490" y="2402181"/>
                    <a:pt x="5150788" y="2392384"/>
                  </a:cubicBezTo>
                  <a:cubicBezTo>
                    <a:pt x="5151488" y="2390984"/>
                    <a:pt x="5149388" y="2388185"/>
                    <a:pt x="5149388" y="2385386"/>
                  </a:cubicBezTo>
                  <a:cubicBezTo>
                    <a:pt x="5149388" y="2383986"/>
                    <a:pt x="5150788" y="2382587"/>
                    <a:pt x="5152887" y="2383286"/>
                  </a:cubicBezTo>
                  <a:cubicBezTo>
                    <a:pt x="5155687" y="2383986"/>
                    <a:pt x="5158486" y="2384686"/>
                    <a:pt x="5159885" y="2386086"/>
                  </a:cubicBezTo>
                  <a:lnTo>
                    <a:pt x="5159885" y="2386086"/>
                  </a:lnTo>
                  <a:close/>
                  <a:moveTo>
                    <a:pt x="1711291" y="2207638"/>
                  </a:moveTo>
                  <a:cubicBezTo>
                    <a:pt x="1716889" y="2207638"/>
                    <a:pt x="1721788" y="2206238"/>
                    <a:pt x="1727386" y="2206938"/>
                  </a:cubicBezTo>
                  <a:cubicBezTo>
                    <a:pt x="1733685" y="2206938"/>
                    <a:pt x="1739983" y="2207638"/>
                    <a:pt x="1746281" y="2209037"/>
                  </a:cubicBezTo>
                  <a:cubicBezTo>
                    <a:pt x="1751879" y="2209737"/>
                    <a:pt x="1753979" y="2215335"/>
                    <a:pt x="1758877" y="2217435"/>
                  </a:cubicBezTo>
                  <a:cubicBezTo>
                    <a:pt x="1760277" y="2218135"/>
                    <a:pt x="1762376" y="2218135"/>
                    <a:pt x="1763776" y="2217435"/>
                  </a:cubicBezTo>
                  <a:cubicBezTo>
                    <a:pt x="1765175" y="2216735"/>
                    <a:pt x="1766575" y="2215335"/>
                    <a:pt x="1767975" y="2214636"/>
                  </a:cubicBezTo>
                  <a:cubicBezTo>
                    <a:pt x="1772173" y="2208337"/>
                    <a:pt x="1777772" y="2205538"/>
                    <a:pt x="1786169" y="2206938"/>
                  </a:cubicBezTo>
                  <a:cubicBezTo>
                    <a:pt x="1788968" y="2206938"/>
                    <a:pt x="1791768" y="2206938"/>
                    <a:pt x="1793867" y="2206238"/>
                  </a:cubicBezTo>
                  <a:cubicBezTo>
                    <a:pt x="1804364" y="2201339"/>
                    <a:pt x="1814861" y="2202039"/>
                    <a:pt x="1825358" y="2204139"/>
                  </a:cubicBezTo>
                  <a:cubicBezTo>
                    <a:pt x="1827457" y="2204139"/>
                    <a:pt x="1829556" y="2204139"/>
                    <a:pt x="1830956" y="2203439"/>
                  </a:cubicBezTo>
                  <a:cubicBezTo>
                    <a:pt x="1833055" y="2202039"/>
                    <a:pt x="1835155" y="2199940"/>
                    <a:pt x="1835855" y="2197840"/>
                  </a:cubicBezTo>
                  <a:cubicBezTo>
                    <a:pt x="1836554" y="2197141"/>
                    <a:pt x="1835155" y="2194342"/>
                    <a:pt x="1833755" y="2193642"/>
                  </a:cubicBezTo>
                  <a:cubicBezTo>
                    <a:pt x="1823958" y="2188043"/>
                    <a:pt x="1814861" y="2181745"/>
                    <a:pt x="1805064" y="2174747"/>
                  </a:cubicBezTo>
                  <a:cubicBezTo>
                    <a:pt x="1802264" y="2172648"/>
                    <a:pt x="1798765" y="2171948"/>
                    <a:pt x="1795267" y="2171248"/>
                  </a:cubicBezTo>
                  <a:cubicBezTo>
                    <a:pt x="1782670" y="2168449"/>
                    <a:pt x="1770774" y="2165650"/>
                    <a:pt x="1758177" y="2170548"/>
                  </a:cubicBezTo>
                  <a:cubicBezTo>
                    <a:pt x="1753979" y="2171948"/>
                    <a:pt x="1749080" y="2170548"/>
                    <a:pt x="1745581" y="2167749"/>
                  </a:cubicBezTo>
                  <a:cubicBezTo>
                    <a:pt x="1744181" y="2167050"/>
                    <a:pt x="1742782" y="2165650"/>
                    <a:pt x="1741382" y="2164950"/>
                  </a:cubicBezTo>
                  <a:cubicBezTo>
                    <a:pt x="1737883" y="2163551"/>
                    <a:pt x="1733685" y="2165650"/>
                    <a:pt x="1730186" y="2169849"/>
                  </a:cubicBezTo>
                  <a:cubicBezTo>
                    <a:pt x="1728786" y="2171948"/>
                    <a:pt x="1728786" y="2174747"/>
                    <a:pt x="1730885" y="2176147"/>
                  </a:cubicBezTo>
                  <a:cubicBezTo>
                    <a:pt x="1737184" y="2179646"/>
                    <a:pt x="1737184" y="2185944"/>
                    <a:pt x="1738583" y="2190843"/>
                  </a:cubicBezTo>
                  <a:cubicBezTo>
                    <a:pt x="1739283" y="2193642"/>
                    <a:pt x="1738583" y="2194342"/>
                    <a:pt x="1733685" y="2192942"/>
                  </a:cubicBezTo>
                  <a:cubicBezTo>
                    <a:pt x="1728786" y="2190843"/>
                    <a:pt x="1727386" y="2194342"/>
                    <a:pt x="1724587" y="2195041"/>
                  </a:cubicBezTo>
                  <a:cubicBezTo>
                    <a:pt x="1717589" y="2196441"/>
                    <a:pt x="1710591" y="2196441"/>
                    <a:pt x="1703593" y="2197840"/>
                  </a:cubicBezTo>
                  <a:cubicBezTo>
                    <a:pt x="1702893" y="2197840"/>
                    <a:pt x="1701494" y="2200640"/>
                    <a:pt x="1702194" y="2202039"/>
                  </a:cubicBezTo>
                  <a:cubicBezTo>
                    <a:pt x="1702893" y="2204838"/>
                    <a:pt x="1707092" y="2207638"/>
                    <a:pt x="1711291" y="2207638"/>
                  </a:cubicBezTo>
                  <a:lnTo>
                    <a:pt x="1711291" y="2207638"/>
                  </a:lnTo>
                  <a:close/>
                  <a:moveTo>
                    <a:pt x="6177388" y="2375589"/>
                  </a:moveTo>
                  <a:cubicBezTo>
                    <a:pt x="6178789" y="2374889"/>
                    <a:pt x="6179488" y="2375589"/>
                    <a:pt x="6180188" y="2377688"/>
                  </a:cubicBezTo>
                  <a:cubicBezTo>
                    <a:pt x="6181588" y="2383286"/>
                    <a:pt x="6186486" y="2387485"/>
                    <a:pt x="6191384" y="2391684"/>
                  </a:cubicBezTo>
                  <a:cubicBezTo>
                    <a:pt x="6195584" y="2395183"/>
                    <a:pt x="6196983" y="2399382"/>
                    <a:pt x="6197683" y="2404280"/>
                  </a:cubicBezTo>
                  <a:cubicBezTo>
                    <a:pt x="6199083" y="2411978"/>
                    <a:pt x="6201881" y="2420376"/>
                    <a:pt x="6204681" y="2428073"/>
                  </a:cubicBezTo>
                  <a:cubicBezTo>
                    <a:pt x="6207480" y="2435071"/>
                    <a:pt x="6205380" y="2440670"/>
                    <a:pt x="6199083" y="2445568"/>
                  </a:cubicBezTo>
                  <a:cubicBezTo>
                    <a:pt x="6195584" y="2448368"/>
                    <a:pt x="6195584" y="2449067"/>
                    <a:pt x="6191384" y="2444169"/>
                  </a:cubicBezTo>
                  <a:cubicBezTo>
                    <a:pt x="6189985" y="2442769"/>
                    <a:pt x="6189285" y="2441370"/>
                    <a:pt x="6187885" y="2441370"/>
                  </a:cubicBezTo>
                  <a:cubicBezTo>
                    <a:pt x="6186486" y="2441370"/>
                    <a:pt x="6184386" y="2442769"/>
                    <a:pt x="6183687" y="2443469"/>
                  </a:cubicBezTo>
                  <a:cubicBezTo>
                    <a:pt x="6181588" y="2448368"/>
                    <a:pt x="6185787" y="2452566"/>
                    <a:pt x="6187186" y="2457465"/>
                  </a:cubicBezTo>
                  <a:cubicBezTo>
                    <a:pt x="6187885" y="2460964"/>
                    <a:pt x="6187186" y="2464463"/>
                    <a:pt x="6184386" y="2466562"/>
                  </a:cubicBezTo>
                  <a:cubicBezTo>
                    <a:pt x="6182987" y="2467962"/>
                    <a:pt x="6180188" y="2470061"/>
                    <a:pt x="6177388" y="2470061"/>
                  </a:cubicBezTo>
                  <a:cubicBezTo>
                    <a:pt x="6173190" y="2470061"/>
                    <a:pt x="6168292" y="2468661"/>
                    <a:pt x="6164093" y="2467262"/>
                  </a:cubicBezTo>
                  <a:cubicBezTo>
                    <a:pt x="6152196" y="2463763"/>
                    <a:pt x="6145898" y="2456765"/>
                    <a:pt x="6145198" y="2445568"/>
                  </a:cubicBezTo>
                  <a:cubicBezTo>
                    <a:pt x="6145198" y="2442069"/>
                    <a:pt x="6145198" y="2439270"/>
                    <a:pt x="6145198" y="2435771"/>
                  </a:cubicBezTo>
                  <a:cubicBezTo>
                    <a:pt x="6145198" y="2433672"/>
                    <a:pt x="6138900" y="2429473"/>
                    <a:pt x="6136801" y="2430173"/>
                  </a:cubicBezTo>
                  <a:cubicBezTo>
                    <a:pt x="6129103" y="2432972"/>
                    <a:pt x="6120705" y="2432272"/>
                    <a:pt x="6113008" y="2432272"/>
                  </a:cubicBezTo>
                  <a:cubicBezTo>
                    <a:pt x="6110208" y="2434372"/>
                    <a:pt x="6108109" y="2437171"/>
                    <a:pt x="6105310" y="2438570"/>
                  </a:cubicBezTo>
                  <a:cubicBezTo>
                    <a:pt x="6103910" y="2439270"/>
                    <a:pt x="6101811" y="2439970"/>
                    <a:pt x="6100411" y="2439970"/>
                  </a:cubicBezTo>
                  <a:cubicBezTo>
                    <a:pt x="6099012" y="2439270"/>
                    <a:pt x="6099012" y="2437171"/>
                    <a:pt x="6098312" y="2435771"/>
                  </a:cubicBezTo>
                  <a:cubicBezTo>
                    <a:pt x="6098312" y="2435071"/>
                    <a:pt x="6098312" y="2434372"/>
                    <a:pt x="6098312" y="2434372"/>
                  </a:cubicBezTo>
                  <a:cubicBezTo>
                    <a:pt x="6098312" y="2427374"/>
                    <a:pt x="6101111" y="2421775"/>
                    <a:pt x="6107409" y="2419676"/>
                  </a:cubicBezTo>
                  <a:cubicBezTo>
                    <a:pt x="6113008" y="2417576"/>
                    <a:pt x="6118606" y="2414777"/>
                    <a:pt x="6122805" y="2409879"/>
                  </a:cubicBezTo>
                  <a:cubicBezTo>
                    <a:pt x="6131202" y="2402181"/>
                    <a:pt x="6134701" y="2404980"/>
                    <a:pt x="6140999" y="2410578"/>
                  </a:cubicBezTo>
                  <a:cubicBezTo>
                    <a:pt x="6143099" y="2411978"/>
                    <a:pt x="6144498" y="2414777"/>
                    <a:pt x="6147298" y="2411978"/>
                  </a:cubicBezTo>
                  <a:cubicBezTo>
                    <a:pt x="6149397" y="2410578"/>
                    <a:pt x="6151496" y="2409179"/>
                    <a:pt x="6153596" y="2407079"/>
                  </a:cubicBezTo>
                  <a:cubicBezTo>
                    <a:pt x="6155695" y="2405680"/>
                    <a:pt x="6157095" y="2403580"/>
                    <a:pt x="6159194" y="2401481"/>
                  </a:cubicBezTo>
                  <a:cubicBezTo>
                    <a:pt x="6163393" y="2397982"/>
                    <a:pt x="6168292" y="2395883"/>
                    <a:pt x="6171091" y="2391684"/>
                  </a:cubicBezTo>
                  <a:cubicBezTo>
                    <a:pt x="6173889" y="2387485"/>
                    <a:pt x="6174590" y="2382587"/>
                    <a:pt x="6175989" y="2377688"/>
                  </a:cubicBezTo>
                  <a:cubicBezTo>
                    <a:pt x="6176689" y="2376988"/>
                    <a:pt x="6176689" y="2375589"/>
                    <a:pt x="6177388" y="2375589"/>
                  </a:cubicBezTo>
                  <a:lnTo>
                    <a:pt x="6177388" y="2375589"/>
                  </a:lnTo>
                  <a:close/>
                  <a:moveTo>
                    <a:pt x="4812087" y="199923"/>
                  </a:moveTo>
                  <a:cubicBezTo>
                    <a:pt x="4809987" y="194325"/>
                    <a:pt x="4807888" y="188726"/>
                    <a:pt x="4804389" y="184527"/>
                  </a:cubicBezTo>
                  <a:cubicBezTo>
                    <a:pt x="4798791" y="176130"/>
                    <a:pt x="4802990" y="168432"/>
                    <a:pt x="4806488" y="161434"/>
                  </a:cubicBezTo>
                  <a:cubicBezTo>
                    <a:pt x="4807189" y="160035"/>
                    <a:pt x="4809288" y="159335"/>
                    <a:pt x="4811387" y="159335"/>
                  </a:cubicBezTo>
                  <a:cubicBezTo>
                    <a:pt x="4814886" y="160035"/>
                    <a:pt x="4819085" y="160035"/>
                    <a:pt x="4821884" y="162134"/>
                  </a:cubicBezTo>
                  <a:cubicBezTo>
                    <a:pt x="4828882" y="167732"/>
                    <a:pt x="4837979" y="169132"/>
                    <a:pt x="4846377" y="171931"/>
                  </a:cubicBezTo>
                  <a:cubicBezTo>
                    <a:pt x="4854775" y="174730"/>
                    <a:pt x="4861773" y="180329"/>
                    <a:pt x="4870870" y="181728"/>
                  </a:cubicBezTo>
                  <a:cubicBezTo>
                    <a:pt x="4877868" y="183128"/>
                    <a:pt x="4882066" y="187327"/>
                    <a:pt x="4884866" y="192925"/>
                  </a:cubicBezTo>
                  <a:cubicBezTo>
                    <a:pt x="4886965" y="196424"/>
                    <a:pt x="4889764" y="199923"/>
                    <a:pt x="4891164" y="204122"/>
                  </a:cubicBezTo>
                  <a:cubicBezTo>
                    <a:pt x="4891864" y="206221"/>
                    <a:pt x="4891864" y="209020"/>
                    <a:pt x="4890464" y="211120"/>
                  </a:cubicBezTo>
                  <a:cubicBezTo>
                    <a:pt x="4888365" y="214619"/>
                    <a:pt x="4886265" y="218817"/>
                    <a:pt x="4883466" y="221617"/>
                  </a:cubicBezTo>
                  <a:cubicBezTo>
                    <a:pt x="4879267" y="225815"/>
                    <a:pt x="4874369" y="229314"/>
                    <a:pt x="4868770" y="232813"/>
                  </a:cubicBezTo>
                  <a:cubicBezTo>
                    <a:pt x="4849876" y="244010"/>
                    <a:pt x="4849876" y="244010"/>
                    <a:pt x="4839379" y="256606"/>
                  </a:cubicBezTo>
                  <a:cubicBezTo>
                    <a:pt x="4838679" y="258006"/>
                    <a:pt x="4836580" y="258706"/>
                    <a:pt x="4835180" y="259406"/>
                  </a:cubicBezTo>
                  <a:cubicBezTo>
                    <a:pt x="4833781" y="259406"/>
                    <a:pt x="4831681" y="259406"/>
                    <a:pt x="4830282" y="258706"/>
                  </a:cubicBezTo>
                  <a:cubicBezTo>
                    <a:pt x="4824683" y="254507"/>
                    <a:pt x="4821884" y="248209"/>
                    <a:pt x="4819785" y="241911"/>
                  </a:cubicBezTo>
                  <a:cubicBezTo>
                    <a:pt x="4816985" y="233513"/>
                    <a:pt x="4814886" y="224416"/>
                    <a:pt x="4812787" y="215319"/>
                  </a:cubicBezTo>
                  <a:cubicBezTo>
                    <a:pt x="4812087" y="213219"/>
                    <a:pt x="4812787" y="210420"/>
                    <a:pt x="4813486" y="204822"/>
                  </a:cubicBezTo>
                  <a:cubicBezTo>
                    <a:pt x="4812787" y="204822"/>
                    <a:pt x="4812787" y="202022"/>
                    <a:pt x="4812087" y="199923"/>
                  </a:cubicBezTo>
                  <a:lnTo>
                    <a:pt x="4812087" y="199923"/>
                  </a:lnTo>
                  <a:close/>
                  <a:moveTo>
                    <a:pt x="1700794" y="2165650"/>
                  </a:moveTo>
                  <a:cubicBezTo>
                    <a:pt x="1704293" y="2164950"/>
                    <a:pt x="1704993" y="2160052"/>
                    <a:pt x="1702194" y="2157252"/>
                  </a:cubicBezTo>
                  <a:cubicBezTo>
                    <a:pt x="1700094" y="2155153"/>
                    <a:pt x="1697295" y="2152354"/>
                    <a:pt x="1694496" y="2150954"/>
                  </a:cubicBezTo>
                  <a:cubicBezTo>
                    <a:pt x="1676301" y="2143256"/>
                    <a:pt x="1658806" y="2134859"/>
                    <a:pt x="1639912" y="2128561"/>
                  </a:cubicBezTo>
                  <a:cubicBezTo>
                    <a:pt x="1634313" y="2126461"/>
                    <a:pt x="1628015" y="2124362"/>
                    <a:pt x="1623117" y="2121563"/>
                  </a:cubicBezTo>
                  <a:cubicBezTo>
                    <a:pt x="1616819" y="2118064"/>
                    <a:pt x="1610520" y="2115264"/>
                    <a:pt x="1603522" y="2113165"/>
                  </a:cubicBezTo>
                  <a:cubicBezTo>
                    <a:pt x="1600023" y="2112465"/>
                    <a:pt x="1596525" y="2111066"/>
                    <a:pt x="1594425" y="2108966"/>
                  </a:cubicBezTo>
                  <a:cubicBezTo>
                    <a:pt x="1586727" y="2101968"/>
                    <a:pt x="1576930" y="2099869"/>
                    <a:pt x="1567133" y="2099869"/>
                  </a:cubicBezTo>
                  <a:cubicBezTo>
                    <a:pt x="1559435" y="2099869"/>
                    <a:pt x="1553137" y="2098469"/>
                    <a:pt x="1546139" y="2095670"/>
                  </a:cubicBezTo>
                  <a:cubicBezTo>
                    <a:pt x="1541940" y="2094270"/>
                    <a:pt x="1537042" y="2092871"/>
                    <a:pt x="1532843" y="2093571"/>
                  </a:cubicBezTo>
                  <a:cubicBezTo>
                    <a:pt x="1520946" y="2096370"/>
                    <a:pt x="1507650" y="2097070"/>
                    <a:pt x="1495754" y="2101968"/>
                  </a:cubicBezTo>
                  <a:cubicBezTo>
                    <a:pt x="1483857" y="2106867"/>
                    <a:pt x="1478959" y="2115964"/>
                    <a:pt x="1471261" y="2124362"/>
                  </a:cubicBezTo>
                  <a:cubicBezTo>
                    <a:pt x="1471261" y="2124362"/>
                    <a:pt x="1472661" y="2125761"/>
                    <a:pt x="1473360" y="2125761"/>
                  </a:cubicBezTo>
                  <a:cubicBezTo>
                    <a:pt x="1476859" y="2125761"/>
                    <a:pt x="1481058" y="2126461"/>
                    <a:pt x="1483857" y="2125062"/>
                  </a:cubicBezTo>
                  <a:cubicBezTo>
                    <a:pt x="1496454" y="2118763"/>
                    <a:pt x="1511149" y="2117364"/>
                    <a:pt x="1523046" y="2109666"/>
                  </a:cubicBezTo>
                  <a:cubicBezTo>
                    <a:pt x="1525145" y="2108266"/>
                    <a:pt x="1530744" y="2109666"/>
                    <a:pt x="1532143" y="2111765"/>
                  </a:cubicBezTo>
                  <a:cubicBezTo>
                    <a:pt x="1534243" y="2115964"/>
                    <a:pt x="1537742" y="2118064"/>
                    <a:pt x="1541940" y="2119463"/>
                  </a:cubicBezTo>
                  <a:cubicBezTo>
                    <a:pt x="1548239" y="2120863"/>
                    <a:pt x="1554537" y="2121563"/>
                    <a:pt x="1560835" y="2122962"/>
                  </a:cubicBezTo>
                  <a:cubicBezTo>
                    <a:pt x="1565034" y="2123662"/>
                    <a:pt x="1569932" y="2124362"/>
                    <a:pt x="1573431" y="2126461"/>
                  </a:cubicBezTo>
                  <a:cubicBezTo>
                    <a:pt x="1581829" y="2130660"/>
                    <a:pt x="1590226" y="2132060"/>
                    <a:pt x="1599324" y="2133459"/>
                  </a:cubicBezTo>
                  <a:cubicBezTo>
                    <a:pt x="1604222" y="2134159"/>
                    <a:pt x="1607721" y="2136258"/>
                    <a:pt x="1609821" y="2140457"/>
                  </a:cubicBezTo>
                  <a:cubicBezTo>
                    <a:pt x="1614019" y="2148855"/>
                    <a:pt x="1621017" y="2153054"/>
                    <a:pt x="1630814" y="2153753"/>
                  </a:cubicBezTo>
                  <a:cubicBezTo>
                    <a:pt x="1631514" y="2153753"/>
                    <a:pt x="1632214" y="2154453"/>
                    <a:pt x="1632914" y="2154453"/>
                  </a:cubicBezTo>
                  <a:cubicBezTo>
                    <a:pt x="1635713" y="2155153"/>
                    <a:pt x="1636413" y="2157952"/>
                    <a:pt x="1634313" y="2160751"/>
                  </a:cubicBezTo>
                  <a:cubicBezTo>
                    <a:pt x="1633614" y="2162151"/>
                    <a:pt x="1632214" y="2163551"/>
                    <a:pt x="1631514" y="2164950"/>
                  </a:cubicBezTo>
                  <a:cubicBezTo>
                    <a:pt x="1629415" y="2168449"/>
                    <a:pt x="1630814" y="2171948"/>
                    <a:pt x="1635013" y="2171948"/>
                  </a:cubicBezTo>
                  <a:cubicBezTo>
                    <a:pt x="1641311" y="2171948"/>
                    <a:pt x="1647610" y="2171948"/>
                    <a:pt x="1658806" y="2171948"/>
                  </a:cubicBezTo>
                  <a:cubicBezTo>
                    <a:pt x="1672102" y="2175447"/>
                    <a:pt x="1686098" y="2169149"/>
                    <a:pt x="1700794" y="2165650"/>
                  </a:cubicBezTo>
                  <a:lnTo>
                    <a:pt x="1700794" y="2165650"/>
                  </a:lnTo>
                  <a:close/>
                  <a:moveTo>
                    <a:pt x="6530785" y="3603730"/>
                  </a:moveTo>
                  <a:cubicBezTo>
                    <a:pt x="6521689" y="3605130"/>
                    <a:pt x="6512591" y="3606530"/>
                    <a:pt x="6504194" y="3608629"/>
                  </a:cubicBezTo>
                  <a:cubicBezTo>
                    <a:pt x="6495796" y="3610728"/>
                    <a:pt x="6490198" y="3608629"/>
                    <a:pt x="6483899" y="3604430"/>
                  </a:cubicBezTo>
                  <a:cubicBezTo>
                    <a:pt x="6479701" y="3601631"/>
                    <a:pt x="6475502" y="3598132"/>
                    <a:pt x="6471303" y="3595333"/>
                  </a:cubicBezTo>
                  <a:cubicBezTo>
                    <a:pt x="6469204" y="3593933"/>
                    <a:pt x="6466405" y="3593933"/>
                    <a:pt x="6463605" y="3593933"/>
                  </a:cubicBezTo>
                  <a:cubicBezTo>
                    <a:pt x="6460806" y="3593933"/>
                    <a:pt x="6458007" y="3598132"/>
                    <a:pt x="6457307" y="3600931"/>
                  </a:cubicBezTo>
                  <a:cubicBezTo>
                    <a:pt x="6457307" y="3602331"/>
                    <a:pt x="6456607" y="3604430"/>
                    <a:pt x="6456607" y="3605830"/>
                  </a:cubicBezTo>
                  <a:cubicBezTo>
                    <a:pt x="6455908" y="3620526"/>
                    <a:pt x="6458707" y="3635221"/>
                    <a:pt x="6453108" y="3649917"/>
                  </a:cubicBezTo>
                  <a:cubicBezTo>
                    <a:pt x="6453108" y="3650617"/>
                    <a:pt x="6453108" y="3651316"/>
                    <a:pt x="6453108" y="3656215"/>
                  </a:cubicBezTo>
                  <a:cubicBezTo>
                    <a:pt x="6453808" y="3660414"/>
                    <a:pt x="6455908" y="3668112"/>
                    <a:pt x="6457307" y="3676509"/>
                  </a:cubicBezTo>
                  <a:cubicBezTo>
                    <a:pt x="6458707" y="3685607"/>
                    <a:pt x="6465705" y="3688406"/>
                    <a:pt x="6474102" y="3690505"/>
                  </a:cubicBezTo>
                  <a:cubicBezTo>
                    <a:pt x="6475502" y="3690505"/>
                    <a:pt x="6478301" y="3691205"/>
                    <a:pt x="6479001" y="3689805"/>
                  </a:cubicBezTo>
                  <a:cubicBezTo>
                    <a:pt x="6482500" y="3687706"/>
                    <a:pt x="6486699" y="3684907"/>
                    <a:pt x="6489498" y="3682108"/>
                  </a:cubicBezTo>
                  <a:cubicBezTo>
                    <a:pt x="6493697" y="3677909"/>
                    <a:pt x="6497895" y="3676509"/>
                    <a:pt x="6504194" y="3677209"/>
                  </a:cubicBezTo>
                  <a:cubicBezTo>
                    <a:pt x="6507693" y="3677909"/>
                    <a:pt x="6511192" y="3675809"/>
                    <a:pt x="6512591" y="3672310"/>
                  </a:cubicBezTo>
                  <a:cubicBezTo>
                    <a:pt x="6516090" y="3662513"/>
                    <a:pt x="6518889" y="3652017"/>
                    <a:pt x="6527987" y="3644319"/>
                  </a:cubicBezTo>
                  <a:cubicBezTo>
                    <a:pt x="6529386" y="3643619"/>
                    <a:pt x="6529386" y="3641520"/>
                    <a:pt x="6530086" y="3640120"/>
                  </a:cubicBezTo>
                  <a:cubicBezTo>
                    <a:pt x="6532885" y="3632422"/>
                    <a:pt x="6534985" y="3624724"/>
                    <a:pt x="6537084" y="3616327"/>
                  </a:cubicBezTo>
                  <a:cubicBezTo>
                    <a:pt x="6537783" y="3614927"/>
                    <a:pt x="6537783" y="3612828"/>
                    <a:pt x="6537783" y="3611428"/>
                  </a:cubicBezTo>
                  <a:cubicBezTo>
                    <a:pt x="6539183" y="3607229"/>
                    <a:pt x="6535684" y="3603031"/>
                    <a:pt x="6530785" y="3603730"/>
                  </a:cubicBezTo>
                  <a:lnTo>
                    <a:pt x="6530785" y="3603730"/>
                  </a:lnTo>
                  <a:close/>
                  <a:moveTo>
                    <a:pt x="5882775" y="2768874"/>
                  </a:moveTo>
                  <a:cubicBezTo>
                    <a:pt x="5876476" y="2768874"/>
                    <a:pt x="5870179" y="2768174"/>
                    <a:pt x="5863880" y="2768174"/>
                  </a:cubicBezTo>
                  <a:cubicBezTo>
                    <a:pt x="5851983" y="2767474"/>
                    <a:pt x="5840787" y="2766775"/>
                    <a:pt x="5829590" y="2761176"/>
                  </a:cubicBezTo>
                  <a:cubicBezTo>
                    <a:pt x="5819093" y="2756278"/>
                    <a:pt x="5807197" y="2754878"/>
                    <a:pt x="5795300" y="2756278"/>
                  </a:cubicBezTo>
                  <a:cubicBezTo>
                    <a:pt x="5789702" y="2756977"/>
                    <a:pt x="5784803" y="2756977"/>
                    <a:pt x="5779905" y="2754178"/>
                  </a:cubicBezTo>
                  <a:cubicBezTo>
                    <a:pt x="5773607" y="2750679"/>
                    <a:pt x="5766609" y="2749979"/>
                    <a:pt x="5758911" y="2749280"/>
                  </a:cubicBezTo>
                  <a:cubicBezTo>
                    <a:pt x="5755412" y="2749280"/>
                    <a:pt x="5751213" y="2747880"/>
                    <a:pt x="5749813" y="2745081"/>
                  </a:cubicBezTo>
                  <a:cubicBezTo>
                    <a:pt x="5746314" y="2739482"/>
                    <a:pt x="5740016" y="2738783"/>
                    <a:pt x="5733718" y="2736683"/>
                  </a:cubicBezTo>
                  <a:cubicBezTo>
                    <a:pt x="5730919" y="2735984"/>
                    <a:pt x="5730219" y="2733184"/>
                    <a:pt x="5731619" y="2730385"/>
                  </a:cubicBezTo>
                  <a:cubicBezTo>
                    <a:pt x="5735118" y="2724787"/>
                    <a:pt x="5739316" y="2719888"/>
                    <a:pt x="5740016" y="2712890"/>
                  </a:cubicBezTo>
                  <a:cubicBezTo>
                    <a:pt x="5740016" y="2712890"/>
                    <a:pt x="5739316" y="2712890"/>
                    <a:pt x="5739316" y="2712890"/>
                  </a:cubicBezTo>
                  <a:cubicBezTo>
                    <a:pt x="5739316" y="2712890"/>
                    <a:pt x="5739316" y="2712190"/>
                    <a:pt x="5739316" y="2712190"/>
                  </a:cubicBezTo>
                  <a:cubicBezTo>
                    <a:pt x="5730219" y="2710091"/>
                    <a:pt x="5720422" y="2712190"/>
                    <a:pt x="5710625" y="2712190"/>
                  </a:cubicBezTo>
                  <a:cubicBezTo>
                    <a:pt x="5707126" y="2712190"/>
                    <a:pt x="5703627" y="2712190"/>
                    <a:pt x="5700828" y="2709391"/>
                  </a:cubicBezTo>
                  <a:cubicBezTo>
                    <a:pt x="5695229" y="2703093"/>
                    <a:pt x="5687532" y="2698194"/>
                    <a:pt x="5680534" y="2693296"/>
                  </a:cubicBezTo>
                  <a:cubicBezTo>
                    <a:pt x="5671437" y="2686998"/>
                    <a:pt x="5662339" y="2680000"/>
                    <a:pt x="5654641" y="2671602"/>
                  </a:cubicBezTo>
                  <a:cubicBezTo>
                    <a:pt x="5647643" y="2663205"/>
                    <a:pt x="5637846" y="2657606"/>
                    <a:pt x="5630148" y="2649209"/>
                  </a:cubicBezTo>
                  <a:cubicBezTo>
                    <a:pt x="5612653" y="2628915"/>
                    <a:pt x="5616152" y="2607221"/>
                    <a:pt x="5592359" y="2587627"/>
                  </a:cubicBezTo>
                  <a:cubicBezTo>
                    <a:pt x="5589560" y="2585527"/>
                    <a:pt x="5587461" y="2582728"/>
                    <a:pt x="5586061" y="2579929"/>
                  </a:cubicBezTo>
                  <a:cubicBezTo>
                    <a:pt x="5583262" y="2575030"/>
                    <a:pt x="5581862" y="2569432"/>
                    <a:pt x="5579063" y="2563834"/>
                  </a:cubicBezTo>
                  <a:cubicBezTo>
                    <a:pt x="5577664" y="2561035"/>
                    <a:pt x="5575564" y="2557536"/>
                    <a:pt x="5573465" y="2556136"/>
                  </a:cubicBezTo>
                  <a:cubicBezTo>
                    <a:pt x="5565067" y="2549838"/>
                    <a:pt x="5558069" y="2542840"/>
                    <a:pt x="5552471" y="2533742"/>
                  </a:cubicBezTo>
                  <a:cubicBezTo>
                    <a:pt x="5549672" y="2529544"/>
                    <a:pt x="5545473" y="2526045"/>
                    <a:pt x="5542674" y="2522546"/>
                  </a:cubicBezTo>
                  <a:cubicBezTo>
                    <a:pt x="5539175" y="2517647"/>
                    <a:pt x="5534276" y="2514148"/>
                    <a:pt x="5528678" y="2511349"/>
                  </a:cubicBezTo>
                  <a:cubicBezTo>
                    <a:pt x="5518881" y="2506451"/>
                    <a:pt x="5511183" y="2500152"/>
                    <a:pt x="5504185" y="2492455"/>
                  </a:cubicBezTo>
                  <a:cubicBezTo>
                    <a:pt x="5501386" y="2489655"/>
                    <a:pt x="5499987" y="2485457"/>
                    <a:pt x="5497887" y="2481958"/>
                  </a:cubicBezTo>
                  <a:cubicBezTo>
                    <a:pt x="5496488" y="2478459"/>
                    <a:pt x="5497887" y="2473560"/>
                    <a:pt x="5500686" y="2472860"/>
                  </a:cubicBezTo>
                  <a:cubicBezTo>
                    <a:pt x="5503485" y="2472160"/>
                    <a:pt x="5506284" y="2470761"/>
                    <a:pt x="5508384" y="2472160"/>
                  </a:cubicBezTo>
                  <a:cubicBezTo>
                    <a:pt x="5519581" y="2476359"/>
                    <a:pt x="5530777" y="2477759"/>
                    <a:pt x="5542674" y="2479158"/>
                  </a:cubicBezTo>
                  <a:cubicBezTo>
                    <a:pt x="5548272" y="2479858"/>
                    <a:pt x="5553171" y="2481958"/>
                    <a:pt x="5556670" y="2486156"/>
                  </a:cubicBezTo>
                  <a:cubicBezTo>
                    <a:pt x="5566467" y="2499453"/>
                    <a:pt x="5579063" y="2509249"/>
                    <a:pt x="5594459" y="2516947"/>
                  </a:cubicBezTo>
                  <a:cubicBezTo>
                    <a:pt x="5600057" y="2519746"/>
                    <a:pt x="5604956" y="2523245"/>
                    <a:pt x="5607755" y="2528844"/>
                  </a:cubicBezTo>
                  <a:cubicBezTo>
                    <a:pt x="5609854" y="2532343"/>
                    <a:pt x="5613353" y="2535142"/>
                    <a:pt x="5618252" y="2536542"/>
                  </a:cubicBezTo>
                  <a:cubicBezTo>
                    <a:pt x="5625250" y="2538641"/>
                    <a:pt x="5631548" y="2542140"/>
                    <a:pt x="5636447" y="2546339"/>
                  </a:cubicBezTo>
                  <a:cubicBezTo>
                    <a:pt x="5640645" y="2549838"/>
                    <a:pt x="5648343" y="2551237"/>
                    <a:pt x="5650443" y="2556836"/>
                  </a:cubicBezTo>
                  <a:cubicBezTo>
                    <a:pt x="5651142" y="2558935"/>
                    <a:pt x="5654641" y="2559635"/>
                    <a:pt x="5656741" y="2561035"/>
                  </a:cubicBezTo>
                  <a:cubicBezTo>
                    <a:pt x="5661639" y="2563134"/>
                    <a:pt x="5666538" y="2565233"/>
                    <a:pt x="5671437" y="2567333"/>
                  </a:cubicBezTo>
                  <a:cubicBezTo>
                    <a:pt x="5673536" y="2568732"/>
                    <a:pt x="5677035" y="2570132"/>
                    <a:pt x="5677035" y="2572231"/>
                  </a:cubicBezTo>
                  <a:cubicBezTo>
                    <a:pt x="5679134" y="2579929"/>
                    <a:pt x="5687532" y="2583428"/>
                    <a:pt x="5691730" y="2589026"/>
                  </a:cubicBezTo>
                  <a:cubicBezTo>
                    <a:pt x="5693130" y="2591126"/>
                    <a:pt x="5693130" y="2593925"/>
                    <a:pt x="5691031" y="2596024"/>
                  </a:cubicBezTo>
                  <a:cubicBezTo>
                    <a:pt x="5687532" y="2600223"/>
                    <a:pt x="5693130" y="2605122"/>
                    <a:pt x="5689631" y="2609321"/>
                  </a:cubicBezTo>
                  <a:cubicBezTo>
                    <a:pt x="5689631" y="2610020"/>
                    <a:pt x="5691031" y="2612120"/>
                    <a:pt x="5692430" y="2612820"/>
                  </a:cubicBezTo>
                  <a:cubicBezTo>
                    <a:pt x="5695929" y="2614219"/>
                    <a:pt x="5699428" y="2614219"/>
                    <a:pt x="5702927" y="2615619"/>
                  </a:cubicBezTo>
                  <a:cubicBezTo>
                    <a:pt x="5706426" y="2616319"/>
                    <a:pt x="5709225" y="2619117"/>
                    <a:pt x="5710625" y="2621917"/>
                  </a:cubicBezTo>
                  <a:cubicBezTo>
                    <a:pt x="5712724" y="2626816"/>
                    <a:pt x="5714124" y="2631014"/>
                    <a:pt x="5716923" y="2635213"/>
                  </a:cubicBezTo>
                  <a:cubicBezTo>
                    <a:pt x="5718322" y="2638712"/>
                    <a:pt x="5723221" y="2638712"/>
                    <a:pt x="5726021" y="2635913"/>
                  </a:cubicBezTo>
                  <a:cubicBezTo>
                    <a:pt x="5727420" y="2634513"/>
                    <a:pt x="5728120" y="2633113"/>
                    <a:pt x="5728819" y="2631714"/>
                  </a:cubicBezTo>
                  <a:cubicBezTo>
                    <a:pt x="5730919" y="2628915"/>
                    <a:pt x="5734418" y="2627515"/>
                    <a:pt x="5737917" y="2626816"/>
                  </a:cubicBezTo>
                  <a:cubicBezTo>
                    <a:pt x="5739316" y="2626816"/>
                    <a:pt x="5742116" y="2626816"/>
                    <a:pt x="5742815" y="2628215"/>
                  </a:cubicBezTo>
                  <a:cubicBezTo>
                    <a:pt x="5748414" y="2635213"/>
                    <a:pt x="5753312" y="2642911"/>
                    <a:pt x="5758911" y="2650608"/>
                  </a:cubicBezTo>
                  <a:cubicBezTo>
                    <a:pt x="5760310" y="2652008"/>
                    <a:pt x="5757511" y="2656207"/>
                    <a:pt x="5756112" y="2656907"/>
                  </a:cubicBezTo>
                  <a:cubicBezTo>
                    <a:pt x="5755412" y="2656907"/>
                    <a:pt x="5754012" y="2657606"/>
                    <a:pt x="5753312" y="2656907"/>
                  </a:cubicBezTo>
                  <a:cubicBezTo>
                    <a:pt x="5750513" y="2656207"/>
                    <a:pt x="5748414" y="2656207"/>
                    <a:pt x="5745615" y="2655507"/>
                  </a:cubicBezTo>
                  <a:cubicBezTo>
                    <a:pt x="5745615" y="2655507"/>
                    <a:pt x="5745615" y="2654807"/>
                    <a:pt x="5745615" y="2654807"/>
                  </a:cubicBezTo>
                  <a:cubicBezTo>
                    <a:pt x="5743515" y="2652708"/>
                    <a:pt x="5741416" y="2651308"/>
                    <a:pt x="5739316" y="2649209"/>
                  </a:cubicBezTo>
                  <a:cubicBezTo>
                    <a:pt x="5738617" y="2648509"/>
                    <a:pt x="5738617" y="2648509"/>
                    <a:pt x="5737917" y="2647809"/>
                  </a:cubicBezTo>
                  <a:cubicBezTo>
                    <a:pt x="5737917" y="2647109"/>
                    <a:pt x="5737217" y="2645710"/>
                    <a:pt x="5737217" y="2645010"/>
                  </a:cubicBezTo>
                  <a:cubicBezTo>
                    <a:pt x="5736517" y="2645010"/>
                    <a:pt x="5736517" y="2645010"/>
                    <a:pt x="5735817" y="2645710"/>
                  </a:cubicBezTo>
                  <a:cubicBezTo>
                    <a:pt x="5736517" y="2646410"/>
                    <a:pt x="5737217" y="2647109"/>
                    <a:pt x="5737917" y="2647809"/>
                  </a:cubicBezTo>
                  <a:cubicBezTo>
                    <a:pt x="5737917" y="2648509"/>
                    <a:pt x="5737917" y="2649209"/>
                    <a:pt x="5738617" y="2649209"/>
                  </a:cubicBezTo>
                  <a:cubicBezTo>
                    <a:pt x="5740716" y="2651308"/>
                    <a:pt x="5742815" y="2652708"/>
                    <a:pt x="5744915" y="2654807"/>
                  </a:cubicBezTo>
                  <a:cubicBezTo>
                    <a:pt x="5744915" y="2654807"/>
                    <a:pt x="5745615" y="2654807"/>
                    <a:pt x="5745615" y="2654807"/>
                  </a:cubicBezTo>
                  <a:cubicBezTo>
                    <a:pt x="5744915" y="2665304"/>
                    <a:pt x="5740016" y="2674402"/>
                    <a:pt x="5740716" y="2684898"/>
                  </a:cubicBezTo>
                  <a:cubicBezTo>
                    <a:pt x="5741416" y="2693996"/>
                    <a:pt x="5740016" y="2703793"/>
                    <a:pt x="5739316" y="2712890"/>
                  </a:cubicBezTo>
                  <a:cubicBezTo>
                    <a:pt x="5739316" y="2712890"/>
                    <a:pt x="5740016" y="2712890"/>
                    <a:pt x="5740016" y="2712890"/>
                  </a:cubicBezTo>
                  <a:cubicBezTo>
                    <a:pt x="5740016" y="2712890"/>
                    <a:pt x="5740016" y="2713590"/>
                    <a:pt x="5740016" y="2713590"/>
                  </a:cubicBezTo>
                  <a:cubicBezTo>
                    <a:pt x="5749813" y="2713590"/>
                    <a:pt x="5758911" y="2716389"/>
                    <a:pt x="5768708" y="2716389"/>
                  </a:cubicBezTo>
                  <a:cubicBezTo>
                    <a:pt x="5778505" y="2716389"/>
                    <a:pt x="5789702" y="2718489"/>
                    <a:pt x="5796000" y="2725487"/>
                  </a:cubicBezTo>
                  <a:cubicBezTo>
                    <a:pt x="5802298" y="2731785"/>
                    <a:pt x="5809296" y="2733184"/>
                    <a:pt x="5817694" y="2733884"/>
                  </a:cubicBezTo>
                  <a:cubicBezTo>
                    <a:pt x="5821893" y="2733884"/>
                    <a:pt x="5826791" y="2734584"/>
                    <a:pt x="5830990" y="2735284"/>
                  </a:cubicBezTo>
                  <a:cubicBezTo>
                    <a:pt x="5834489" y="2735284"/>
                    <a:pt x="5838688" y="2734584"/>
                    <a:pt x="5840787" y="2731785"/>
                  </a:cubicBezTo>
                  <a:cubicBezTo>
                    <a:pt x="5845686" y="2724787"/>
                    <a:pt x="5851983" y="2724787"/>
                    <a:pt x="5859682" y="2727586"/>
                  </a:cubicBezTo>
                  <a:cubicBezTo>
                    <a:pt x="5864580" y="2729685"/>
                    <a:pt x="5869478" y="2731085"/>
                    <a:pt x="5875077" y="2732485"/>
                  </a:cubicBezTo>
                  <a:cubicBezTo>
                    <a:pt x="5885574" y="2735984"/>
                    <a:pt x="5896071" y="2736683"/>
                    <a:pt x="5907267" y="2737383"/>
                  </a:cubicBezTo>
                  <a:cubicBezTo>
                    <a:pt x="5910067" y="2737383"/>
                    <a:pt x="5913566" y="2738783"/>
                    <a:pt x="5914265" y="2740182"/>
                  </a:cubicBezTo>
                  <a:cubicBezTo>
                    <a:pt x="5914965" y="2742981"/>
                    <a:pt x="5911466" y="2743681"/>
                    <a:pt x="5908667" y="2743681"/>
                  </a:cubicBezTo>
                  <a:cubicBezTo>
                    <a:pt x="5907267" y="2744381"/>
                    <a:pt x="5905169" y="2744381"/>
                    <a:pt x="5903069" y="2744381"/>
                  </a:cubicBezTo>
                  <a:cubicBezTo>
                    <a:pt x="5898870" y="2745081"/>
                    <a:pt x="5896770" y="2747180"/>
                    <a:pt x="5898171" y="2748580"/>
                  </a:cubicBezTo>
                  <a:cubicBezTo>
                    <a:pt x="5899570" y="2750679"/>
                    <a:pt x="5901670" y="2751379"/>
                    <a:pt x="5904468" y="2752079"/>
                  </a:cubicBezTo>
                  <a:cubicBezTo>
                    <a:pt x="5907967" y="2752079"/>
                    <a:pt x="5911466" y="2752079"/>
                    <a:pt x="5914965" y="2752779"/>
                  </a:cubicBezTo>
                  <a:cubicBezTo>
                    <a:pt x="5917065" y="2752779"/>
                    <a:pt x="5919164" y="2752779"/>
                    <a:pt x="5920564" y="2753478"/>
                  </a:cubicBezTo>
                  <a:cubicBezTo>
                    <a:pt x="5928261" y="2759777"/>
                    <a:pt x="5938059" y="2761176"/>
                    <a:pt x="5947856" y="2761176"/>
                  </a:cubicBezTo>
                  <a:cubicBezTo>
                    <a:pt x="5949955" y="2761176"/>
                    <a:pt x="5952754" y="2764675"/>
                    <a:pt x="5952754" y="2766775"/>
                  </a:cubicBezTo>
                  <a:cubicBezTo>
                    <a:pt x="5952754" y="2769574"/>
                    <a:pt x="5948556" y="2773773"/>
                    <a:pt x="5945756" y="2773073"/>
                  </a:cubicBezTo>
                  <a:cubicBezTo>
                    <a:pt x="5942257" y="2773073"/>
                    <a:pt x="5938758" y="2772373"/>
                    <a:pt x="5935259" y="2771673"/>
                  </a:cubicBezTo>
                  <a:cubicBezTo>
                    <a:pt x="5932460" y="2770973"/>
                    <a:pt x="5929661" y="2770973"/>
                    <a:pt x="5927562" y="2772373"/>
                  </a:cubicBezTo>
                  <a:cubicBezTo>
                    <a:pt x="5924063" y="2775872"/>
                    <a:pt x="5919864" y="2776572"/>
                    <a:pt x="5914965" y="2774472"/>
                  </a:cubicBezTo>
                  <a:cubicBezTo>
                    <a:pt x="5904468" y="2769574"/>
                    <a:pt x="5893971" y="2768174"/>
                    <a:pt x="5882775" y="2768874"/>
                  </a:cubicBezTo>
                  <a:lnTo>
                    <a:pt x="5882775" y="2768874"/>
                  </a:lnTo>
                  <a:close/>
                  <a:moveTo>
                    <a:pt x="3175964" y="1332193"/>
                  </a:moveTo>
                  <a:cubicBezTo>
                    <a:pt x="3178763" y="1325895"/>
                    <a:pt x="3183662" y="1323795"/>
                    <a:pt x="3190660" y="1322396"/>
                  </a:cubicBezTo>
                  <a:cubicBezTo>
                    <a:pt x="3192759" y="1322396"/>
                    <a:pt x="3194159" y="1321696"/>
                    <a:pt x="3196258" y="1321696"/>
                  </a:cubicBezTo>
                  <a:cubicBezTo>
                    <a:pt x="3203256" y="1322396"/>
                    <a:pt x="3210254" y="1323096"/>
                    <a:pt x="3217252" y="1324495"/>
                  </a:cubicBezTo>
                  <a:cubicBezTo>
                    <a:pt x="3219351" y="1325195"/>
                    <a:pt x="3222151" y="1326595"/>
                    <a:pt x="3223550" y="1328694"/>
                  </a:cubicBezTo>
                  <a:cubicBezTo>
                    <a:pt x="3225650" y="1331493"/>
                    <a:pt x="3227749" y="1334292"/>
                    <a:pt x="3229149" y="1337091"/>
                  </a:cubicBezTo>
                  <a:cubicBezTo>
                    <a:pt x="3232648" y="1343390"/>
                    <a:pt x="3233347" y="1349688"/>
                    <a:pt x="3227049" y="1355286"/>
                  </a:cubicBezTo>
                  <a:cubicBezTo>
                    <a:pt x="3225650" y="1356686"/>
                    <a:pt x="3224250" y="1357385"/>
                    <a:pt x="3223550" y="1358785"/>
                  </a:cubicBezTo>
                  <a:cubicBezTo>
                    <a:pt x="3221451" y="1361584"/>
                    <a:pt x="3220051" y="1364383"/>
                    <a:pt x="3220051" y="1367882"/>
                  </a:cubicBezTo>
                  <a:cubicBezTo>
                    <a:pt x="3220751" y="1369982"/>
                    <a:pt x="3220751" y="1372781"/>
                    <a:pt x="3221451" y="1374880"/>
                  </a:cubicBezTo>
                  <a:cubicBezTo>
                    <a:pt x="3224250" y="1386077"/>
                    <a:pt x="3221451" y="1395874"/>
                    <a:pt x="3214453" y="1404972"/>
                  </a:cubicBezTo>
                  <a:cubicBezTo>
                    <a:pt x="3212353" y="1407771"/>
                    <a:pt x="3209554" y="1409870"/>
                    <a:pt x="3206055" y="1410570"/>
                  </a:cubicBezTo>
                  <a:cubicBezTo>
                    <a:pt x="3196958" y="1411270"/>
                    <a:pt x="3188560" y="1414769"/>
                    <a:pt x="3180863" y="1418967"/>
                  </a:cubicBezTo>
                  <a:cubicBezTo>
                    <a:pt x="3175964" y="1421767"/>
                    <a:pt x="3171065" y="1423866"/>
                    <a:pt x="3166167" y="1425266"/>
                  </a:cubicBezTo>
                  <a:cubicBezTo>
                    <a:pt x="3157069" y="1428065"/>
                    <a:pt x="3147972" y="1427365"/>
                    <a:pt x="3140274" y="1421767"/>
                  </a:cubicBezTo>
                  <a:cubicBezTo>
                    <a:pt x="3133976" y="1417568"/>
                    <a:pt x="3131177" y="1409170"/>
                    <a:pt x="3136775" y="1404972"/>
                  </a:cubicBezTo>
                  <a:cubicBezTo>
                    <a:pt x="3138175" y="1403572"/>
                    <a:pt x="3139574" y="1402872"/>
                    <a:pt x="3140974" y="1401473"/>
                  </a:cubicBezTo>
                  <a:cubicBezTo>
                    <a:pt x="3143773" y="1397274"/>
                    <a:pt x="3147272" y="1393775"/>
                    <a:pt x="3149372" y="1388876"/>
                  </a:cubicBezTo>
                  <a:cubicBezTo>
                    <a:pt x="3152171" y="1383978"/>
                    <a:pt x="3152171" y="1379079"/>
                    <a:pt x="3147972" y="1375580"/>
                  </a:cubicBezTo>
                  <a:cubicBezTo>
                    <a:pt x="3144473" y="1372781"/>
                    <a:pt x="3142374" y="1369982"/>
                    <a:pt x="3143773" y="1365083"/>
                  </a:cubicBezTo>
                  <a:cubicBezTo>
                    <a:pt x="3145173" y="1360185"/>
                    <a:pt x="3144473" y="1355286"/>
                    <a:pt x="3144473" y="1350388"/>
                  </a:cubicBezTo>
                  <a:cubicBezTo>
                    <a:pt x="3144473" y="1348288"/>
                    <a:pt x="3147272" y="1346189"/>
                    <a:pt x="3150071" y="1346189"/>
                  </a:cubicBezTo>
                  <a:cubicBezTo>
                    <a:pt x="3155670" y="1346189"/>
                    <a:pt x="3160568" y="1346189"/>
                    <a:pt x="3166167" y="1345489"/>
                  </a:cubicBezTo>
                  <a:cubicBezTo>
                    <a:pt x="3167566" y="1345489"/>
                    <a:pt x="3169666" y="1344089"/>
                    <a:pt x="3170366" y="1342690"/>
                  </a:cubicBezTo>
                  <a:cubicBezTo>
                    <a:pt x="3173165" y="1339891"/>
                    <a:pt x="3174564" y="1335692"/>
                    <a:pt x="3175964" y="1332193"/>
                  </a:cubicBezTo>
                  <a:lnTo>
                    <a:pt x="3175964" y="1332193"/>
                  </a:lnTo>
                  <a:close/>
                  <a:moveTo>
                    <a:pt x="1697995" y="257306"/>
                  </a:moveTo>
                  <a:cubicBezTo>
                    <a:pt x="1696595" y="260105"/>
                    <a:pt x="1694496" y="262905"/>
                    <a:pt x="1693796" y="266404"/>
                  </a:cubicBezTo>
                  <a:cubicBezTo>
                    <a:pt x="1692396" y="272002"/>
                    <a:pt x="1692396" y="277600"/>
                    <a:pt x="1687498" y="282499"/>
                  </a:cubicBezTo>
                  <a:cubicBezTo>
                    <a:pt x="1686098" y="283899"/>
                    <a:pt x="1686098" y="285298"/>
                    <a:pt x="1686098" y="286698"/>
                  </a:cubicBezTo>
                  <a:cubicBezTo>
                    <a:pt x="1687498" y="294395"/>
                    <a:pt x="1690997" y="302093"/>
                    <a:pt x="1687498" y="310491"/>
                  </a:cubicBezTo>
                  <a:cubicBezTo>
                    <a:pt x="1687498" y="311191"/>
                    <a:pt x="1689597" y="312590"/>
                    <a:pt x="1690997" y="313290"/>
                  </a:cubicBezTo>
                  <a:cubicBezTo>
                    <a:pt x="1692396" y="314690"/>
                    <a:pt x="1694496" y="315389"/>
                    <a:pt x="1694496" y="316789"/>
                  </a:cubicBezTo>
                  <a:cubicBezTo>
                    <a:pt x="1692396" y="325186"/>
                    <a:pt x="1698695" y="326586"/>
                    <a:pt x="1704993" y="327286"/>
                  </a:cubicBezTo>
                  <a:cubicBezTo>
                    <a:pt x="1712691" y="327986"/>
                    <a:pt x="1721088" y="328685"/>
                    <a:pt x="1729486" y="330085"/>
                  </a:cubicBezTo>
                  <a:cubicBezTo>
                    <a:pt x="1730186" y="330085"/>
                    <a:pt x="1731585" y="330785"/>
                    <a:pt x="1731585" y="331485"/>
                  </a:cubicBezTo>
                  <a:cubicBezTo>
                    <a:pt x="1730885" y="332884"/>
                    <a:pt x="1730186" y="334984"/>
                    <a:pt x="1728786" y="335683"/>
                  </a:cubicBezTo>
                  <a:cubicBezTo>
                    <a:pt x="1725287" y="337083"/>
                    <a:pt x="1721788" y="337783"/>
                    <a:pt x="1718289" y="338483"/>
                  </a:cubicBezTo>
                  <a:cubicBezTo>
                    <a:pt x="1713390" y="339882"/>
                    <a:pt x="1711291" y="342681"/>
                    <a:pt x="1709891" y="347580"/>
                  </a:cubicBezTo>
                  <a:cubicBezTo>
                    <a:pt x="1709192" y="351079"/>
                    <a:pt x="1709192" y="353878"/>
                    <a:pt x="1708492" y="357377"/>
                  </a:cubicBezTo>
                  <a:cubicBezTo>
                    <a:pt x="1708492" y="360176"/>
                    <a:pt x="1710591" y="364375"/>
                    <a:pt x="1714090" y="365075"/>
                  </a:cubicBezTo>
                  <a:cubicBezTo>
                    <a:pt x="1721088" y="367174"/>
                    <a:pt x="1728086" y="368574"/>
                    <a:pt x="1735084" y="369973"/>
                  </a:cubicBezTo>
                  <a:cubicBezTo>
                    <a:pt x="1742082" y="371373"/>
                    <a:pt x="1749780" y="367874"/>
                    <a:pt x="1753279" y="361576"/>
                  </a:cubicBezTo>
                  <a:cubicBezTo>
                    <a:pt x="1753979" y="360176"/>
                    <a:pt x="1754678" y="358777"/>
                    <a:pt x="1754678" y="356677"/>
                  </a:cubicBezTo>
                  <a:cubicBezTo>
                    <a:pt x="1756778" y="350379"/>
                    <a:pt x="1762376" y="348280"/>
                    <a:pt x="1768674" y="347580"/>
                  </a:cubicBezTo>
                  <a:cubicBezTo>
                    <a:pt x="1770774" y="342681"/>
                    <a:pt x="1772173" y="337783"/>
                    <a:pt x="1774972" y="332884"/>
                  </a:cubicBezTo>
                  <a:cubicBezTo>
                    <a:pt x="1777772" y="327986"/>
                    <a:pt x="1781970" y="323787"/>
                    <a:pt x="1786169" y="319588"/>
                  </a:cubicBezTo>
                  <a:cubicBezTo>
                    <a:pt x="1786869" y="318888"/>
                    <a:pt x="1787569" y="318188"/>
                    <a:pt x="1787569" y="317489"/>
                  </a:cubicBezTo>
                  <a:cubicBezTo>
                    <a:pt x="1791768" y="310491"/>
                    <a:pt x="1795966" y="303493"/>
                    <a:pt x="1800165" y="296495"/>
                  </a:cubicBezTo>
                  <a:cubicBezTo>
                    <a:pt x="1800865" y="295095"/>
                    <a:pt x="1800865" y="292996"/>
                    <a:pt x="1800165" y="291596"/>
                  </a:cubicBezTo>
                  <a:cubicBezTo>
                    <a:pt x="1798765" y="288797"/>
                    <a:pt x="1797366" y="285998"/>
                    <a:pt x="1795966" y="282499"/>
                  </a:cubicBezTo>
                  <a:cubicBezTo>
                    <a:pt x="1795966" y="282499"/>
                    <a:pt x="1746281" y="258006"/>
                    <a:pt x="1746981" y="286698"/>
                  </a:cubicBezTo>
                  <a:cubicBezTo>
                    <a:pt x="1746981" y="292296"/>
                    <a:pt x="1746981" y="297894"/>
                    <a:pt x="1746981" y="303493"/>
                  </a:cubicBezTo>
                  <a:cubicBezTo>
                    <a:pt x="1746981" y="304193"/>
                    <a:pt x="1746981" y="305592"/>
                    <a:pt x="1746281" y="305592"/>
                  </a:cubicBezTo>
                  <a:cubicBezTo>
                    <a:pt x="1744881" y="306292"/>
                    <a:pt x="1744181" y="305592"/>
                    <a:pt x="1743482" y="303493"/>
                  </a:cubicBezTo>
                  <a:cubicBezTo>
                    <a:pt x="1740683" y="297195"/>
                    <a:pt x="1738583" y="291596"/>
                    <a:pt x="1735784" y="285298"/>
                  </a:cubicBezTo>
                  <a:cubicBezTo>
                    <a:pt x="1735084" y="283899"/>
                    <a:pt x="1732985" y="283199"/>
                    <a:pt x="1731585" y="283199"/>
                  </a:cubicBezTo>
                  <a:cubicBezTo>
                    <a:pt x="1730186" y="283199"/>
                    <a:pt x="1727386" y="283899"/>
                    <a:pt x="1727386" y="285298"/>
                  </a:cubicBezTo>
                  <a:cubicBezTo>
                    <a:pt x="1723887" y="292296"/>
                    <a:pt x="1720388" y="299994"/>
                    <a:pt x="1716190" y="306992"/>
                  </a:cubicBezTo>
                  <a:cubicBezTo>
                    <a:pt x="1716190" y="306992"/>
                    <a:pt x="1716190" y="307692"/>
                    <a:pt x="1716889" y="307692"/>
                  </a:cubicBezTo>
                  <a:lnTo>
                    <a:pt x="1715490" y="307692"/>
                  </a:lnTo>
                  <a:lnTo>
                    <a:pt x="1716190" y="306992"/>
                  </a:lnTo>
                  <a:cubicBezTo>
                    <a:pt x="1716190" y="306992"/>
                    <a:pt x="1716190" y="306992"/>
                    <a:pt x="1716190" y="306992"/>
                  </a:cubicBezTo>
                  <a:cubicBezTo>
                    <a:pt x="1713390" y="302793"/>
                    <a:pt x="1710591" y="299294"/>
                    <a:pt x="1713390" y="294395"/>
                  </a:cubicBezTo>
                  <a:cubicBezTo>
                    <a:pt x="1714790" y="292296"/>
                    <a:pt x="1716190" y="289497"/>
                    <a:pt x="1715490" y="287398"/>
                  </a:cubicBezTo>
                  <a:cubicBezTo>
                    <a:pt x="1712691" y="281099"/>
                    <a:pt x="1711991" y="274801"/>
                    <a:pt x="1712691" y="268503"/>
                  </a:cubicBezTo>
                  <a:cubicBezTo>
                    <a:pt x="1712691" y="267103"/>
                    <a:pt x="1711991" y="265004"/>
                    <a:pt x="1711291" y="263604"/>
                  </a:cubicBezTo>
                  <a:cubicBezTo>
                    <a:pt x="1710591" y="261505"/>
                    <a:pt x="1709192" y="259406"/>
                    <a:pt x="1707792" y="257306"/>
                  </a:cubicBezTo>
                  <a:cubicBezTo>
                    <a:pt x="1705693" y="255207"/>
                    <a:pt x="1699394" y="255207"/>
                    <a:pt x="1697995" y="257306"/>
                  </a:cubicBezTo>
                  <a:lnTo>
                    <a:pt x="1697995" y="257306"/>
                  </a:lnTo>
                  <a:close/>
                  <a:moveTo>
                    <a:pt x="3464280" y="539324"/>
                  </a:moveTo>
                  <a:cubicBezTo>
                    <a:pt x="3463580" y="535825"/>
                    <a:pt x="3462181" y="533026"/>
                    <a:pt x="3461480" y="529527"/>
                  </a:cubicBezTo>
                  <a:cubicBezTo>
                    <a:pt x="3460781" y="525328"/>
                    <a:pt x="3462880" y="521829"/>
                    <a:pt x="3465680" y="518330"/>
                  </a:cubicBezTo>
                  <a:cubicBezTo>
                    <a:pt x="3466379" y="517630"/>
                    <a:pt x="3468478" y="517630"/>
                    <a:pt x="3469878" y="518330"/>
                  </a:cubicBezTo>
                  <a:cubicBezTo>
                    <a:pt x="3471278" y="518330"/>
                    <a:pt x="3473377" y="519730"/>
                    <a:pt x="3474077" y="519730"/>
                  </a:cubicBezTo>
                  <a:cubicBezTo>
                    <a:pt x="3475476" y="519030"/>
                    <a:pt x="3476176" y="517630"/>
                    <a:pt x="3476876" y="516231"/>
                  </a:cubicBezTo>
                  <a:cubicBezTo>
                    <a:pt x="3477576" y="514831"/>
                    <a:pt x="3476876" y="512732"/>
                    <a:pt x="3476876" y="511332"/>
                  </a:cubicBezTo>
                  <a:cubicBezTo>
                    <a:pt x="3477576" y="507833"/>
                    <a:pt x="3481775" y="505734"/>
                    <a:pt x="3484574" y="507133"/>
                  </a:cubicBezTo>
                  <a:cubicBezTo>
                    <a:pt x="3485973" y="507833"/>
                    <a:pt x="3488073" y="508533"/>
                    <a:pt x="3488773" y="509933"/>
                  </a:cubicBezTo>
                  <a:cubicBezTo>
                    <a:pt x="3494371" y="516231"/>
                    <a:pt x="3500669" y="520429"/>
                    <a:pt x="3509767" y="519730"/>
                  </a:cubicBezTo>
                  <a:cubicBezTo>
                    <a:pt x="3510466" y="519730"/>
                    <a:pt x="3511866" y="520429"/>
                    <a:pt x="3512566" y="520429"/>
                  </a:cubicBezTo>
                  <a:cubicBezTo>
                    <a:pt x="3514665" y="521829"/>
                    <a:pt x="3516065" y="524628"/>
                    <a:pt x="3518864" y="522529"/>
                  </a:cubicBezTo>
                  <a:cubicBezTo>
                    <a:pt x="3520264" y="521129"/>
                    <a:pt x="3520264" y="518330"/>
                    <a:pt x="3520963" y="515531"/>
                  </a:cubicBezTo>
                  <a:cubicBezTo>
                    <a:pt x="3521663" y="513432"/>
                    <a:pt x="3521663" y="510632"/>
                    <a:pt x="3522363" y="508533"/>
                  </a:cubicBezTo>
                  <a:cubicBezTo>
                    <a:pt x="3523063" y="507133"/>
                    <a:pt x="3524462" y="505734"/>
                    <a:pt x="3525862" y="505034"/>
                  </a:cubicBezTo>
                  <a:cubicBezTo>
                    <a:pt x="3527961" y="503634"/>
                    <a:pt x="3531460" y="505034"/>
                    <a:pt x="3532860" y="507133"/>
                  </a:cubicBezTo>
                  <a:cubicBezTo>
                    <a:pt x="3533560" y="508533"/>
                    <a:pt x="3534259" y="509933"/>
                    <a:pt x="3534959" y="512032"/>
                  </a:cubicBezTo>
                  <a:cubicBezTo>
                    <a:pt x="3537059" y="516930"/>
                    <a:pt x="3537758" y="517630"/>
                    <a:pt x="3541957" y="514131"/>
                  </a:cubicBezTo>
                  <a:cubicBezTo>
                    <a:pt x="3545456" y="511332"/>
                    <a:pt x="3549655" y="509233"/>
                    <a:pt x="3553854" y="511332"/>
                  </a:cubicBezTo>
                  <a:cubicBezTo>
                    <a:pt x="3562951" y="515531"/>
                    <a:pt x="3572049" y="517630"/>
                    <a:pt x="3582546" y="519030"/>
                  </a:cubicBezTo>
                  <a:cubicBezTo>
                    <a:pt x="3587444" y="519730"/>
                    <a:pt x="3592342" y="522529"/>
                    <a:pt x="3596541" y="523928"/>
                  </a:cubicBezTo>
                  <a:cubicBezTo>
                    <a:pt x="3597241" y="533026"/>
                    <a:pt x="3595841" y="541423"/>
                    <a:pt x="3589543" y="549121"/>
                  </a:cubicBezTo>
                  <a:cubicBezTo>
                    <a:pt x="3586045" y="552620"/>
                    <a:pt x="3583245" y="557519"/>
                    <a:pt x="3581845" y="561717"/>
                  </a:cubicBezTo>
                  <a:cubicBezTo>
                    <a:pt x="3579746" y="570815"/>
                    <a:pt x="3574848" y="574314"/>
                    <a:pt x="3565051" y="574314"/>
                  </a:cubicBezTo>
                  <a:cubicBezTo>
                    <a:pt x="3561552" y="574314"/>
                    <a:pt x="3558752" y="577113"/>
                    <a:pt x="3555953" y="579212"/>
                  </a:cubicBezTo>
                  <a:cubicBezTo>
                    <a:pt x="3548255" y="584811"/>
                    <a:pt x="3543357" y="585511"/>
                    <a:pt x="3537059" y="579912"/>
                  </a:cubicBezTo>
                  <a:cubicBezTo>
                    <a:pt x="3532160" y="575014"/>
                    <a:pt x="3526562" y="573614"/>
                    <a:pt x="3520264" y="575014"/>
                  </a:cubicBezTo>
                  <a:cubicBezTo>
                    <a:pt x="3514665" y="576413"/>
                    <a:pt x="3509767" y="575713"/>
                    <a:pt x="3504868" y="572914"/>
                  </a:cubicBezTo>
                  <a:cubicBezTo>
                    <a:pt x="3500669" y="570115"/>
                    <a:pt x="3495771" y="568016"/>
                    <a:pt x="3490872" y="565216"/>
                  </a:cubicBezTo>
                  <a:cubicBezTo>
                    <a:pt x="3487373" y="563117"/>
                    <a:pt x="3487373" y="559618"/>
                    <a:pt x="3490872" y="557519"/>
                  </a:cubicBezTo>
                  <a:cubicBezTo>
                    <a:pt x="3492272" y="556119"/>
                    <a:pt x="3493671" y="554719"/>
                    <a:pt x="3495771" y="553320"/>
                  </a:cubicBezTo>
                  <a:cubicBezTo>
                    <a:pt x="3496470" y="553320"/>
                    <a:pt x="3496470" y="553320"/>
                    <a:pt x="3497170" y="553320"/>
                  </a:cubicBezTo>
                  <a:cubicBezTo>
                    <a:pt x="3497870" y="553320"/>
                    <a:pt x="3498570" y="552620"/>
                    <a:pt x="3498570" y="552620"/>
                  </a:cubicBezTo>
                  <a:cubicBezTo>
                    <a:pt x="3500669" y="552620"/>
                    <a:pt x="3502069" y="552620"/>
                    <a:pt x="3504168" y="552620"/>
                  </a:cubicBezTo>
                  <a:cubicBezTo>
                    <a:pt x="3506967" y="552620"/>
                    <a:pt x="3507667" y="551920"/>
                    <a:pt x="3506967" y="550521"/>
                  </a:cubicBezTo>
                  <a:cubicBezTo>
                    <a:pt x="3506967" y="549821"/>
                    <a:pt x="3505568" y="550521"/>
                    <a:pt x="3504868" y="550521"/>
                  </a:cubicBezTo>
                  <a:cubicBezTo>
                    <a:pt x="3502769" y="551220"/>
                    <a:pt x="3501369" y="551920"/>
                    <a:pt x="3499270" y="552620"/>
                  </a:cubicBezTo>
                  <a:cubicBezTo>
                    <a:pt x="3498570" y="552620"/>
                    <a:pt x="3497870" y="552620"/>
                    <a:pt x="3497170" y="552620"/>
                  </a:cubicBezTo>
                  <a:cubicBezTo>
                    <a:pt x="3497170" y="552620"/>
                    <a:pt x="3496470" y="553320"/>
                    <a:pt x="3496470" y="553320"/>
                  </a:cubicBezTo>
                  <a:cubicBezTo>
                    <a:pt x="3492272" y="554020"/>
                    <a:pt x="3488773" y="554719"/>
                    <a:pt x="3484574" y="554719"/>
                  </a:cubicBezTo>
                  <a:cubicBezTo>
                    <a:pt x="3471278" y="554719"/>
                    <a:pt x="3467079" y="551920"/>
                    <a:pt x="3464280" y="539324"/>
                  </a:cubicBezTo>
                  <a:lnTo>
                    <a:pt x="3464280" y="539324"/>
                  </a:lnTo>
                  <a:close/>
                  <a:moveTo>
                    <a:pt x="1406180" y="259406"/>
                  </a:moveTo>
                  <a:cubicBezTo>
                    <a:pt x="1415277" y="261505"/>
                    <a:pt x="1420176" y="263604"/>
                    <a:pt x="1425074" y="265704"/>
                  </a:cubicBezTo>
                  <a:cubicBezTo>
                    <a:pt x="1429273" y="267803"/>
                    <a:pt x="1432072" y="270602"/>
                    <a:pt x="1434872" y="273402"/>
                  </a:cubicBezTo>
                  <a:cubicBezTo>
                    <a:pt x="1437671" y="276201"/>
                    <a:pt x="1443969" y="276901"/>
                    <a:pt x="1447468" y="274801"/>
                  </a:cubicBezTo>
                  <a:cubicBezTo>
                    <a:pt x="1451667" y="272002"/>
                    <a:pt x="1455865" y="268503"/>
                    <a:pt x="1460064" y="265704"/>
                  </a:cubicBezTo>
                  <a:cubicBezTo>
                    <a:pt x="1461464" y="265004"/>
                    <a:pt x="1463563" y="265004"/>
                    <a:pt x="1464963" y="265704"/>
                  </a:cubicBezTo>
                  <a:cubicBezTo>
                    <a:pt x="1467762" y="266404"/>
                    <a:pt x="1470561" y="267103"/>
                    <a:pt x="1471961" y="264304"/>
                  </a:cubicBezTo>
                  <a:cubicBezTo>
                    <a:pt x="1476160" y="258706"/>
                    <a:pt x="1479658" y="253107"/>
                    <a:pt x="1484557" y="248209"/>
                  </a:cubicBezTo>
                  <a:cubicBezTo>
                    <a:pt x="1489456" y="243310"/>
                    <a:pt x="1494354" y="238412"/>
                    <a:pt x="1499953" y="234213"/>
                  </a:cubicBezTo>
                  <a:cubicBezTo>
                    <a:pt x="1500652" y="233513"/>
                    <a:pt x="1502752" y="233513"/>
                    <a:pt x="1504151" y="232813"/>
                  </a:cubicBezTo>
                  <a:cubicBezTo>
                    <a:pt x="1506251" y="232813"/>
                    <a:pt x="1506251" y="235613"/>
                    <a:pt x="1504151" y="239112"/>
                  </a:cubicBezTo>
                  <a:cubicBezTo>
                    <a:pt x="1500652" y="244710"/>
                    <a:pt x="1496454" y="250308"/>
                    <a:pt x="1492955" y="255907"/>
                  </a:cubicBezTo>
                  <a:cubicBezTo>
                    <a:pt x="1490855" y="258706"/>
                    <a:pt x="1492255" y="262205"/>
                    <a:pt x="1492955" y="265704"/>
                  </a:cubicBezTo>
                  <a:cubicBezTo>
                    <a:pt x="1494354" y="268503"/>
                    <a:pt x="1499253" y="270602"/>
                    <a:pt x="1502052" y="268503"/>
                  </a:cubicBezTo>
                  <a:cubicBezTo>
                    <a:pt x="1504151" y="267103"/>
                    <a:pt x="1506950" y="265704"/>
                    <a:pt x="1508350" y="263604"/>
                  </a:cubicBezTo>
                  <a:cubicBezTo>
                    <a:pt x="1511849" y="258006"/>
                    <a:pt x="1516748" y="255207"/>
                    <a:pt x="1523046" y="254507"/>
                  </a:cubicBezTo>
                  <a:cubicBezTo>
                    <a:pt x="1525845" y="254507"/>
                    <a:pt x="1528644" y="253107"/>
                    <a:pt x="1530744" y="252408"/>
                  </a:cubicBezTo>
                  <a:cubicBezTo>
                    <a:pt x="1532843" y="251008"/>
                    <a:pt x="1536342" y="250308"/>
                    <a:pt x="1537042" y="248209"/>
                  </a:cubicBezTo>
                  <a:cubicBezTo>
                    <a:pt x="1541241" y="239112"/>
                    <a:pt x="1552437" y="234213"/>
                    <a:pt x="1553837" y="223716"/>
                  </a:cubicBezTo>
                  <a:cubicBezTo>
                    <a:pt x="1553837" y="221617"/>
                    <a:pt x="1557336" y="220217"/>
                    <a:pt x="1559435" y="218817"/>
                  </a:cubicBezTo>
                  <a:cubicBezTo>
                    <a:pt x="1561535" y="217418"/>
                    <a:pt x="1564334" y="216718"/>
                    <a:pt x="1567133" y="216018"/>
                  </a:cubicBezTo>
                  <a:cubicBezTo>
                    <a:pt x="1574831" y="212519"/>
                    <a:pt x="1571332" y="191525"/>
                    <a:pt x="1565734" y="192225"/>
                  </a:cubicBezTo>
                  <a:cubicBezTo>
                    <a:pt x="1562934" y="192925"/>
                    <a:pt x="1560135" y="193625"/>
                    <a:pt x="1558736" y="195024"/>
                  </a:cubicBezTo>
                  <a:cubicBezTo>
                    <a:pt x="1555237" y="198523"/>
                    <a:pt x="1551738" y="200623"/>
                    <a:pt x="1549638" y="198523"/>
                  </a:cubicBezTo>
                  <a:cubicBezTo>
                    <a:pt x="1541940" y="192225"/>
                    <a:pt x="1534243" y="193625"/>
                    <a:pt x="1527245" y="192225"/>
                  </a:cubicBezTo>
                  <a:cubicBezTo>
                    <a:pt x="1521646" y="190826"/>
                    <a:pt x="1516748" y="192225"/>
                    <a:pt x="1511849" y="195024"/>
                  </a:cubicBezTo>
                  <a:cubicBezTo>
                    <a:pt x="1493654" y="206921"/>
                    <a:pt x="1474060" y="218118"/>
                    <a:pt x="1452366" y="223016"/>
                  </a:cubicBezTo>
                  <a:cubicBezTo>
                    <a:pt x="1447468" y="224416"/>
                    <a:pt x="1442569" y="227915"/>
                    <a:pt x="1437671" y="228615"/>
                  </a:cubicBezTo>
                  <a:cubicBezTo>
                    <a:pt x="1428573" y="230014"/>
                    <a:pt x="1420876" y="233513"/>
                    <a:pt x="1413178" y="238412"/>
                  </a:cubicBezTo>
                  <a:cubicBezTo>
                    <a:pt x="1406180" y="242611"/>
                    <a:pt x="1404780" y="248209"/>
                    <a:pt x="1404081" y="255207"/>
                  </a:cubicBezTo>
                  <a:cubicBezTo>
                    <a:pt x="1402681" y="256606"/>
                    <a:pt x="1404780" y="258706"/>
                    <a:pt x="1406180" y="259406"/>
                  </a:cubicBezTo>
                  <a:lnTo>
                    <a:pt x="1406180" y="259406"/>
                  </a:lnTo>
                  <a:close/>
                  <a:moveTo>
                    <a:pt x="2243836" y="1467254"/>
                  </a:moveTo>
                  <a:cubicBezTo>
                    <a:pt x="2244536" y="1465154"/>
                    <a:pt x="2243836" y="1462355"/>
                    <a:pt x="2243136" y="1460256"/>
                  </a:cubicBezTo>
                  <a:cubicBezTo>
                    <a:pt x="2241736" y="1458156"/>
                    <a:pt x="2239637" y="1456757"/>
                    <a:pt x="2237538" y="1455357"/>
                  </a:cubicBezTo>
                  <a:cubicBezTo>
                    <a:pt x="2235438" y="1453957"/>
                    <a:pt x="2233339" y="1452558"/>
                    <a:pt x="2230540" y="1453957"/>
                  </a:cubicBezTo>
                  <a:cubicBezTo>
                    <a:pt x="2228440" y="1455357"/>
                    <a:pt x="2225641" y="1456057"/>
                    <a:pt x="2223542" y="1457456"/>
                  </a:cubicBezTo>
                  <a:cubicBezTo>
                    <a:pt x="2217243" y="1460955"/>
                    <a:pt x="2211645" y="1459556"/>
                    <a:pt x="2205347" y="1458156"/>
                  </a:cubicBezTo>
                  <a:cubicBezTo>
                    <a:pt x="2201848" y="1457456"/>
                    <a:pt x="2200448" y="1455357"/>
                    <a:pt x="2201148" y="1450458"/>
                  </a:cubicBezTo>
                  <a:cubicBezTo>
                    <a:pt x="2201148" y="1449759"/>
                    <a:pt x="2201848" y="1449059"/>
                    <a:pt x="2201848" y="1448359"/>
                  </a:cubicBezTo>
                  <a:cubicBezTo>
                    <a:pt x="2201848" y="1443460"/>
                    <a:pt x="2199749" y="1440661"/>
                    <a:pt x="2194850" y="1439961"/>
                  </a:cubicBezTo>
                  <a:cubicBezTo>
                    <a:pt x="2192751" y="1439961"/>
                    <a:pt x="2189951" y="1439961"/>
                    <a:pt x="2187852" y="1439961"/>
                  </a:cubicBezTo>
                  <a:cubicBezTo>
                    <a:pt x="2187852" y="1439961"/>
                    <a:pt x="2187852" y="1440661"/>
                    <a:pt x="2187852" y="1440661"/>
                  </a:cubicBezTo>
                  <a:lnTo>
                    <a:pt x="2187152" y="1441361"/>
                  </a:lnTo>
                  <a:lnTo>
                    <a:pt x="2187152" y="1439961"/>
                  </a:lnTo>
                  <a:cubicBezTo>
                    <a:pt x="2187152" y="1439961"/>
                    <a:pt x="2187852" y="1439961"/>
                    <a:pt x="2187852" y="1439961"/>
                  </a:cubicBezTo>
                  <a:cubicBezTo>
                    <a:pt x="2190651" y="1432963"/>
                    <a:pt x="2195550" y="1427365"/>
                    <a:pt x="2201848" y="1423166"/>
                  </a:cubicBezTo>
                  <a:cubicBezTo>
                    <a:pt x="2207446" y="1418967"/>
                    <a:pt x="2210245" y="1412669"/>
                    <a:pt x="2213744" y="1407071"/>
                  </a:cubicBezTo>
                  <a:cubicBezTo>
                    <a:pt x="2214444" y="1405671"/>
                    <a:pt x="2214444" y="1404272"/>
                    <a:pt x="2214444" y="1402872"/>
                  </a:cubicBezTo>
                  <a:cubicBezTo>
                    <a:pt x="2214444" y="1401473"/>
                    <a:pt x="2209546" y="1400073"/>
                    <a:pt x="2207446" y="1400773"/>
                  </a:cubicBezTo>
                  <a:cubicBezTo>
                    <a:pt x="2198349" y="1402872"/>
                    <a:pt x="2190651" y="1406371"/>
                    <a:pt x="2184353" y="1412669"/>
                  </a:cubicBezTo>
                  <a:cubicBezTo>
                    <a:pt x="2171757" y="1426665"/>
                    <a:pt x="2160560" y="1441361"/>
                    <a:pt x="2150763" y="1457456"/>
                  </a:cubicBezTo>
                  <a:cubicBezTo>
                    <a:pt x="2145864" y="1465854"/>
                    <a:pt x="2139566" y="1472152"/>
                    <a:pt x="2129769" y="1474951"/>
                  </a:cubicBezTo>
                  <a:cubicBezTo>
                    <a:pt x="2126270" y="1475651"/>
                    <a:pt x="2126970" y="1478450"/>
                    <a:pt x="2128369" y="1480550"/>
                  </a:cubicBezTo>
                  <a:cubicBezTo>
                    <a:pt x="2131169" y="1484049"/>
                    <a:pt x="2130469" y="1486148"/>
                    <a:pt x="2126970" y="1488947"/>
                  </a:cubicBezTo>
                  <a:cubicBezTo>
                    <a:pt x="2124171" y="1491746"/>
                    <a:pt x="2120672" y="1494546"/>
                    <a:pt x="2117873" y="1498045"/>
                  </a:cubicBezTo>
                  <a:cubicBezTo>
                    <a:pt x="2116473" y="1499444"/>
                    <a:pt x="2117873" y="1503643"/>
                    <a:pt x="2119972" y="1504343"/>
                  </a:cubicBezTo>
                  <a:cubicBezTo>
                    <a:pt x="2122771" y="1505042"/>
                    <a:pt x="2124870" y="1506442"/>
                    <a:pt x="2127670" y="1505742"/>
                  </a:cubicBezTo>
                  <a:cubicBezTo>
                    <a:pt x="2136767" y="1505042"/>
                    <a:pt x="2145864" y="1504343"/>
                    <a:pt x="2154262" y="1506442"/>
                  </a:cubicBezTo>
                  <a:cubicBezTo>
                    <a:pt x="2161260" y="1507842"/>
                    <a:pt x="2168258" y="1507842"/>
                    <a:pt x="2175256" y="1506442"/>
                  </a:cubicBezTo>
                  <a:cubicBezTo>
                    <a:pt x="2182953" y="1505042"/>
                    <a:pt x="2189252" y="1509941"/>
                    <a:pt x="2195550" y="1511341"/>
                  </a:cubicBezTo>
                  <a:cubicBezTo>
                    <a:pt x="2195550" y="1511341"/>
                    <a:pt x="2195550" y="1512740"/>
                    <a:pt x="2195550" y="1513440"/>
                  </a:cubicBezTo>
                  <a:cubicBezTo>
                    <a:pt x="2193450" y="1515539"/>
                    <a:pt x="2190651" y="1517639"/>
                    <a:pt x="2188552" y="1520438"/>
                  </a:cubicBezTo>
                  <a:cubicBezTo>
                    <a:pt x="2187852" y="1521138"/>
                    <a:pt x="2187852" y="1523937"/>
                    <a:pt x="2188552" y="1524637"/>
                  </a:cubicBezTo>
                  <a:cubicBezTo>
                    <a:pt x="2189252" y="1526036"/>
                    <a:pt x="2191351" y="1526736"/>
                    <a:pt x="2192751" y="1526736"/>
                  </a:cubicBezTo>
                  <a:cubicBezTo>
                    <a:pt x="2196250" y="1526736"/>
                    <a:pt x="2199749" y="1525337"/>
                    <a:pt x="2201848" y="1522537"/>
                  </a:cubicBezTo>
                  <a:cubicBezTo>
                    <a:pt x="2206746" y="1516239"/>
                    <a:pt x="2215144" y="1514840"/>
                    <a:pt x="2221442" y="1509241"/>
                  </a:cubicBezTo>
                  <a:cubicBezTo>
                    <a:pt x="2221442" y="1509241"/>
                    <a:pt x="2223542" y="1509941"/>
                    <a:pt x="2222842" y="1510641"/>
                  </a:cubicBezTo>
                  <a:cubicBezTo>
                    <a:pt x="2222142" y="1514840"/>
                    <a:pt x="2221442" y="1518339"/>
                    <a:pt x="2220742" y="1522537"/>
                  </a:cubicBezTo>
                  <a:cubicBezTo>
                    <a:pt x="2220742" y="1523937"/>
                    <a:pt x="2220742" y="1526036"/>
                    <a:pt x="2222142" y="1526736"/>
                  </a:cubicBezTo>
                  <a:cubicBezTo>
                    <a:pt x="2227041" y="1529535"/>
                    <a:pt x="2231939" y="1533734"/>
                    <a:pt x="2238937" y="1533734"/>
                  </a:cubicBezTo>
                  <a:cubicBezTo>
                    <a:pt x="2242436" y="1533734"/>
                    <a:pt x="2247335" y="1532334"/>
                    <a:pt x="2248035" y="1529535"/>
                  </a:cubicBezTo>
                  <a:cubicBezTo>
                    <a:pt x="2250134" y="1523937"/>
                    <a:pt x="2252233" y="1519038"/>
                    <a:pt x="2255033" y="1513440"/>
                  </a:cubicBezTo>
                  <a:cubicBezTo>
                    <a:pt x="2257132" y="1509241"/>
                    <a:pt x="2254333" y="1506442"/>
                    <a:pt x="2251534" y="1502943"/>
                  </a:cubicBezTo>
                  <a:cubicBezTo>
                    <a:pt x="2251534" y="1502943"/>
                    <a:pt x="2251534" y="1502943"/>
                    <a:pt x="2251534" y="1502943"/>
                  </a:cubicBezTo>
                  <a:cubicBezTo>
                    <a:pt x="2251534" y="1502943"/>
                    <a:pt x="2250834" y="1502943"/>
                    <a:pt x="2250834" y="1502243"/>
                  </a:cubicBezTo>
                  <a:cubicBezTo>
                    <a:pt x="2250834" y="1502243"/>
                    <a:pt x="2250834" y="1502943"/>
                    <a:pt x="2251534" y="1502943"/>
                  </a:cubicBezTo>
                  <a:cubicBezTo>
                    <a:pt x="2250834" y="1502943"/>
                    <a:pt x="2250834" y="1502943"/>
                    <a:pt x="2250134" y="1502943"/>
                  </a:cubicBezTo>
                  <a:cubicBezTo>
                    <a:pt x="2250134" y="1503643"/>
                    <a:pt x="2249434" y="1503643"/>
                    <a:pt x="2248734" y="1504343"/>
                  </a:cubicBezTo>
                  <a:cubicBezTo>
                    <a:pt x="2248734" y="1503643"/>
                    <a:pt x="2248734" y="1502943"/>
                    <a:pt x="2249434" y="1502943"/>
                  </a:cubicBezTo>
                  <a:cubicBezTo>
                    <a:pt x="2249434" y="1502943"/>
                    <a:pt x="2250134" y="1502943"/>
                    <a:pt x="2250134" y="1502943"/>
                  </a:cubicBezTo>
                  <a:cubicBezTo>
                    <a:pt x="2250134" y="1502943"/>
                    <a:pt x="2250834" y="1502243"/>
                    <a:pt x="2250834" y="1502243"/>
                  </a:cubicBezTo>
                  <a:cubicBezTo>
                    <a:pt x="2248035" y="1499444"/>
                    <a:pt x="2243836" y="1498045"/>
                    <a:pt x="2239637" y="1499444"/>
                  </a:cubicBezTo>
                  <a:cubicBezTo>
                    <a:pt x="2238237" y="1499444"/>
                    <a:pt x="2236838" y="1498045"/>
                    <a:pt x="2237538" y="1495945"/>
                  </a:cubicBezTo>
                  <a:cubicBezTo>
                    <a:pt x="2238237" y="1493846"/>
                    <a:pt x="2239637" y="1491047"/>
                    <a:pt x="2241037" y="1489647"/>
                  </a:cubicBezTo>
                  <a:cubicBezTo>
                    <a:pt x="2243136" y="1486848"/>
                    <a:pt x="2245935" y="1485448"/>
                    <a:pt x="2248734" y="1482649"/>
                  </a:cubicBezTo>
                  <a:cubicBezTo>
                    <a:pt x="2249434" y="1481949"/>
                    <a:pt x="2249434" y="1481249"/>
                    <a:pt x="2248734" y="1480550"/>
                  </a:cubicBezTo>
                  <a:cubicBezTo>
                    <a:pt x="2248035" y="1478450"/>
                    <a:pt x="2246635" y="1478450"/>
                    <a:pt x="2244536" y="1478450"/>
                  </a:cubicBezTo>
                  <a:cubicBezTo>
                    <a:pt x="2242436" y="1478450"/>
                    <a:pt x="2238937" y="1480550"/>
                    <a:pt x="2237538" y="1477750"/>
                  </a:cubicBezTo>
                  <a:cubicBezTo>
                    <a:pt x="2236138" y="1475651"/>
                    <a:pt x="2237538" y="1472852"/>
                    <a:pt x="2238937" y="1471452"/>
                  </a:cubicBezTo>
                  <a:cubicBezTo>
                    <a:pt x="2241037" y="1470753"/>
                    <a:pt x="2243136" y="1469353"/>
                    <a:pt x="2243836" y="1467254"/>
                  </a:cubicBezTo>
                  <a:lnTo>
                    <a:pt x="2243836" y="1467254"/>
                  </a:lnTo>
                  <a:close/>
                  <a:moveTo>
                    <a:pt x="6071719" y="2585527"/>
                  </a:moveTo>
                  <a:cubicBezTo>
                    <a:pt x="6064022" y="2586227"/>
                    <a:pt x="6057024" y="2594625"/>
                    <a:pt x="6058423" y="2601623"/>
                  </a:cubicBezTo>
                  <a:cubicBezTo>
                    <a:pt x="6060523" y="2609321"/>
                    <a:pt x="6066122" y="2614919"/>
                    <a:pt x="6073819" y="2617718"/>
                  </a:cubicBezTo>
                  <a:cubicBezTo>
                    <a:pt x="6075218" y="2618418"/>
                    <a:pt x="6078018" y="2618418"/>
                    <a:pt x="6078717" y="2617018"/>
                  </a:cubicBezTo>
                  <a:cubicBezTo>
                    <a:pt x="6084316" y="2610720"/>
                    <a:pt x="6091314" y="2608621"/>
                    <a:pt x="6100411" y="2608621"/>
                  </a:cubicBezTo>
                  <a:cubicBezTo>
                    <a:pt x="6107409" y="2608621"/>
                    <a:pt x="6114407" y="2605122"/>
                    <a:pt x="6121405" y="2604422"/>
                  </a:cubicBezTo>
                  <a:cubicBezTo>
                    <a:pt x="6124904" y="2603722"/>
                    <a:pt x="6128403" y="2604422"/>
                    <a:pt x="6131902" y="2605122"/>
                  </a:cubicBezTo>
                  <a:cubicBezTo>
                    <a:pt x="6133302" y="2605122"/>
                    <a:pt x="6135401" y="2607221"/>
                    <a:pt x="6135401" y="2608621"/>
                  </a:cubicBezTo>
                  <a:cubicBezTo>
                    <a:pt x="6135401" y="2613519"/>
                    <a:pt x="6135401" y="2618418"/>
                    <a:pt x="6134701" y="2623317"/>
                  </a:cubicBezTo>
                  <a:cubicBezTo>
                    <a:pt x="6134701" y="2624016"/>
                    <a:pt x="6131902" y="2625416"/>
                    <a:pt x="6130502" y="2626115"/>
                  </a:cubicBezTo>
                  <a:cubicBezTo>
                    <a:pt x="6127703" y="2626115"/>
                    <a:pt x="6124904" y="2626115"/>
                    <a:pt x="6122805" y="2626115"/>
                  </a:cubicBezTo>
                  <a:cubicBezTo>
                    <a:pt x="6119306" y="2625416"/>
                    <a:pt x="6115807" y="2624716"/>
                    <a:pt x="6112308" y="2626115"/>
                  </a:cubicBezTo>
                  <a:cubicBezTo>
                    <a:pt x="6107409" y="2628915"/>
                    <a:pt x="6103210" y="2631714"/>
                    <a:pt x="6099012" y="2634513"/>
                  </a:cubicBezTo>
                  <a:cubicBezTo>
                    <a:pt x="6096912" y="2635913"/>
                    <a:pt x="6096212" y="2639412"/>
                    <a:pt x="6097612" y="2640811"/>
                  </a:cubicBezTo>
                  <a:cubicBezTo>
                    <a:pt x="6101111" y="2645010"/>
                    <a:pt x="6103910" y="2648509"/>
                    <a:pt x="6107409" y="2652708"/>
                  </a:cubicBezTo>
                  <a:cubicBezTo>
                    <a:pt x="6110208" y="2656207"/>
                    <a:pt x="6111608" y="2659706"/>
                    <a:pt x="6110208" y="2664604"/>
                  </a:cubicBezTo>
                  <a:cubicBezTo>
                    <a:pt x="6109509" y="2668103"/>
                    <a:pt x="6111608" y="2670903"/>
                    <a:pt x="6114407" y="2673002"/>
                  </a:cubicBezTo>
                  <a:cubicBezTo>
                    <a:pt x="6116507" y="2674402"/>
                    <a:pt x="6119306" y="2675801"/>
                    <a:pt x="6121405" y="2676501"/>
                  </a:cubicBezTo>
                  <a:cubicBezTo>
                    <a:pt x="6124904" y="2677901"/>
                    <a:pt x="6127003" y="2680699"/>
                    <a:pt x="6127703" y="2684198"/>
                  </a:cubicBezTo>
                  <a:cubicBezTo>
                    <a:pt x="6128403" y="2690497"/>
                    <a:pt x="6127703" y="2697495"/>
                    <a:pt x="6126304" y="2703793"/>
                  </a:cubicBezTo>
                  <a:cubicBezTo>
                    <a:pt x="6125604" y="2707292"/>
                    <a:pt x="6119306" y="2709391"/>
                    <a:pt x="6115107" y="2707292"/>
                  </a:cubicBezTo>
                  <a:cubicBezTo>
                    <a:pt x="6114407" y="2707292"/>
                    <a:pt x="6113707" y="2706592"/>
                    <a:pt x="6113008" y="2705892"/>
                  </a:cubicBezTo>
                  <a:cubicBezTo>
                    <a:pt x="6092014" y="2700994"/>
                    <a:pt x="6122105" y="2696095"/>
                    <a:pt x="6099711" y="2695395"/>
                  </a:cubicBezTo>
                  <a:cubicBezTo>
                    <a:pt x="6091314" y="2695395"/>
                    <a:pt x="6089214" y="2693996"/>
                    <a:pt x="6087115" y="2688397"/>
                  </a:cubicBezTo>
                  <a:cubicBezTo>
                    <a:pt x="6085715" y="2685598"/>
                    <a:pt x="6086415" y="2681400"/>
                    <a:pt x="6083616" y="2679300"/>
                  </a:cubicBezTo>
                  <a:cubicBezTo>
                    <a:pt x="6075918" y="2673002"/>
                    <a:pt x="6075218" y="2665304"/>
                    <a:pt x="6075918" y="2656907"/>
                  </a:cubicBezTo>
                  <a:cubicBezTo>
                    <a:pt x="6075918" y="2656207"/>
                    <a:pt x="6073819" y="2654107"/>
                    <a:pt x="6072419" y="2654107"/>
                  </a:cubicBezTo>
                  <a:cubicBezTo>
                    <a:pt x="6071020" y="2654107"/>
                    <a:pt x="6068220" y="2655507"/>
                    <a:pt x="6068220" y="2656907"/>
                  </a:cubicBezTo>
                  <a:cubicBezTo>
                    <a:pt x="6066821" y="2671602"/>
                    <a:pt x="6062623" y="2686298"/>
                    <a:pt x="6063322" y="2700994"/>
                  </a:cubicBezTo>
                  <a:cubicBezTo>
                    <a:pt x="6063322" y="2704493"/>
                    <a:pt x="6064721" y="2707992"/>
                    <a:pt x="6060523" y="2709391"/>
                  </a:cubicBezTo>
                  <a:cubicBezTo>
                    <a:pt x="6054225" y="2711491"/>
                    <a:pt x="6047926" y="2712890"/>
                    <a:pt x="6042328" y="2708691"/>
                  </a:cubicBezTo>
                  <a:cubicBezTo>
                    <a:pt x="6040229" y="2707292"/>
                    <a:pt x="6039529" y="2704493"/>
                    <a:pt x="6038829" y="2702393"/>
                  </a:cubicBezTo>
                  <a:cubicBezTo>
                    <a:pt x="6037429" y="2696795"/>
                    <a:pt x="6040928" y="2691196"/>
                    <a:pt x="6042328" y="2685598"/>
                  </a:cubicBezTo>
                  <a:cubicBezTo>
                    <a:pt x="6043728" y="2680699"/>
                    <a:pt x="6042328" y="2675801"/>
                    <a:pt x="6037429" y="2672302"/>
                  </a:cubicBezTo>
                  <a:cubicBezTo>
                    <a:pt x="6035330" y="2670903"/>
                    <a:pt x="6032531" y="2669503"/>
                    <a:pt x="6031132" y="2668103"/>
                  </a:cubicBezTo>
                  <a:cubicBezTo>
                    <a:pt x="6026233" y="2664604"/>
                    <a:pt x="6026233" y="2659706"/>
                    <a:pt x="6026932" y="2654807"/>
                  </a:cubicBezTo>
                  <a:cubicBezTo>
                    <a:pt x="6028332" y="2650608"/>
                    <a:pt x="6030431" y="2647109"/>
                    <a:pt x="6031831" y="2643610"/>
                  </a:cubicBezTo>
                  <a:cubicBezTo>
                    <a:pt x="6034631" y="2638012"/>
                    <a:pt x="6036730" y="2633113"/>
                    <a:pt x="6036730" y="2626816"/>
                  </a:cubicBezTo>
                  <a:cubicBezTo>
                    <a:pt x="6036730" y="2619818"/>
                    <a:pt x="6038829" y="2614219"/>
                    <a:pt x="6044427" y="2608621"/>
                  </a:cubicBezTo>
                  <a:cubicBezTo>
                    <a:pt x="6046527" y="2606521"/>
                    <a:pt x="6047227" y="2603022"/>
                    <a:pt x="6047926" y="2599523"/>
                  </a:cubicBezTo>
                  <a:cubicBezTo>
                    <a:pt x="6048627" y="2596024"/>
                    <a:pt x="6047926" y="2592525"/>
                    <a:pt x="6048627" y="2589726"/>
                  </a:cubicBezTo>
                  <a:cubicBezTo>
                    <a:pt x="6049326" y="2584828"/>
                    <a:pt x="6052825" y="2580629"/>
                    <a:pt x="6057724" y="2577830"/>
                  </a:cubicBezTo>
                  <a:cubicBezTo>
                    <a:pt x="6058423" y="2577130"/>
                    <a:pt x="6059124" y="2577130"/>
                    <a:pt x="6060523" y="2577130"/>
                  </a:cubicBezTo>
                  <a:cubicBezTo>
                    <a:pt x="6069621" y="2577130"/>
                    <a:pt x="6073120" y="2566633"/>
                    <a:pt x="6081517" y="2567333"/>
                  </a:cubicBezTo>
                  <a:cubicBezTo>
                    <a:pt x="6088515" y="2567333"/>
                    <a:pt x="6095513" y="2570132"/>
                    <a:pt x="6102511" y="2571531"/>
                  </a:cubicBezTo>
                  <a:cubicBezTo>
                    <a:pt x="6113008" y="2572931"/>
                    <a:pt x="6124204" y="2572931"/>
                    <a:pt x="6134701" y="2575030"/>
                  </a:cubicBezTo>
                  <a:cubicBezTo>
                    <a:pt x="6143099" y="2576430"/>
                    <a:pt x="6148697" y="2573631"/>
                    <a:pt x="6154995" y="2569432"/>
                  </a:cubicBezTo>
                  <a:cubicBezTo>
                    <a:pt x="6158494" y="2566633"/>
                    <a:pt x="6161294" y="2563834"/>
                    <a:pt x="6164793" y="2561035"/>
                  </a:cubicBezTo>
                  <a:cubicBezTo>
                    <a:pt x="6166192" y="2559635"/>
                    <a:pt x="6170390" y="2560335"/>
                    <a:pt x="6172490" y="2562434"/>
                  </a:cubicBezTo>
                  <a:cubicBezTo>
                    <a:pt x="6174590" y="2564534"/>
                    <a:pt x="6175290" y="2566633"/>
                    <a:pt x="6173889" y="2569432"/>
                  </a:cubicBezTo>
                  <a:cubicBezTo>
                    <a:pt x="6164093" y="2585527"/>
                    <a:pt x="6150097" y="2591826"/>
                    <a:pt x="6131202" y="2589026"/>
                  </a:cubicBezTo>
                  <a:cubicBezTo>
                    <a:pt x="6111608" y="2584128"/>
                    <a:pt x="6091314" y="2584128"/>
                    <a:pt x="6071719" y="2585527"/>
                  </a:cubicBezTo>
                  <a:lnTo>
                    <a:pt x="6071719" y="2585527"/>
                  </a:lnTo>
                  <a:close/>
                  <a:moveTo>
                    <a:pt x="5548272" y="181028"/>
                  </a:moveTo>
                  <a:lnTo>
                    <a:pt x="5548272" y="182428"/>
                  </a:lnTo>
                  <a:lnTo>
                    <a:pt x="5548272" y="181028"/>
                  </a:lnTo>
                  <a:cubicBezTo>
                    <a:pt x="5546872" y="181028"/>
                    <a:pt x="5545473" y="180329"/>
                    <a:pt x="5544773" y="179629"/>
                  </a:cubicBezTo>
                  <a:cubicBezTo>
                    <a:pt x="5546173" y="180329"/>
                    <a:pt x="5546872" y="180329"/>
                    <a:pt x="5548272" y="181028"/>
                  </a:cubicBezTo>
                  <a:lnTo>
                    <a:pt x="5548272" y="181028"/>
                  </a:lnTo>
                  <a:close/>
                  <a:moveTo>
                    <a:pt x="5597258" y="196424"/>
                  </a:moveTo>
                  <a:lnTo>
                    <a:pt x="5597958" y="197124"/>
                  </a:lnTo>
                  <a:lnTo>
                    <a:pt x="5597258" y="196424"/>
                  </a:lnTo>
                  <a:cubicBezTo>
                    <a:pt x="5596558" y="196424"/>
                    <a:pt x="5595858" y="195724"/>
                    <a:pt x="5595858" y="195724"/>
                  </a:cubicBezTo>
                  <a:cubicBezTo>
                    <a:pt x="5595858" y="195724"/>
                    <a:pt x="5596558" y="195724"/>
                    <a:pt x="5597258" y="196424"/>
                  </a:cubicBezTo>
                  <a:lnTo>
                    <a:pt x="5597258" y="196424"/>
                  </a:lnTo>
                  <a:close/>
                  <a:moveTo>
                    <a:pt x="5497887" y="208321"/>
                  </a:moveTo>
                  <a:cubicBezTo>
                    <a:pt x="5492989" y="202722"/>
                    <a:pt x="5490189" y="195724"/>
                    <a:pt x="5486690" y="188726"/>
                  </a:cubicBezTo>
                  <a:cubicBezTo>
                    <a:pt x="5485291" y="186627"/>
                    <a:pt x="5485291" y="184527"/>
                    <a:pt x="5485991" y="181728"/>
                  </a:cubicBezTo>
                  <a:cubicBezTo>
                    <a:pt x="5488790" y="175430"/>
                    <a:pt x="5490189" y="169132"/>
                    <a:pt x="5492989" y="162834"/>
                  </a:cubicBezTo>
                  <a:cubicBezTo>
                    <a:pt x="5494388" y="160035"/>
                    <a:pt x="5498587" y="157235"/>
                    <a:pt x="5501386" y="158635"/>
                  </a:cubicBezTo>
                  <a:cubicBezTo>
                    <a:pt x="5508384" y="160734"/>
                    <a:pt x="5516082" y="162134"/>
                    <a:pt x="5520280" y="167033"/>
                  </a:cubicBezTo>
                  <a:cubicBezTo>
                    <a:pt x="5525879" y="173331"/>
                    <a:pt x="5533577" y="174030"/>
                    <a:pt x="5541274" y="176130"/>
                  </a:cubicBezTo>
                  <a:cubicBezTo>
                    <a:pt x="5541274" y="176130"/>
                    <a:pt x="5541274" y="176830"/>
                    <a:pt x="5541274" y="176830"/>
                  </a:cubicBezTo>
                  <a:cubicBezTo>
                    <a:pt x="5542674" y="177529"/>
                    <a:pt x="5543374" y="178229"/>
                    <a:pt x="5544074" y="178929"/>
                  </a:cubicBezTo>
                  <a:cubicBezTo>
                    <a:pt x="5543374" y="178229"/>
                    <a:pt x="5542674" y="176830"/>
                    <a:pt x="5541974" y="176130"/>
                  </a:cubicBezTo>
                  <a:cubicBezTo>
                    <a:pt x="5541974" y="176130"/>
                    <a:pt x="5541274" y="176130"/>
                    <a:pt x="5541274" y="176130"/>
                  </a:cubicBezTo>
                  <a:cubicBezTo>
                    <a:pt x="5541274" y="171231"/>
                    <a:pt x="5540575" y="167033"/>
                    <a:pt x="5541274" y="162134"/>
                  </a:cubicBezTo>
                  <a:cubicBezTo>
                    <a:pt x="5541974" y="159335"/>
                    <a:pt x="5543374" y="155836"/>
                    <a:pt x="5545473" y="153037"/>
                  </a:cubicBezTo>
                  <a:cubicBezTo>
                    <a:pt x="5546173" y="151637"/>
                    <a:pt x="5548272" y="150937"/>
                    <a:pt x="5549672" y="150937"/>
                  </a:cubicBezTo>
                  <a:cubicBezTo>
                    <a:pt x="5555270" y="151637"/>
                    <a:pt x="5560169" y="152337"/>
                    <a:pt x="5565767" y="153736"/>
                  </a:cubicBezTo>
                  <a:cubicBezTo>
                    <a:pt x="5571365" y="155136"/>
                    <a:pt x="5575564" y="157235"/>
                    <a:pt x="5576264" y="163534"/>
                  </a:cubicBezTo>
                  <a:cubicBezTo>
                    <a:pt x="5576964" y="172631"/>
                    <a:pt x="5582562" y="180329"/>
                    <a:pt x="5588161" y="188026"/>
                  </a:cubicBezTo>
                  <a:cubicBezTo>
                    <a:pt x="5588860" y="188726"/>
                    <a:pt x="5590260" y="189426"/>
                    <a:pt x="5591660" y="190126"/>
                  </a:cubicBezTo>
                  <a:cubicBezTo>
                    <a:pt x="5591660" y="190826"/>
                    <a:pt x="5591660" y="190826"/>
                    <a:pt x="5591660" y="191525"/>
                  </a:cubicBezTo>
                  <a:cubicBezTo>
                    <a:pt x="5592359" y="191525"/>
                    <a:pt x="5593059" y="192225"/>
                    <a:pt x="5593059" y="192925"/>
                  </a:cubicBezTo>
                  <a:cubicBezTo>
                    <a:pt x="5593059" y="192225"/>
                    <a:pt x="5592359" y="191525"/>
                    <a:pt x="5592359" y="191525"/>
                  </a:cubicBezTo>
                  <a:cubicBezTo>
                    <a:pt x="5592359" y="191525"/>
                    <a:pt x="5591660" y="191525"/>
                    <a:pt x="5591660" y="190826"/>
                  </a:cubicBezTo>
                  <a:cubicBezTo>
                    <a:pt x="5590960" y="188726"/>
                    <a:pt x="5590260" y="186627"/>
                    <a:pt x="5590260" y="184527"/>
                  </a:cubicBezTo>
                  <a:cubicBezTo>
                    <a:pt x="5590960" y="176130"/>
                    <a:pt x="5588161" y="168432"/>
                    <a:pt x="5583262" y="161434"/>
                  </a:cubicBezTo>
                  <a:cubicBezTo>
                    <a:pt x="5582562" y="160035"/>
                    <a:pt x="5582562" y="157935"/>
                    <a:pt x="5583262" y="157235"/>
                  </a:cubicBezTo>
                  <a:cubicBezTo>
                    <a:pt x="5584662" y="155836"/>
                    <a:pt x="5587461" y="154436"/>
                    <a:pt x="5589560" y="153736"/>
                  </a:cubicBezTo>
                  <a:cubicBezTo>
                    <a:pt x="5590260" y="153736"/>
                    <a:pt x="5591660" y="153736"/>
                    <a:pt x="5592359" y="153736"/>
                  </a:cubicBezTo>
                  <a:cubicBezTo>
                    <a:pt x="5603556" y="155836"/>
                    <a:pt x="5615453" y="157935"/>
                    <a:pt x="5626649" y="160035"/>
                  </a:cubicBezTo>
                  <a:cubicBezTo>
                    <a:pt x="5633647" y="161434"/>
                    <a:pt x="5638546" y="163534"/>
                    <a:pt x="5635747" y="171231"/>
                  </a:cubicBezTo>
                  <a:cubicBezTo>
                    <a:pt x="5637146" y="174730"/>
                    <a:pt x="5639246" y="178229"/>
                    <a:pt x="5640645" y="182428"/>
                  </a:cubicBezTo>
                  <a:cubicBezTo>
                    <a:pt x="5641345" y="185227"/>
                    <a:pt x="5641345" y="188726"/>
                    <a:pt x="5640645" y="192225"/>
                  </a:cubicBezTo>
                  <a:cubicBezTo>
                    <a:pt x="5639946" y="194325"/>
                    <a:pt x="5638546" y="196424"/>
                    <a:pt x="5637146" y="198523"/>
                  </a:cubicBezTo>
                  <a:cubicBezTo>
                    <a:pt x="5636447" y="199923"/>
                    <a:pt x="5634347" y="200623"/>
                    <a:pt x="5632948" y="202022"/>
                  </a:cubicBezTo>
                  <a:cubicBezTo>
                    <a:pt x="5630848" y="203422"/>
                    <a:pt x="5628749" y="204822"/>
                    <a:pt x="5628749" y="207621"/>
                  </a:cubicBezTo>
                  <a:cubicBezTo>
                    <a:pt x="5628749" y="209020"/>
                    <a:pt x="5628049" y="211120"/>
                    <a:pt x="5626649" y="211820"/>
                  </a:cubicBezTo>
                  <a:cubicBezTo>
                    <a:pt x="5625250" y="213919"/>
                    <a:pt x="5623150" y="215319"/>
                    <a:pt x="5621051" y="216718"/>
                  </a:cubicBezTo>
                  <a:cubicBezTo>
                    <a:pt x="5618952" y="218118"/>
                    <a:pt x="5615453" y="218817"/>
                    <a:pt x="5613353" y="218118"/>
                  </a:cubicBezTo>
                  <a:cubicBezTo>
                    <a:pt x="5603556" y="216018"/>
                    <a:pt x="5597958" y="219517"/>
                    <a:pt x="5592359" y="225815"/>
                  </a:cubicBezTo>
                  <a:cubicBezTo>
                    <a:pt x="5589560" y="229314"/>
                    <a:pt x="5587461" y="233513"/>
                    <a:pt x="5583962" y="234913"/>
                  </a:cubicBezTo>
                  <a:cubicBezTo>
                    <a:pt x="5579063" y="237712"/>
                    <a:pt x="5579063" y="241211"/>
                    <a:pt x="5576964" y="244710"/>
                  </a:cubicBezTo>
                  <a:cubicBezTo>
                    <a:pt x="5575564" y="246809"/>
                    <a:pt x="5573465" y="248909"/>
                    <a:pt x="5570666" y="248909"/>
                  </a:cubicBezTo>
                  <a:cubicBezTo>
                    <a:pt x="5566467" y="249608"/>
                    <a:pt x="5561568" y="248209"/>
                    <a:pt x="5557369" y="248909"/>
                  </a:cubicBezTo>
                  <a:cubicBezTo>
                    <a:pt x="5551771" y="249608"/>
                    <a:pt x="5546872" y="248209"/>
                    <a:pt x="5542674" y="244710"/>
                  </a:cubicBezTo>
                  <a:cubicBezTo>
                    <a:pt x="5538475" y="240511"/>
                    <a:pt x="5532877" y="237712"/>
                    <a:pt x="5526579" y="236312"/>
                  </a:cubicBezTo>
                  <a:cubicBezTo>
                    <a:pt x="5521680" y="234913"/>
                    <a:pt x="5516781" y="232114"/>
                    <a:pt x="5511883" y="230014"/>
                  </a:cubicBezTo>
                  <a:cubicBezTo>
                    <a:pt x="5509783" y="228615"/>
                    <a:pt x="5506984" y="226515"/>
                    <a:pt x="5506984" y="224416"/>
                  </a:cubicBezTo>
                  <a:cubicBezTo>
                    <a:pt x="5507684" y="218118"/>
                    <a:pt x="5502785" y="213219"/>
                    <a:pt x="5497887" y="208321"/>
                  </a:cubicBezTo>
                  <a:lnTo>
                    <a:pt x="5497887" y="208321"/>
                  </a:lnTo>
                  <a:close/>
                  <a:moveTo>
                    <a:pt x="7097620" y="3486165"/>
                  </a:moveTo>
                  <a:cubicBezTo>
                    <a:pt x="7094822" y="3484765"/>
                    <a:pt x="7092722" y="3485465"/>
                    <a:pt x="7089923" y="3486165"/>
                  </a:cubicBezTo>
                  <a:cubicBezTo>
                    <a:pt x="7088523" y="3486864"/>
                    <a:pt x="7087123" y="3488264"/>
                    <a:pt x="7085724" y="3488964"/>
                  </a:cubicBezTo>
                  <a:cubicBezTo>
                    <a:pt x="7075227" y="3494562"/>
                    <a:pt x="7072428" y="3494562"/>
                    <a:pt x="7064030" y="3488264"/>
                  </a:cubicBezTo>
                  <a:cubicBezTo>
                    <a:pt x="7059832" y="3484765"/>
                    <a:pt x="7056333" y="3481266"/>
                    <a:pt x="7056333" y="3475668"/>
                  </a:cubicBezTo>
                  <a:cubicBezTo>
                    <a:pt x="7055632" y="3470070"/>
                    <a:pt x="7054933" y="3464471"/>
                    <a:pt x="7053533" y="3458873"/>
                  </a:cubicBezTo>
                  <a:cubicBezTo>
                    <a:pt x="7052834" y="3456773"/>
                    <a:pt x="7052133" y="3453974"/>
                    <a:pt x="7050734" y="3451875"/>
                  </a:cubicBezTo>
                  <a:cubicBezTo>
                    <a:pt x="7050034" y="3451175"/>
                    <a:pt x="7047935" y="3450475"/>
                    <a:pt x="7046536" y="3449775"/>
                  </a:cubicBezTo>
                  <a:cubicBezTo>
                    <a:pt x="7045836" y="3449775"/>
                    <a:pt x="7045135" y="3450475"/>
                    <a:pt x="7044436" y="3451175"/>
                  </a:cubicBezTo>
                  <a:cubicBezTo>
                    <a:pt x="7043736" y="3452575"/>
                    <a:pt x="7043037" y="3453974"/>
                    <a:pt x="7042337" y="3456074"/>
                  </a:cubicBezTo>
                  <a:cubicBezTo>
                    <a:pt x="7041636" y="3457473"/>
                    <a:pt x="7040237" y="3458173"/>
                    <a:pt x="7038838" y="3459573"/>
                  </a:cubicBezTo>
                  <a:cubicBezTo>
                    <a:pt x="7037438" y="3460272"/>
                    <a:pt x="7033239" y="3456773"/>
                    <a:pt x="7033939" y="3454674"/>
                  </a:cubicBezTo>
                  <a:cubicBezTo>
                    <a:pt x="7036039" y="3443477"/>
                    <a:pt x="7035339" y="3432280"/>
                    <a:pt x="7038137" y="3421084"/>
                  </a:cubicBezTo>
                  <a:cubicBezTo>
                    <a:pt x="7040237" y="3414086"/>
                    <a:pt x="7039538" y="3408487"/>
                    <a:pt x="7034638" y="3402889"/>
                  </a:cubicBezTo>
                  <a:cubicBezTo>
                    <a:pt x="7028341" y="3395891"/>
                    <a:pt x="7024142" y="3387493"/>
                    <a:pt x="7015744" y="3381895"/>
                  </a:cubicBezTo>
                  <a:cubicBezTo>
                    <a:pt x="7013645" y="3380495"/>
                    <a:pt x="7012945" y="3377696"/>
                    <a:pt x="7011546" y="3375597"/>
                  </a:cubicBezTo>
                  <a:cubicBezTo>
                    <a:pt x="7010846" y="3374897"/>
                    <a:pt x="7010846" y="3374197"/>
                    <a:pt x="7010146" y="3373497"/>
                  </a:cubicBezTo>
                  <a:cubicBezTo>
                    <a:pt x="7008746" y="3372098"/>
                    <a:pt x="7007347" y="3372098"/>
                    <a:pt x="7005947" y="3373497"/>
                  </a:cubicBezTo>
                  <a:cubicBezTo>
                    <a:pt x="7005247" y="3374197"/>
                    <a:pt x="7004548" y="3374897"/>
                    <a:pt x="7004548" y="3375597"/>
                  </a:cubicBezTo>
                  <a:cubicBezTo>
                    <a:pt x="7004548" y="3381895"/>
                    <a:pt x="7010846" y="3387493"/>
                    <a:pt x="7007347" y="3394491"/>
                  </a:cubicBezTo>
                  <a:cubicBezTo>
                    <a:pt x="7005247" y="3399390"/>
                    <a:pt x="7005947" y="3403589"/>
                    <a:pt x="7008047" y="3408487"/>
                  </a:cubicBezTo>
                  <a:cubicBezTo>
                    <a:pt x="7010846" y="3415485"/>
                    <a:pt x="7012945" y="3422483"/>
                    <a:pt x="7014345" y="3430181"/>
                  </a:cubicBezTo>
                  <a:cubicBezTo>
                    <a:pt x="7015744" y="3437179"/>
                    <a:pt x="7020643" y="3444177"/>
                    <a:pt x="7016444" y="3451875"/>
                  </a:cubicBezTo>
                  <a:cubicBezTo>
                    <a:pt x="7015744" y="3453974"/>
                    <a:pt x="7017144" y="3456773"/>
                    <a:pt x="7018544" y="3458873"/>
                  </a:cubicBezTo>
                  <a:cubicBezTo>
                    <a:pt x="7019943" y="3461672"/>
                    <a:pt x="7021343" y="3465171"/>
                    <a:pt x="7022043" y="3467270"/>
                  </a:cubicBezTo>
                  <a:cubicBezTo>
                    <a:pt x="7020643" y="3474968"/>
                    <a:pt x="7020643" y="3482666"/>
                    <a:pt x="7017144" y="3489664"/>
                  </a:cubicBezTo>
                  <a:cubicBezTo>
                    <a:pt x="7013645" y="3497361"/>
                    <a:pt x="7010146" y="3505059"/>
                    <a:pt x="7006647" y="3512757"/>
                  </a:cubicBezTo>
                  <a:cubicBezTo>
                    <a:pt x="7004548" y="3516956"/>
                    <a:pt x="7001748" y="3519755"/>
                    <a:pt x="6997550" y="3521155"/>
                  </a:cubicBezTo>
                  <a:cubicBezTo>
                    <a:pt x="6993351" y="3522554"/>
                    <a:pt x="6989152" y="3523954"/>
                    <a:pt x="6984953" y="3526053"/>
                  </a:cubicBezTo>
                  <a:cubicBezTo>
                    <a:pt x="6978655" y="3529552"/>
                    <a:pt x="6976556" y="3538650"/>
                    <a:pt x="6981454" y="3542848"/>
                  </a:cubicBezTo>
                  <a:cubicBezTo>
                    <a:pt x="6985653" y="3547047"/>
                    <a:pt x="6990552" y="3551246"/>
                    <a:pt x="6994750" y="3554745"/>
                  </a:cubicBezTo>
                  <a:cubicBezTo>
                    <a:pt x="6998949" y="3558244"/>
                    <a:pt x="6999649" y="3563142"/>
                    <a:pt x="6999649" y="3568041"/>
                  </a:cubicBezTo>
                  <a:cubicBezTo>
                    <a:pt x="6999649" y="3572240"/>
                    <a:pt x="6997550" y="3575739"/>
                    <a:pt x="6994750" y="3579238"/>
                  </a:cubicBezTo>
                  <a:cubicBezTo>
                    <a:pt x="6989852" y="3584836"/>
                    <a:pt x="6984253" y="3590434"/>
                    <a:pt x="6979355" y="3596033"/>
                  </a:cubicBezTo>
                  <a:cubicBezTo>
                    <a:pt x="6978655" y="3596732"/>
                    <a:pt x="6978655" y="3599532"/>
                    <a:pt x="6979355" y="3600931"/>
                  </a:cubicBezTo>
                  <a:cubicBezTo>
                    <a:pt x="6982154" y="3603730"/>
                    <a:pt x="6985653" y="3607229"/>
                    <a:pt x="6989152" y="3609329"/>
                  </a:cubicBezTo>
                  <a:cubicBezTo>
                    <a:pt x="6990552" y="3610029"/>
                    <a:pt x="6992651" y="3610029"/>
                    <a:pt x="6994051" y="3610029"/>
                  </a:cubicBezTo>
                  <a:cubicBezTo>
                    <a:pt x="7001049" y="3607929"/>
                    <a:pt x="7006647" y="3603031"/>
                    <a:pt x="7011546" y="3598832"/>
                  </a:cubicBezTo>
                  <a:cubicBezTo>
                    <a:pt x="7020643" y="3590434"/>
                    <a:pt x="7029740" y="3582737"/>
                    <a:pt x="7037438" y="3573639"/>
                  </a:cubicBezTo>
                  <a:cubicBezTo>
                    <a:pt x="7045135" y="3565242"/>
                    <a:pt x="7051434" y="3556844"/>
                    <a:pt x="7052133" y="3545647"/>
                  </a:cubicBezTo>
                  <a:cubicBezTo>
                    <a:pt x="7052133" y="3540049"/>
                    <a:pt x="7057732" y="3535850"/>
                    <a:pt x="7065430" y="3535151"/>
                  </a:cubicBezTo>
                  <a:cubicBezTo>
                    <a:pt x="7067529" y="3535151"/>
                    <a:pt x="7068929" y="3535151"/>
                    <a:pt x="7071028" y="3535151"/>
                  </a:cubicBezTo>
                  <a:cubicBezTo>
                    <a:pt x="7072428" y="3535151"/>
                    <a:pt x="7075227" y="3534450"/>
                    <a:pt x="7075927" y="3533051"/>
                  </a:cubicBezTo>
                  <a:cubicBezTo>
                    <a:pt x="7078026" y="3525353"/>
                    <a:pt x="7085024" y="3521155"/>
                    <a:pt x="7091323" y="3516256"/>
                  </a:cubicBezTo>
                  <a:cubicBezTo>
                    <a:pt x="7094121" y="3514157"/>
                    <a:pt x="7095521" y="3510658"/>
                    <a:pt x="7096920" y="3507858"/>
                  </a:cubicBezTo>
                  <a:cubicBezTo>
                    <a:pt x="7099020" y="3502960"/>
                    <a:pt x="7100419" y="3498761"/>
                    <a:pt x="7101820" y="3493862"/>
                  </a:cubicBezTo>
                  <a:cubicBezTo>
                    <a:pt x="7102519" y="3491763"/>
                    <a:pt x="7100419" y="3488264"/>
                    <a:pt x="7097620" y="3486165"/>
                  </a:cubicBezTo>
                  <a:lnTo>
                    <a:pt x="7097620" y="3486165"/>
                  </a:lnTo>
                  <a:close/>
                  <a:moveTo>
                    <a:pt x="4612645" y="146039"/>
                  </a:moveTo>
                  <a:cubicBezTo>
                    <a:pt x="4611945" y="148838"/>
                    <a:pt x="4614045" y="150237"/>
                    <a:pt x="4617544" y="150937"/>
                  </a:cubicBezTo>
                  <a:cubicBezTo>
                    <a:pt x="4620343" y="151637"/>
                    <a:pt x="4623142" y="150937"/>
                    <a:pt x="4625242" y="152337"/>
                  </a:cubicBezTo>
                  <a:cubicBezTo>
                    <a:pt x="4630840" y="155836"/>
                    <a:pt x="4636438" y="157935"/>
                    <a:pt x="4642736" y="157935"/>
                  </a:cubicBezTo>
                  <a:cubicBezTo>
                    <a:pt x="4643436" y="157935"/>
                    <a:pt x="4644836" y="158635"/>
                    <a:pt x="4644836" y="158635"/>
                  </a:cubicBezTo>
                  <a:cubicBezTo>
                    <a:pt x="4646235" y="160035"/>
                    <a:pt x="4644836" y="160734"/>
                    <a:pt x="4642736" y="160734"/>
                  </a:cubicBezTo>
                  <a:cubicBezTo>
                    <a:pt x="4639238" y="161434"/>
                    <a:pt x="4635739" y="161434"/>
                    <a:pt x="4632240" y="162134"/>
                  </a:cubicBezTo>
                  <a:cubicBezTo>
                    <a:pt x="4628741" y="162834"/>
                    <a:pt x="4625242" y="164233"/>
                    <a:pt x="4623142" y="167033"/>
                  </a:cubicBezTo>
                  <a:cubicBezTo>
                    <a:pt x="4621743" y="169132"/>
                    <a:pt x="4623142" y="171231"/>
                    <a:pt x="4627341" y="175430"/>
                  </a:cubicBezTo>
                  <a:cubicBezTo>
                    <a:pt x="4632939" y="179629"/>
                    <a:pt x="4637838" y="184527"/>
                    <a:pt x="4643436" y="188726"/>
                  </a:cubicBezTo>
                  <a:cubicBezTo>
                    <a:pt x="4644836" y="189426"/>
                    <a:pt x="4646935" y="190126"/>
                    <a:pt x="4648335" y="190126"/>
                  </a:cubicBezTo>
                  <a:cubicBezTo>
                    <a:pt x="4659531" y="188026"/>
                    <a:pt x="4666529" y="178229"/>
                    <a:pt x="4663730" y="167732"/>
                  </a:cubicBezTo>
                  <a:cubicBezTo>
                    <a:pt x="4663030" y="165633"/>
                    <a:pt x="4660931" y="163534"/>
                    <a:pt x="4662331" y="161434"/>
                  </a:cubicBezTo>
                  <a:cubicBezTo>
                    <a:pt x="4662331" y="160734"/>
                    <a:pt x="4663730" y="160035"/>
                    <a:pt x="4664430" y="160035"/>
                  </a:cubicBezTo>
                  <a:cubicBezTo>
                    <a:pt x="4665130" y="160035"/>
                    <a:pt x="4666529" y="159335"/>
                    <a:pt x="4667229" y="160035"/>
                  </a:cubicBezTo>
                  <a:cubicBezTo>
                    <a:pt x="4670728" y="164933"/>
                    <a:pt x="4674927" y="169132"/>
                    <a:pt x="4674227" y="175430"/>
                  </a:cubicBezTo>
                  <a:cubicBezTo>
                    <a:pt x="4673527" y="178929"/>
                    <a:pt x="4673527" y="181728"/>
                    <a:pt x="4672828" y="185227"/>
                  </a:cubicBezTo>
                  <a:cubicBezTo>
                    <a:pt x="4671428" y="193625"/>
                    <a:pt x="4671428" y="194325"/>
                    <a:pt x="4679826" y="194325"/>
                  </a:cubicBezTo>
                  <a:cubicBezTo>
                    <a:pt x="4686824" y="194325"/>
                    <a:pt x="4692422" y="195724"/>
                    <a:pt x="4695921" y="201323"/>
                  </a:cubicBezTo>
                  <a:cubicBezTo>
                    <a:pt x="4700819" y="209020"/>
                    <a:pt x="4709217" y="211820"/>
                    <a:pt x="4719014" y="211820"/>
                  </a:cubicBezTo>
                  <a:cubicBezTo>
                    <a:pt x="4734410" y="211820"/>
                    <a:pt x="4749805" y="212519"/>
                    <a:pt x="4764501" y="216718"/>
                  </a:cubicBezTo>
                  <a:cubicBezTo>
                    <a:pt x="4766600" y="217418"/>
                    <a:pt x="4770099" y="217418"/>
                    <a:pt x="4772199" y="216718"/>
                  </a:cubicBezTo>
                  <a:cubicBezTo>
                    <a:pt x="4779197" y="213919"/>
                    <a:pt x="4784795" y="210420"/>
                    <a:pt x="4789694" y="205521"/>
                  </a:cubicBezTo>
                  <a:cubicBezTo>
                    <a:pt x="4791793" y="203422"/>
                    <a:pt x="4791793" y="198523"/>
                    <a:pt x="4790393" y="196424"/>
                  </a:cubicBezTo>
                  <a:cubicBezTo>
                    <a:pt x="4788994" y="195024"/>
                    <a:pt x="4788294" y="193625"/>
                    <a:pt x="4786894" y="192925"/>
                  </a:cubicBezTo>
                  <a:cubicBezTo>
                    <a:pt x="4784095" y="190826"/>
                    <a:pt x="4781296" y="188726"/>
                    <a:pt x="4778497" y="186627"/>
                  </a:cubicBezTo>
                  <a:cubicBezTo>
                    <a:pt x="4774998" y="184527"/>
                    <a:pt x="4774298" y="181728"/>
                    <a:pt x="4774998" y="178229"/>
                  </a:cubicBezTo>
                  <a:cubicBezTo>
                    <a:pt x="4776397" y="171231"/>
                    <a:pt x="4768700" y="167033"/>
                    <a:pt x="4767300" y="160035"/>
                  </a:cubicBezTo>
                  <a:cubicBezTo>
                    <a:pt x="4764501" y="147438"/>
                    <a:pt x="4754704" y="140440"/>
                    <a:pt x="4743507" y="134842"/>
                  </a:cubicBezTo>
                  <a:cubicBezTo>
                    <a:pt x="4738608" y="132043"/>
                    <a:pt x="4733010" y="131343"/>
                    <a:pt x="4728111" y="134142"/>
                  </a:cubicBezTo>
                  <a:cubicBezTo>
                    <a:pt x="4723213" y="136941"/>
                    <a:pt x="4719714" y="136242"/>
                    <a:pt x="4716215" y="133442"/>
                  </a:cubicBezTo>
                  <a:cubicBezTo>
                    <a:pt x="4709917" y="129943"/>
                    <a:pt x="4704318" y="130643"/>
                    <a:pt x="4698720" y="134142"/>
                  </a:cubicBezTo>
                  <a:cubicBezTo>
                    <a:pt x="4697320" y="134842"/>
                    <a:pt x="4695921" y="135542"/>
                    <a:pt x="4694521" y="136242"/>
                  </a:cubicBezTo>
                  <a:cubicBezTo>
                    <a:pt x="4694521" y="136242"/>
                    <a:pt x="4694521" y="136941"/>
                    <a:pt x="4694521" y="136941"/>
                  </a:cubicBezTo>
                  <a:cubicBezTo>
                    <a:pt x="4693822" y="136941"/>
                    <a:pt x="4693822" y="136941"/>
                    <a:pt x="4693121" y="136941"/>
                  </a:cubicBezTo>
                  <a:cubicBezTo>
                    <a:pt x="4688923" y="140440"/>
                    <a:pt x="4685424" y="143939"/>
                    <a:pt x="4681225" y="148138"/>
                  </a:cubicBezTo>
                  <a:cubicBezTo>
                    <a:pt x="4679826" y="149538"/>
                    <a:pt x="4677726" y="149538"/>
                    <a:pt x="4677026" y="147438"/>
                  </a:cubicBezTo>
                  <a:cubicBezTo>
                    <a:pt x="4677026" y="146738"/>
                    <a:pt x="4677026" y="146039"/>
                    <a:pt x="4677026" y="145339"/>
                  </a:cubicBezTo>
                  <a:cubicBezTo>
                    <a:pt x="4681225" y="140440"/>
                    <a:pt x="4686123" y="136941"/>
                    <a:pt x="4693121" y="136941"/>
                  </a:cubicBezTo>
                  <a:cubicBezTo>
                    <a:pt x="4693121" y="136941"/>
                    <a:pt x="4693822" y="136242"/>
                    <a:pt x="4693822" y="136242"/>
                  </a:cubicBezTo>
                  <a:cubicBezTo>
                    <a:pt x="4693822" y="136242"/>
                    <a:pt x="4694521" y="136242"/>
                    <a:pt x="4694521" y="136242"/>
                  </a:cubicBezTo>
                  <a:cubicBezTo>
                    <a:pt x="4695221" y="129244"/>
                    <a:pt x="4694521" y="122246"/>
                    <a:pt x="4686824" y="117347"/>
                  </a:cubicBezTo>
                  <a:cubicBezTo>
                    <a:pt x="4680525" y="113148"/>
                    <a:pt x="4678426" y="106850"/>
                    <a:pt x="4678426" y="99852"/>
                  </a:cubicBezTo>
                  <a:cubicBezTo>
                    <a:pt x="4678426" y="96353"/>
                    <a:pt x="4674927" y="93554"/>
                    <a:pt x="4671428" y="93554"/>
                  </a:cubicBezTo>
                  <a:cubicBezTo>
                    <a:pt x="4659531" y="92154"/>
                    <a:pt x="4651834" y="86556"/>
                    <a:pt x="4644136" y="78858"/>
                  </a:cubicBezTo>
                  <a:cubicBezTo>
                    <a:pt x="4641337" y="76059"/>
                    <a:pt x="4637138" y="73960"/>
                    <a:pt x="4632939" y="72560"/>
                  </a:cubicBezTo>
                  <a:cubicBezTo>
                    <a:pt x="4630140" y="71161"/>
                    <a:pt x="4624542" y="73260"/>
                    <a:pt x="4623842" y="75359"/>
                  </a:cubicBezTo>
                  <a:cubicBezTo>
                    <a:pt x="4621743" y="81657"/>
                    <a:pt x="4619643" y="87956"/>
                    <a:pt x="4615444" y="93554"/>
                  </a:cubicBezTo>
                  <a:cubicBezTo>
                    <a:pt x="4608446" y="102651"/>
                    <a:pt x="4607747" y="112449"/>
                    <a:pt x="4611945" y="121546"/>
                  </a:cubicBezTo>
                  <a:cubicBezTo>
                    <a:pt x="4613345" y="130643"/>
                    <a:pt x="4614045" y="137641"/>
                    <a:pt x="4612645" y="146039"/>
                  </a:cubicBezTo>
                  <a:lnTo>
                    <a:pt x="4612645" y="146039"/>
                  </a:lnTo>
                  <a:close/>
                  <a:moveTo>
                    <a:pt x="2996116" y="1064171"/>
                  </a:moveTo>
                  <a:cubicBezTo>
                    <a:pt x="2992617" y="1065570"/>
                    <a:pt x="2989118" y="1065570"/>
                    <a:pt x="2985619" y="1064871"/>
                  </a:cubicBezTo>
                  <a:cubicBezTo>
                    <a:pt x="2977222" y="1062771"/>
                    <a:pt x="2968824" y="1059972"/>
                    <a:pt x="2959727" y="1057873"/>
                  </a:cubicBezTo>
                  <a:cubicBezTo>
                    <a:pt x="2952729" y="1050875"/>
                    <a:pt x="2943632" y="1050875"/>
                    <a:pt x="2934534" y="1051575"/>
                  </a:cubicBezTo>
                  <a:cubicBezTo>
                    <a:pt x="2931735" y="1051575"/>
                    <a:pt x="2928936" y="1051575"/>
                    <a:pt x="2926137" y="1050875"/>
                  </a:cubicBezTo>
                  <a:cubicBezTo>
                    <a:pt x="2920538" y="1050175"/>
                    <a:pt x="2917739" y="1048076"/>
                    <a:pt x="2917739" y="1043177"/>
                  </a:cubicBezTo>
                  <a:cubicBezTo>
                    <a:pt x="2917739" y="1038978"/>
                    <a:pt x="2919139" y="1036879"/>
                    <a:pt x="2924037" y="1036879"/>
                  </a:cubicBezTo>
                  <a:cubicBezTo>
                    <a:pt x="2925437" y="1036879"/>
                    <a:pt x="2927536" y="1035479"/>
                    <a:pt x="2928936" y="1034779"/>
                  </a:cubicBezTo>
                  <a:cubicBezTo>
                    <a:pt x="2930336" y="1033380"/>
                    <a:pt x="2931035" y="1031281"/>
                    <a:pt x="2930336" y="1030581"/>
                  </a:cubicBezTo>
                  <a:cubicBezTo>
                    <a:pt x="2928236" y="1027082"/>
                    <a:pt x="2926137" y="1023583"/>
                    <a:pt x="2923338" y="1020084"/>
                  </a:cubicBezTo>
                  <a:cubicBezTo>
                    <a:pt x="2921938" y="1018684"/>
                    <a:pt x="2919139" y="1017285"/>
                    <a:pt x="2916340" y="1016585"/>
                  </a:cubicBezTo>
                  <a:cubicBezTo>
                    <a:pt x="2912141" y="1015185"/>
                    <a:pt x="2907242" y="1015185"/>
                    <a:pt x="2903043" y="1013786"/>
                  </a:cubicBezTo>
                  <a:cubicBezTo>
                    <a:pt x="2901644" y="1013086"/>
                    <a:pt x="2900245" y="1010986"/>
                    <a:pt x="2900245" y="1009587"/>
                  </a:cubicBezTo>
                  <a:cubicBezTo>
                    <a:pt x="2900245" y="1008187"/>
                    <a:pt x="2900944" y="1006088"/>
                    <a:pt x="2902344" y="1006088"/>
                  </a:cubicBezTo>
                  <a:cubicBezTo>
                    <a:pt x="2908642" y="1004688"/>
                    <a:pt x="2914940" y="1003289"/>
                    <a:pt x="2921238" y="1003289"/>
                  </a:cubicBezTo>
                  <a:cubicBezTo>
                    <a:pt x="2926837" y="1002589"/>
                    <a:pt x="2928236" y="999090"/>
                    <a:pt x="2930336" y="995591"/>
                  </a:cubicBezTo>
                  <a:cubicBezTo>
                    <a:pt x="2931735" y="993492"/>
                    <a:pt x="2931735" y="992792"/>
                    <a:pt x="2929636" y="991392"/>
                  </a:cubicBezTo>
                  <a:cubicBezTo>
                    <a:pt x="2924037" y="989293"/>
                    <a:pt x="2918439" y="986494"/>
                    <a:pt x="2911441" y="989993"/>
                  </a:cubicBezTo>
                  <a:cubicBezTo>
                    <a:pt x="2909342" y="990692"/>
                    <a:pt x="2906542" y="990692"/>
                    <a:pt x="2903743" y="991392"/>
                  </a:cubicBezTo>
                  <a:cubicBezTo>
                    <a:pt x="2900944" y="991392"/>
                    <a:pt x="2896746" y="986494"/>
                    <a:pt x="2898145" y="984394"/>
                  </a:cubicBezTo>
                  <a:cubicBezTo>
                    <a:pt x="2902344" y="978096"/>
                    <a:pt x="2907242" y="971798"/>
                    <a:pt x="2911441" y="966200"/>
                  </a:cubicBezTo>
                  <a:cubicBezTo>
                    <a:pt x="2914240" y="962701"/>
                    <a:pt x="2919139" y="962001"/>
                    <a:pt x="2923338" y="961301"/>
                  </a:cubicBezTo>
                  <a:lnTo>
                    <a:pt x="2923338" y="961301"/>
                  </a:lnTo>
                  <a:cubicBezTo>
                    <a:pt x="2923338" y="961301"/>
                    <a:pt x="2922638" y="961301"/>
                    <a:pt x="2922638" y="962001"/>
                  </a:cubicBezTo>
                  <a:lnTo>
                    <a:pt x="2924037" y="962701"/>
                  </a:lnTo>
                  <a:lnTo>
                    <a:pt x="2924037" y="962001"/>
                  </a:lnTo>
                  <a:cubicBezTo>
                    <a:pt x="2932435" y="956402"/>
                    <a:pt x="2935234" y="956402"/>
                    <a:pt x="2941532" y="962001"/>
                  </a:cubicBezTo>
                  <a:cubicBezTo>
                    <a:pt x="2943632" y="963400"/>
                    <a:pt x="2945031" y="965500"/>
                    <a:pt x="2947130" y="966899"/>
                  </a:cubicBezTo>
                  <a:cubicBezTo>
                    <a:pt x="2952029" y="970398"/>
                    <a:pt x="2953429" y="974597"/>
                    <a:pt x="2953429" y="979496"/>
                  </a:cubicBezTo>
                  <a:cubicBezTo>
                    <a:pt x="2952729" y="984394"/>
                    <a:pt x="2954128" y="988593"/>
                    <a:pt x="2956928" y="992092"/>
                  </a:cubicBezTo>
                  <a:cubicBezTo>
                    <a:pt x="2956928" y="992092"/>
                    <a:pt x="2956928" y="992092"/>
                    <a:pt x="2956928" y="992092"/>
                  </a:cubicBezTo>
                  <a:cubicBezTo>
                    <a:pt x="2956228" y="992792"/>
                    <a:pt x="2956228" y="992792"/>
                    <a:pt x="2955528" y="993492"/>
                  </a:cubicBezTo>
                  <a:cubicBezTo>
                    <a:pt x="2956228" y="993492"/>
                    <a:pt x="2956928" y="992792"/>
                    <a:pt x="2957627" y="992792"/>
                  </a:cubicBezTo>
                  <a:cubicBezTo>
                    <a:pt x="2957627" y="992792"/>
                    <a:pt x="2956928" y="992092"/>
                    <a:pt x="2956928" y="992092"/>
                  </a:cubicBezTo>
                  <a:cubicBezTo>
                    <a:pt x="2958327" y="991392"/>
                    <a:pt x="2960427" y="990692"/>
                    <a:pt x="2961826" y="989993"/>
                  </a:cubicBezTo>
                  <a:cubicBezTo>
                    <a:pt x="2966025" y="987893"/>
                    <a:pt x="2969524" y="985794"/>
                    <a:pt x="2968124" y="980895"/>
                  </a:cubicBezTo>
                  <a:cubicBezTo>
                    <a:pt x="2967425" y="977396"/>
                    <a:pt x="2967425" y="974597"/>
                    <a:pt x="2969524" y="971798"/>
                  </a:cubicBezTo>
                  <a:cubicBezTo>
                    <a:pt x="2970924" y="969699"/>
                    <a:pt x="2975122" y="968999"/>
                    <a:pt x="2976522" y="971098"/>
                  </a:cubicBezTo>
                  <a:cubicBezTo>
                    <a:pt x="2977922" y="973198"/>
                    <a:pt x="2979321" y="975297"/>
                    <a:pt x="2981421" y="976697"/>
                  </a:cubicBezTo>
                  <a:cubicBezTo>
                    <a:pt x="2982120" y="977396"/>
                    <a:pt x="2985619" y="977396"/>
                    <a:pt x="2985619" y="976697"/>
                  </a:cubicBezTo>
                  <a:cubicBezTo>
                    <a:pt x="2989118" y="970398"/>
                    <a:pt x="2994017" y="966200"/>
                    <a:pt x="3003114" y="969699"/>
                  </a:cubicBezTo>
                  <a:cubicBezTo>
                    <a:pt x="3005914" y="970398"/>
                    <a:pt x="3010812" y="968299"/>
                    <a:pt x="3013611" y="969699"/>
                  </a:cubicBezTo>
                  <a:cubicBezTo>
                    <a:pt x="3024108" y="973198"/>
                    <a:pt x="3033206" y="970398"/>
                    <a:pt x="3040903" y="963400"/>
                  </a:cubicBezTo>
                  <a:cubicBezTo>
                    <a:pt x="3045802" y="959202"/>
                    <a:pt x="3050001" y="958502"/>
                    <a:pt x="3054899" y="963400"/>
                  </a:cubicBezTo>
                  <a:cubicBezTo>
                    <a:pt x="3057699" y="966200"/>
                    <a:pt x="3061198" y="966200"/>
                    <a:pt x="3064697" y="965500"/>
                  </a:cubicBezTo>
                  <a:cubicBezTo>
                    <a:pt x="3066796" y="964800"/>
                    <a:pt x="3068196" y="965500"/>
                    <a:pt x="3069595" y="966899"/>
                  </a:cubicBezTo>
                  <a:cubicBezTo>
                    <a:pt x="3071695" y="970398"/>
                    <a:pt x="3073794" y="973897"/>
                    <a:pt x="3075893" y="977396"/>
                  </a:cubicBezTo>
                  <a:cubicBezTo>
                    <a:pt x="3077293" y="980895"/>
                    <a:pt x="3074493" y="985794"/>
                    <a:pt x="3079392" y="988593"/>
                  </a:cubicBezTo>
                  <a:cubicBezTo>
                    <a:pt x="3082191" y="990692"/>
                    <a:pt x="3085690" y="992092"/>
                    <a:pt x="3088489" y="993492"/>
                  </a:cubicBezTo>
                  <a:cubicBezTo>
                    <a:pt x="3089189" y="994191"/>
                    <a:pt x="3089889" y="994891"/>
                    <a:pt x="3089889" y="995591"/>
                  </a:cubicBezTo>
                  <a:cubicBezTo>
                    <a:pt x="3089889" y="996291"/>
                    <a:pt x="3089889" y="996991"/>
                    <a:pt x="3089189" y="997690"/>
                  </a:cubicBezTo>
                  <a:cubicBezTo>
                    <a:pt x="3084990" y="1003289"/>
                    <a:pt x="3081491" y="1008887"/>
                    <a:pt x="3084990" y="1015885"/>
                  </a:cubicBezTo>
                  <a:cubicBezTo>
                    <a:pt x="3085690" y="1016585"/>
                    <a:pt x="3084291" y="1019384"/>
                    <a:pt x="3083591" y="1020084"/>
                  </a:cubicBezTo>
                  <a:cubicBezTo>
                    <a:pt x="3080792" y="1022883"/>
                    <a:pt x="3077293" y="1025682"/>
                    <a:pt x="3074493" y="1029181"/>
                  </a:cubicBezTo>
                  <a:cubicBezTo>
                    <a:pt x="3072394" y="1031980"/>
                    <a:pt x="3069595" y="1034080"/>
                    <a:pt x="3066096" y="1034779"/>
                  </a:cubicBezTo>
                  <a:cubicBezTo>
                    <a:pt x="3056999" y="1036879"/>
                    <a:pt x="3049301" y="1040378"/>
                    <a:pt x="3042303" y="1045976"/>
                  </a:cubicBezTo>
                  <a:cubicBezTo>
                    <a:pt x="3040204" y="1047376"/>
                    <a:pt x="3038104" y="1049475"/>
                    <a:pt x="3035305" y="1050175"/>
                  </a:cubicBezTo>
                  <a:cubicBezTo>
                    <a:pt x="3021309" y="1052274"/>
                    <a:pt x="3009413" y="1059272"/>
                    <a:pt x="2996116" y="1064171"/>
                  </a:cubicBezTo>
                  <a:lnTo>
                    <a:pt x="2996116" y="1064171"/>
                  </a:lnTo>
                  <a:close/>
                  <a:moveTo>
                    <a:pt x="6961860" y="3609329"/>
                  </a:moveTo>
                  <a:cubicBezTo>
                    <a:pt x="6958361" y="3610029"/>
                    <a:pt x="6954862" y="3611428"/>
                    <a:pt x="6951363" y="3611428"/>
                  </a:cubicBezTo>
                  <a:cubicBezTo>
                    <a:pt x="6945765" y="3610728"/>
                    <a:pt x="6948564" y="3604430"/>
                    <a:pt x="6945065" y="3601631"/>
                  </a:cubicBezTo>
                  <a:cubicBezTo>
                    <a:pt x="6943665" y="3600231"/>
                    <a:pt x="6942965" y="3598832"/>
                    <a:pt x="6942266" y="3597432"/>
                  </a:cubicBezTo>
                  <a:cubicBezTo>
                    <a:pt x="6940166" y="3594633"/>
                    <a:pt x="6935967" y="3594633"/>
                    <a:pt x="6932468" y="3596732"/>
                  </a:cubicBezTo>
                  <a:cubicBezTo>
                    <a:pt x="6930370" y="3598132"/>
                    <a:pt x="6927570" y="3599532"/>
                    <a:pt x="6926170" y="3601631"/>
                  </a:cubicBezTo>
                  <a:cubicBezTo>
                    <a:pt x="6920572" y="3614227"/>
                    <a:pt x="6912875" y="3624724"/>
                    <a:pt x="6899578" y="3631722"/>
                  </a:cubicBezTo>
                  <a:cubicBezTo>
                    <a:pt x="6896779" y="3633122"/>
                    <a:pt x="6894679" y="3636621"/>
                    <a:pt x="6893280" y="3639420"/>
                  </a:cubicBezTo>
                  <a:cubicBezTo>
                    <a:pt x="6891180" y="3642919"/>
                    <a:pt x="6889081" y="3646418"/>
                    <a:pt x="6886982" y="3650617"/>
                  </a:cubicBezTo>
                  <a:cubicBezTo>
                    <a:pt x="6882783" y="3659014"/>
                    <a:pt x="6876485" y="3665312"/>
                    <a:pt x="6866687" y="3670211"/>
                  </a:cubicBezTo>
                  <a:cubicBezTo>
                    <a:pt x="6856191" y="3675110"/>
                    <a:pt x="6846394" y="3681408"/>
                    <a:pt x="6835897" y="3686306"/>
                  </a:cubicBezTo>
                  <a:cubicBezTo>
                    <a:pt x="6827499" y="3690505"/>
                    <a:pt x="6821201" y="3698903"/>
                    <a:pt x="6810004" y="3698903"/>
                  </a:cubicBezTo>
                  <a:cubicBezTo>
                    <a:pt x="6807905" y="3698903"/>
                    <a:pt x="6805106" y="3701002"/>
                    <a:pt x="6803006" y="3702401"/>
                  </a:cubicBezTo>
                  <a:cubicBezTo>
                    <a:pt x="6789710" y="3712199"/>
                    <a:pt x="6777114" y="3722696"/>
                    <a:pt x="6764517" y="3733892"/>
                  </a:cubicBezTo>
                  <a:cubicBezTo>
                    <a:pt x="6754720" y="3742990"/>
                    <a:pt x="6748423" y="3753487"/>
                    <a:pt x="6742124" y="3764684"/>
                  </a:cubicBezTo>
                  <a:cubicBezTo>
                    <a:pt x="6740724" y="3767483"/>
                    <a:pt x="6742824" y="3773781"/>
                    <a:pt x="6747023" y="3775180"/>
                  </a:cubicBezTo>
                  <a:cubicBezTo>
                    <a:pt x="6755421" y="3777980"/>
                    <a:pt x="6763818" y="3780779"/>
                    <a:pt x="6769416" y="3788477"/>
                  </a:cubicBezTo>
                  <a:cubicBezTo>
                    <a:pt x="6770816" y="3789876"/>
                    <a:pt x="6771515" y="3791276"/>
                    <a:pt x="6772915" y="3791976"/>
                  </a:cubicBezTo>
                  <a:cubicBezTo>
                    <a:pt x="6779213" y="3797574"/>
                    <a:pt x="6787611" y="3798274"/>
                    <a:pt x="6795309" y="3794775"/>
                  </a:cubicBezTo>
                  <a:cubicBezTo>
                    <a:pt x="6808605" y="3789176"/>
                    <a:pt x="6817702" y="3777980"/>
                    <a:pt x="6830298" y="3772381"/>
                  </a:cubicBezTo>
                  <a:cubicBezTo>
                    <a:pt x="6833797" y="3766783"/>
                    <a:pt x="6837996" y="3761185"/>
                    <a:pt x="6842195" y="3755586"/>
                  </a:cubicBezTo>
                  <a:cubicBezTo>
                    <a:pt x="6844994" y="3752087"/>
                    <a:pt x="6847094" y="3748588"/>
                    <a:pt x="6850593" y="3745789"/>
                  </a:cubicBezTo>
                  <a:cubicBezTo>
                    <a:pt x="6855491" y="3741590"/>
                    <a:pt x="6858290" y="3736692"/>
                    <a:pt x="6861090" y="3731793"/>
                  </a:cubicBezTo>
                  <a:cubicBezTo>
                    <a:pt x="6871587" y="3712898"/>
                    <a:pt x="6869487" y="3717797"/>
                    <a:pt x="6887681" y="3708700"/>
                  </a:cubicBezTo>
                  <a:cubicBezTo>
                    <a:pt x="6892580" y="3705900"/>
                    <a:pt x="6898178" y="3705900"/>
                    <a:pt x="6903077" y="3705900"/>
                  </a:cubicBezTo>
                  <a:cubicBezTo>
                    <a:pt x="6908675" y="3705900"/>
                    <a:pt x="6912875" y="3703102"/>
                    <a:pt x="6911475" y="3698903"/>
                  </a:cubicBezTo>
                  <a:cubicBezTo>
                    <a:pt x="6909376" y="3690505"/>
                    <a:pt x="6911475" y="3684907"/>
                    <a:pt x="6920572" y="3680708"/>
                  </a:cubicBezTo>
                  <a:cubicBezTo>
                    <a:pt x="6924071" y="3679308"/>
                    <a:pt x="6926871" y="3677209"/>
                    <a:pt x="6928969" y="3674410"/>
                  </a:cubicBezTo>
                  <a:cubicBezTo>
                    <a:pt x="6938067" y="3663213"/>
                    <a:pt x="6949264" y="3653416"/>
                    <a:pt x="6959761" y="3642919"/>
                  </a:cubicBezTo>
                  <a:cubicBezTo>
                    <a:pt x="6962560" y="3640120"/>
                    <a:pt x="6963959" y="3637321"/>
                    <a:pt x="6963959" y="3633822"/>
                  </a:cubicBezTo>
                  <a:cubicBezTo>
                    <a:pt x="6963959" y="3630323"/>
                    <a:pt x="6964659" y="3627524"/>
                    <a:pt x="6964659" y="3626124"/>
                  </a:cubicBezTo>
                  <a:cubicBezTo>
                    <a:pt x="6965359" y="3623325"/>
                    <a:pt x="6965359" y="3622625"/>
                    <a:pt x="6966059" y="3621925"/>
                  </a:cubicBezTo>
                  <a:cubicBezTo>
                    <a:pt x="6966759" y="3620526"/>
                    <a:pt x="6966759" y="3618426"/>
                    <a:pt x="6967458" y="3617027"/>
                  </a:cubicBezTo>
                  <a:cubicBezTo>
                    <a:pt x="6967458" y="3616327"/>
                    <a:pt x="6967458" y="3615627"/>
                    <a:pt x="6967458" y="3614227"/>
                  </a:cubicBezTo>
                  <a:cubicBezTo>
                    <a:pt x="6967458" y="3611428"/>
                    <a:pt x="6964659" y="3608629"/>
                    <a:pt x="6961860" y="3609329"/>
                  </a:cubicBezTo>
                  <a:lnTo>
                    <a:pt x="6961860" y="3609329"/>
                  </a:lnTo>
                  <a:close/>
                  <a:moveTo>
                    <a:pt x="1593725" y="340582"/>
                  </a:moveTo>
                  <a:cubicBezTo>
                    <a:pt x="1586028" y="339182"/>
                    <a:pt x="1577630" y="337783"/>
                    <a:pt x="1569932" y="335683"/>
                  </a:cubicBezTo>
                  <a:cubicBezTo>
                    <a:pt x="1568533" y="335683"/>
                    <a:pt x="1567133" y="332884"/>
                    <a:pt x="1567133" y="332184"/>
                  </a:cubicBezTo>
                  <a:cubicBezTo>
                    <a:pt x="1572032" y="325186"/>
                    <a:pt x="1567133" y="317489"/>
                    <a:pt x="1568533" y="311191"/>
                  </a:cubicBezTo>
                  <a:cubicBezTo>
                    <a:pt x="1567833" y="304892"/>
                    <a:pt x="1567833" y="299294"/>
                    <a:pt x="1567133" y="293696"/>
                  </a:cubicBezTo>
                  <a:cubicBezTo>
                    <a:pt x="1566433" y="288097"/>
                    <a:pt x="1562235" y="285298"/>
                    <a:pt x="1555936" y="284598"/>
                  </a:cubicBezTo>
                  <a:cubicBezTo>
                    <a:pt x="1550338" y="283199"/>
                    <a:pt x="1551038" y="283199"/>
                    <a:pt x="1551038" y="278300"/>
                  </a:cubicBezTo>
                  <a:cubicBezTo>
                    <a:pt x="1551038" y="270602"/>
                    <a:pt x="1548239" y="267103"/>
                    <a:pt x="1541241" y="265704"/>
                  </a:cubicBezTo>
                  <a:cubicBezTo>
                    <a:pt x="1535642" y="265004"/>
                    <a:pt x="1529344" y="263604"/>
                    <a:pt x="1525145" y="267103"/>
                  </a:cubicBezTo>
                  <a:cubicBezTo>
                    <a:pt x="1518147" y="273402"/>
                    <a:pt x="1509050" y="274101"/>
                    <a:pt x="1501352" y="279000"/>
                  </a:cubicBezTo>
                  <a:cubicBezTo>
                    <a:pt x="1498553" y="281099"/>
                    <a:pt x="1496454" y="283899"/>
                    <a:pt x="1494354" y="285998"/>
                  </a:cubicBezTo>
                  <a:cubicBezTo>
                    <a:pt x="1495754" y="292296"/>
                    <a:pt x="1490855" y="293696"/>
                    <a:pt x="1485957" y="295795"/>
                  </a:cubicBezTo>
                  <a:cubicBezTo>
                    <a:pt x="1481758" y="297195"/>
                    <a:pt x="1478959" y="300694"/>
                    <a:pt x="1476160" y="303493"/>
                  </a:cubicBezTo>
                  <a:cubicBezTo>
                    <a:pt x="1474760" y="304892"/>
                    <a:pt x="1474760" y="306992"/>
                    <a:pt x="1476160" y="307692"/>
                  </a:cubicBezTo>
                  <a:cubicBezTo>
                    <a:pt x="1478959" y="309791"/>
                    <a:pt x="1482458" y="311191"/>
                    <a:pt x="1485257" y="312590"/>
                  </a:cubicBezTo>
                  <a:cubicBezTo>
                    <a:pt x="1487356" y="313990"/>
                    <a:pt x="1487356" y="314690"/>
                    <a:pt x="1486656" y="316089"/>
                  </a:cubicBezTo>
                  <a:cubicBezTo>
                    <a:pt x="1485957" y="316789"/>
                    <a:pt x="1485257" y="316789"/>
                    <a:pt x="1483857" y="316789"/>
                  </a:cubicBezTo>
                  <a:cubicBezTo>
                    <a:pt x="1477559" y="316089"/>
                    <a:pt x="1471261" y="314690"/>
                    <a:pt x="1464963" y="314690"/>
                  </a:cubicBezTo>
                  <a:cubicBezTo>
                    <a:pt x="1458665" y="314690"/>
                    <a:pt x="1454466" y="319588"/>
                    <a:pt x="1451667" y="325886"/>
                  </a:cubicBezTo>
                  <a:cubicBezTo>
                    <a:pt x="1450267" y="330785"/>
                    <a:pt x="1451667" y="333584"/>
                    <a:pt x="1455865" y="336383"/>
                  </a:cubicBezTo>
                  <a:cubicBezTo>
                    <a:pt x="1459364" y="339182"/>
                    <a:pt x="1462863" y="341282"/>
                    <a:pt x="1466362" y="344081"/>
                  </a:cubicBezTo>
                  <a:cubicBezTo>
                    <a:pt x="1475460" y="349679"/>
                    <a:pt x="1483857" y="355977"/>
                    <a:pt x="1495754" y="350379"/>
                  </a:cubicBezTo>
                  <a:cubicBezTo>
                    <a:pt x="1497153" y="349679"/>
                    <a:pt x="1499953" y="349679"/>
                    <a:pt x="1500652" y="350379"/>
                  </a:cubicBezTo>
                  <a:cubicBezTo>
                    <a:pt x="1506950" y="353878"/>
                    <a:pt x="1514648" y="353878"/>
                    <a:pt x="1521646" y="354578"/>
                  </a:cubicBezTo>
                  <a:cubicBezTo>
                    <a:pt x="1522346" y="354578"/>
                    <a:pt x="1523046" y="355278"/>
                    <a:pt x="1523746" y="355977"/>
                  </a:cubicBezTo>
                  <a:cubicBezTo>
                    <a:pt x="1523046" y="355977"/>
                    <a:pt x="1522346" y="356677"/>
                    <a:pt x="1520946" y="356677"/>
                  </a:cubicBezTo>
                  <a:cubicBezTo>
                    <a:pt x="1509050" y="358077"/>
                    <a:pt x="1497853" y="360176"/>
                    <a:pt x="1485957" y="361576"/>
                  </a:cubicBezTo>
                  <a:cubicBezTo>
                    <a:pt x="1483157" y="362276"/>
                    <a:pt x="1479658" y="365075"/>
                    <a:pt x="1479658" y="368574"/>
                  </a:cubicBezTo>
                  <a:cubicBezTo>
                    <a:pt x="1478959" y="376272"/>
                    <a:pt x="1481758" y="381870"/>
                    <a:pt x="1488756" y="384669"/>
                  </a:cubicBezTo>
                  <a:cubicBezTo>
                    <a:pt x="1492255" y="386069"/>
                    <a:pt x="1495754" y="387468"/>
                    <a:pt x="1499253" y="387468"/>
                  </a:cubicBezTo>
                  <a:cubicBezTo>
                    <a:pt x="1504851" y="388168"/>
                    <a:pt x="1510449" y="387468"/>
                    <a:pt x="1515348" y="388168"/>
                  </a:cubicBezTo>
                  <a:cubicBezTo>
                    <a:pt x="1525845" y="388868"/>
                    <a:pt x="1534942" y="387468"/>
                    <a:pt x="1544040" y="382570"/>
                  </a:cubicBezTo>
                  <a:cubicBezTo>
                    <a:pt x="1546839" y="381170"/>
                    <a:pt x="1550338" y="379071"/>
                    <a:pt x="1553837" y="379071"/>
                  </a:cubicBezTo>
                  <a:cubicBezTo>
                    <a:pt x="1562235" y="378371"/>
                    <a:pt x="1569932" y="378371"/>
                    <a:pt x="1578330" y="375572"/>
                  </a:cubicBezTo>
                  <a:cubicBezTo>
                    <a:pt x="1579729" y="374872"/>
                    <a:pt x="1581829" y="375572"/>
                    <a:pt x="1583228" y="376272"/>
                  </a:cubicBezTo>
                  <a:cubicBezTo>
                    <a:pt x="1589527" y="378371"/>
                    <a:pt x="1595825" y="380470"/>
                    <a:pt x="1600023" y="381170"/>
                  </a:cubicBezTo>
                  <a:cubicBezTo>
                    <a:pt x="1632214" y="389568"/>
                    <a:pt x="1630115" y="379071"/>
                    <a:pt x="1663005" y="353178"/>
                  </a:cubicBezTo>
                  <a:cubicBezTo>
                    <a:pt x="1665804" y="351079"/>
                    <a:pt x="1667204" y="347580"/>
                    <a:pt x="1668603" y="344781"/>
                  </a:cubicBezTo>
                  <a:cubicBezTo>
                    <a:pt x="1672102" y="338483"/>
                    <a:pt x="1669303" y="330085"/>
                    <a:pt x="1662305" y="325186"/>
                  </a:cubicBezTo>
                  <a:cubicBezTo>
                    <a:pt x="1660906" y="324487"/>
                    <a:pt x="1658806" y="324487"/>
                    <a:pt x="1657407" y="324487"/>
                  </a:cubicBezTo>
                  <a:cubicBezTo>
                    <a:pt x="1653908" y="325186"/>
                    <a:pt x="1651108" y="327286"/>
                    <a:pt x="1649009" y="330085"/>
                  </a:cubicBezTo>
                  <a:cubicBezTo>
                    <a:pt x="1647610" y="332184"/>
                    <a:pt x="1646210" y="332884"/>
                    <a:pt x="1644810" y="331485"/>
                  </a:cubicBezTo>
                  <a:cubicBezTo>
                    <a:pt x="1641311" y="327986"/>
                    <a:pt x="1634313" y="326586"/>
                    <a:pt x="1636413" y="320288"/>
                  </a:cubicBezTo>
                  <a:cubicBezTo>
                    <a:pt x="1633614" y="316789"/>
                    <a:pt x="1630814" y="313990"/>
                    <a:pt x="1635013" y="309791"/>
                  </a:cubicBezTo>
                  <a:cubicBezTo>
                    <a:pt x="1637812" y="307692"/>
                    <a:pt x="1638512" y="304193"/>
                    <a:pt x="1638512" y="300694"/>
                  </a:cubicBezTo>
                  <a:cubicBezTo>
                    <a:pt x="1637812" y="292996"/>
                    <a:pt x="1639912" y="285998"/>
                    <a:pt x="1643411" y="279000"/>
                  </a:cubicBezTo>
                  <a:cubicBezTo>
                    <a:pt x="1644810" y="276901"/>
                    <a:pt x="1643411" y="274101"/>
                    <a:pt x="1641311" y="272702"/>
                  </a:cubicBezTo>
                  <a:cubicBezTo>
                    <a:pt x="1638512" y="270602"/>
                    <a:pt x="1635013" y="269903"/>
                    <a:pt x="1631514" y="272002"/>
                  </a:cubicBezTo>
                  <a:cubicBezTo>
                    <a:pt x="1623816" y="276901"/>
                    <a:pt x="1616819" y="281799"/>
                    <a:pt x="1609821" y="286698"/>
                  </a:cubicBezTo>
                  <a:cubicBezTo>
                    <a:pt x="1605622" y="289497"/>
                    <a:pt x="1604922" y="293696"/>
                    <a:pt x="1605622" y="297894"/>
                  </a:cubicBezTo>
                  <a:cubicBezTo>
                    <a:pt x="1605622" y="299994"/>
                    <a:pt x="1606322" y="302793"/>
                    <a:pt x="1607021" y="304892"/>
                  </a:cubicBezTo>
                  <a:cubicBezTo>
                    <a:pt x="1608421" y="309791"/>
                    <a:pt x="1605622" y="312590"/>
                    <a:pt x="1601423" y="314690"/>
                  </a:cubicBezTo>
                  <a:cubicBezTo>
                    <a:pt x="1600723" y="315389"/>
                    <a:pt x="1600023" y="315389"/>
                    <a:pt x="1599324" y="316089"/>
                  </a:cubicBezTo>
                  <a:cubicBezTo>
                    <a:pt x="1594425" y="318888"/>
                    <a:pt x="1594425" y="322387"/>
                    <a:pt x="1595825" y="326586"/>
                  </a:cubicBezTo>
                  <a:cubicBezTo>
                    <a:pt x="1596525" y="327986"/>
                    <a:pt x="1597224" y="329385"/>
                    <a:pt x="1597224" y="331485"/>
                  </a:cubicBezTo>
                  <a:cubicBezTo>
                    <a:pt x="1600023" y="337083"/>
                    <a:pt x="1597224" y="341282"/>
                    <a:pt x="1593725" y="340582"/>
                  </a:cubicBezTo>
                  <a:lnTo>
                    <a:pt x="1593725" y="340582"/>
                  </a:lnTo>
                  <a:close/>
                  <a:moveTo>
                    <a:pt x="2052791" y="447651"/>
                  </a:moveTo>
                  <a:cubicBezTo>
                    <a:pt x="2049992" y="445551"/>
                    <a:pt x="2047893" y="443452"/>
                    <a:pt x="2046493" y="440653"/>
                  </a:cubicBezTo>
                  <a:cubicBezTo>
                    <a:pt x="2044394" y="435754"/>
                    <a:pt x="2039495" y="433655"/>
                    <a:pt x="2033197" y="433655"/>
                  </a:cubicBezTo>
                  <a:cubicBezTo>
                    <a:pt x="2024799" y="434355"/>
                    <a:pt x="2017102" y="434355"/>
                    <a:pt x="2009404" y="430156"/>
                  </a:cubicBezTo>
                  <a:cubicBezTo>
                    <a:pt x="2007305" y="428756"/>
                    <a:pt x="2003806" y="429456"/>
                    <a:pt x="2001706" y="429456"/>
                  </a:cubicBezTo>
                  <a:cubicBezTo>
                    <a:pt x="1989810" y="430156"/>
                    <a:pt x="1977913" y="431556"/>
                    <a:pt x="1966717" y="432955"/>
                  </a:cubicBezTo>
                  <a:cubicBezTo>
                    <a:pt x="1959719" y="434355"/>
                    <a:pt x="1952721" y="436454"/>
                    <a:pt x="1947822" y="428756"/>
                  </a:cubicBezTo>
                  <a:cubicBezTo>
                    <a:pt x="1946422" y="425957"/>
                    <a:pt x="1941524" y="425957"/>
                    <a:pt x="1938725" y="424558"/>
                  </a:cubicBezTo>
                  <a:cubicBezTo>
                    <a:pt x="1928228" y="421059"/>
                    <a:pt x="1919130" y="416160"/>
                    <a:pt x="1916331" y="405663"/>
                  </a:cubicBezTo>
                  <a:cubicBezTo>
                    <a:pt x="1914932" y="400764"/>
                    <a:pt x="1911433" y="399365"/>
                    <a:pt x="1907234" y="397965"/>
                  </a:cubicBezTo>
                  <a:cubicBezTo>
                    <a:pt x="1904435" y="397265"/>
                    <a:pt x="1904435" y="396566"/>
                    <a:pt x="1907234" y="395166"/>
                  </a:cubicBezTo>
                  <a:cubicBezTo>
                    <a:pt x="1910033" y="393766"/>
                    <a:pt x="1912133" y="391667"/>
                    <a:pt x="1914932" y="389568"/>
                  </a:cubicBezTo>
                  <a:cubicBezTo>
                    <a:pt x="1914932" y="389568"/>
                    <a:pt x="1914932" y="389568"/>
                    <a:pt x="1914932" y="389568"/>
                  </a:cubicBezTo>
                  <a:lnTo>
                    <a:pt x="1914232" y="388868"/>
                  </a:lnTo>
                  <a:lnTo>
                    <a:pt x="1915631" y="388868"/>
                  </a:lnTo>
                  <a:cubicBezTo>
                    <a:pt x="1915631" y="388868"/>
                    <a:pt x="1915631" y="388868"/>
                    <a:pt x="1914932" y="389568"/>
                  </a:cubicBezTo>
                  <a:cubicBezTo>
                    <a:pt x="1920530" y="390267"/>
                    <a:pt x="1925429" y="391667"/>
                    <a:pt x="1931027" y="390267"/>
                  </a:cubicBezTo>
                  <a:cubicBezTo>
                    <a:pt x="1933126" y="389568"/>
                    <a:pt x="1935226" y="385369"/>
                    <a:pt x="1933826" y="383969"/>
                  </a:cubicBezTo>
                  <a:cubicBezTo>
                    <a:pt x="1933126" y="382570"/>
                    <a:pt x="1932427" y="380470"/>
                    <a:pt x="1931027" y="379771"/>
                  </a:cubicBezTo>
                  <a:cubicBezTo>
                    <a:pt x="1925429" y="375572"/>
                    <a:pt x="1924029" y="371373"/>
                    <a:pt x="1925429" y="365075"/>
                  </a:cubicBezTo>
                  <a:cubicBezTo>
                    <a:pt x="1926128" y="360876"/>
                    <a:pt x="1920530" y="355278"/>
                    <a:pt x="1915631" y="354578"/>
                  </a:cubicBezTo>
                  <a:cubicBezTo>
                    <a:pt x="1911433" y="353878"/>
                    <a:pt x="1906534" y="354578"/>
                    <a:pt x="1902335" y="353878"/>
                  </a:cubicBezTo>
                  <a:cubicBezTo>
                    <a:pt x="1898836" y="353178"/>
                    <a:pt x="1895337" y="351779"/>
                    <a:pt x="1893938" y="348280"/>
                  </a:cubicBezTo>
                  <a:cubicBezTo>
                    <a:pt x="1892538" y="345480"/>
                    <a:pt x="1891838" y="341982"/>
                    <a:pt x="1890439" y="339182"/>
                  </a:cubicBezTo>
                  <a:cubicBezTo>
                    <a:pt x="1889739" y="337083"/>
                    <a:pt x="1889039" y="334284"/>
                    <a:pt x="1886940" y="332884"/>
                  </a:cubicBezTo>
                  <a:cubicBezTo>
                    <a:pt x="1879942" y="327986"/>
                    <a:pt x="1874343" y="320988"/>
                    <a:pt x="1865246" y="318188"/>
                  </a:cubicBezTo>
                  <a:cubicBezTo>
                    <a:pt x="1857548" y="315389"/>
                    <a:pt x="1851250" y="316089"/>
                    <a:pt x="1844952" y="320288"/>
                  </a:cubicBezTo>
                  <a:cubicBezTo>
                    <a:pt x="1841453" y="323087"/>
                    <a:pt x="1837954" y="327286"/>
                    <a:pt x="1839354" y="330785"/>
                  </a:cubicBezTo>
                  <a:cubicBezTo>
                    <a:pt x="1842853" y="339882"/>
                    <a:pt x="1844952" y="349679"/>
                    <a:pt x="1845652" y="359476"/>
                  </a:cubicBezTo>
                  <a:cubicBezTo>
                    <a:pt x="1845652" y="360876"/>
                    <a:pt x="1847751" y="362276"/>
                    <a:pt x="1849151" y="362975"/>
                  </a:cubicBezTo>
                  <a:cubicBezTo>
                    <a:pt x="1856848" y="365775"/>
                    <a:pt x="1863846" y="368574"/>
                    <a:pt x="1871544" y="370673"/>
                  </a:cubicBezTo>
                  <a:cubicBezTo>
                    <a:pt x="1878542" y="373472"/>
                    <a:pt x="1879242" y="373472"/>
                    <a:pt x="1879242" y="379071"/>
                  </a:cubicBezTo>
                  <a:cubicBezTo>
                    <a:pt x="1879242" y="383969"/>
                    <a:pt x="1878542" y="388868"/>
                    <a:pt x="1879242" y="393766"/>
                  </a:cubicBezTo>
                  <a:cubicBezTo>
                    <a:pt x="1879942" y="400065"/>
                    <a:pt x="1877143" y="404963"/>
                    <a:pt x="1871544" y="408462"/>
                  </a:cubicBezTo>
                  <a:cubicBezTo>
                    <a:pt x="1866646" y="411261"/>
                    <a:pt x="1863846" y="415460"/>
                    <a:pt x="1861047" y="419659"/>
                  </a:cubicBezTo>
                  <a:cubicBezTo>
                    <a:pt x="1853349" y="429456"/>
                    <a:pt x="1852650" y="441353"/>
                    <a:pt x="1853349" y="452549"/>
                  </a:cubicBezTo>
                  <a:cubicBezTo>
                    <a:pt x="1854049" y="460247"/>
                    <a:pt x="1864546" y="459547"/>
                    <a:pt x="1868745" y="465146"/>
                  </a:cubicBezTo>
                  <a:cubicBezTo>
                    <a:pt x="1869445" y="465845"/>
                    <a:pt x="1870145" y="466545"/>
                    <a:pt x="1870844" y="467245"/>
                  </a:cubicBezTo>
                  <a:cubicBezTo>
                    <a:pt x="1877143" y="472144"/>
                    <a:pt x="1884141" y="472144"/>
                    <a:pt x="1891139" y="468645"/>
                  </a:cubicBezTo>
                  <a:cubicBezTo>
                    <a:pt x="1892538" y="467945"/>
                    <a:pt x="1894638" y="467245"/>
                    <a:pt x="1896037" y="466545"/>
                  </a:cubicBezTo>
                  <a:cubicBezTo>
                    <a:pt x="1898137" y="465845"/>
                    <a:pt x="1898836" y="467245"/>
                    <a:pt x="1898836" y="469344"/>
                  </a:cubicBezTo>
                  <a:cubicBezTo>
                    <a:pt x="1898137" y="471444"/>
                    <a:pt x="1896737" y="474243"/>
                    <a:pt x="1897437" y="476342"/>
                  </a:cubicBezTo>
                  <a:cubicBezTo>
                    <a:pt x="1898137" y="479841"/>
                    <a:pt x="1901636" y="481941"/>
                    <a:pt x="1905135" y="482641"/>
                  </a:cubicBezTo>
                  <a:cubicBezTo>
                    <a:pt x="1914232" y="484740"/>
                    <a:pt x="1922629" y="487539"/>
                    <a:pt x="1931727" y="487539"/>
                  </a:cubicBezTo>
                  <a:cubicBezTo>
                    <a:pt x="1949222" y="487539"/>
                    <a:pt x="1965317" y="495937"/>
                    <a:pt x="1982812" y="495237"/>
                  </a:cubicBezTo>
                  <a:cubicBezTo>
                    <a:pt x="1986311" y="495237"/>
                    <a:pt x="1989110" y="498036"/>
                    <a:pt x="1992609" y="499436"/>
                  </a:cubicBezTo>
                  <a:cubicBezTo>
                    <a:pt x="1998907" y="502935"/>
                    <a:pt x="2005905" y="504334"/>
                    <a:pt x="2013603" y="503634"/>
                  </a:cubicBezTo>
                  <a:cubicBezTo>
                    <a:pt x="2019201" y="502935"/>
                    <a:pt x="2024799" y="503634"/>
                    <a:pt x="2029698" y="502935"/>
                  </a:cubicBezTo>
                  <a:cubicBezTo>
                    <a:pt x="2032497" y="502935"/>
                    <a:pt x="2035296" y="501535"/>
                    <a:pt x="2036696" y="500135"/>
                  </a:cubicBezTo>
                  <a:cubicBezTo>
                    <a:pt x="2041595" y="495937"/>
                    <a:pt x="2046493" y="493137"/>
                    <a:pt x="2052092" y="490338"/>
                  </a:cubicBezTo>
                  <a:cubicBezTo>
                    <a:pt x="2055591" y="488939"/>
                    <a:pt x="2056990" y="485440"/>
                    <a:pt x="2056290" y="481941"/>
                  </a:cubicBezTo>
                  <a:cubicBezTo>
                    <a:pt x="2055591" y="478442"/>
                    <a:pt x="2057690" y="475643"/>
                    <a:pt x="2059789" y="472843"/>
                  </a:cubicBezTo>
                  <a:cubicBezTo>
                    <a:pt x="2064688" y="462346"/>
                    <a:pt x="2063288" y="454649"/>
                    <a:pt x="2052791" y="447651"/>
                  </a:cubicBezTo>
                  <a:lnTo>
                    <a:pt x="2052791" y="447651"/>
                  </a:lnTo>
                  <a:close/>
                  <a:moveTo>
                    <a:pt x="3285832" y="500835"/>
                  </a:moveTo>
                  <a:lnTo>
                    <a:pt x="3287232" y="501535"/>
                  </a:lnTo>
                  <a:lnTo>
                    <a:pt x="3285832" y="500835"/>
                  </a:lnTo>
                  <a:lnTo>
                    <a:pt x="3284432" y="499436"/>
                  </a:lnTo>
                  <a:lnTo>
                    <a:pt x="3285832" y="500835"/>
                  </a:lnTo>
                  <a:lnTo>
                    <a:pt x="3285832" y="500835"/>
                  </a:lnTo>
                  <a:close/>
                  <a:moveTo>
                    <a:pt x="3291430" y="577813"/>
                  </a:moveTo>
                  <a:lnTo>
                    <a:pt x="3289331" y="577113"/>
                  </a:lnTo>
                  <a:lnTo>
                    <a:pt x="3291430" y="576413"/>
                  </a:lnTo>
                  <a:lnTo>
                    <a:pt x="3291430" y="577813"/>
                  </a:lnTo>
                  <a:lnTo>
                    <a:pt x="3291430" y="577813"/>
                  </a:lnTo>
                  <a:close/>
                  <a:moveTo>
                    <a:pt x="3224250" y="510632"/>
                  </a:moveTo>
                  <a:cubicBezTo>
                    <a:pt x="3224250" y="507833"/>
                    <a:pt x="3222151" y="506434"/>
                    <a:pt x="3220051" y="505034"/>
                  </a:cubicBezTo>
                  <a:cubicBezTo>
                    <a:pt x="3211654" y="498036"/>
                    <a:pt x="3209554" y="490338"/>
                    <a:pt x="3213753" y="480541"/>
                  </a:cubicBezTo>
                  <a:cubicBezTo>
                    <a:pt x="3215153" y="478442"/>
                    <a:pt x="3215852" y="475643"/>
                    <a:pt x="3216552" y="473543"/>
                  </a:cubicBezTo>
                  <a:cubicBezTo>
                    <a:pt x="3217952" y="469344"/>
                    <a:pt x="3220751" y="466545"/>
                    <a:pt x="3226349" y="465845"/>
                  </a:cubicBezTo>
                  <a:cubicBezTo>
                    <a:pt x="3233347" y="465146"/>
                    <a:pt x="3240345" y="463746"/>
                    <a:pt x="3247343" y="461647"/>
                  </a:cubicBezTo>
                  <a:cubicBezTo>
                    <a:pt x="3252941" y="459547"/>
                    <a:pt x="3256440" y="462346"/>
                    <a:pt x="3258540" y="468645"/>
                  </a:cubicBezTo>
                  <a:cubicBezTo>
                    <a:pt x="3258540" y="469344"/>
                    <a:pt x="3258540" y="469344"/>
                    <a:pt x="3258540" y="470044"/>
                  </a:cubicBezTo>
                  <a:cubicBezTo>
                    <a:pt x="3258540" y="470044"/>
                    <a:pt x="3257840" y="470044"/>
                    <a:pt x="3257840" y="470044"/>
                  </a:cubicBezTo>
                  <a:cubicBezTo>
                    <a:pt x="3257840" y="470044"/>
                    <a:pt x="3257840" y="470744"/>
                    <a:pt x="3257840" y="470744"/>
                  </a:cubicBezTo>
                  <a:cubicBezTo>
                    <a:pt x="3256440" y="470744"/>
                    <a:pt x="3255041" y="471444"/>
                    <a:pt x="3253641" y="471444"/>
                  </a:cubicBezTo>
                  <a:cubicBezTo>
                    <a:pt x="3251542" y="472144"/>
                    <a:pt x="3250842" y="472843"/>
                    <a:pt x="3252242" y="474943"/>
                  </a:cubicBezTo>
                  <a:cubicBezTo>
                    <a:pt x="3252941" y="475643"/>
                    <a:pt x="3253641" y="476342"/>
                    <a:pt x="3254341" y="476342"/>
                  </a:cubicBezTo>
                  <a:cubicBezTo>
                    <a:pt x="3256440" y="477042"/>
                    <a:pt x="3257840" y="476342"/>
                    <a:pt x="3257840" y="474243"/>
                  </a:cubicBezTo>
                  <a:cubicBezTo>
                    <a:pt x="3257840" y="472843"/>
                    <a:pt x="3257840" y="472144"/>
                    <a:pt x="3257840" y="470744"/>
                  </a:cubicBezTo>
                  <a:cubicBezTo>
                    <a:pt x="3257840" y="470744"/>
                    <a:pt x="3258540" y="470744"/>
                    <a:pt x="3258540" y="470744"/>
                  </a:cubicBezTo>
                  <a:cubicBezTo>
                    <a:pt x="3258540" y="470744"/>
                    <a:pt x="3258540" y="470044"/>
                    <a:pt x="3258540" y="470044"/>
                  </a:cubicBezTo>
                  <a:cubicBezTo>
                    <a:pt x="3264138" y="467945"/>
                    <a:pt x="3270436" y="466545"/>
                    <a:pt x="3276735" y="470044"/>
                  </a:cubicBezTo>
                  <a:cubicBezTo>
                    <a:pt x="3277434" y="470744"/>
                    <a:pt x="3279534" y="470044"/>
                    <a:pt x="3280933" y="470044"/>
                  </a:cubicBezTo>
                  <a:cubicBezTo>
                    <a:pt x="3280933" y="470044"/>
                    <a:pt x="3280933" y="470044"/>
                    <a:pt x="3280933" y="470744"/>
                  </a:cubicBezTo>
                  <a:cubicBezTo>
                    <a:pt x="3280933" y="470744"/>
                    <a:pt x="3281633" y="471444"/>
                    <a:pt x="3281633" y="471444"/>
                  </a:cubicBezTo>
                  <a:cubicBezTo>
                    <a:pt x="3281633" y="474943"/>
                    <a:pt x="3281633" y="478442"/>
                    <a:pt x="3281633" y="481941"/>
                  </a:cubicBezTo>
                  <a:cubicBezTo>
                    <a:pt x="3281633" y="484040"/>
                    <a:pt x="3283033" y="484740"/>
                    <a:pt x="3283733" y="484040"/>
                  </a:cubicBezTo>
                  <a:cubicBezTo>
                    <a:pt x="3284432" y="483340"/>
                    <a:pt x="3284432" y="482641"/>
                    <a:pt x="3284432" y="481941"/>
                  </a:cubicBezTo>
                  <a:cubicBezTo>
                    <a:pt x="3284432" y="478442"/>
                    <a:pt x="3283733" y="474943"/>
                    <a:pt x="3281633" y="472144"/>
                  </a:cubicBezTo>
                  <a:cubicBezTo>
                    <a:pt x="3281633" y="471444"/>
                    <a:pt x="3281633" y="471444"/>
                    <a:pt x="3281633" y="470744"/>
                  </a:cubicBezTo>
                  <a:cubicBezTo>
                    <a:pt x="3281633" y="470744"/>
                    <a:pt x="3281633" y="470744"/>
                    <a:pt x="3280933" y="470744"/>
                  </a:cubicBezTo>
                  <a:cubicBezTo>
                    <a:pt x="3282333" y="465146"/>
                    <a:pt x="3283733" y="459547"/>
                    <a:pt x="3285132" y="454649"/>
                  </a:cubicBezTo>
                  <a:cubicBezTo>
                    <a:pt x="3285832" y="451150"/>
                    <a:pt x="3290030" y="449050"/>
                    <a:pt x="3293529" y="450450"/>
                  </a:cubicBezTo>
                  <a:cubicBezTo>
                    <a:pt x="3297028" y="451850"/>
                    <a:pt x="3299828" y="453949"/>
                    <a:pt x="3303327" y="455349"/>
                  </a:cubicBezTo>
                  <a:cubicBezTo>
                    <a:pt x="3308925" y="456748"/>
                    <a:pt x="3312424" y="460247"/>
                    <a:pt x="3315223" y="464446"/>
                  </a:cubicBezTo>
                  <a:cubicBezTo>
                    <a:pt x="3316623" y="466545"/>
                    <a:pt x="3318022" y="468645"/>
                    <a:pt x="3320122" y="470044"/>
                  </a:cubicBezTo>
                  <a:cubicBezTo>
                    <a:pt x="3327120" y="473543"/>
                    <a:pt x="3329919" y="479142"/>
                    <a:pt x="3332018" y="486140"/>
                  </a:cubicBezTo>
                  <a:cubicBezTo>
                    <a:pt x="3334118" y="493137"/>
                    <a:pt x="3340416" y="496636"/>
                    <a:pt x="3346714" y="499436"/>
                  </a:cubicBezTo>
                  <a:cubicBezTo>
                    <a:pt x="3350213" y="500835"/>
                    <a:pt x="3353712" y="500835"/>
                    <a:pt x="3357211" y="501535"/>
                  </a:cubicBezTo>
                  <a:cubicBezTo>
                    <a:pt x="3358611" y="502235"/>
                    <a:pt x="3361410" y="502935"/>
                    <a:pt x="3361410" y="504334"/>
                  </a:cubicBezTo>
                  <a:cubicBezTo>
                    <a:pt x="3362809" y="511332"/>
                    <a:pt x="3369807" y="514831"/>
                    <a:pt x="3373306" y="519730"/>
                  </a:cubicBezTo>
                  <a:cubicBezTo>
                    <a:pt x="3376805" y="525328"/>
                    <a:pt x="3381704" y="525328"/>
                    <a:pt x="3386603" y="527427"/>
                  </a:cubicBezTo>
                  <a:cubicBezTo>
                    <a:pt x="3391501" y="528827"/>
                    <a:pt x="3392901" y="532326"/>
                    <a:pt x="3392201" y="537225"/>
                  </a:cubicBezTo>
                  <a:cubicBezTo>
                    <a:pt x="3391501" y="539324"/>
                    <a:pt x="3390801" y="542123"/>
                    <a:pt x="3390102" y="544223"/>
                  </a:cubicBezTo>
                  <a:cubicBezTo>
                    <a:pt x="3389402" y="548421"/>
                    <a:pt x="3389402" y="548421"/>
                    <a:pt x="3394300" y="547721"/>
                  </a:cubicBezTo>
                  <a:cubicBezTo>
                    <a:pt x="3404797" y="545622"/>
                    <a:pt x="3406897" y="546322"/>
                    <a:pt x="3407597" y="554020"/>
                  </a:cubicBezTo>
                  <a:cubicBezTo>
                    <a:pt x="3407597" y="562417"/>
                    <a:pt x="3411795" y="565916"/>
                    <a:pt x="3420193" y="565916"/>
                  </a:cubicBezTo>
                  <a:cubicBezTo>
                    <a:pt x="3421592" y="565916"/>
                    <a:pt x="3423692" y="566616"/>
                    <a:pt x="3425091" y="567316"/>
                  </a:cubicBezTo>
                  <a:cubicBezTo>
                    <a:pt x="3426491" y="568016"/>
                    <a:pt x="3427890" y="570115"/>
                    <a:pt x="3427890" y="570815"/>
                  </a:cubicBezTo>
                  <a:cubicBezTo>
                    <a:pt x="3425091" y="582711"/>
                    <a:pt x="3419493" y="592509"/>
                    <a:pt x="3408996" y="599507"/>
                  </a:cubicBezTo>
                  <a:cubicBezTo>
                    <a:pt x="3405497" y="602306"/>
                    <a:pt x="3402698" y="600906"/>
                    <a:pt x="3401298" y="596707"/>
                  </a:cubicBezTo>
                  <a:cubicBezTo>
                    <a:pt x="3401298" y="596008"/>
                    <a:pt x="3401298" y="595308"/>
                    <a:pt x="3400599" y="594608"/>
                  </a:cubicBezTo>
                  <a:cubicBezTo>
                    <a:pt x="3398499" y="589010"/>
                    <a:pt x="3398499" y="589010"/>
                    <a:pt x="3394300" y="590409"/>
                  </a:cubicBezTo>
                  <a:cubicBezTo>
                    <a:pt x="3390102" y="591809"/>
                    <a:pt x="3385903" y="593908"/>
                    <a:pt x="3381704" y="595308"/>
                  </a:cubicBezTo>
                  <a:cubicBezTo>
                    <a:pt x="3378905" y="596008"/>
                    <a:pt x="3374706" y="591809"/>
                    <a:pt x="3375406" y="589010"/>
                  </a:cubicBezTo>
                  <a:cubicBezTo>
                    <a:pt x="3376106" y="584811"/>
                    <a:pt x="3377505" y="581312"/>
                    <a:pt x="3378905" y="577113"/>
                  </a:cubicBezTo>
                  <a:cubicBezTo>
                    <a:pt x="3380304" y="572914"/>
                    <a:pt x="3379605" y="569415"/>
                    <a:pt x="3376805" y="565216"/>
                  </a:cubicBezTo>
                  <a:cubicBezTo>
                    <a:pt x="3371907" y="556819"/>
                    <a:pt x="3370507" y="546322"/>
                    <a:pt x="3364209" y="537924"/>
                  </a:cubicBezTo>
                  <a:cubicBezTo>
                    <a:pt x="3362809" y="535825"/>
                    <a:pt x="3364909" y="531626"/>
                    <a:pt x="3364209" y="528827"/>
                  </a:cubicBezTo>
                  <a:cubicBezTo>
                    <a:pt x="3364209" y="526728"/>
                    <a:pt x="3362110" y="526728"/>
                    <a:pt x="3360010" y="527427"/>
                  </a:cubicBezTo>
                  <a:cubicBezTo>
                    <a:pt x="3353712" y="529527"/>
                    <a:pt x="3350213" y="534425"/>
                    <a:pt x="3348114" y="540024"/>
                  </a:cubicBezTo>
                  <a:cubicBezTo>
                    <a:pt x="3347414" y="541423"/>
                    <a:pt x="3347414" y="543523"/>
                    <a:pt x="3347414" y="544922"/>
                  </a:cubicBezTo>
                  <a:cubicBezTo>
                    <a:pt x="3348814" y="558218"/>
                    <a:pt x="3340416" y="570115"/>
                    <a:pt x="3341116" y="583411"/>
                  </a:cubicBezTo>
                  <a:cubicBezTo>
                    <a:pt x="3341116" y="586210"/>
                    <a:pt x="3339016" y="589709"/>
                    <a:pt x="3336917" y="592509"/>
                  </a:cubicBezTo>
                  <a:cubicBezTo>
                    <a:pt x="3333418" y="597407"/>
                    <a:pt x="3331319" y="602306"/>
                    <a:pt x="3330619" y="608604"/>
                  </a:cubicBezTo>
                  <a:cubicBezTo>
                    <a:pt x="3329919" y="619101"/>
                    <a:pt x="3325720" y="629598"/>
                    <a:pt x="3326420" y="640095"/>
                  </a:cubicBezTo>
                  <a:cubicBezTo>
                    <a:pt x="3326420" y="641494"/>
                    <a:pt x="3325020" y="642894"/>
                    <a:pt x="3324321" y="644293"/>
                  </a:cubicBezTo>
                  <a:cubicBezTo>
                    <a:pt x="3322921" y="646393"/>
                    <a:pt x="3316623" y="647792"/>
                    <a:pt x="3314523" y="645693"/>
                  </a:cubicBezTo>
                  <a:cubicBezTo>
                    <a:pt x="3308925" y="641494"/>
                    <a:pt x="3304726" y="635896"/>
                    <a:pt x="3302627" y="629598"/>
                  </a:cubicBezTo>
                  <a:cubicBezTo>
                    <a:pt x="3302627" y="628198"/>
                    <a:pt x="3302627" y="626799"/>
                    <a:pt x="3303327" y="625399"/>
                  </a:cubicBezTo>
                  <a:cubicBezTo>
                    <a:pt x="3303327" y="625399"/>
                    <a:pt x="3303327" y="625399"/>
                    <a:pt x="3303327" y="625399"/>
                  </a:cubicBezTo>
                  <a:lnTo>
                    <a:pt x="3304026" y="623300"/>
                  </a:lnTo>
                  <a:lnTo>
                    <a:pt x="3303327" y="624699"/>
                  </a:lnTo>
                  <a:cubicBezTo>
                    <a:pt x="3303327" y="624699"/>
                    <a:pt x="3303327" y="625399"/>
                    <a:pt x="3303327" y="625399"/>
                  </a:cubicBezTo>
                  <a:cubicBezTo>
                    <a:pt x="3288631" y="621200"/>
                    <a:pt x="3278834" y="612103"/>
                    <a:pt x="3271836" y="600206"/>
                  </a:cubicBezTo>
                  <a:cubicBezTo>
                    <a:pt x="3269737" y="596707"/>
                    <a:pt x="3269037" y="592509"/>
                    <a:pt x="3271836" y="588310"/>
                  </a:cubicBezTo>
                  <a:cubicBezTo>
                    <a:pt x="3273935" y="585511"/>
                    <a:pt x="3277434" y="585511"/>
                    <a:pt x="3280234" y="584111"/>
                  </a:cubicBezTo>
                  <a:cubicBezTo>
                    <a:pt x="3280234" y="584111"/>
                    <a:pt x="3280234" y="584111"/>
                    <a:pt x="3280234" y="584811"/>
                  </a:cubicBezTo>
                  <a:cubicBezTo>
                    <a:pt x="3280933" y="584811"/>
                    <a:pt x="3280933" y="584811"/>
                    <a:pt x="3281633" y="584811"/>
                  </a:cubicBezTo>
                  <a:cubicBezTo>
                    <a:pt x="3283033" y="586210"/>
                    <a:pt x="3285132" y="587610"/>
                    <a:pt x="3287232" y="587610"/>
                  </a:cubicBezTo>
                  <a:cubicBezTo>
                    <a:pt x="3287931" y="587610"/>
                    <a:pt x="3289331" y="587610"/>
                    <a:pt x="3290030" y="587610"/>
                  </a:cubicBezTo>
                  <a:cubicBezTo>
                    <a:pt x="3291430" y="586210"/>
                    <a:pt x="3290731" y="585511"/>
                    <a:pt x="3288631" y="585511"/>
                  </a:cubicBezTo>
                  <a:cubicBezTo>
                    <a:pt x="3286532" y="585511"/>
                    <a:pt x="3284432" y="585511"/>
                    <a:pt x="3282333" y="585511"/>
                  </a:cubicBezTo>
                  <a:cubicBezTo>
                    <a:pt x="3282333" y="585511"/>
                    <a:pt x="3281633" y="585511"/>
                    <a:pt x="3281633" y="584811"/>
                  </a:cubicBezTo>
                  <a:cubicBezTo>
                    <a:pt x="3281633" y="584811"/>
                    <a:pt x="3280933" y="584811"/>
                    <a:pt x="3280933" y="584811"/>
                  </a:cubicBezTo>
                  <a:cubicBezTo>
                    <a:pt x="3278834" y="580612"/>
                    <a:pt x="3274635" y="580612"/>
                    <a:pt x="3271136" y="579912"/>
                  </a:cubicBezTo>
                  <a:cubicBezTo>
                    <a:pt x="3267637" y="579212"/>
                    <a:pt x="3265538" y="576413"/>
                    <a:pt x="3264838" y="573614"/>
                  </a:cubicBezTo>
                  <a:cubicBezTo>
                    <a:pt x="3264838" y="569415"/>
                    <a:pt x="3264838" y="564517"/>
                    <a:pt x="3264838" y="560318"/>
                  </a:cubicBezTo>
                  <a:cubicBezTo>
                    <a:pt x="3264838" y="560318"/>
                    <a:pt x="3265538" y="560318"/>
                    <a:pt x="3265538" y="560318"/>
                  </a:cubicBezTo>
                  <a:cubicBezTo>
                    <a:pt x="3265538" y="560318"/>
                    <a:pt x="3265538" y="560318"/>
                    <a:pt x="3266238" y="559618"/>
                  </a:cubicBezTo>
                  <a:cubicBezTo>
                    <a:pt x="3273236" y="561018"/>
                    <a:pt x="3279534" y="559618"/>
                    <a:pt x="3285132" y="554719"/>
                  </a:cubicBezTo>
                  <a:cubicBezTo>
                    <a:pt x="3290030" y="550521"/>
                    <a:pt x="3294929" y="545622"/>
                    <a:pt x="3301227" y="542823"/>
                  </a:cubicBezTo>
                  <a:cubicBezTo>
                    <a:pt x="3301227" y="542823"/>
                    <a:pt x="3301227" y="541423"/>
                    <a:pt x="3301227" y="540724"/>
                  </a:cubicBezTo>
                  <a:cubicBezTo>
                    <a:pt x="3300527" y="540024"/>
                    <a:pt x="3299828" y="539324"/>
                    <a:pt x="3299128" y="539324"/>
                  </a:cubicBezTo>
                  <a:cubicBezTo>
                    <a:pt x="3293529" y="540024"/>
                    <a:pt x="3288631" y="541423"/>
                    <a:pt x="3285832" y="535125"/>
                  </a:cubicBezTo>
                  <a:cubicBezTo>
                    <a:pt x="3285132" y="533026"/>
                    <a:pt x="3283033" y="532326"/>
                    <a:pt x="3281633" y="533726"/>
                  </a:cubicBezTo>
                  <a:cubicBezTo>
                    <a:pt x="3280234" y="534425"/>
                    <a:pt x="3278834" y="536525"/>
                    <a:pt x="3278834" y="537225"/>
                  </a:cubicBezTo>
                  <a:cubicBezTo>
                    <a:pt x="3279534" y="541423"/>
                    <a:pt x="3278834" y="544922"/>
                    <a:pt x="3276035" y="548421"/>
                  </a:cubicBezTo>
                  <a:cubicBezTo>
                    <a:pt x="3272536" y="551920"/>
                    <a:pt x="3269737" y="555419"/>
                    <a:pt x="3266238" y="558918"/>
                  </a:cubicBezTo>
                  <a:cubicBezTo>
                    <a:pt x="3266238" y="558918"/>
                    <a:pt x="3265538" y="558918"/>
                    <a:pt x="3264838" y="558918"/>
                  </a:cubicBezTo>
                  <a:cubicBezTo>
                    <a:pt x="3264838" y="558918"/>
                    <a:pt x="3264838" y="558918"/>
                    <a:pt x="3264838" y="558918"/>
                  </a:cubicBezTo>
                  <a:cubicBezTo>
                    <a:pt x="3255741" y="555419"/>
                    <a:pt x="3250842" y="547022"/>
                    <a:pt x="3243844" y="541423"/>
                  </a:cubicBezTo>
                  <a:cubicBezTo>
                    <a:pt x="3242444" y="535825"/>
                    <a:pt x="3237546" y="531626"/>
                    <a:pt x="3233347" y="527427"/>
                  </a:cubicBezTo>
                  <a:cubicBezTo>
                    <a:pt x="3228449" y="522529"/>
                    <a:pt x="3223550" y="517630"/>
                    <a:pt x="3224250" y="510632"/>
                  </a:cubicBezTo>
                  <a:lnTo>
                    <a:pt x="3224250" y="510632"/>
                  </a:lnTo>
                  <a:close/>
                  <a:moveTo>
                    <a:pt x="3217252" y="1266412"/>
                  </a:moveTo>
                  <a:cubicBezTo>
                    <a:pt x="3212353" y="1261513"/>
                    <a:pt x="3214453" y="1258014"/>
                    <a:pt x="3222850" y="1258014"/>
                  </a:cubicBezTo>
                  <a:cubicBezTo>
                    <a:pt x="3224950" y="1258014"/>
                    <a:pt x="3226349" y="1258014"/>
                    <a:pt x="3227749" y="1256615"/>
                  </a:cubicBezTo>
                  <a:cubicBezTo>
                    <a:pt x="3231948" y="1249617"/>
                    <a:pt x="3236147" y="1241919"/>
                    <a:pt x="3240345" y="1234921"/>
                  </a:cubicBezTo>
                  <a:cubicBezTo>
                    <a:pt x="3242444" y="1232122"/>
                    <a:pt x="3244544" y="1229323"/>
                    <a:pt x="3248743" y="1229323"/>
                  </a:cubicBezTo>
                  <a:cubicBezTo>
                    <a:pt x="3255741" y="1228623"/>
                    <a:pt x="3263438" y="1228623"/>
                    <a:pt x="3270436" y="1227923"/>
                  </a:cubicBezTo>
                  <a:cubicBezTo>
                    <a:pt x="3273236" y="1227923"/>
                    <a:pt x="3276735" y="1230023"/>
                    <a:pt x="3276035" y="1232122"/>
                  </a:cubicBezTo>
                  <a:cubicBezTo>
                    <a:pt x="3276035" y="1233522"/>
                    <a:pt x="3276035" y="1235621"/>
                    <a:pt x="3275335" y="1237020"/>
                  </a:cubicBezTo>
                  <a:cubicBezTo>
                    <a:pt x="3272536" y="1241219"/>
                    <a:pt x="3268337" y="1244718"/>
                    <a:pt x="3265538" y="1248917"/>
                  </a:cubicBezTo>
                  <a:cubicBezTo>
                    <a:pt x="3264838" y="1249617"/>
                    <a:pt x="3264838" y="1251016"/>
                    <a:pt x="3264838" y="1251016"/>
                  </a:cubicBezTo>
                  <a:cubicBezTo>
                    <a:pt x="3265538" y="1252416"/>
                    <a:pt x="3266937" y="1253816"/>
                    <a:pt x="3268337" y="1253816"/>
                  </a:cubicBezTo>
                  <a:cubicBezTo>
                    <a:pt x="3274635" y="1253816"/>
                    <a:pt x="3280933" y="1253816"/>
                    <a:pt x="3287232" y="1253816"/>
                  </a:cubicBezTo>
                  <a:cubicBezTo>
                    <a:pt x="3289331" y="1253816"/>
                    <a:pt x="3290731" y="1254515"/>
                    <a:pt x="3292830" y="1254515"/>
                  </a:cubicBezTo>
                  <a:cubicBezTo>
                    <a:pt x="3297729" y="1255215"/>
                    <a:pt x="3300527" y="1259414"/>
                    <a:pt x="3299828" y="1263613"/>
                  </a:cubicBezTo>
                  <a:cubicBezTo>
                    <a:pt x="3297729" y="1271311"/>
                    <a:pt x="3294230" y="1279008"/>
                    <a:pt x="3289331" y="1286006"/>
                  </a:cubicBezTo>
                  <a:cubicBezTo>
                    <a:pt x="3287232" y="1289505"/>
                    <a:pt x="3285832" y="1293704"/>
                    <a:pt x="3284432" y="1297203"/>
                  </a:cubicBezTo>
                  <a:cubicBezTo>
                    <a:pt x="3283733" y="1299303"/>
                    <a:pt x="3284432" y="1300002"/>
                    <a:pt x="3286532" y="1300702"/>
                  </a:cubicBezTo>
                  <a:cubicBezTo>
                    <a:pt x="3299828" y="1304901"/>
                    <a:pt x="3307525" y="1313298"/>
                    <a:pt x="3311024" y="1325195"/>
                  </a:cubicBezTo>
                  <a:cubicBezTo>
                    <a:pt x="3313824" y="1333592"/>
                    <a:pt x="3318022" y="1339891"/>
                    <a:pt x="3327120" y="1344089"/>
                  </a:cubicBezTo>
                  <a:cubicBezTo>
                    <a:pt x="3332018" y="1346189"/>
                    <a:pt x="3335517" y="1351087"/>
                    <a:pt x="3336917" y="1355286"/>
                  </a:cubicBezTo>
                  <a:cubicBezTo>
                    <a:pt x="3339716" y="1362984"/>
                    <a:pt x="3343215" y="1370682"/>
                    <a:pt x="3348114" y="1377680"/>
                  </a:cubicBezTo>
                  <a:cubicBezTo>
                    <a:pt x="3349513" y="1379779"/>
                    <a:pt x="3348814" y="1381878"/>
                    <a:pt x="3349513" y="1384677"/>
                  </a:cubicBezTo>
                  <a:cubicBezTo>
                    <a:pt x="3349513" y="1384677"/>
                    <a:pt x="3349513" y="1384677"/>
                    <a:pt x="3349513" y="1384677"/>
                  </a:cubicBezTo>
                  <a:lnTo>
                    <a:pt x="3348814" y="1386077"/>
                  </a:lnTo>
                  <a:lnTo>
                    <a:pt x="3349513" y="1385377"/>
                  </a:lnTo>
                  <a:cubicBezTo>
                    <a:pt x="3349513" y="1385377"/>
                    <a:pt x="3349513" y="1385377"/>
                    <a:pt x="3349513" y="1384677"/>
                  </a:cubicBezTo>
                  <a:cubicBezTo>
                    <a:pt x="3353712" y="1384677"/>
                    <a:pt x="3358611" y="1384677"/>
                    <a:pt x="3362809" y="1385377"/>
                  </a:cubicBezTo>
                  <a:cubicBezTo>
                    <a:pt x="3376106" y="1386777"/>
                    <a:pt x="3383104" y="1398673"/>
                    <a:pt x="3376805" y="1409170"/>
                  </a:cubicBezTo>
                  <a:cubicBezTo>
                    <a:pt x="3374006" y="1414069"/>
                    <a:pt x="3369807" y="1418967"/>
                    <a:pt x="3366308" y="1423166"/>
                  </a:cubicBezTo>
                  <a:cubicBezTo>
                    <a:pt x="3364909" y="1425266"/>
                    <a:pt x="3365609" y="1427365"/>
                    <a:pt x="3368408" y="1428765"/>
                  </a:cubicBezTo>
                  <a:cubicBezTo>
                    <a:pt x="3369807" y="1429464"/>
                    <a:pt x="3371907" y="1430164"/>
                    <a:pt x="3373306" y="1430864"/>
                  </a:cubicBezTo>
                  <a:cubicBezTo>
                    <a:pt x="3375406" y="1432264"/>
                    <a:pt x="3375406" y="1435763"/>
                    <a:pt x="3374006" y="1437162"/>
                  </a:cubicBezTo>
                  <a:cubicBezTo>
                    <a:pt x="3367008" y="1444160"/>
                    <a:pt x="3358611" y="1448359"/>
                    <a:pt x="3348114" y="1449059"/>
                  </a:cubicBezTo>
                  <a:cubicBezTo>
                    <a:pt x="3336917" y="1449759"/>
                    <a:pt x="3326420" y="1451158"/>
                    <a:pt x="3315923" y="1453258"/>
                  </a:cubicBezTo>
                  <a:cubicBezTo>
                    <a:pt x="3307525" y="1455357"/>
                    <a:pt x="3298428" y="1455357"/>
                    <a:pt x="3288631" y="1454657"/>
                  </a:cubicBezTo>
                  <a:cubicBezTo>
                    <a:pt x="3285132" y="1454657"/>
                    <a:pt x="3280234" y="1455357"/>
                    <a:pt x="3278834" y="1457456"/>
                  </a:cubicBezTo>
                  <a:cubicBezTo>
                    <a:pt x="3273236" y="1464454"/>
                    <a:pt x="3266937" y="1466554"/>
                    <a:pt x="3257840" y="1464454"/>
                  </a:cubicBezTo>
                  <a:cubicBezTo>
                    <a:pt x="3252242" y="1463755"/>
                    <a:pt x="3247343" y="1466554"/>
                    <a:pt x="3242444" y="1468653"/>
                  </a:cubicBezTo>
                  <a:cubicBezTo>
                    <a:pt x="3240345" y="1469353"/>
                    <a:pt x="3237546" y="1469353"/>
                    <a:pt x="3234747" y="1469353"/>
                  </a:cubicBezTo>
                  <a:cubicBezTo>
                    <a:pt x="3234047" y="1469353"/>
                    <a:pt x="3233347" y="1468653"/>
                    <a:pt x="3232648" y="1467953"/>
                  </a:cubicBezTo>
                  <a:cubicBezTo>
                    <a:pt x="3231948" y="1467254"/>
                    <a:pt x="3231948" y="1465854"/>
                    <a:pt x="3231948" y="1465854"/>
                  </a:cubicBezTo>
                  <a:cubicBezTo>
                    <a:pt x="3238246" y="1458856"/>
                    <a:pt x="3245943" y="1453957"/>
                    <a:pt x="3251542" y="1445560"/>
                  </a:cubicBezTo>
                  <a:cubicBezTo>
                    <a:pt x="3255741" y="1438562"/>
                    <a:pt x="3263438" y="1435763"/>
                    <a:pt x="3272536" y="1436462"/>
                  </a:cubicBezTo>
                  <a:cubicBezTo>
                    <a:pt x="3273935" y="1436462"/>
                    <a:pt x="3275335" y="1435763"/>
                    <a:pt x="3276735" y="1435063"/>
                  </a:cubicBezTo>
                  <a:cubicBezTo>
                    <a:pt x="3276035" y="1434363"/>
                    <a:pt x="3275335" y="1433663"/>
                    <a:pt x="3274635" y="1433663"/>
                  </a:cubicBezTo>
                  <a:cubicBezTo>
                    <a:pt x="3264838" y="1428765"/>
                    <a:pt x="3255041" y="1425266"/>
                    <a:pt x="3244544" y="1423866"/>
                  </a:cubicBezTo>
                  <a:cubicBezTo>
                    <a:pt x="3243145" y="1423866"/>
                    <a:pt x="3241745" y="1421767"/>
                    <a:pt x="3241045" y="1420367"/>
                  </a:cubicBezTo>
                  <a:cubicBezTo>
                    <a:pt x="3240345" y="1418967"/>
                    <a:pt x="3241045" y="1416868"/>
                    <a:pt x="3241745" y="1416168"/>
                  </a:cubicBezTo>
                  <a:cubicBezTo>
                    <a:pt x="3243145" y="1414069"/>
                    <a:pt x="3245943" y="1413369"/>
                    <a:pt x="3248043" y="1411969"/>
                  </a:cubicBezTo>
                  <a:cubicBezTo>
                    <a:pt x="3250842" y="1409870"/>
                    <a:pt x="3253641" y="1407771"/>
                    <a:pt x="3256440" y="1405671"/>
                  </a:cubicBezTo>
                  <a:cubicBezTo>
                    <a:pt x="3259240" y="1403572"/>
                    <a:pt x="3259939" y="1398673"/>
                    <a:pt x="3257840" y="1396574"/>
                  </a:cubicBezTo>
                  <a:cubicBezTo>
                    <a:pt x="3251542" y="1390976"/>
                    <a:pt x="3253641" y="1384677"/>
                    <a:pt x="3252941" y="1378379"/>
                  </a:cubicBezTo>
                  <a:cubicBezTo>
                    <a:pt x="3252941" y="1376980"/>
                    <a:pt x="3254341" y="1375580"/>
                    <a:pt x="3256440" y="1375580"/>
                  </a:cubicBezTo>
                  <a:cubicBezTo>
                    <a:pt x="3257140" y="1375580"/>
                    <a:pt x="3258540" y="1376280"/>
                    <a:pt x="3259240" y="1376280"/>
                  </a:cubicBezTo>
                  <a:cubicBezTo>
                    <a:pt x="3273935" y="1377680"/>
                    <a:pt x="3276735" y="1376280"/>
                    <a:pt x="3279534" y="1363684"/>
                  </a:cubicBezTo>
                  <a:cubicBezTo>
                    <a:pt x="3280234" y="1359485"/>
                    <a:pt x="3279534" y="1355986"/>
                    <a:pt x="3275335" y="1353187"/>
                  </a:cubicBezTo>
                  <a:cubicBezTo>
                    <a:pt x="3273236" y="1351787"/>
                    <a:pt x="3271836" y="1349688"/>
                    <a:pt x="3270436" y="1347588"/>
                  </a:cubicBezTo>
                  <a:cubicBezTo>
                    <a:pt x="3267637" y="1344089"/>
                    <a:pt x="3270436" y="1338491"/>
                    <a:pt x="3265538" y="1337091"/>
                  </a:cubicBezTo>
                  <a:cubicBezTo>
                    <a:pt x="3261339" y="1335692"/>
                    <a:pt x="3256440" y="1337091"/>
                    <a:pt x="3252242" y="1337091"/>
                  </a:cubicBezTo>
                  <a:cubicBezTo>
                    <a:pt x="3251542" y="1337091"/>
                    <a:pt x="3250142" y="1337091"/>
                    <a:pt x="3249442" y="1336392"/>
                  </a:cubicBezTo>
                  <a:cubicBezTo>
                    <a:pt x="3243844" y="1335692"/>
                    <a:pt x="3241045" y="1332893"/>
                    <a:pt x="3241745" y="1327994"/>
                  </a:cubicBezTo>
                  <a:cubicBezTo>
                    <a:pt x="3242444" y="1323795"/>
                    <a:pt x="3243145" y="1320296"/>
                    <a:pt x="3243844" y="1316098"/>
                  </a:cubicBezTo>
                  <a:cubicBezTo>
                    <a:pt x="3243844" y="1314698"/>
                    <a:pt x="3243145" y="1313298"/>
                    <a:pt x="3242444" y="1311199"/>
                  </a:cubicBezTo>
                  <a:cubicBezTo>
                    <a:pt x="3241745" y="1311899"/>
                    <a:pt x="3241045" y="1312599"/>
                    <a:pt x="3240345" y="1312599"/>
                  </a:cubicBezTo>
                  <a:cubicBezTo>
                    <a:pt x="3233347" y="1318197"/>
                    <a:pt x="3231948" y="1318197"/>
                    <a:pt x="3229149" y="1312599"/>
                  </a:cubicBezTo>
                  <a:cubicBezTo>
                    <a:pt x="3228449" y="1311199"/>
                    <a:pt x="3227749" y="1309799"/>
                    <a:pt x="3227049" y="1308400"/>
                  </a:cubicBezTo>
                  <a:cubicBezTo>
                    <a:pt x="3226349" y="1307000"/>
                    <a:pt x="3224950" y="1306300"/>
                    <a:pt x="3223550" y="1305601"/>
                  </a:cubicBezTo>
                  <a:cubicBezTo>
                    <a:pt x="3224950" y="1303501"/>
                    <a:pt x="3225650" y="1301402"/>
                    <a:pt x="3227049" y="1299303"/>
                  </a:cubicBezTo>
                  <a:cubicBezTo>
                    <a:pt x="3229149" y="1295804"/>
                    <a:pt x="3229848" y="1293004"/>
                    <a:pt x="3225650" y="1290905"/>
                  </a:cubicBezTo>
                  <a:cubicBezTo>
                    <a:pt x="3222850" y="1289505"/>
                    <a:pt x="3221451" y="1286706"/>
                    <a:pt x="3222151" y="1284607"/>
                  </a:cubicBezTo>
                  <a:cubicBezTo>
                    <a:pt x="3224950" y="1279008"/>
                    <a:pt x="3223550" y="1272710"/>
                    <a:pt x="3217252" y="1266412"/>
                  </a:cubicBezTo>
                  <a:lnTo>
                    <a:pt x="3217252" y="1266412"/>
                  </a:lnTo>
                  <a:close/>
                  <a:moveTo>
                    <a:pt x="1214436" y="481941"/>
                  </a:moveTo>
                  <a:cubicBezTo>
                    <a:pt x="1214436" y="488239"/>
                    <a:pt x="1214436" y="495237"/>
                    <a:pt x="1213736" y="501535"/>
                  </a:cubicBezTo>
                  <a:cubicBezTo>
                    <a:pt x="1213736" y="503634"/>
                    <a:pt x="1217235" y="506434"/>
                    <a:pt x="1219335" y="506434"/>
                  </a:cubicBezTo>
                  <a:cubicBezTo>
                    <a:pt x="1229831" y="506434"/>
                    <a:pt x="1238929" y="502935"/>
                    <a:pt x="1247326" y="498736"/>
                  </a:cubicBezTo>
                  <a:cubicBezTo>
                    <a:pt x="1247326" y="498736"/>
                    <a:pt x="1247326" y="498736"/>
                    <a:pt x="1246627" y="498036"/>
                  </a:cubicBezTo>
                  <a:lnTo>
                    <a:pt x="1248026" y="497336"/>
                  </a:lnTo>
                  <a:lnTo>
                    <a:pt x="1247326" y="498736"/>
                  </a:lnTo>
                  <a:cubicBezTo>
                    <a:pt x="1247326" y="498736"/>
                    <a:pt x="1247326" y="498736"/>
                    <a:pt x="1247326" y="498736"/>
                  </a:cubicBezTo>
                  <a:cubicBezTo>
                    <a:pt x="1250126" y="502235"/>
                    <a:pt x="1252925" y="504334"/>
                    <a:pt x="1257823" y="504334"/>
                  </a:cubicBezTo>
                  <a:cubicBezTo>
                    <a:pt x="1262022" y="504334"/>
                    <a:pt x="1266921" y="503634"/>
                    <a:pt x="1270420" y="500835"/>
                  </a:cubicBezTo>
                  <a:cubicBezTo>
                    <a:pt x="1273219" y="498736"/>
                    <a:pt x="1275318" y="496636"/>
                    <a:pt x="1278117" y="493837"/>
                  </a:cubicBezTo>
                  <a:cubicBezTo>
                    <a:pt x="1281616" y="490338"/>
                    <a:pt x="1283716" y="485440"/>
                    <a:pt x="1287215" y="481941"/>
                  </a:cubicBezTo>
                  <a:cubicBezTo>
                    <a:pt x="1292113" y="476342"/>
                    <a:pt x="1297712" y="471444"/>
                    <a:pt x="1306809" y="471444"/>
                  </a:cubicBezTo>
                  <a:cubicBezTo>
                    <a:pt x="1311008" y="471444"/>
                    <a:pt x="1315206" y="468645"/>
                    <a:pt x="1318705" y="465845"/>
                  </a:cubicBezTo>
                  <a:cubicBezTo>
                    <a:pt x="1322904" y="463046"/>
                    <a:pt x="1325703" y="458848"/>
                    <a:pt x="1329902" y="455349"/>
                  </a:cubicBezTo>
                  <a:cubicBezTo>
                    <a:pt x="1332701" y="453249"/>
                    <a:pt x="1336200" y="451150"/>
                    <a:pt x="1338999" y="451150"/>
                  </a:cubicBezTo>
                  <a:cubicBezTo>
                    <a:pt x="1348797" y="450450"/>
                    <a:pt x="1357894" y="447651"/>
                    <a:pt x="1367691" y="444852"/>
                  </a:cubicBezTo>
                  <a:cubicBezTo>
                    <a:pt x="1371190" y="444152"/>
                    <a:pt x="1374689" y="444152"/>
                    <a:pt x="1378188" y="443452"/>
                  </a:cubicBezTo>
                  <a:lnTo>
                    <a:pt x="1377488" y="444152"/>
                  </a:lnTo>
                  <a:cubicBezTo>
                    <a:pt x="1377488" y="444152"/>
                    <a:pt x="1377488" y="444152"/>
                    <a:pt x="1377488" y="444152"/>
                  </a:cubicBezTo>
                  <a:cubicBezTo>
                    <a:pt x="1376789" y="445551"/>
                    <a:pt x="1376089" y="446251"/>
                    <a:pt x="1374689" y="446951"/>
                  </a:cubicBezTo>
                  <a:cubicBezTo>
                    <a:pt x="1362793" y="453249"/>
                    <a:pt x="1350196" y="457448"/>
                    <a:pt x="1337600" y="462346"/>
                  </a:cubicBezTo>
                  <a:cubicBezTo>
                    <a:pt x="1331302" y="464446"/>
                    <a:pt x="1326403" y="467245"/>
                    <a:pt x="1325004" y="474243"/>
                  </a:cubicBezTo>
                  <a:cubicBezTo>
                    <a:pt x="1325004" y="477042"/>
                    <a:pt x="1322204" y="478442"/>
                    <a:pt x="1319405" y="479142"/>
                  </a:cubicBezTo>
                  <a:cubicBezTo>
                    <a:pt x="1315906" y="481241"/>
                    <a:pt x="1311008" y="482641"/>
                    <a:pt x="1307509" y="485440"/>
                  </a:cubicBezTo>
                  <a:cubicBezTo>
                    <a:pt x="1302610" y="488939"/>
                    <a:pt x="1297012" y="492438"/>
                    <a:pt x="1296312" y="498736"/>
                  </a:cubicBezTo>
                  <a:cubicBezTo>
                    <a:pt x="1296312" y="502235"/>
                    <a:pt x="1299111" y="506434"/>
                    <a:pt x="1300511" y="509933"/>
                  </a:cubicBezTo>
                  <a:cubicBezTo>
                    <a:pt x="1300511" y="510632"/>
                    <a:pt x="1301211" y="511332"/>
                    <a:pt x="1301211" y="512032"/>
                  </a:cubicBezTo>
                  <a:cubicBezTo>
                    <a:pt x="1302610" y="515531"/>
                    <a:pt x="1305409" y="517630"/>
                    <a:pt x="1308908" y="518330"/>
                  </a:cubicBezTo>
                  <a:cubicBezTo>
                    <a:pt x="1317306" y="519030"/>
                    <a:pt x="1325004" y="519730"/>
                    <a:pt x="1333401" y="520429"/>
                  </a:cubicBezTo>
                  <a:cubicBezTo>
                    <a:pt x="1334101" y="520429"/>
                    <a:pt x="1334801" y="521829"/>
                    <a:pt x="1334801" y="522529"/>
                  </a:cubicBezTo>
                  <a:cubicBezTo>
                    <a:pt x="1334801" y="524628"/>
                    <a:pt x="1334101" y="525328"/>
                    <a:pt x="1332002" y="526028"/>
                  </a:cubicBezTo>
                  <a:cubicBezTo>
                    <a:pt x="1322904" y="526728"/>
                    <a:pt x="1313807" y="527427"/>
                    <a:pt x="1304710" y="528127"/>
                  </a:cubicBezTo>
                  <a:cubicBezTo>
                    <a:pt x="1299111" y="528827"/>
                    <a:pt x="1293513" y="529527"/>
                    <a:pt x="1289314" y="533026"/>
                  </a:cubicBezTo>
                  <a:cubicBezTo>
                    <a:pt x="1287215" y="534425"/>
                    <a:pt x="1285815" y="537225"/>
                    <a:pt x="1285115" y="539324"/>
                  </a:cubicBezTo>
                  <a:cubicBezTo>
                    <a:pt x="1284415" y="542823"/>
                    <a:pt x="1285815" y="545622"/>
                    <a:pt x="1285815" y="549121"/>
                  </a:cubicBezTo>
                  <a:cubicBezTo>
                    <a:pt x="1286515" y="558218"/>
                    <a:pt x="1287914" y="560318"/>
                    <a:pt x="1300511" y="563117"/>
                  </a:cubicBezTo>
                  <a:cubicBezTo>
                    <a:pt x="1315206" y="566616"/>
                    <a:pt x="1330602" y="570115"/>
                    <a:pt x="1345997" y="569415"/>
                  </a:cubicBezTo>
                  <a:cubicBezTo>
                    <a:pt x="1348797" y="569415"/>
                    <a:pt x="1351596" y="569415"/>
                    <a:pt x="1353695" y="570815"/>
                  </a:cubicBezTo>
                  <a:cubicBezTo>
                    <a:pt x="1357194" y="572914"/>
                    <a:pt x="1360693" y="575014"/>
                    <a:pt x="1364192" y="577813"/>
                  </a:cubicBezTo>
                  <a:cubicBezTo>
                    <a:pt x="1370490" y="582711"/>
                    <a:pt x="1376789" y="588310"/>
                    <a:pt x="1380288" y="595308"/>
                  </a:cubicBezTo>
                  <a:cubicBezTo>
                    <a:pt x="1380987" y="597407"/>
                    <a:pt x="1381687" y="598807"/>
                    <a:pt x="1380288" y="599507"/>
                  </a:cubicBezTo>
                  <a:cubicBezTo>
                    <a:pt x="1379588" y="600206"/>
                    <a:pt x="1378888" y="600206"/>
                    <a:pt x="1377488" y="599507"/>
                  </a:cubicBezTo>
                  <a:cubicBezTo>
                    <a:pt x="1364192" y="598107"/>
                    <a:pt x="1350896" y="593908"/>
                    <a:pt x="1338999" y="588310"/>
                  </a:cubicBezTo>
                  <a:cubicBezTo>
                    <a:pt x="1334101" y="586210"/>
                    <a:pt x="1329202" y="583411"/>
                    <a:pt x="1323604" y="583411"/>
                  </a:cubicBezTo>
                  <a:cubicBezTo>
                    <a:pt x="1311008" y="582711"/>
                    <a:pt x="1298411" y="582711"/>
                    <a:pt x="1285815" y="582711"/>
                  </a:cubicBezTo>
                  <a:cubicBezTo>
                    <a:pt x="1279517" y="582711"/>
                    <a:pt x="1276018" y="586910"/>
                    <a:pt x="1273919" y="591809"/>
                  </a:cubicBezTo>
                  <a:cubicBezTo>
                    <a:pt x="1271119" y="598107"/>
                    <a:pt x="1270420" y="604405"/>
                    <a:pt x="1271119" y="611403"/>
                  </a:cubicBezTo>
                  <a:cubicBezTo>
                    <a:pt x="1271819" y="623300"/>
                    <a:pt x="1278817" y="631697"/>
                    <a:pt x="1291413" y="635196"/>
                  </a:cubicBezTo>
                  <a:cubicBezTo>
                    <a:pt x="1297712" y="637295"/>
                    <a:pt x="1304010" y="637995"/>
                    <a:pt x="1309608" y="640095"/>
                  </a:cubicBezTo>
                  <a:cubicBezTo>
                    <a:pt x="1311707" y="640794"/>
                    <a:pt x="1313107" y="644293"/>
                    <a:pt x="1313107" y="646393"/>
                  </a:cubicBezTo>
                  <a:cubicBezTo>
                    <a:pt x="1311707" y="649892"/>
                    <a:pt x="1308908" y="653391"/>
                    <a:pt x="1307509" y="657590"/>
                  </a:cubicBezTo>
                  <a:cubicBezTo>
                    <a:pt x="1306809" y="659689"/>
                    <a:pt x="1305409" y="662488"/>
                    <a:pt x="1306109" y="664587"/>
                  </a:cubicBezTo>
                  <a:cubicBezTo>
                    <a:pt x="1306809" y="669486"/>
                    <a:pt x="1308208" y="674385"/>
                    <a:pt x="1309608" y="678583"/>
                  </a:cubicBezTo>
                  <a:cubicBezTo>
                    <a:pt x="1310308" y="679983"/>
                    <a:pt x="1311707" y="681383"/>
                    <a:pt x="1313807" y="681383"/>
                  </a:cubicBezTo>
                  <a:cubicBezTo>
                    <a:pt x="1316606" y="682082"/>
                    <a:pt x="1319405" y="682082"/>
                    <a:pt x="1322204" y="682082"/>
                  </a:cubicBezTo>
                  <a:cubicBezTo>
                    <a:pt x="1334801" y="682782"/>
                    <a:pt x="1348097" y="681383"/>
                    <a:pt x="1359993" y="684882"/>
                  </a:cubicBezTo>
                  <a:cubicBezTo>
                    <a:pt x="1367691" y="686981"/>
                    <a:pt x="1373989" y="686281"/>
                    <a:pt x="1380987" y="682782"/>
                  </a:cubicBezTo>
                  <a:cubicBezTo>
                    <a:pt x="1385186" y="680683"/>
                    <a:pt x="1389385" y="679283"/>
                    <a:pt x="1392884" y="677184"/>
                  </a:cubicBezTo>
                  <a:cubicBezTo>
                    <a:pt x="1398482" y="674385"/>
                    <a:pt x="1404780" y="672985"/>
                    <a:pt x="1411079" y="673685"/>
                  </a:cubicBezTo>
                  <a:cubicBezTo>
                    <a:pt x="1418776" y="675084"/>
                    <a:pt x="1425074" y="672985"/>
                    <a:pt x="1431373" y="668786"/>
                  </a:cubicBezTo>
                  <a:cubicBezTo>
                    <a:pt x="1434172" y="666687"/>
                    <a:pt x="1437671" y="665287"/>
                    <a:pt x="1440470" y="663888"/>
                  </a:cubicBezTo>
                  <a:cubicBezTo>
                    <a:pt x="1442569" y="663188"/>
                    <a:pt x="1443969" y="663888"/>
                    <a:pt x="1445369" y="665287"/>
                  </a:cubicBezTo>
                  <a:cubicBezTo>
                    <a:pt x="1446068" y="665987"/>
                    <a:pt x="1446068" y="666687"/>
                    <a:pt x="1446768" y="667387"/>
                  </a:cubicBezTo>
                  <a:cubicBezTo>
                    <a:pt x="1448168" y="671585"/>
                    <a:pt x="1452366" y="673685"/>
                    <a:pt x="1456565" y="675784"/>
                  </a:cubicBezTo>
                  <a:cubicBezTo>
                    <a:pt x="1462863" y="678583"/>
                    <a:pt x="1460064" y="684882"/>
                    <a:pt x="1463563" y="688381"/>
                  </a:cubicBezTo>
                  <a:cubicBezTo>
                    <a:pt x="1464263" y="689080"/>
                    <a:pt x="1464963" y="689780"/>
                    <a:pt x="1465663" y="689780"/>
                  </a:cubicBezTo>
                  <a:cubicBezTo>
                    <a:pt x="1474060" y="692579"/>
                    <a:pt x="1482458" y="695378"/>
                    <a:pt x="1491555" y="696778"/>
                  </a:cubicBezTo>
                  <a:cubicBezTo>
                    <a:pt x="1500652" y="698178"/>
                    <a:pt x="1509750" y="698877"/>
                    <a:pt x="1518147" y="696778"/>
                  </a:cubicBezTo>
                  <a:cubicBezTo>
                    <a:pt x="1523046" y="695378"/>
                    <a:pt x="1526545" y="693279"/>
                    <a:pt x="1527944" y="689080"/>
                  </a:cubicBezTo>
                  <a:cubicBezTo>
                    <a:pt x="1530744" y="681383"/>
                    <a:pt x="1531443" y="673685"/>
                    <a:pt x="1524445" y="666687"/>
                  </a:cubicBezTo>
                  <a:cubicBezTo>
                    <a:pt x="1523746" y="666687"/>
                    <a:pt x="1523746" y="666687"/>
                    <a:pt x="1523046" y="666687"/>
                  </a:cubicBezTo>
                  <a:cubicBezTo>
                    <a:pt x="1521646" y="668786"/>
                    <a:pt x="1520247" y="669486"/>
                    <a:pt x="1517447" y="670186"/>
                  </a:cubicBezTo>
                  <a:cubicBezTo>
                    <a:pt x="1516748" y="670186"/>
                    <a:pt x="1515348" y="670186"/>
                    <a:pt x="1514648" y="670186"/>
                  </a:cubicBezTo>
                  <a:cubicBezTo>
                    <a:pt x="1512549" y="668786"/>
                    <a:pt x="1513249" y="667387"/>
                    <a:pt x="1516048" y="667387"/>
                  </a:cubicBezTo>
                  <a:cubicBezTo>
                    <a:pt x="1518147" y="667387"/>
                    <a:pt x="1520247" y="667387"/>
                    <a:pt x="1523046" y="666687"/>
                  </a:cubicBezTo>
                  <a:cubicBezTo>
                    <a:pt x="1523046" y="666687"/>
                    <a:pt x="1523746" y="665987"/>
                    <a:pt x="1523746" y="665987"/>
                  </a:cubicBezTo>
                  <a:cubicBezTo>
                    <a:pt x="1523746" y="665987"/>
                    <a:pt x="1523746" y="666687"/>
                    <a:pt x="1524445" y="666687"/>
                  </a:cubicBezTo>
                  <a:cubicBezTo>
                    <a:pt x="1524445" y="666687"/>
                    <a:pt x="1524445" y="666687"/>
                    <a:pt x="1524445" y="666687"/>
                  </a:cubicBezTo>
                  <a:cubicBezTo>
                    <a:pt x="1525845" y="664587"/>
                    <a:pt x="1527245" y="662488"/>
                    <a:pt x="1529344" y="661089"/>
                  </a:cubicBezTo>
                  <a:cubicBezTo>
                    <a:pt x="1531443" y="659689"/>
                    <a:pt x="1534942" y="658289"/>
                    <a:pt x="1536342" y="660389"/>
                  </a:cubicBezTo>
                  <a:cubicBezTo>
                    <a:pt x="1540541" y="664587"/>
                    <a:pt x="1546839" y="665287"/>
                    <a:pt x="1550338" y="670186"/>
                  </a:cubicBezTo>
                  <a:cubicBezTo>
                    <a:pt x="1558036" y="668786"/>
                    <a:pt x="1563634" y="665287"/>
                    <a:pt x="1566433" y="658289"/>
                  </a:cubicBezTo>
                  <a:cubicBezTo>
                    <a:pt x="1568533" y="653391"/>
                    <a:pt x="1568533" y="648492"/>
                    <a:pt x="1565034" y="644293"/>
                  </a:cubicBezTo>
                  <a:cubicBezTo>
                    <a:pt x="1562934" y="641494"/>
                    <a:pt x="1560835" y="638695"/>
                    <a:pt x="1558036" y="636596"/>
                  </a:cubicBezTo>
                  <a:cubicBezTo>
                    <a:pt x="1553837" y="633097"/>
                    <a:pt x="1551738" y="628898"/>
                    <a:pt x="1550338" y="623999"/>
                  </a:cubicBezTo>
                  <a:cubicBezTo>
                    <a:pt x="1549638" y="617701"/>
                    <a:pt x="1546139" y="613502"/>
                    <a:pt x="1541241" y="610003"/>
                  </a:cubicBezTo>
                  <a:cubicBezTo>
                    <a:pt x="1534942" y="605805"/>
                    <a:pt x="1534942" y="598807"/>
                    <a:pt x="1532143" y="592509"/>
                  </a:cubicBezTo>
                  <a:cubicBezTo>
                    <a:pt x="1530044" y="588310"/>
                    <a:pt x="1530744" y="584111"/>
                    <a:pt x="1534243" y="581312"/>
                  </a:cubicBezTo>
                  <a:cubicBezTo>
                    <a:pt x="1542640" y="574314"/>
                    <a:pt x="1546139" y="565216"/>
                    <a:pt x="1545439" y="554719"/>
                  </a:cubicBezTo>
                  <a:cubicBezTo>
                    <a:pt x="1545439" y="550521"/>
                    <a:pt x="1546139" y="546322"/>
                    <a:pt x="1547539" y="542823"/>
                  </a:cubicBezTo>
                  <a:cubicBezTo>
                    <a:pt x="1552437" y="530926"/>
                    <a:pt x="1557336" y="519730"/>
                    <a:pt x="1562235" y="508533"/>
                  </a:cubicBezTo>
                  <a:cubicBezTo>
                    <a:pt x="1563634" y="504334"/>
                    <a:pt x="1566433" y="501535"/>
                    <a:pt x="1570632" y="499436"/>
                  </a:cubicBezTo>
                  <a:cubicBezTo>
                    <a:pt x="1600023" y="484040"/>
                    <a:pt x="1629415" y="458848"/>
                    <a:pt x="1576930" y="449750"/>
                  </a:cubicBezTo>
                  <a:cubicBezTo>
                    <a:pt x="1569932" y="448351"/>
                    <a:pt x="1565034" y="452549"/>
                    <a:pt x="1560135" y="456048"/>
                  </a:cubicBezTo>
                  <a:cubicBezTo>
                    <a:pt x="1555936" y="459547"/>
                    <a:pt x="1557336" y="463046"/>
                    <a:pt x="1558736" y="467245"/>
                  </a:cubicBezTo>
                  <a:cubicBezTo>
                    <a:pt x="1560135" y="472144"/>
                    <a:pt x="1560135" y="477742"/>
                    <a:pt x="1560135" y="482641"/>
                  </a:cubicBezTo>
                  <a:cubicBezTo>
                    <a:pt x="1560135" y="482641"/>
                    <a:pt x="1560835" y="483340"/>
                    <a:pt x="1560835" y="483340"/>
                  </a:cubicBezTo>
                  <a:lnTo>
                    <a:pt x="1561535" y="484740"/>
                  </a:lnTo>
                  <a:lnTo>
                    <a:pt x="1560135" y="484040"/>
                  </a:lnTo>
                  <a:cubicBezTo>
                    <a:pt x="1560135" y="483340"/>
                    <a:pt x="1560135" y="483340"/>
                    <a:pt x="1560135" y="482641"/>
                  </a:cubicBezTo>
                  <a:cubicBezTo>
                    <a:pt x="1559435" y="481241"/>
                    <a:pt x="1558736" y="480541"/>
                    <a:pt x="1558036" y="479142"/>
                  </a:cubicBezTo>
                  <a:cubicBezTo>
                    <a:pt x="1556636" y="474943"/>
                    <a:pt x="1553837" y="472144"/>
                    <a:pt x="1548938" y="470744"/>
                  </a:cubicBezTo>
                  <a:cubicBezTo>
                    <a:pt x="1546139" y="470044"/>
                    <a:pt x="1543340" y="469344"/>
                    <a:pt x="1541241" y="467945"/>
                  </a:cubicBezTo>
                  <a:cubicBezTo>
                    <a:pt x="1533543" y="463746"/>
                    <a:pt x="1528644" y="467245"/>
                    <a:pt x="1525145" y="472144"/>
                  </a:cubicBezTo>
                  <a:cubicBezTo>
                    <a:pt x="1523046" y="475643"/>
                    <a:pt x="1520247" y="479142"/>
                    <a:pt x="1518847" y="482641"/>
                  </a:cubicBezTo>
                  <a:cubicBezTo>
                    <a:pt x="1514648" y="492438"/>
                    <a:pt x="1512549" y="503634"/>
                    <a:pt x="1506251" y="512732"/>
                  </a:cubicBezTo>
                  <a:cubicBezTo>
                    <a:pt x="1499953" y="522529"/>
                    <a:pt x="1499953" y="533026"/>
                    <a:pt x="1495754" y="542823"/>
                  </a:cubicBezTo>
                  <a:cubicBezTo>
                    <a:pt x="1495754" y="543523"/>
                    <a:pt x="1495054" y="544223"/>
                    <a:pt x="1495054" y="544922"/>
                  </a:cubicBezTo>
                  <a:cubicBezTo>
                    <a:pt x="1494354" y="545622"/>
                    <a:pt x="1494354" y="546322"/>
                    <a:pt x="1493654" y="547022"/>
                  </a:cubicBezTo>
                  <a:cubicBezTo>
                    <a:pt x="1492955" y="549121"/>
                    <a:pt x="1489456" y="550521"/>
                    <a:pt x="1486656" y="549821"/>
                  </a:cubicBezTo>
                  <a:cubicBezTo>
                    <a:pt x="1484557" y="549121"/>
                    <a:pt x="1481758" y="545622"/>
                    <a:pt x="1482458" y="544223"/>
                  </a:cubicBezTo>
                  <a:cubicBezTo>
                    <a:pt x="1485257" y="535825"/>
                    <a:pt x="1487356" y="526728"/>
                    <a:pt x="1491555" y="518330"/>
                  </a:cubicBezTo>
                  <a:cubicBezTo>
                    <a:pt x="1497153" y="506434"/>
                    <a:pt x="1497153" y="494537"/>
                    <a:pt x="1493654" y="482641"/>
                  </a:cubicBezTo>
                  <a:cubicBezTo>
                    <a:pt x="1492955" y="480541"/>
                    <a:pt x="1490855" y="478442"/>
                    <a:pt x="1489456" y="477042"/>
                  </a:cubicBezTo>
                  <a:cubicBezTo>
                    <a:pt x="1487356" y="474943"/>
                    <a:pt x="1481058" y="475643"/>
                    <a:pt x="1480358" y="478442"/>
                  </a:cubicBezTo>
                  <a:cubicBezTo>
                    <a:pt x="1478959" y="484040"/>
                    <a:pt x="1478259" y="489638"/>
                    <a:pt x="1476859" y="495237"/>
                  </a:cubicBezTo>
                  <a:cubicBezTo>
                    <a:pt x="1476160" y="498036"/>
                    <a:pt x="1474060" y="500135"/>
                    <a:pt x="1471261" y="499436"/>
                  </a:cubicBezTo>
                  <a:cubicBezTo>
                    <a:pt x="1463563" y="497336"/>
                    <a:pt x="1455166" y="497336"/>
                    <a:pt x="1446768" y="497336"/>
                  </a:cubicBezTo>
                  <a:cubicBezTo>
                    <a:pt x="1443969" y="497336"/>
                    <a:pt x="1443269" y="496636"/>
                    <a:pt x="1443969" y="495937"/>
                  </a:cubicBezTo>
                  <a:cubicBezTo>
                    <a:pt x="1444669" y="495237"/>
                    <a:pt x="1445369" y="495237"/>
                    <a:pt x="1446068" y="495237"/>
                  </a:cubicBezTo>
                  <a:cubicBezTo>
                    <a:pt x="1450267" y="493137"/>
                    <a:pt x="1453766" y="491738"/>
                    <a:pt x="1457965" y="489638"/>
                  </a:cubicBezTo>
                  <a:cubicBezTo>
                    <a:pt x="1460764" y="488239"/>
                    <a:pt x="1461464" y="483340"/>
                    <a:pt x="1460064" y="480541"/>
                  </a:cubicBezTo>
                  <a:cubicBezTo>
                    <a:pt x="1457265" y="474243"/>
                    <a:pt x="1451667" y="470044"/>
                    <a:pt x="1446768" y="465146"/>
                  </a:cubicBezTo>
                  <a:cubicBezTo>
                    <a:pt x="1441170" y="460247"/>
                    <a:pt x="1436271" y="459547"/>
                    <a:pt x="1429973" y="463746"/>
                  </a:cubicBezTo>
                  <a:cubicBezTo>
                    <a:pt x="1427174" y="465845"/>
                    <a:pt x="1424375" y="467945"/>
                    <a:pt x="1422275" y="470744"/>
                  </a:cubicBezTo>
                  <a:cubicBezTo>
                    <a:pt x="1420176" y="472843"/>
                    <a:pt x="1418077" y="472843"/>
                    <a:pt x="1414578" y="472843"/>
                  </a:cubicBezTo>
                  <a:cubicBezTo>
                    <a:pt x="1411778" y="472843"/>
                    <a:pt x="1411778" y="471444"/>
                    <a:pt x="1415277" y="467245"/>
                  </a:cubicBezTo>
                  <a:cubicBezTo>
                    <a:pt x="1419476" y="461647"/>
                    <a:pt x="1423675" y="456748"/>
                    <a:pt x="1427174" y="451150"/>
                  </a:cubicBezTo>
                  <a:cubicBezTo>
                    <a:pt x="1429973" y="447651"/>
                    <a:pt x="1427874" y="441353"/>
                    <a:pt x="1422975" y="437854"/>
                  </a:cubicBezTo>
                  <a:cubicBezTo>
                    <a:pt x="1421576" y="437154"/>
                    <a:pt x="1420176" y="436454"/>
                    <a:pt x="1418077" y="435754"/>
                  </a:cubicBezTo>
                  <a:lnTo>
                    <a:pt x="1418776" y="435055"/>
                  </a:lnTo>
                  <a:cubicBezTo>
                    <a:pt x="1418776" y="435055"/>
                    <a:pt x="1418077" y="435055"/>
                    <a:pt x="1418077" y="435055"/>
                  </a:cubicBezTo>
                  <a:cubicBezTo>
                    <a:pt x="1420176" y="422458"/>
                    <a:pt x="1418077" y="409162"/>
                    <a:pt x="1417377" y="396566"/>
                  </a:cubicBezTo>
                  <a:cubicBezTo>
                    <a:pt x="1417377" y="389568"/>
                    <a:pt x="1412478" y="384669"/>
                    <a:pt x="1406880" y="379771"/>
                  </a:cubicBezTo>
                  <a:cubicBezTo>
                    <a:pt x="1403381" y="376971"/>
                    <a:pt x="1399182" y="376272"/>
                    <a:pt x="1394284" y="376272"/>
                  </a:cubicBezTo>
                  <a:cubicBezTo>
                    <a:pt x="1386586" y="376272"/>
                    <a:pt x="1380288" y="374172"/>
                    <a:pt x="1374689" y="369274"/>
                  </a:cubicBezTo>
                  <a:cubicBezTo>
                    <a:pt x="1371190" y="366474"/>
                    <a:pt x="1366991" y="364375"/>
                    <a:pt x="1364192" y="360876"/>
                  </a:cubicBezTo>
                  <a:cubicBezTo>
                    <a:pt x="1357894" y="351779"/>
                    <a:pt x="1349496" y="349679"/>
                    <a:pt x="1338999" y="351079"/>
                  </a:cubicBezTo>
                  <a:cubicBezTo>
                    <a:pt x="1331302" y="352478"/>
                    <a:pt x="1322904" y="351079"/>
                    <a:pt x="1314507" y="351779"/>
                  </a:cubicBezTo>
                  <a:cubicBezTo>
                    <a:pt x="1310308" y="351779"/>
                    <a:pt x="1305409" y="352478"/>
                    <a:pt x="1301211" y="353178"/>
                  </a:cubicBezTo>
                  <a:cubicBezTo>
                    <a:pt x="1297712" y="353878"/>
                    <a:pt x="1294912" y="356677"/>
                    <a:pt x="1293513" y="359476"/>
                  </a:cubicBezTo>
                  <a:cubicBezTo>
                    <a:pt x="1292113" y="364375"/>
                    <a:pt x="1291413" y="369274"/>
                    <a:pt x="1290714" y="374172"/>
                  </a:cubicBezTo>
                  <a:cubicBezTo>
                    <a:pt x="1290014" y="379771"/>
                    <a:pt x="1287914" y="383270"/>
                    <a:pt x="1283016" y="386769"/>
                  </a:cubicBezTo>
                  <a:cubicBezTo>
                    <a:pt x="1274618" y="393067"/>
                    <a:pt x="1266221" y="399365"/>
                    <a:pt x="1257823" y="405663"/>
                  </a:cubicBezTo>
                  <a:cubicBezTo>
                    <a:pt x="1253624" y="409162"/>
                    <a:pt x="1250126" y="411961"/>
                    <a:pt x="1250126" y="417560"/>
                  </a:cubicBezTo>
                  <a:cubicBezTo>
                    <a:pt x="1250126" y="418959"/>
                    <a:pt x="1248726" y="421059"/>
                    <a:pt x="1247326" y="421758"/>
                  </a:cubicBezTo>
                  <a:cubicBezTo>
                    <a:pt x="1232631" y="429456"/>
                    <a:pt x="1220734" y="440653"/>
                    <a:pt x="1206738" y="450450"/>
                  </a:cubicBezTo>
                  <a:cubicBezTo>
                    <a:pt x="1203939" y="452549"/>
                    <a:pt x="1199740" y="453949"/>
                    <a:pt x="1199040" y="456748"/>
                  </a:cubicBezTo>
                  <a:cubicBezTo>
                    <a:pt x="1196941" y="460947"/>
                    <a:pt x="1202539" y="463746"/>
                    <a:pt x="1204639" y="467245"/>
                  </a:cubicBezTo>
                  <a:cubicBezTo>
                    <a:pt x="1212337" y="470044"/>
                    <a:pt x="1214436" y="475643"/>
                    <a:pt x="1214436" y="481941"/>
                  </a:cubicBezTo>
                  <a:lnTo>
                    <a:pt x="1214436" y="481941"/>
                  </a:lnTo>
                  <a:close/>
                  <a:moveTo>
                    <a:pt x="1378188" y="443452"/>
                  </a:moveTo>
                  <a:cubicBezTo>
                    <a:pt x="1383087" y="442752"/>
                    <a:pt x="1388685" y="442752"/>
                    <a:pt x="1394284" y="442052"/>
                  </a:cubicBezTo>
                  <a:cubicBezTo>
                    <a:pt x="1398482" y="442052"/>
                    <a:pt x="1402681" y="440653"/>
                    <a:pt x="1406180" y="438553"/>
                  </a:cubicBezTo>
                  <a:cubicBezTo>
                    <a:pt x="1406180" y="438553"/>
                    <a:pt x="1406180" y="438553"/>
                    <a:pt x="1405480" y="438553"/>
                  </a:cubicBezTo>
                  <a:cubicBezTo>
                    <a:pt x="1405480" y="438553"/>
                    <a:pt x="1406180" y="438553"/>
                    <a:pt x="1406180" y="437854"/>
                  </a:cubicBezTo>
                  <a:cubicBezTo>
                    <a:pt x="1401981" y="437854"/>
                    <a:pt x="1398482" y="437854"/>
                    <a:pt x="1394284" y="437854"/>
                  </a:cubicBezTo>
                  <a:cubicBezTo>
                    <a:pt x="1387985" y="438553"/>
                    <a:pt x="1383087" y="439253"/>
                    <a:pt x="1378188" y="443452"/>
                  </a:cubicBezTo>
                  <a:cubicBezTo>
                    <a:pt x="1378188" y="443452"/>
                    <a:pt x="1378188" y="443452"/>
                    <a:pt x="1378188" y="443452"/>
                  </a:cubicBezTo>
                  <a:lnTo>
                    <a:pt x="1378188" y="443452"/>
                  </a:lnTo>
                  <a:close/>
                  <a:moveTo>
                    <a:pt x="1405480" y="437854"/>
                  </a:moveTo>
                  <a:cubicBezTo>
                    <a:pt x="1406180" y="437854"/>
                    <a:pt x="1406180" y="437854"/>
                    <a:pt x="1405480" y="437854"/>
                  </a:cubicBezTo>
                  <a:cubicBezTo>
                    <a:pt x="1406180" y="438553"/>
                    <a:pt x="1406180" y="438553"/>
                    <a:pt x="1405480" y="437854"/>
                  </a:cubicBezTo>
                  <a:cubicBezTo>
                    <a:pt x="1411079" y="437154"/>
                    <a:pt x="1417377" y="437854"/>
                    <a:pt x="1421576" y="433655"/>
                  </a:cubicBezTo>
                  <a:cubicBezTo>
                    <a:pt x="1421576" y="433655"/>
                    <a:pt x="1421576" y="432955"/>
                    <a:pt x="1421576" y="432955"/>
                  </a:cubicBezTo>
                  <a:cubicBezTo>
                    <a:pt x="1415977" y="433655"/>
                    <a:pt x="1410379" y="433655"/>
                    <a:pt x="1405480" y="437854"/>
                  </a:cubicBezTo>
                  <a:lnTo>
                    <a:pt x="1405480" y="437854"/>
                  </a:lnTo>
                  <a:close/>
                  <a:moveTo>
                    <a:pt x="1970915" y="276201"/>
                  </a:moveTo>
                  <a:cubicBezTo>
                    <a:pt x="1960418" y="269903"/>
                    <a:pt x="1954820" y="260805"/>
                    <a:pt x="1956220" y="248909"/>
                  </a:cubicBezTo>
                  <a:cubicBezTo>
                    <a:pt x="1956919" y="240511"/>
                    <a:pt x="1958319" y="232813"/>
                    <a:pt x="1961818" y="225116"/>
                  </a:cubicBezTo>
                  <a:cubicBezTo>
                    <a:pt x="1965317" y="215319"/>
                    <a:pt x="1972315" y="211820"/>
                    <a:pt x="1984911" y="213919"/>
                  </a:cubicBezTo>
                  <a:cubicBezTo>
                    <a:pt x="1987011" y="213919"/>
                    <a:pt x="1988410" y="214619"/>
                    <a:pt x="1989810" y="213919"/>
                  </a:cubicBezTo>
                  <a:cubicBezTo>
                    <a:pt x="1991209" y="213219"/>
                    <a:pt x="1992609" y="211820"/>
                    <a:pt x="1992609" y="210420"/>
                  </a:cubicBezTo>
                  <a:cubicBezTo>
                    <a:pt x="1992609" y="209020"/>
                    <a:pt x="1992609" y="206921"/>
                    <a:pt x="1991209" y="206221"/>
                  </a:cubicBezTo>
                  <a:cubicBezTo>
                    <a:pt x="1989110" y="204822"/>
                    <a:pt x="1986311" y="203422"/>
                    <a:pt x="1984211" y="202722"/>
                  </a:cubicBezTo>
                  <a:cubicBezTo>
                    <a:pt x="1978613" y="202022"/>
                    <a:pt x="1973714" y="200623"/>
                    <a:pt x="1969516" y="197124"/>
                  </a:cubicBezTo>
                  <a:cubicBezTo>
                    <a:pt x="1964617" y="193625"/>
                    <a:pt x="1962518" y="188726"/>
                    <a:pt x="1965317" y="184527"/>
                  </a:cubicBezTo>
                  <a:cubicBezTo>
                    <a:pt x="1973015" y="171231"/>
                    <a:pt x="1975814" y="156536"/>
                    <a:pt x="1983512" y="143939"/>
                  </a:cubicBezTo>
                  <a:cubicBezTo>
                    <a:pt x="1984911" y="141840"/>
                    <a:pt x="1988410" y="141140"/>
                    <a:pt x="1990510" y="142540"/>
                  </a:cubicBezTo>
                  <a:cubicBezTo>
                    <a:pt x="1994708" y="144639"/>
                    <a:pt x="1998907" y="147438"/>
                    <a:pt x="2004505" y="148138"/>
                  </a:cubicBezTo>
                  <a:cubicBezTo>
                    <a:pt x="2004505" y="148138"/>
                    <a:pt x="2004505" y="148838"/>
                    <a:pt x="2004505" y="148838"/>
                  </a:cubicBezTo>
                  <a:cubicBezTo>
                    <a:pt x="2005205" y="148838"/>
                    <a:pt x="2005905" y="148838"/>
                    <a:pt x="2007305" y="148838"/>
                  </a:cubicBezTo>
                  <a:cubicBezTo>
                    <a:pt x="2008704" y="149538"/>
                    <a:pt x="2009404" y="150237"/>
                    <a:pt x="2011503" y="149538"/>
                  </a:cubicBezTo>
                  <a:cubicBezTo>
                    <a:pt x="2010104" y="149538"/>
                    <a:pt x="2008704" y="149538"/>
                    <a:pt x="2007305" y="148838"/>
                  </a:cubicBezTo>
                  <a:cubicBezTo>
                    <a:pt x="2006605" y="148138"/>
                    <a:pt x="2005905" y="148138"/>
                    <a:pt x="2005205" y="148138"/>
                  </a:cubicBezTo>
                  <a:cubicBezTo>
                    <a:pt x="2005205" y="148138"/>
                    <a:pt x="2004505" y="148138"/>
                    <a:pt x="2004505" y="148138"/>
                  </a:cubicBezTo>
                  <a:cubicBezTo>
                    <a:pt x="2004505" y="143240"/>
                    <a:pt x="2001006" y="139741"/>
                    <a:pt x="1998207" y="135542"/>
                  </a:cubicBezTo>
                  <a:cubicBezTo>
                    <a:pt x="1995408" y="132043"/>
                    <a:pt x="1992609" y="129244"/>
                    <a:pt x="1991909" y="125045"/>
                  </a:cubicBezTo>
                  <a:cubicBezTo>
                    <a:pt x="1990510" y="120846"/>
                    <a:pt x="1991909" y="115948"/>
                    <a:pt x="1998207" y="116647"/>
                  </a:cubicBezTo>
                  <a:cubicBezTo>
                    <a:pt x="2045094" y="122945"/>
                    <a:pt x="2010804" y="90755"/>
                    <a:pt x="2047193" y="85856"/>
                  </a:cubicBezTo>
                  <a:cubicBezTo>
                    <a:pt x="2051392" y="85156"/>
                    <a:pt x="2056290" y="85856"/>
                    <a:pt x="2060489" y="85156"/>
                  </a:cubicBezTo>
                  <a:cubicBezTo>
                    <a:pt x="2061189" y="85156"/>
                    <a:pt x="2061889" y="84457"/>
                    <a:pt x="2062589" y="83757"/>
                  </a:cubicBezTo>
                  <a:cubicBezTo>
                    <a:pt x="2063988" y="82357"/>
                    <a:pt x="2063988" y="80258"/>
                    <a:pt x="2061889" y="79558"/>
                  </a:cubicBezTo>
                  <a:cubicBezTo>
                    <a:pt x="2059090" y="78158"/>
                    <a:pt x="2055591" y="76759"/>
                    <a:pt x="2052092" y="76059"/>
                  </a:cubicBezTo>
                  <a:cubicBezTo>
                    <a:pt x="2048593" y="74659"/>
                    <a:pt x="2047193" y="72560"/>
                    <a:pt x="2047893" y="70461"/>
                  </a:cubicBezTo>
                  <a:cubicBezTo>
                    <a:pt x="2048593" y="66962"/>
                    <a:pt x="2051392" y="64163"/>
                    <a:pt x="2054891" y="64163"/>
                  </a:cubicBezTo>
                  <a:cubicBezTo>
                    <a:pt x="2061189" y="63463"/>
                    <a:pt x="2067487" y="62763"/>
                    <a:pt x="2073086" y="67662"/>
                  </a:cubicBezTo>
                  <a:cubicBezTo>
                    <a:pt x="2079384" y="73260"/>
                    <a:pt x="2085682" y="79558"/>
                    <a:pt x="2084282" y="89355"/>
                  </a:cubicBezTo>
                  <a:cubicBezTo>
                    <a:pt x="2083583" y="94954"/>
                    <a:pt x="2081483" y="100552"/>
                    <a:pt x="2080783" y="106150"/>
                  </a:cubicBezTo>
                  <a:cubicBezTo>
                    <a:pt x="2076585" y="141840"/>
                    <a:pt x="2083583" y="124345"/>
                    <a:pt x="2096879" y="140440"/>
                  </a:cubicBezTo>
                  <a:cubicBezTo>
                    <a:pt x="2100378" y="143939"/>
                    <a:pt x="2108075" y="143939"/>
                    <a:pt x="2108075" y="150237"/>
                  </a:cubicBezTo>
                  <a:cubicBezTo>
                    <a:pt x="2108075" y="154436"/>
                    <a:pt x="2106676" y="158635"/>
                    <a:pt x="2105276" y="162134"/>
                  </a:cubicBezTo>
                  <a:cubicBezTo>
                    <a:pt x="2102477" y="167732"/>
                    <a:pt x="2105276" y="173331"/>
                    <a:pt x="2105276" y="178229"/>
                  </a:cubicBezTo>
                  <a:cubicBezTo>
                    <a:pt x="2105276" y="178229"/>
                    <a:pt x="2105976" y="178229"/>
                    <a:pt x="2105976" y="177529"/>
                  </a:cubicBezTo>
                  <a:cubicBezTo>
                    <a:pt x="2105976" y="177529"/>
                    <a:pt x="2105976" y="177529"/>
                    <a:pt x="2105976" y="177529"/>
                  </a:cubicBezTo>
                  <a:cubicBezTo>
                    <a:pt x="2111574" y="172631"/>
                    <a:pt x="2116473" y="167732"/>
                    <a:pt x="2122071" y="162834"/>
                  </a:cubicBezTo>
                  <a:cubicBezTo>
                    <a:pt x="2125570" y="160035"/>
                    <a:pt x="2130469" y="159335"/>
                    <a:pt x="2134668" y="161434"/>
                  </a:cubicBezTo>
                  <a:cubicBezTo>
                    <a:pt x="2135367" y="162134"/>
                    <a:pt x="2136067" y="162134"/>
                    <a:pt x="2136767" y="162834"/>
                  </a:cubicBezTo>
                  <a:cubicBezTo>
                    <a:pt x="2152862" y="170532"/>
                    <a:pt x="2163359" y="181728"/>
                    <a:pt x="2166158" y="198523"/>
                  </a:cubicBezTo>
                  <a:cubicBezTo>
                    <a:pt x="2166158" y="199223"/>
                    <a:pt x="2166858" y="199923"/>
                    <a:pt x="2167558" y="200623"/>
                  </a:cubicBezTo>
                  <a:cubicBezTo>
                    <a:pt x="2168958" y="201323"/>
                    <a:pt x="2169657" y="200623"/>
                    <a:pt x="2169657" y="197824"/>
                  </a:cubicBezTo>
                  <a:cubicBezTo>
                    <a:pt x="2170357" y="191525"/>
                    <a:pt x="2170357" y="184527"/>
                    <a:pt x="2171057" y="178229"/>
                  </a:cubicBezTo>
                  <a:cubicBezTo>
                    <a:pt x="2171057" y="176130"/>
                    <a:pt x="2175956" y="172631"/>
                    <a:pt x="2178755" y="172631"/>
                  </a:cubicBezTo>
                  <a:cubicBezTo>
                    <a:pt x="2184353" y="173331"/>
                    <a:pt x="2189252" y="174030"/>
                    <a:pt x="2194850" y="174730"/>
                  </a:cubicBezTo>
                  <a:cubicBezTo>
                    <a:pt x="2203248" y="176830"/>
                    <a:pt x="2210945" y="177529"/>
                    <a:pt x="2218643" y="174030"/>
                  </a:cubicBezTo>
                  <a:cubicBezTo>
                    <a:pt x="2227041" y="170532"/>
                    <a:pt x="2269728" y="162134"/>
                    <a:pt x="2273927" y="167732"/>
                  </a:cubicBezTo>
                  <a:lnTo>
                    <a:pt x="2274627" y="168432"/>
                  </a:lnTo>
                  <a:cubicBezTo>
                    <a:pt x="2273927" y="167033"/>
                    <a:pt x="2274627" y="167033"/>
                    <a:pt x="2272527" y="167033"/>
                  </a:cubicBezTo>
                  <a:cubicBezTo>
                    <a:pt x="2268328" y="162834"/>
                    <a:pt x="2262031" y="164233"/>
                    <a:pt x="2257132" y="162134"/>
                  </a:cubicBezTo>
                  <a:cubicBezTo>
                    <a:pt x="2254333" y="160734"/>
                    <a:pt x="2252233" y="157235"/>
                    <a:pt x="2253633" y="154436"/>
                  </a:cubicBezTo>
                  <a:cubicBezTo>
                    <a:pt x="2253633" y="153736"/>
                    <a:pt x="2254333" y="153037"/>
                    <a:pt x="2255033" y="152337"/>
                  </a:cubicBezTo>
                  <a:cubicBezTo>
                    <a:pt x="2255732" y="150937"/>
                    <a:pt x="2256432" y="150237"/>
                    <a:pt x="2256432" y="148838"/>
                  </a:cubicBezTo>
                  <a:cubicBezTo>
                    <a:pt x="2256432" y="148838"/>
                    <a:pt x="2257132" y="148838"/>
                    <a:pt x="2257132" y="148838"/>
                  </a:cubicBezTo>
                  <a:lnTo>
                    <a:pt x="2256432" y="148138"/>
                  </a:lnTo>
                  <a:cubicBezTo>
                    <a:pt x="2256432" y="148138"/>
                    <a:pt x="2256432" y="148838"/>
                    <a:pt x="2255732" y="148838"/>
                  </a:cubicBezTo>
                  <a:cubicBezTo>
                    <a:pt x="2252233" y="149538"/>
                    <a:pt x="2249434" y="150237"/>
                    <a:pt x="2248035" y="153037"/>
                  </a:cubicBezTo>
                  <a:cubicBezTo>
                    <a:pt x="2240337" y="163534"/>
                    <a:pt x="2227740" y="165633"/>
                    <a:pt x="2215844" y="167732"/>
                  </a:cubicBezTo>
                  <a:cubicBezTo>
                    <a:pt x="2204647" y="169832"/>
                    <a:pt x="2192751" y="167732"/>
                    <a:pt x="2182953" y="161434"/>
                  </a:cubicBezTo>
                  <a:cubicBezTo>
                    <a:pt x="2180154" y="159335"/>
                    <a:pt x="2180854" y="156536"/>
                    <a:pt x="2179454" y="153736"/>
                  </a:cubicBezTo>
                  <a:cubicBezTo>
                    <a:pt x="2179454" y="153736"/>
                    <a:pt x="2179454" y="153736"/>
                    <a:pt x="2180154" y="153736"/>
                  </a:cubicBezTo>
                  <a:cubicBezTo>
                    <a:pt x="2181554" y="152337"/>
                    <a:pt x="2180154" y="153037"/>
                    <a:pt x="2179454" y="153037"/>
                  </a:cubicBezTo>
                  <a:cubicBezTo>
                    <a:pt x="2179454" y="153037"/>
                    <a:pt x="2179454" y="153736"/>
                    <a:pt x="2179454" y="153736"/>
                  </a:cubicBezTo>
                  <a:cubicBezTo>
                    <a:pt x="2173156" y="156536"/>
                    <a:pt x="2167558" y="159335"/>
                    <a:pt x="2159860" y="158635"/>
                  </a:cubicBezTo>
                  <a:cubicBezTo>
                    <a:pt x="2150063" y="157235"/>
                    <a:pt x="2140966" y="153736"/>
                    <a:pt x="2134668" y="147438"/>
                  </a:cubicBezTo>
                  <a:cubicBezTo>
                    <a:pt x="2132568" y="145339"/>
                    <a:pt x="2131868" y="142540"/>
                    <a:pt x="2130469" y="139741"/>
                  </a:cubicBezTo>
                  <a:cubicBezTo>
                    <a:pt x="2130469" y="139741"/>
                    <a:pt x="2130469" y="139741"/>
                    <a:pt x="2131169" y="139741"/>
                  </a:cubicBezTo>
                  <a:cubicBezTo>
                    <a:pt x="2131169" y="139041"/>
                    <a:pt x="2131868" y="139041"/>
                    <a:pt x="2132568" y="138341"/>
                  </a:cubicBezTo>
                  <a:cubicBezTo>
                    <a:pt x="2131868" y="138341"/>
                    <a:pt x="2131868" y="139041"/>
                    <a:pt x="2131169" y="139041"/>
                  </a:cubicBezTo>
                  <a:cubicBezTo>
                    <a:pt x="2131169" y="139041"/>
                    <a:pt x="2131169" y="139741"/>
                    <a:pt x="2131169" y="139741"/>
                  </a:cubicBezTo>
                  <a:cubicBezTo>
                    <a:pt x="2124870" y="140440"/>
                    <a:pt x="2119272" y="139041"/>
                    <a:pt x="2114374" y="134842"/>
                  </a:cubicBezTo>
                  <a:cubicBezTo>
                    <a:pt x="2108775" y="129943"/>
                    <a:pt x="2105976" y="124345"/>
                    <a:pt x="2104576" y="118047"/>
                  </a:cubicBezTo>
                  <a:cubicBezTo>
                    <a:pt x="2103877" y="113148"/>
                    <a:pt x="2105276" y="110349"/>
                    <a:pt x="2110875" y="108950"/>
                  </a:cubicBezTo>
                  <a:cubicBezTo>
                    <a:pt x="2112274" y="108250"/>
                    <a:pt x="2114374" y="108950"/>
                    <a:pt x="2116473" y="108250"/>
                  </a:cubicBezTo>
                  <a:cubicBezTo>
                    <a:pt x="2117173" y="108250"/>
                    <a:pt x="2117873" y="107550"/>
                    <a:pt x="2119272" y="107550"/>
                  </a:cubicBezTo>
                  <a:cubicBezTo>
                    <a:pt x="2117873" y="106850"/>
                    <a:pt x="2117173" y="106150"/>
                    <a:pt x="2115773" y="105451"/>
                  </a:cubicBezTo>
                  <a:cubicBezTo>
                    <a:pt x="2108775" y="101952"/>
                    <a:pt x="2107376" y="97053"/>
                    <a:pt x="2111574" y="92154"/>
                  </a:cubicBezTo>
                  <a:cubicBezTo>
                    <a:pt x="2112974" y="90055"/>
                    <a:pt x="2115073" y="88655"/>
                    <a:pt x="2117173" y="87256"/>
                  </a:cubicBezTo>
                  <a:cubicBezTo>
                    <a:pt x="2119272" y="85156"/>
                    <a:pt x="2119272" y="85156"/>
                    <a:pt x="2117173" y="79558"/>
                  </a:cubicBezTo>
                  <a:cubicBezTo>
                    <a:pt x="2116473" y="76759"/>
                    <a:pt x="2115773" y="73960"/>
                    <a:pt x="2115073" y="70461"/>
                  </a:cubicBezTo>
                  <a:cubicBezTo>
                    <a:pt x="2115073" y="70461"/>
                    <a:pt x="2115773" y="70461"/>
                    <a:pt x="2115773" y="70461"/>
                  </a:cubicBezTo>
                  <a:cubicBezTo>
                    <a:pt x="2115773" y="70461"/>
                    <a:pt x="2116473" y="69761"/>
                    <a:pt x="2116473" y="69761"/>
                  </a:cubicBezTo>
                  <a:cubicBezTo>
                    <a:pt x="2118572" y="69761"/>
                    <a:pt x="2120672" y="69061"/>
                    <a:pt x="2122071" y="68361"/>
                  </a:cubicBezTo>
                  <a:cubicBezTo>
                    <a:pt x="2124171" y="67662"/>
                    <a:pt x="2124171" y="66262"/>
                    <a:pt x="2122071" y="64862"/>
                  </a:cubicBezTo>
                  <a:cubicBezTo>
                    <a:pt x="2121372" y="64862"/>
                    <a:pt x="2119972" y="64862"/>
                    <a:pt x="2119972" y="64862"/>
                  </a:cubicBezTo>
                  <a:cubicBezTo>
                    <a:pt x="2118572" y="66262"/>
                    <a:pt x="2117173" y="67662"/>
                    <a:pt x="2116473" y="69061"/>
                  </a:cubicBezTo>
                  <a:cubicBezTo>
                    <a:pt x="2115773" y="69061"/>
                    <a:pt x="2115773" y="69061"/>
                    <a:pt x="2115073" y="69061"/>
                  </a:cubicBezTo>
                  <a:cubicBezTo>
                    <a:pt x="2115073" y="69061"/>
                    <a:pt x="2115073" y="69061"/>
                    <a:pt x="2115073" y="69761"/>
                  </a:cubicBezTo>
                  <a:cubicBezTo>
                    <a:pt x="2113674" y="69061"/>
                    <a:pt x="2111574" y="69061"/>
                    <a:pt x="2110875" y="68361"/>
                  </a:cubicBezTo>
                  <a:cubicBezTo>
                    <a:pt x="2105976" y="65562"/>
                    <a:pt x="2105276" y="59264"/>
                    <a:pt x="2108775" y="55765"/>
                  </a:cubicBezTo>
                  <a:cubicBezTo>
                    <a:pt x="2110875" y="54365"/>
                    <a:pt x="2112274" y="52266"/>
                    <a:pt x="2115073" y="50866"/>
                  </a:cubicBezTo>
                  <a:cubicBezTo>
                    <a:pt x="2123471" y="45968"/>
                    <a:pt x="2133268" y="43169"/>
                    <a:pt x="2143065" y="41069"/>
                  </a:cubicBezTo>
                  <a:cubicBezTo>
                    <a:pt x="2147964" y="40370"/>
                    <a:pt x="2152162" y="41069"/>
                    <a:pt x="2155661" y="44568"/>
                  </a:cubicBezTo>
                  <a:cubicBezTo>
                    <a:pt x="2157061" y="45968"/>
                    <a:pt x="2159160" y="46668"/>
                    <a:pt x="2160560" y="44568"/>
                  </a:cubicBezTo>
                  <a:cubicBezTo>
                    <a:pt x="2163359" y="42469"/>
                    <a:pt x="2165459" y="39670"/>
                    <a:pt x="2168258" y="37570"/>
                  </a:cubicBezTo>
                  <a:cubicBezTo>
                    <a:pt x="2171057" y="34771"/>
                    <a:pt x="2174556" y="35471"/>
                    <a:pt x="2177355" y="38970"/>
                  </a:cubicBezTo>
                  <a:cubicBezTo>
                    <a:pt x="2178755" y="41069"/>
                    <a:pt x="2180154" y="43169"/>
                    <a:pt x="2182254" y="45268"/>
                  </a:cubicBezTo>
                  <a:cubicBezTo>
                    <a:pt x="2184353" y="47367"/>
                    <a:pt x="2186452" y="48067"/>
                    <a:pt x="2189252" y="46668"/>
                  </a:cubicBezTo>
                  <a:cubicBezTo>
                    <a:pt x="2234039" y="22175"/>
                    <a:pt x="2227041" y="77459"/>
                    <a:pt x="2255033" y="33372"/>
                  </a:cubicBezTo>
                  <a:cubicBezTo>
                    <a:pt x="2276026" y="21475"/>
                    <a:pt x="2301219" y="58564"/>
                    <a:pt x="2311016" y="20775"/>
                  </a:cubicBezTo>
                  <a:cubicBezTo>
                    <a:pt x="2310316" y="17276"/>
                    <a:pt x="2309617" y="14477"/>
                    <a:pt x="2309617" y="10978"/>
                  </a:cubicBezTo>
                  <a:cubicBezTo>
                    <a:pt x="2309617" y="6779"/>
                    <a:pt x="2311716" y="3280"/>
                    <a:pt x="2316615" y="1181"/>
                  </a:cubicBezTo>
                  <a:cubicBezTo>
                    <a:pt x="2321513" y="-919"/>
                    <a:pt x="2325712" y="-219"/>
                    <a:pt x="2329211" y="3280"/>
                  </a:cubicBezTo>
                  <a:cubicBezTo>
                    <a:pt x="2333410" y="7479"/>
                    <a:pt x="2336909" y="12378"/>
                    <a:pt x="2344606" y="11678"/>
                  </a:cubicBezTo>
                  <a:cubicBezTo>
                    <a:pt x="2346006" y="11678"/>
                    <a:pt x="2347406" y="13077"/>
                    <a:pt x="2348805" y="14477"/>
                  </a:cubicBezTo>
                  <a:cubicBezTo>
                    <a:pt x="2349505" y="15177"/>
                    <a:pt x="2349505" y="15877"/>
                    <a:pt x="2349505" y="16576"/>
                  </a:cubicBezTo>
                  <a:cubicBezTo>
                    <a:pt x="2349505" y="19376"/>
                    <a:pt x="2349505" y="21475"/>
                    <a:pt x="2350205" y="23574"/>
                  </a:cubicBezTo>
                  <a:cubicBezTo>
                    <a:pt x="2350905" y="25674"/>
                    <a:pt x="2352304" y="26374"/>
                    <a:pt x="2354404" y="25674"/>
                  </a:cubicBezTo>
                  <a:cubicBezTo>
                    <a:pt x="2355103" y="25674"/>
                    <a:pt x="2355803" y="24974"/>
                    <a:pt x="2356503" y="24274"/>
                  </a:cubicBezTo>
                  <a:cubicBezTo>
                    <a:pt x="2357203" y="18676"/>
                    <a:pt x="2357903" y="13077"/>
                    <a:pt x="2358602" y="7479"/>
                  </a:cubicBezTo>
                  <a:cubicBezTo>
                    <a:pt x="2359302" y="4680"/>
                    <a:pt x="2362101" y="1181"/>
                    <a:pt x="2365600" y="1181"/>
                  </a:cubicBezTo>
                  <a:cubicBezTo>
                    <a:pt x="2369099" y="1181"/>
                    <a:pt x="2373298" y="481"/>
                    <a:pt x="2376097" y="1181"/>
                  </a:cubicBezTo>
                  <a:cubicBezTo>
                    <a:pt x="2385894" y="3280"/>
                    <a:pt x="2395691" y="5380"/>
                    <a:pt x="2405489" y="7479"/>
                  </a:cubicBezTo>
                  <a:cubicBezTo>
                    <a:pt x="2406888" y="8179"/>
                    <a:pt x="2406188" y="10278"/>
                    <a:pt x="2406188" y="11678"/>
                  </a:cubicBezTo>
                  <a:cubicBezTo>
                    <a:pt x="2406188" y="17976"/>
                    <a:pt x="2409687" y="20075"/>
                    <a:pt x="2413886" y="17276"/>
                  </a:cubicBezTo>
                  <a:cubicBezTo>
                    <a:pt x="2420884" y="13077"/>
                    <a:pt x="2426483" y="12378"/>
                    <a:pt x="2434180" y="15177"/>
                  </a:cubicBezTo>
                  <a:cubicBezTo>
                    <a:pt x="2440478" y="17276"/>
                    <a:pt x="2448176" y="17976"/>
                    <a:pt x="2455174" y="19376"/>
                  </a:cubicBezTo>
                  <a:cubicBezTo>
                    <a:pt x="2458673" y="20075"/>
                    <a:pt x="2461472" y="22175"/>
                    <a:pt x="2462872" y="25674"/>
                  </a:cubicBezTo>
                  <a:cubicBezTo>
                    <a:pt x="2464271" y="29873"/>
                    <a:pt x="2467071" y="31972"/>
                    <a:pt x="2472669" y="33372"/>
                  </a:cubicBezTo>
                  <a:cubicBezTo>
                    <a:pt x="2479667" y="34771"/>
                    <a:pt x="2485265" y="39670"/>
                    <a:pt x="2492263" y="40370"/>
                  </a:cubicBezTo>
                  <a:cubicBezTo>
                    <a:pt x="2492963" y="40370"/>
                    <a:pt x="2493663" y="41069"/>
                    <a:pt x="2494363" y="41769"/>
                  </a:cubicBezTo>
                  <a:cubicBezTo>
                    <a:pt x="2495762" y="42469"/>
                    <a:pt x="2497162" y="43869"/>
                    <a:pt x="2498561" y="44568"/>
                  </a:cubicBezTo>
                  <a:cubicBezTo>
                    <a:pt x="2503460" y="48067"/>
                    <a:pt x="2502760" y="48767"/>
                    <a:pt x="2498561" y="52266"/>
                  </a:cubicBezTo>
                  <a:cubicBezTo>
                    <a:pt x="2495762" y="55065"/>
                    <a:pt x="2492963" y="57165"/>
                    <a:pt x="2490164" y="59964"/>
                  </a:cubicBezTo>
                  <a:cubicBezTo>
                    <a:pt x="2489464" y="59964"/>
                    <a:pt x="2488764" y="59964"/>
                    <a:pt x="2488065" y="60664"/>
                  </a:cubicBezTo>
                  <a:cubicBezTo>
                    <a:pt x="2488065" y="60664"/>
                    <a:pt x="2487365" y="61363"/>
                    <a:pt x="2487365" y="61363"/>
                  </a:cubicBezTo>
                  <a:cubicBezTo>
                    <a:pt x="2485965" y="61363"/>
                    <a:pt x="2483866" y="61363"/>
                    <a:pt x="2483166" y="63463"/>
                  </a:cubicBezTo>
                  <a:cubicBezTo>
                    <a:pt x="2483866" y="63463"/>
                    <a:pt x="2484566" y="64163"/>
                    <a:pt x="2485265" y="64163"/>
                  </a:cubicBezTo>
                  <a:cubicBezTo>
                    <a:pt x="2485965" y="63463"/>
                    <a:pt x="2486665" y="62763"/>
                    <a:pt x="2487365" y="62063"/>
                  </a:cubicBezTo>
                  <a:cubicBezTo>
                    <a:pt x="2488065" y="62063"/>
                    <a:pt x="2488065" y="62063"/>
                    <a:pt x="2488764" y="62063"/>
                  </a:cubicBezTo>
                  <a:cubicBezTo>
                    <a:pt x="2489464" y="62063"/>
                    <a:pt x="2489464" y="61363"/>
                    <a:pt x="2490164" y="60664"/>
                  </a:cubicBezTo>
                  <a:cubicBezTo>
                    <a:pt x="2492263" y="59964"/>
                    <a:pt x="2494363" y="59964"/>
                    <a:pt x="2495762" y="59264"/>
                  </a:cubicBezTo>
                  <a:cubicBezTo>
                    <a:pt x="2500661" y="56465"/>
                    <a:pt x="2505559" y="56465"/>
                    <a:pt x="2511158" y="57864"/>
                  </a:cubicBezTo>
                  <a:cubicBezTo>
                    <a:pt x="2517456" y="59264"/>
                    <a:pt x="2523054" y="61363"/>
                    <a:pt x="2528653" y="62763"/>
                  </a:cubicBezTo>
                  <a:cubicBezTo>
                    <a:pt x="2530052" y="63463"/>
                    <a:pt x="2531452" y="65562"/>
                    <a:pt x="2531452" y="66262"/>
                  </a:cubicBezTo>
                  <a:cubicBezTo>
                    <a:pt x="2531452" y="71860"/>
                    <a:pt x="2531452" y="77459"/>
                    <a:pt x="2530752" y="83057"/>
                  </a:cubicBezTo>
                  <a:cubicBezTo>
                    <a:pt x="2530052" y="87256"/>
                    <a:pt x="2532152" y="88655"/>
                    <a:pt x="2536351" y="90055"/>
                  </a:cubicBezTo>
                  <a:cubicBezTo>
                    <a:pt x="2541949" y="92154"/>
                    <a:pt x="2544748" y="96353"/>
                    <a:pt x="2544748" y="101252"/>
                  </a:cubicBezTo>
                  <a:cubicBezTo>
                    <a:pt x="2544748" y="106150"/>
                    <a:pt x="2544048" y="111049"/>
                    <a:pt x="2541949" y="115248"/>
                  </a:cubicBezTo>
                  <a:cubicBezTo>
                    <a:pt x="2540549" y="118747"/>
                    <a:pt x="2537050" y="121546"/>
                    <a:pt x="2534251" y="125045"/>
                  </a:cubicBezTo>
                  <a:cubicBezTo>
                    <a:pt x="2532852" y="126444"/>
                    <a:pt x="2531452" y="126444"/>
                    <a:pt x="2529353" y="127844"/>
                  </a:cubicBezTo>
                  <a:cubicBezTo>
                    <a:pt x="2516756" y="133442"/>
                    <a:pt x="2503460" y="139741"/>
                    <a:pt x="2490864" y="145339"/>
                  </a:cubicBezTo>
                  <a:cubicBezTo>
                    <a:pt x="2477568" y="146738"/>
                    <a:pt x="2464271" y="147438"/>
                    <a:pt x="2450975" y="148138"/>
                  </a:cubicBezTo>
                  <a:cubicBezTo>
                    <a:pt x="2446077" y="148138"/>
                    <a:pt x="2445377" y="150937"/>
                    <a:pt x="2443977" y="153736"/>
                  </a:cubicBezTo>
                  <a:cubicBezTo>
                    <a:pt x="2443977" y="153736"/>
                    <a:pt x="2443977" y="153736"/>
                    <a:pt x="2443977" y="153736"/>
                  </a:cubicBezTo>
                  <a:lnTo>
                    <a:pt x="2443277" y="155136"/>
                  </a:lnTo>
                  <a:lnTo>
                    <a:pt x="2443977" y="153736"/>
                  </a:lnTo>
                  <a:cubicBezTo>
                    <a:pt x="2443977" y="153736"/>
                    <a:pt x="2443977" y="153736"/>
                    <a:pt x="2443977" y="153037"/>
                  </a:cubicBezTo>
                  <a:cubicBezTo>
                    <a:pt x="2447476" y="154436"/>
                    <a:pt x="2450275" y="155136"/>
                    <a:pt x="2453774" y="156536"/>
                  </a:cubicBezTo>
                  <a:cubicBezTo>
                    <a:pt x="2459373" y="157935"/>
                    <a:pt x="2461472" y="160035"/>
                    <a:pt x="2460772" y="162134"/>
                  </a:cubicBezTo>
                  <a:cubicBezTo>
                    <a:pt x="2460073" y="164233"/>
                    <a:pt x="2459373" y="167732"/>
                    <a:pt x="2457273" y="168432"/>
                  </a:cubicBezTo>
                  <a:cubicBezTo>
                    <a:pt x="2445377" y="175430"/>
                    <a:pt x="2432780" y="181728"/>
                    <a:pt x="2420184" y="188026"/>
                  </a:cubicBezTo>
                  <a:cubicBezTo>
                    <a:pt x="2405489" y="189426"/>
                    <a:pt x="2393592" y="197824"/>
                    <a:pt x="2379596" y="201323"/>
                  </a:cubicBezTo>
                  <a:cubicBezTo>
                    <a:pt x="2375398" y="202722"/>
                    <a:pt x="2371199" y="204122"/>
                    <a:pt x="2368400" y="207621"/>
                  </a:cubicBezTo>
                  <a:cubicBezTo>
                    <a:pt x="2364201" y="213219"/>
                    <a:pt x="2357203" y="215319"/>
                    <a:pt x="2350905" y="218817"/>
                  </a:cubicBezTo>
                  <a:cubicBezTo>
                    <a:pt x="2338308" y="225116"/>
                    <a:pt x="2328511" y="234213"/>
                    <a:pt x="2319414" y="244010"/>
                  </a:cubicBezTo>
                  <a:cubicBezTo>
                    <a:pt x="2311016" y="253107"/>
                    <a:pt x="2302619" y="254507"/>
                    <a:pt x="2291422" y="249608"/>
                  </a:cubicBezTo>
                  <a:cubicBezTo>
                    <a:pt x="2290022" y="248909"/>
                    <a:pt x="2288623" y="247509"/>
                    <a:pt x="2287223" y="246809"/>
                  </a:cubicBezTo>
                  <a:cubicBezTo>
                    <a:pt x="2285823" y="246109"/>
                    <a:pt x="2284424" y="245410"/>
                    <a:pt x="2283024" y="244710"/>
                  </a:cubicBezTo>
                  <a:cubicBezTo>
                    <a:pt x="2282324" y="246109"/>
                    <a:pt x="2281625" y="247509"/>
                    <a:pt x="2281625" y="249608"/>
                  </a:cubicBezTo>
                  <a:cubicBezTo>
                    <a:pt x="2280225" y="254507"/>
                    <a:pt x="2277426" y="256606"/>
                    <a:pt x="2271827" y="256606"/>
                  </a:cubicBezTo>
                  <a:cubicBezTo>
                    <a:pt x="2263430" y="256606"/>
                    <a:pt x="2255732" y="257306"/>
                    <a:pt x="2247335" y="255907"/>
                  </a:cubicBezTo>
                  <a:cubicBezTo>
                    <a:pt x="2245235" y="255207"/>
                    <a:pt x="2242436" y="256606"/>
                    <a:pt x="2239637" y="258006"/>
                  </a:cubicBezTo>
                  <a:cubicBezTo>
                    <a:pt x="2238237" y="258706"/>
                    <a:pt x="2236838" y="260105"/>
                    <a:pt x="2236138" y="261505"/>
                  </a:cubicBezTo>
                  <a:cubicBezTo>
                    <a:pt x="2236838" y="262205"/>
                    <a:pt x="2237538" y="262205"/>
                    <a:pt x="2238237" y="262905"/>
                  </a:cubicBezTo>
                  <a:cubicBezTo>
                    <a:pt x="2241736" y="264304"/>
                    <a:pt x="2245235" y="265004"/>
                    <a:pt x="2248035" y="266404"/>
                  </a:cubicBezTo>
                  <a:cubicBezTo>
                    <a:pt x="2252233" y="268503"/>
                    <a:pt x="2253633" y="272702"/>
                    <a:pt x="2252933" y="276901"/>
                  </a:cubicBezTo>
                  <a:cubicBezTo>
                    <a:pt x="2252233" y="281799"/>
                    <a:pt x="2248035" y="283899"/>
                    <a:pt x="2243136" y="282499"/>
                  </a:cubicBezTo>
                  <a:cubicBezTo>
                    <a:pt x="2238937" y="281099"/>
                    <a:pt x="2235438" y="279700"/>
                    <a:pt x="2231239" y="278300"/>
                  </a:cubicBezTo>
                  <a:cubicBezTo>
                    <a:pt x="2231239" y="278300"/>
                    <a:pt x="2231239" y="277600"/>
                    <a:pt x="2231239" y="277600"/>
                  </a:cubicBezTo>
                  <a:cubicBezTo>
                    <a:pt x="2230540" y="277600"/>
                    <a:pt x="2229840" y="277600"/>
                    <a:pt x="2229140" y="277600"/>
                  </a:cubicBezTo>
                  <a:cubicBezTo>
                    <a:pt x="2229840" y="277600"/>
                    <a:pt x="2229840" y="278300"/>
                    <a:pt x="2230540" y="278300"/>
                  </a:cubicBezTo>
                  <a:cubicBezTo>
                    <a:pt x="2230540" y="278300"/>
                    <a:pt x="2231239" y="278300"/>
                    <a:pt x="2231239" y="278300"/>
                  </a:cubicBezTo>
                  <a:cubicBezTo>
                    <a:pt x="2230540" y="282499"/>
                    <a:pt x="2232639" y="285298"/>
                    <a:pt x="2235438" y="288097"/>
                  </a:cubicBezTo>
                  <a:cubicBezTo>
                    <a:pt x="2238937" y="292296"/>
                    <a:pt x="2238937" y="297195"/>
                    <a:pt x="2235438" y="301393"/>
                  </a:cubicBezTo>
                  <a:cubicBezTo>
                    <a:pt x="2232639" y="304892"/>
                    <a:pt x="2230540" y="307692"/>
                    <a:pt x="2227041" y="310491"/>
                  </a:cubicBezTo>
                  <a:cubicBezTo>
                    <a:pt x="2223542" y="313290"/>
                    <a:pt x="2220742" y="316089"/>
                    <a:pt x="2218643" y="319588"/>
                  </a:cubicBezTo>
                  <a:cubicBezTo>
                    <a:pt x="2214444" y="326586"/>
                    <a:pt x="2207446" y="327986"/>
                    <a:pt x="2199049" y="327286"/>
                  </a:cubicBezTo>
                  <a:cubicBezTo>
                    <a:pt x="2199049" y="327286"/>
                    <a:pt x="2199049" y="326586"/>
                    <a:pt x="2199049" y="326586"/>
                  </a:cubicBezTo>
                  <a:cubicBezTo>
                    <a:pt x="2198349" y="326586"/>
                    <a:pt x="2197649" y="326586"/>
                    <a:pt x="2196949" y="326586"/>
                  </a:cubicBezTo>
                  <a:cubicBezTo>
                    <a:pt x="2196250" y="325886"/>
                    <a:pt x="2195550" y="324487"/>
                    <a:pt x="2193450" y="325886"/>
                  </a:cubicBezTo>
                  <a:cubicBezTo>
                    <a:pt x="2194850" y="325886"/>
                    <a:pt x="2195550" y="325886"/>
                    <a:pt x="2196949" y="326586"/>
                  </a:cubicBezTo>
                  <a:cubicBezTo>
                    <a:pt x="2196949" y="327286"/>
                    <a:pt x="2197649" y="327286"/>
                    <a:pt x="2198349" y="327286"/>
                  </a:cubicBezTo>
                  <a:cubicBezTo>
                    <a:pt x="2199049" y="327286"/>
                    <a:pt x="2199049" y="327286"/>
                    <a:pt x="2199049" y="327286"/>
                  </a:cubicBezTo>
                  <a:cubicBezTo>
                    <a:pt x="2199749" y="328685"/>
                    <a:pt x="2200448" y="330085"/>
                    <a:pt x="2200448" y="330785"/>
                  </a:cubicBezTo>
                  <a:cubicBezTo>
                    <a:pt x="2201848" y="334984"/>
                    <a:pt x="2199749" y="339882"/>
                    <a:pt x="2195550" y="339882"/>
                  </a:cubicBezTo>
                  <a:cubicBezTo>
                    <a:pt x="2186452" y="339882"/>
                    <a:pt x="2178055" y="341982"/>
                    <a:pt x="2168958" y="338483"/>
                  </a:cubicBezTo>
                  <a:cubicBezTo>
                    <a:pt x="2165459" y="337083"/>
                    <a:pt x="2161960" y="339182"/>
                    <a:pt x="2160560" y="342681"/>
                  </a:cubicBezTo>
                  <a:cubicBezTo>
                    <a:pt x="2159860" y="343381"/>
                    <a:pt x="2159860" y="344081"/>
                    <a:pt x="2159160" y="344781"/>
                  </a:cubicBezTo>
                  <a:cubicBezTo>
                    <a:pt x="2158461" y="346180"/>
                    <a:pt x="2157761" y="347580"/>
                    <a:pt x="2157761" y="349679"/>
                  </a:cubicBezTo>
                  <a:cubicBezTo>
                    <a:pt x="2155661" y="355977"/>
                    <a:pt x="2150063" y="360876"/>
                    <a:pt x="2143765" y="363675"/>
                  </a:cubicBezTo>
                  <a:cubicBezTo>
                    <a:pt x="2138167" y="366474"/>
                    <a:pt x="2132568" y="368574"/>
                    <a:pt x="2126970" y="371373"/>
                  </a:cubicBezTo>
                  <a:cubicBezTo>
                    <a:pt x="2124870" y="372773"/>
                    <a:pt x="2122071" y="374172"/>
                    <a:pt x="2120672" y="375572"/>
                  </a:cubicBezTo>
                  <a:cubicBezTo>
                    <a:pt x="2117873" y="377671"/>
                    <a:pt x="2117173" y="381170"/>
                    <a:pt x="2117173" y="384669"/>
                  </a:cubicBezTo>
                  <a:cubicBezTo>
                    <a:pt x="2117873" y="387468"/>
                    <a:pt x="2119972" y="388168"/>
                    <a:pt x="2122771" y="388868"/>
                  </a:cubicBezTo>
                  <a:cubicBezTo>
                    <a:pt x="2131169" y="392367"/>
                    <a:pt x="2133268" y="397265"/>
                    <a:pt x="2128369" y="404263"/>
                  </a:cubicBezTo>
                  <a:cubicBezTo>
                    <a:pt x="2127670" y="404963"/>
                    <a:pt x="2127670" y="405663"/>
                    <a:pt x="2126970" y="406363"/>
                  </a:cubicBezTo>
                  <a:cubicBezTo>
                    <a:pt x="2120672" y="411961"/>
                    <a:pt x="2115073" y="418959"/>
                    <a:pt x="2104576" y="417560"/>
                  </a:cubicBezTo>
                  <a:cubicBezTo>
                    <a:pt x="2099678" y="416860"/>
                    <a:pt x="2096179" y="419659"/>
                    <a:pt x="2091980" y="421059"/>
                  </a:cubicBezTo>
                  <a:cubicBezTo>
                    <a:pt x="2085682" y="422458"/>
                    <a:pt x="2080084" y="423858"/>
                    <a:pt x="2073785" y="425257"/>
                  </a:cubicBezTo>
                  <a:cubicBezTo>
                    <a:pt x="2070286" y="425957"/>
                    <a:pt x="2066787" y="423158"/>
                    <a:pt x="2066787" y="419659"/>
                  </a:cubicBezTo>
                  <a:cubicBezTo>
                    <a:pt x="2066787" y="418959"/>
                    <a:pt x="2067487" y="418259"/>
                    <a:pt x="2066787" y="417560"/>
                  </a:cubicBezTo>
                  <a:cubicBezTo>
                    <a:pt x="2066088" y="411961"/>
                    <a:pt x="2064688" y="409862"/>
                    <a:pt x="2059789" y="409162"/>
                  </a:cubicBezTo>
                  <a:cubicBezTo>
                    <a:pt x="2058390" y="408462"/>
                    <a:pt x="2056290" y="407762"/>
                    <a:pt x="2054891" y="408462"/>
                  </a:cubicBezTo>
                  <a:cubicBezTo>
                    <a:pt x="2043694" y="410562"/>
                    <a:pt x="2033897" y="407063"/>
                    <a:pt x="2024799" y="401464"/>
                  </a:cubicBezTo>
                  <a:cubicBezTo>
                    <a:pt x="2022000" y="399365"/>
                    <a:pt x="2010804" y="399365"/>
                    <a:pt x="2012203" y="400764"/>
                  </a:cubicBezTo>
                  <a:cubicBezTo>
                    <a:pt x="2012903" y="400764"/>
                    <a:pt x="2010104" y="403564"/>
                    <a:pt x="2009404" y="404263"/>
                  </a:cubicBezTo>
                  <a:cubicBezTo>
                    <a:pt x="2006605" y="408462"/>
                    <a:pt x="2001706" y="409162"/>
                    <a:pt x="1997507" y="407762"/>
                  </a:cubicBezTo>
                  <a:cubicBezTo>
                    <a:pt x="1994708" y="407063"/>
                    <a:pt x="1992609" y="405663"/>
                    <a:pt x="1990510" y="404263"/>
                  </a:cubicBezTo>
                  <a:cubicBezTo>
                    <a:pt x="1980013" y="399365"/>
                    <a:pt x="1970215" y="393766"/>
                    <a:pt x="1959019" y="390267"/>
                  </a:cubicBezTo>
                  <a:cubicBezTo>
                    <a:pt x="1948522" y="386769"/>
                    <a:pt x="1940124" y="381170"/>
                    <a:pt x="1931727" y="374872"/>
                  </a:cubicBezTo>
                  <a:cubicBezTo>
                    <a:pt x="1927528" y="372073"/>
                    <a:pt x="1927528" y="364375"/>
                    <a:pt x="1930327" y="358777"/>
                  </a:cubicBezTo>
                  <a:cubicBezTo>
                    <a:pt x="1931727" y="355977"/>
                    <a:pt x="1935226" y="356677"/>
                    <a:pt x="1939425" y="359476"/>
                  </a:cubicBezTo>
                  <a:cubicBezTo>
                    <a:pt x="1941524" y="360876"/>
                    <a:pt x="1942224" y="364375"/>
                    <a:pt x="1945723" y="361576"/>
                  </a:cubicBezTo>
                  <a:cubicBezTo>
                    <a:pt x="1947822" y="360176"/>
                    <a:pt x="1949921" y="358077"/>
                    <a:pt x="1952021" y="356677"/>
                  </a:cubicBezTo>
                  <a:cubicBezTo>
                    <a:pt x="1952721" y="355977"/>
                    <a:pt x="1953420" y="355977"/>
                    <a:pt x="1954820" y="355278"/>
                  </a:cubicBezTo>
                  <a:cubicBezTo>
                    <a:pt x="1968116" y="348280"/>
                    <a:pt x="1982112" y="343381"/>
                    <a:pt x="1998907" y="346180"/>
                  </a:cubicBezTo>
                  <a:cubicBezTo>
                    <a:pt x="2015702" y="349679"/>
                    <a:pt x="2001706" y="336383"/>
                    <a:pt x="2002406" y="317489"/>
                  </a:cubicBezTo>
                  <a:cubicBezTo>
                    <a:pt x="2002406" y="315389"/>
                    <a:pt x="2003806" y="312590"/>
                    <a:pt x="2004505" y="310491"/>
                  </a:cubicBezTo>
                  <a:cubicBezTo>
                    <a:pt x="2005205" y="309091"/>
                    <a:pt x="2006605" y="307692"/>
                    <a:pt x="2008004" y="306992"/>
                  </a:cubicBezTo>
                  <a:cubicBezTo>
                    <a:pt x="2014303" y="304892"/>
                    <a:pt x="2020601" y="304193"/>
                    <a:pt x="2026199" y="306992"/>
                  </a:cubicBezTo>
                  <a:cubicBezTo>
                    <a:pt x="2028998" y="308391"/>
                    <a:pt x="2032497" y="311191"/>
                    <a:pt x="2033197" y="313990"/>
                  </a:cubicBezTo>
                  <a:cubicBezTo>
                    <a:pt x="2035296" y="319588"/>
                    <a:pt x="2035296" y="325186"/>
                    <a:pt x="2036696" y="330785"/>
                  </a:cubicBezTo>
                  <a:cubicBezTo>
                    <a:pt x="2036696" y="331485"/>
                    <a:pt x="2038096" y="331485"/>
                    <a:pt x="2038795" y="331485"/>
                  </a:cubicBezTo>
                  <a:cubicBezTo>
                    <a:pt x="2039495" y="331485"/>
                    <a:pt x="2040895" y="331485"/>
                    <a:pt x="2041595" y="330785"/>
                  </a:cubicBezTo>
                  <a:cubicBezTo>
                    <a:pt x="2045094" y="327986"/>
                    <a:pt x="2046493" y="323787"/>
                    <a:pt x="2047193" y="320288"/>
                  </a:cubicBezTo>
                  <a:cubicBezTo>
                    <a:pt x="2047893" y="317489"/>
                    <a:pt x="2047193" y="313990"/>
                    <a:pt x="2047193" y="310491"/>
                  </a:cubicBezTo>
                  <a:cubicBezTo>
                    <a:pt x="2047193" y="303493"/>
                    <a:pt x="2044394" y="300694"/>
                    <a:pt x="2035996" y="299994"/>
                  </a:cubicBezTo>
                  <a:cubicBezTo>
                    <a:pt x="2034597" y="299994"/>
                    <a:pt x="2032497" y="299994"/>
                    <a:pt x="2030398" y="299294"/>
                  </a:cubicBezTo>
                  <a:cubicBezTo>
                    <a:pt x="2026899" y="298594"/>
                    <a:pt x="2024100" y="295095"/>
                    <a:pt x="2024799" y="292296"/>
                  </a:cubicBezTo>
                  <a:cubicBezTo>
                    <a:pt x="2026199" y="286698"/>
                    <a:pt x="2027599" y="281099"/>
                    <a:pt x="2033197" y="277600"/>
                  </a:cubicBezTo>
                  <a:cubicBezTo>
                    <a:pt x="2041595" y="272702"/>
                    <a:pt x="2047193" y="265704"/>
                    <a:pt x="2049992" y="257306"/>
                  </a:cubicBezTo>
                  <a:cubicBezTo>
                    <a:pt x="2056290" y="256606"/>
                    <a:pt x="2061889" y="255907"/>
                    <a:pt x="2068187" y="255207"/>
                  </a:cubicBezTo>
                  <a:cubicBezTo>
                    <a:pt x="2071686" y="255207"/>
                    <a:pt x="2089181" y="250308"/>
                    <a:pt x="2091980" y="248909"/>
                  </a:cubicBezTo>
                  <a:cubicBezTo>
                    <a:pt x="2091980" y="248909"/>
                    <a:pt x="2102477" y="246109"/>
                    <a:pt x="2098978" y="239811"/>
                  </a:cubicBezTo>
                  <a:cubicBezTo>
                    <a:pt x="2100378" y="239112"/>
                    <a:pt x="2101777" y="237712"/>
                    <a:pt x="2102477" y="236312"/>
                  </a:cubicBezTo>
                  <a:cubicBezTo>
                    <a:pt x="2103877" y="230714"/>
                    <a:pt x="2104576" y="225116"/>
                    <a:pt x="2106676" y="219517"/>
                  </a:cubicBezTo>
                  <a:cubicBezTo>
                    <a:pt x="2108775" y="213219"/>
                    <a:pt x="2108775" y="206921"/>
                    <a:pt x="2105276" y="200623"/>
                  </a:cubicBezTo>
                  <a:cubicBezTo>
                    <a:pt x="2103177" y="195724"/>
                    <a:pt x="2103177" y="191525"/>
                    <a:pt x="2106676" y="186627"/>
                  </a:cubicBezTo>
                  <a:cubicBezTo>
                    <a:pt x="2108775" y="183828"/>
                    <a:pt x="2106676" y="180329"/>
                    <a:pt x="2105276" y="177529"/>
                  </a:cubicBezTo>
                  <a:cubicBezTo>
                    <a:pt x="2105276" y="177529"/>
                    <a:pt x="2104576" y="178229"/>
                    <a:pt x="2104576" y="178229"/>
                  </a:cubicBezTo>
                  <a:cubicBezTo>
                    <a:pt x="2104576" y="178229"/>
                    <a:pt x="2104576" y="178229"/>
                    <a:pt x="2104576" y="177529"/>
                  </a:cubicBezTo>
                  <a:cubicBezTo>
                    <a:pt x="2098978" y="180329"/>
                    <a:pt x="2096179" y="185227"/>
                    <a:pt x="2092680" y="189426"/>
                  </a:cubicBezTo>
                  <a:cubicBezTo>
                    <a:pt x="2090580" y="191525"/>
                    <a:pt x="2090580" y="193625"/>
                    <a:pt x="2091980" y="196424"/>
                  </a:cubicBezTo>
                  <a:cubicBezTo>
                    <a:pt x="2092680" y="197824"/>
                    <a:pt x="2094079" y="199223"/>
                    <a:pt x="2094779" y="200623"/>
                  </a:cubicBezTo>
                  <a:cubicBezTo>
                    <a:pt x="2101077" y="207621"/>
                    <a:pt x="2101077" y="215319"/>
                    <a:pt x="2100378" y="223716"/>
                  </a:cubicBezTo>
                  <a:cubicBezTo>
                    <a:pt x="2099678" y="230014"/>
                    <a:pt x="2094079" y="232813"/>
                    <a:pt x="2089181" y="236312"/>
                  </a:cubicBezTo>
                  <a:cubicBezTo>
                    <a:pt x="2081483" y="241911"/>
                    <a:pt x="2082883" y="253107"/>
                    <a:pt x="2074485" y="251008"/>
                  </a:cubicBezTo>
                  <a:cubicBezTo>
                    <a:pt x="2070286" y="250308"/>
                    <a:pt x="2066088" y="229314"/>
                    <a:pt x="2055591" y="248909"/>
                  </a:cubicBezTo>
                  <a:cubicBezTo>
                    <a:pt x="2054191" y="251708"/>
                    <a:pt x="2052791" y="253807"/>
                    <a:pt x="2051392" y="255907"/>
                  </a:cubicBezTo>
                  <a:cubicBezTo>
                    <a:pt x="2046493" y="258706"/>
                    <a:pt x="2040195" y="260805"/>
                    <a:pt x="2035996" y="265004"/>
                  </a:cubicBezTo>
                  <a:cubicBezTo>
                    <a:pt x="2016402" y="285998"/>
                    <a:pt x="1996108" y="276901"/>
                    <a:pt x="1982812" y="279700"/>
                  </a:cubicBezTo>
                  <a:cubicBezTo>
                    <a:pt x="1977913" y="279700"/>
                    <a:pt x="1973714" y="277600"/>
                    <a:pt x="1970915" y="276201"/>
                  </a:cubicBezTo>
                  <a:lnTo>
                    <a:pt x="1970915" y="276201"/>
                  </a:lnTo>
                  <a:close/>
                  <a:moveTo>
                    <a:pt x="6371932" y="1577821"/>
                  </a:moveTo>
                  <a:lnTo>
                    <a:pt x="6373331" y="1577121"/>
                  </a:lnTo>
                  <a:lnTo>
                    <a:pt x="6371932" y="1577821"/>
                  </a:lnTo>
                  <a:lnTo>
                    <a:pt x="6371232" y="1578521"/>
                  </a:lnTo>
                  <a:lnTo>
                    <a:pt x="6371932" y="1577821"/>
                  </a:lnTo>
                  <a:lnTo>
                    <a:pt x="6371932" y="1577821"/>
                  </a:lnTo>
                  <a:close/>
                  <a:moveTo>
                    <a:pt x="6230574" y="1875234"/>
                  </a:moveTo>
                  <a:cubicBezTo>
                    <a:pt x="6226374" y="1877334"/>
                    <a:pt x="6215178" y="1873835"/>
                    <a:pt x="6213778" y="1870336"/>
                  </a:cubicBezTo>
                  <a:cubicBezTo>
                    <a:pt x="6210279" y="1861938"/>
                    <a:pt x="6206780" y="1853541"/>
                    <a:pt x="6203981" y="1845143"/>
                  </a:cubicBezTo>
                  <a:lnTo>
                    <a:pt x="6203281" y="1845843"/>
                  </a:lnTo>
                  <a:cubicBezTo>
                    <a:pt x="6203281" y="1845143"/>
                    <a:pt x="6203281" y="1845143"/>
                    <a:pt x="6203281" y="1844443"/>
                  </a:cubicBezTo>
                  <a:cubicBezTo>
                    <a:pt x="6203281" y="1844443"/>
                    <a:pt x="6203981" y="1844443"/>
                    <a:pt x="6203981" y="1845143"/>
                  </a:cubicBezTo>
                  <a:cubicBezTo>
                    <a:pt x="6206081" y="1843044"/>
                    <a:pt x="6207480" y="1840245"/>
                    <a:pt x="6207480" y="1837446"/>
                  </a:cubicBezTo>
                  <a:cubicBezTo>
                    <a:pt x="6207480" y="1833947"/>
                    <a:pt x="6204681" y="1832547"/>
                    <a:pt x="6200482" y="1833947"/>
                  </a:cubicBezTo>
                  <a:cubicBezTo>
                    <a:pt x="6199782" y="1833947"/>
                    <a:pt x="6199782" y="1834646"/>
                    <a:pt x="6199083" y="1834646"/>
                  </a:cubicBezTo>
                  <a:cubicBezTo>
                    <a:pt x="6199083" y="1835346"/>
                    <a:pt x="6199083" y="1835346"/>
                    <a:pt x="6199083" y="1836046"/>
                  </a:cubicBezTo>
                  <a:cubicBezTo>
                    <a:pt x="6199083" y="1836046"/>
                    <a:pt x="6198382" y="1835346"/>
                    <a:pt x="6198382" y="1835346"/>
                  </a:cubicBezTo>
                  <a:lnTo>
                    <a:pt x="6199083" y="1834646"/>
                  </a:lnTo>
                  <a:cubicBezTo>
                    <a:pt x="6195584" y="1831847"/>
                    <a:pt x="6192784" y="1829048"/>
                    <a:pt x="6192784" y="1824149"/>
                  </a:cubicBezTo>
                  <a:cubicBezTo>
                    <a:pt x="6192784" y="1819951"/>
                    <a:pt x="6193484" y="1815752"/>
                    <a:pt x="6196983" y="1812953"/>
                  </a:cubicBezTo>
                  <a:cubicBezTo>
                    <a:pt x="6201182" y="1808754"/>
                    <a:pt x="6205380" y="1804555"/>
                    <a:pt x="6209580" y="1800356"/>
                  </a:cubicBezTo>
                  <a:cubicBezTo>
                    <a:pt x="6211679" y="1798257"/>
                    <a:pt x="6211679" y="1796158"/>
                    <a:pt x="6212378" y="1794058"/>
                  </a:cubicBezTo>
                  <a:cubicBezTo>
                    <a:pt x="6212378" y="1791959"/>
                    <a:pt x="6213079" y="1788460"/>
                    <a:pt x="6214478" y="1787060"/>
                  </a:cubicBezTo>
                  <a:cubicBezTo>
                    <a:pt x="6224975" y="1777963"/>
                    <a:pt x="6234772" y="1768166"/>
                    <a:pt x="6243169" y="1757669"/>
                  </a:cubicBezTo>
                  <a:cubicBezTo>
                    <a:pt x="6245969" y="1754170"/>
                    <a:pt x="6250167" y="1752070"/>
                    <a:pt x="6254366" y="1751370"/>
                  </a:cubicBezTo>
                  <a:cubicBezTo>
                    <a:pt x="6263464" y="1750671"/>
                    <a:pt x="6272561" y="1748571"/>
                    <a:pt x="6280959" y="1745772"/>
                  </a:cubicBezTo>
                  <a:cubicBezTo>
                    <a:pt x="6287957" y="1743673"/>
                    <a:pt x="6294955" y="1743673"/>
                    <a:pt x="6302652" y="1744373"/>
                  </a:cubicBezTo>
                  <a:cubicBezTo>
                    <a:pt x="6304752" y="1744373"/>
                    <a:pt x="6306151" y="1743673"/>
                    <a:pt x="6306851" y="1741573"/>
                  </a:cubicBezTo>
                  <a:cubicBezTo>
                    <a:pt x="6308950" y="1732476"/>
                    <a:pt x="6311050" y="1724079"/>
                    <a:pt x="6315249" y="1715681"/>
                  </a:cubicBezTo>
                  <a:cubicBezTo>
                    <a:pt x="6316648" y="1712882"/>
                    <a:pt x="6315948" y="1709383"/>
                    <a:pt x="6315948" y="1705884"/>
                  </a:cubicBezTo>
                  <a:cubicBezTo>
                    <a:pt x="6315249" y="1702385"/>
                    <a:pt x="6313849" y="1699586"/>
                    <a:pt x="6315948" y="1696087"/>
                  </a:cubicBezTo>
                  <a:cubicBezTo>
                    <a:pt x="6317348" y="1693987"/>
                    <a:pt x="6320147" y="1692588"/>
                    <a:pt x="6322247" y="1691888"/>
                  </a:cubicBezTo>
                  <a:cubicBezTo>
                    <a:pt x="6324346" y="1691188"/>
                    <a:pt x="6325746" y="1693288"/>
                    <a:pt x="6326445" y="1696787"/>
                  </a:cubicBezTo>
                  <a:cubicBezTo>
                    <a:pt x="6326445" y="1698186"/>
                    <a:pt x="6326445" y="1700285"/>
                    <a:pt x="6327145" y="1701685"/>
                  </a:cubicBezTo>
                  <a:cubicBezTo>
                    <a:pt x="6327845" y="1703784"/>
                    <a:pt x="6332044" y="1705184"/>
                    <a:pt x="6333443" y="1705184"/>
                  </a:cubicBezTo>
                  <a:cubicBezTo>
                    <a:pt x="6344640" y="1702385"/>
                    <a:pt x="6353038" y="1696787"/>
                    <a:pt x="6355836" y="1686290"/>
                  </a:cubicBezTo>
                  <a:cubicBezTo>
                    <a:pt x="6356537" y="1682791"/>
                    <a:pt x="6357237" y="1679292"/>
                    <a:pt x="6358636" y="1677192"/>
                  </a:cubicBezTo>
                  <a:cubicBezTo>
                    <a:pt x="6370533" y="1661097"/>
                    <a:pt x="6367733" y="1642902"/>
                    <a:pt x="6367034" y="1624708"/>
                  </a:cubicBezTo>
                  <a:cubicBezTo>
                    <a:pt x="6367034" y="1623308"/>
                    <a:pt x="6366333" y="1620509"/>
                    <a:pt x="6364934" y="1620509"/>
                  </a:cubicBezTo>
                  <a:cubicBezTo>
                    <a:pt x="6355836" y="1616310"/>
                    <a:pt x="6359335" y="1609312"/>
                    <a:pt x="6360036" y="1603014"/>
                  </a:cubicBezTo>
                  <a:cubicBezTo>
                    <a:pt x="6354437" y="1589018"/>
                    <a:pt x="6360735" y="1577821"/>
                    <a:pt x="6371932" y="1568024"/>
                  </a:cubicBezTo>
                  <a:cubicBezTo>
                    <a:pt x="6374032" y="1565925"/>
                    <a:pt x="6380329" y="1566624"/>
                    <a:pt x="6381729" y="1568724"/>
                  </a:cubicBezTo>
                  <a:cubicBezTo>
                    <a:pt x="6386628" y="1582020"/>
                    <a:pt x="6397824" y="1592517"/>
                    <a:pt x="6405523" y="1604413"/>
                  </a:cubicBezTo>
                  <a:cubicBezTo>
                    <a:pt x="6412521" y="1615610"/>
                    <a:pt x="6416020" y="1626807"/>
                    <a:pt x="6415319" y="1639403"/>
                  </a:cubicBezTo>
                  <a:cubicBezTo>
                    <a:pt x="6415319" y="1643602"/>
                    <a:pt x="6415319" y="1647801"/>
                    <a:pt x="6416020" y="1651300"/>
                  </a:cubicBezTo>
                  <a:cubicBezTo>
                    <a:pt x="6416719" y="1656198"/>
                    <a:pt x="6413920" y="1658998"/>
                    <a:pt x="6410421" y="1661797"/>
                  </a:cubicBezTo>
                  <a:cubicBezTo>
                    <a:pt x="6406222" y="1664596"/>
                    <a:pt x="6404822" y="1668795"/>
                    <a:pt x="6406222" y="1672993"/>
                  </a:cubicBezTo>
                  <a:cubicBezTo>
                    <a:pt x="6411820" y="1684890"/>
                    <a:pt x="6413220" y="1696787"/>
                    <a:pt x="6411820" y="1709383"/>
                  </a:cubicBezTo>
                  <a:cubicBezTo>
                    <a:pt x="6411120" y="1717780"/>
                    <a:pt x="6413220" y="1725478"/>
                    <a:pt x="6418118" y="1733176"/>
                  </a:cubicBezTo>
                  <a:cubicBezTo>
                    <a:pt x="6423717" y="1742273"/>
                    <a:pt x="6417419" y="1754170"/>
                    <a:pt x="6406222" y="1759768"/>
                  </a:cubicBezTo>
                  <a:cubicBezTo>
                    <a:pt x="6404123" y="1761168"/>
                    <a:pt x="6400624" y="1759768"/>
                    <a:pt x="6399924" y="1756969"/>
                  </a:cubicBezTo>
                  <a:cubicBezTo>
                    <a:pt x="6399224" y="1754869"/>
                    <a:pt x="6398525" y="1752070"/>
                    <a:pt x="6397824" y="1749971"/>
                  </a:cubicBezTo>
                  <a:cubicBezTo>
                    <a:pt x="6397824" y="1749271"/>
                    <a:pt x="6397125" y="1748571"/>
                    <a:pt x="6396425" y="1748571"/>
                  </a:cubicBezTo>
                  <a:cubicBezTo>
                    <a:pt x="6395725" y="1749271"/>
                    <a:pt x="6395026" y="1749971"/>
                    <a:pt x="6394325" y="1749971"/>
                  </a:cubicBezTo>
                  <a:cubicBezTo>
                    <a:pt x="6388727" y="1753470"/>
                    <a:pt x="6388727" y="1759768"/>
                    <a:pt x="6386628" y="1765366"/>
                  </a:cubicBezTo>
                  <a:cubicBezTo>
                    <a:pt x="6385928" y="1767466"/>
                    <a:pt x="6383129" y="1768166"/>
                    <a:pt x="6379630" y="1767466"/>
                  </a:cubicBezTo>
                  <a:cubicBezTo>
                    <a:pt x="6378230" y="1766766"/>
                    <a:pt x="6376131" y="1765366"/>
                    <a:pt x="6374731" y="1766066"/>
                  </a:cubicBezTo>
                  <a:cubicBezTo>
                    <a:pt x="6370533" y="1768166"/>
                    <a:pt x="6367034" y="1772364"/>
                    <a:pt x="6360735" y="1772364"/>
                  </a:cubicBezTo>
                  <a:cubicBezTo>
                    <a:pt x="6356537" y="1772364"/>
                    <a:pt x="6351638" y="1773064"/>
                    <a:pt x="6347439" y="1773764"/>
                  </a:cubicBezTo>
                  <a:cubicBezTo>
                    <a:pt x="6344640" y="1773764"/>
                    <a:pt x="6342541" y="1775863"/>
                    <a:pt x="6341141" y="1777963"/>
                  </a:cubicBezTo>
                  <a:cubicBezTo>
                    <a:pt x="6335543" y="1786360"/>
                    <a:pt x="6330644" y="1794758"/>
                    <a:pt x="6325046" y="1803156"/>
                  </a:cubicBezTo>
                  <a:cubicBezTo>
                    <a:pt x="6323646" y="1805955"/>
                    <a:pt x="6318048" y="1806655"/>
                    <a:pt x="6315249" y="1805255"/>
                  </a:cubicBezTo>
                  <a:cubicBezTo>
                    <a:pt x="6311750" y="1803156"/>
                    <a:pt x="6307551" y="1800356"/>
                    <a:pt x="6304752" y="1797557"/>
                  </a:cubicBezTo>
                  <a:cubicBezTo>
                    <a:pt x="6301253" y="1793358"/>
                    <a:pt x="6299153" y="1789160"/>
                    <a:pt x="6297054" y="1784961"/>
                  </a:cubicBezTo>
                  <a:cubicBezTo>
                    <a:pt x="6296354" y="1782861"/>
                    <a:pt x="6297754" y="1780062"/>
                    <a:pt x="6299153" y="1777963"/>
                  </a:cubicBezTo>
                  <a:cubicBezTo>
                    <a:pt x="6300553" y="1775863"/>
                    <a:pt x="6300553" y="1775164"/>
                    <a:pt x="6298453" y="1773764"/>
                  </a:cubicBezTo>
                  <a:cubicBezTo>
                    <a:pt x="6297754" y="1773764"/>
                    <a:pt x="6296354" y="1773064"/>
                    <a:pt x="6295654" y="1773764"/>
                  </a:cubicBezTo>
                  <a:cubicBezTo>
                    <a:pt x="6293555" y="1774464"/>
                    <a:pt x="6290756" y="1775164"/>
                    <a:pt x="6288656" y="1776563"/>
                  </a:cubicBezTo>
                  <a:cubicBezTo>
                    <a:pt x="6286557" y="1777963"/>
                    <a:pt x="6285157" y="1780762"/>
                    <a:pt x="6286557" y="1782861"/>
                  </a:cubicBezTo>
                  <a:cubicBezTo>
                    <a:pt x="6288656" y="1786360"/>
                    <a:pt x="6292155" y="1789160"/>
                    <a:pt x="6294955" y="1792659"/>
                  </a:cubicBezTo>
                  <a:cubicBezTo>
                    <a:pt x="6298453" y="1797557"/>
                    <a:pt x="6294255" y="1808054"/>
                    <a:pt x="6288656" y="1809454"/>
                  </a:cubicBezTo>
                  <a:cubicBezTo>
                    <a:pt x="6287957" y="1809454"/>
                    <a:pt x="6287257" y="1809454"/>
                    <a:pt x="6285857" y="1809454"/>
                  </a:cubicBezTo>
                  <a:cubicBezTo>
                    <a:pt x="6281658" y="1808754"/>
                    <a:pt x="6276760" y="1806655"/>
                    <a:pt x="6272561" y="1809454"/>
                  </a:cubicBezTo>
                  <a:cubicBezTo>
                    <a:pt x="6269062" y="1812253"/>
                    <a:pt x="6267662" y="1816452"/>
                    <a:pt x="6266963" y="1819951"/>
                  </a:cubicBezTo>
                  <a:cubicBezTo>
                    <a:pt x="6265563" y="1824849"/>
                    <a:pt x="6257865" y="1825549"/>
                    <a:pt x="6254366" y="1821350"/>
                  </a:cubicBezTo>
                  <a:cubicBezTo>
                    <a:pt x="6253666" y="1820650"/>
                    <a:pt x="6252967" y="1819951"/>
                    <a:pt x="6252267" y="1819251"/>
                  </a:cubicBezTo>
                  <a:cubicBezTo>
                    <a:pt x="6250167" y="1815752"/>
                    <a:pt x="6248069" y="1812253"/>
                    <a:pt x="6246668" y="1808054"/>
                  </a:cubicBezTo>
                  <a:cubicBezTo>
                    <a:pt x="6244570" y="1803156"/>
                    <a:pt x="6249468" y="1795458"/>
                    <a:pt x="6255066" y="1794058"/>
                  </a:cubicBezTo>
                  <a:cubicBezTo>
                    <a:pt x="6256466" y="1793358"/>
                    <a:pt x="6258565" y="1793358"/>
                    <a:pt x="6260664" y="1793358"/>
                  </a:cubicBezTo>
                  <a:cubicBezTo>
                    <a:pt x="6266963" y="1793358"/>
                    <a:pt x="6269762" y="1789859"/>
                    <a:pt x="6273261" y="1785661"/>
                  </a:cubicBezTo>
                  <a:cubicBezTo>
                    <a:pt x="6273261" y="1785661"/>
                    <a:pt x="6273961" y="1785661"/>
                    <a:pt x="6273961" y="1785661"/>
                  </a:cubicBezTo>
                  <a:lnTo>
                    <a:pt x="6274660" y="1784261"/>
                  </a:lnTo>
                  <a:lnTo>
                    <a:pt x="6273961" y="1784961"/>
                  </a:lnTo>
                  <a:cubicBezTo>
                    <a:pt x="6273961" y="1784961"/>
                    <a:pt x="6273961" y="1784961"/>
                    <a:pt x="6273261" y="1785661"/>
                  </a:cubicBezTo>
                  <a:cubicBezTo>
                    <a:pt x="6265563" y="1783561"/>
                    <a:pt x="6257165" y="1784961"/>
                    <a:pt x="6249468" y="1787060"/>
                  </a:cubicBezTo>
                  <a:cubicBezTo>
                    <a:pt x="6247368" y="1787760"/>
                    <a:pt x="6243869" y="1789160"/>
                    <a:pt x="6243169" y="1791259"/>
                  </a:cubicBezTo>
                  <a:cubicBezTo>
                    <a:pt x="6240370" y="1796857"/>
                    <a:pt x="6235472" y="1796857"/>
                    <a:pt x="6229873" y="1796857"/>
                  </a:cubicBezTo>
                  <a:cubicBezTo>
                    <a:pt x="6228474" y="1796857"/>
                    <a:pt x="6226374" y="1797557"/>
                    <a:pt x="6224975" y="1798257"/>
                  </a:cubicBezTo>
                  <a:cubicBezTo>
                    <a:pt x="6224275" y="1798257"/>
                    <a:pt x="6223576" y="1799657"/>
                    <a:pt x="6223576" y="1800356"/>
                  </a:cubicBezTo>
                  <a:cubicBezTo>
                    <a:pt x="6223576" y="1801056"/>
                    <a:pt x="6223576" y="1802456"/>
                    <a:pt x="6224275" y="1802456"/>
                  </a:cubicBezTo>
                  <a:cubicBezTo>
                    <a:pt x="6237572" y="1804555"/>
                    <a:pt x="6238971" y="1815052"/>
                    <a:pt x="6243169" y="1824149"/>
                  </a:cubicBezTo>
                  <a:cubicBezTo>
                    <a:pt x="6241770" y="1837446"/>
                    <a:pt x="6241071" y="1850042"/>
                    <a:pt x="6238971" y="1863338"/>
                  </a:cubicBezTo>
                  <a:cubicBezTo>
                    <a:pt x="6238271" y="1866837"/>
                    <a:pt x="6234772" y="1870336"/>
                    <a:pt x="6232673" y="1873835"/>
                  </a:cubicBezTo>
                  <a:cubicBezTo>
                    <a:pt x="6231973" y="1874535"/>
                    <a:pt x="6231273" y="1875234"/>
                    <a:pt x="6230574" y="1875234"/>
                  </a:cubicBezTo>
                  <a:lnTo>
                    <a:pt x="6230574" y="1875234"/>
                  </a:lnTo>
                  <a:close/>
                  <a:moveTo>
                    <a:pt x="4101794" y="664587"/>
                  </a:moveTo>
                  <a:cubicBezTo>
                    <a:pt x="4106692" y="659689"/>
                    <a:pt x="4105293" y="656890"/>
                    <a:pt x="4098295" y="649892"/>
                  </a:cubicBezTo>
                  <a:cubicBezTo>
                    <a:pt x="4094796" y="646393"/>
                    <a:pt x="4093397" y="642894"/>
                    <a:pt x="4095496" y="638695"/>
                  </a:cubicBezTo>
                  <a:cubicBezTo>
                    <a:pt x="4098295" y="633797"/>
                    <a:pt x="4101794" y="628898"/>
                    <a:pt x="4104593" y="623300"/>
                  </a:cubicBezTo>
                  <a:cubicBezTo>
                    <a:pt x="4106692" y="619801"/>
                    <a:pt x="4108092" y="616302"/>
                    <a:pt x="4108092" y="611403"/>
                  </a:cubicBezTo>
                  <a:cubicBezTo>
                    <a:pt x="4108092" y="605105"/>
                    <a:pt x="4110891" y="598107"/>
                    <a:pt x="4109492" y="591809"/>
                  </a:cubicBezTo>
                  <a:cubicBezTo>
                    <a:pt x="4108792" y="586210"/>
                    <a:pt x="4103193" y="582012"/>
                    <a:pt x="4100395" y="577113"/>
                  </a:cubicBezTo>
                  <a:cubicBezTo>
                    <a:pt x="4098995" y="575713"/>
                    <a:pt x="4101094" y="571515"/>
                    <a:pt x="4103894" y="571515"/>
                  </a:cubicBezTo>
                  <a:cubicBezTo>
                    <a:pt x="4107392" y="571515"/>
                    <a:pt x="4110891" y="570815"/>
                    <a:pt x="4113690" y="568016"/>
                  </a:cubicBezTo>
                  <a:cubicBezTo>
                    <a:pt x="4116490" y="564517"/>
                    <a:pt x="4118589" y="561018"/>
                    <a:pt x="4123488" y="559618"/>
                  </a:cubicBezTo>
                  <a:cubicBezTo>
                    <a:pt x="4124187" y="559618"/>
                    <a:pt x="4125587" y="558918"/>
                    <a:pt x="4125587" y="558218"/>
                  </a:cubicBezTo>
                  <a:cubicBezTo>
                    <a:pt x="4126287" y="556819"/>
                    <a:pt x="4127686" y="555419"/>
                    <a:pt x="4127686" y="554020"/>
                  </a:cubicBezTo>
                  <a:cubicBezTo>
                    <a:pt x="4126287" y="549821"/>
                    <a:pt x="4127686" y="546322"/>
                    <a:pt x="4129786" y="542123"/>
                  </a:cubicBezTo>
                  <a:cubicBezTo>
                    <a:pt x="4131885" y="538624"/>
                    <a:pt x="4133285" y="534425"/>
                    <a:pt x="4133985" y="530926"/>
                  </a:cubicBezTo>
                  <a:cubicBezTo>
                    <a:pt x="4134684" y="527427"/>
                    <a:pt x="4137484" y="525328"/>
                    <a:pt x="4140983" y="523928"/>
                  </a:cubicBezTo>
                  <a:cubicBezTo>
                    <a:pt x="4145181" y="522529"/>
                    <a:pt x="4149380" y="520429"/>
                    <a:pt x="4151480" y="516231"/>
                  </a:cubicBezTo>
                  <a:cubicBezTo>
                    <a:pt x="4151480" y="515531"/>
                    <a:pt x="4152179" y="514831"/>
                    <a:pt x="4152879" y="514131"/>
                  </a:cubicBezTo>
                  <a:cubicBezTo>
                    <a:pt x="4161276" y="502935"/>
                    <a:pt x="4171074" y="494537"/>
                    <a:pt x="4187869" y="494537"/>
                  </a:cubicBezTo>
                  <a:cubicBezTo>
                    <a:pt x="4197666" y="494537"/>
                    <a:pt x="4206763" y="488939"/>
                    <a:pt x="4215161" y="484740"/>
                  </a:cubicBezTo>
                  <a:cubicBezTo>
                    <a:pt x="4221459" y="481241"/>
                    <a:pt x="4226358" y="476342"/>
                    <a:pt x="4227757" y="469344"/>
                  </a:cubicBezTo>
                  <a:cubicBezTo>
                    <a:pt x="4229157" y="458148"/>
                    <a:pt x="4238254" y="452549"/>
                    <a:pt x="4247352" y="447651"/>
                  </a:cubicBezTo>
                  <a:cubicBezTo>
                    <a:pt x="4253650" y="444152"/>
                    <a:pt x="4261348" y="444152"/>
                    <a:pt x="4267646" y="449050"/>
                  </a:cubicBezTo>
                  <a:cubicBezTo>
                    <a:pt x="4269745" y="450450"/>
                    <a:pt x="4271845" y="451850"/>
                    <a:pt x="4273944" y="453249"/>
                  </a:cubicBezTo>
                  <a:cubicBezTo>
                    <a:pt x="4276743" y="455349"/>
                    <a:pt x="4278843" y="457448"/>
                    <a:pt x="4280242" y="460947"/>
                  </a:cubicBezTo>
                  <a:cubicBezTo>
                    <a:pt x="4280942" y="463046"/>
                    <a:pt x="4281642" y="465845"/>
                    <a:pt x="4282342" y="467945"/>
                  </a:cubicBezTo>
                  <a:cubicBezTo>
                    <a:pt x="4286540" y="477742"/>
                    <a:pt x="4283741" y="485440"/>
                    <a:pt x="4273944" y="491038"/>
                  </a:cubicBezTo>
                  <a:cubicBezTo>
                    <a:pt x="4269745" y="493837"/>
                    <a:pt x="4265546" y="497336"/>
                    <a:pt x="4261348" y="500135"/>
                  </a:cubicBezTo>
                  <a:cubicBezTo>
                    <a:pt x="4250151" y="505734"/>
                    <a:pt x="4241053" y="513432"/>
                    <a:pt x="4231256" y="521129"/>
                  </a:cubicBezTo>
                  <a:cubicBezTo>
                    <a:pt x="4222859" y="527427"/>
                    <a:pt x="4215861" y="535125"/>
                    <a:pt x="4210262" y="543523"/>
                  </a:cubicBezTo>
                  <a:cubicBezTo>
                    <a:pt x="4203964" y="552620"/>
                    <a:pt x="4196266" y="561018"/>
                    <a:pt x="4192068" y="570815"/>
                  </a:cubicBezTo>
                  <a:cubicBezTo>
                    <a:pt x="4188569" y="578513"/>
                    <a:pt x="4183670" y="584811"/>
                    <a:pt x="4175272" y="589709"/>
                  </a:cubicBezTo>
                  <a:cubicBezTo>
                    <a:pt x="4169674" y="592509"/>
                    <a:pt x="4167575" y="598107"/>
                    <a:pt x="4166875" y="604405"/>
                  </a:cubicBezTo>
                  <a:cubicBezTo>
                    <a:pt x="4165475" y="618401"/>
                    <a:pt x="4162676" y="631697"/>
                    <a:pt x="4160577" y="645693"/>
                  </a:cubicBezTo>
                  <a:cubicBezTo>
                    <a:pt x="4159877" y="649192"/>
                    <a:pt x="4158478" y="651991"/>
                    <a:pt x="4157078" y="654790"/>
                  </a:cubicBezTo>
                  <a:cubicBezTo>
                    <a:pt x="4154278" y="658989"/>
                    <a:pt x="4150779" y="662488"/>
                    <a:pt x="4150779" y="668086"/>
                  </a:cubicBezTo>
                  <a:cubicBezTo>
                    <a:pt x="4150779" y="678583"/>
                    <a:pt x="4147281" y="689080"/>
                    <a:pt x="4150080" y="699577"/>
                  </a:cubicBezTo>
                  <a:cubicBezTo>
                    <a:pt x="4152179" y="706575"/>
                    <a:pt x="4153579" y="714273"/>
                    <a:pt x="4155678" y="721271"/>
                  </a:cubicBezTo>
                  <a:cubicBezTo>
                    <a:pt x="4161276" y="736666"/>
                    <a:pt x="4171074" y="749263"/>
                    <a:pt x="4185769" y="758360"/>
                  </a:cubicBezTo>
                  <a:cubicBezTo>
                    <a:pt x="4191368" y="761859"/>
                    <a:pt x="4196966" y="763959"/>
                    <a:pt x="4201865" y="767458"/>
                  </a:cubicBezTo>
                  <a:cubicBezTo>
                    <a:pt x="4204664" y="769557"/>
                    <a:pt x="4206064" y="772356"/>
                    <a:pt x="4205364" y="775855"/>
                  </a:cubicBezTo>
                  <a:cubicBezTo>
                    <a:pt x="4204664" y="777955"/>
                    <a:pt x="4203964" y="780754"/>
                    <a:pt x="4203264" y="782853"/>
                  </a:cubicBezTo>
                  <a:cubicBezTo>
                    <a:pt x="4202565" y="784253"/>
                    <a:pt x="4200465" y="785652"/>
                    <a:pt x="4199066" y="785652"/>
                  </a:cubicBezTo>
                  <a:cubicBezTo>
                    <a:pt x="4193467" y="785652"/>
                    <a:pt x="4188569" y="785652"/>
                    <a:pt x="4182970" y="785652"/>
                  </a:cubicBezTo>
                  <a:cubicBezTo>
                    <a:pt x="4182970" y="785652"/>
                    <a:pt x="4182970" y="784952"/>
                    <a:pt x="4182970" y="784952"/>
                  </a:cubicBezTo>
                  <a:cubicBezTo>
                    <a:pt x="4179471" y="784952"/>
                    <a:pt x="4175972" y="784253"/>
                    <a:pt x="4172473" y="784952"/>
                  </a:cubicBezTo>
                  <a:cubicBezTo>
                    <a:pt x="4167575" y="785652"/>
                    <a:pt x="4163376" y="784253"/>
                    <a:pt x="4159177" y="782853"/>
                  </a:cubicBezTo>
                  <a:cubicBezTo>
                    <a:pt x="4154979" y="780754"/>
                    <a:pt x="4150779" y="780054"/>
                    <a:pt x="4146581" y="779354"/>
                  </a:cubicBezTo>
                  <a:cubicBezTo>
                    <a:pt x="4138883" y="777255"/>
                    <a:pt x="4133285" y="774456"/>
                    <a:pt x="4132585" y="766058"/>
                  </a:cubicBezTo>
                  <a:cubicBezTo>
                    <a:pt x="4132585" y="763259"/>
                    <a:pt x="4130486" y="759760"/>
                    <a:pt x="4128386" y="756961"/>
                  </a:cubicBezTo>
                  <a:cubicBezTo>
                    <a:pt x="4124887" y="752762"/>
                    <a:pt x="4119989" y="750662"/>
                    <a:pt x="4114390" y="751362"/>
                  </a:cubicBezTo>
                  <a:cubicBezTo>
                    <a:pt x="4110891" y="752062"/>
                    <a:pt x="4107392" y="753462"/>
                    <a:pt x="4103894" y="753462"/>
                  </a:cubicBezTo>
                  <a:cubicBezTo>
                    <a:pt x="4101094" y="753462"/>
                    <a:pt x="4098295" y="752762"/>
                    <a:pt x="4096195" y="751362"/>
                  </a:cubicBezTo>
                  <a:cubicBezTo>
                    <a:pt x="4091297" y="748563"/>
                    <a:pt x="4087798" y="745064"/>
                    <a:pt x="4085699" y="740165"/>
                  </a:cubicBezTo>
                  <a:cubicBezTo>
                    <a:pt x="4083599" y="735267"/>
                    <a:pt x="4083599" y="730368"/>
                    <a:pt x="4084299" y="725470"/>
                  </a:cubicBezTo>
                  <a:cubicBezTo>
                    <a:pt x="4085699" y="720571"/>
                    <a:pt x="4089898" y="719871"/>
                    <a:pt x="4094096" y="717772"/>
                  </a:cubicBezTo>
                  <a:cubicBezTo>
                    <a:pt x="4099694" y="714973"/>
                    <a:pt x="4101794" y="707975"/>
                    <a:pt x="4098295" y="703076"/>
                  </a:cubicBezTo>
                  <a:cubicBezTo>
                    <a:pt x="4096896" y="700977"/>
                    <a:pt x="4095496" y="698877"/>
                    <a:pt x="4093397" y="697478"/>
                  </a:cubicBezTo>
                  <a:cubicBezTo>
                    <a:pt x="4089898" y="693979"/>
                    <a:pt x="4087798" y="690480"/>
                    <a:pt x="4090597" y="686281"/>
                  </a:cubicBezTo>
                  <a:cubicBezTo>
                    <a:pt x="4096195" y="681383"/>
                    <a:pt x="4094796" y="671585"/>
                    <a:pt x="4101794" y="664587"/>
                  </a:cubicBezTo>
                  <a:lnTo>
                    <a:pt x="4101794" y="664587"/>
                  </a:lnTo>
                  <a:close/>
                  <a:moveTo>
                    <a:pt x="5808596" y="2584128"/>
                  </a:moveTo>
                  <a:cubicBezTo>
                    <a:pt x="5805797" y="2577130"/>
                    <a:pt x="5808596" y="2569432"/>
                    <a:pt x="5812095" y="2563134"/>
                  </a:cubicBezTo>
                  <a:cubicBezTo>
                    <a:pt x="5812795" y="2561035"/>
                    <a:pt x="5814895" y="2558935"/>
                    <a:pt x="5816294" y="2556836"/>
                  </a:cubicBezTo>
                  <a:cubicBezTo>
                    <a:pt x="5820493" y="2551937"/>
                    <a:pt x="5823992" y="2550538"/>
                    <a:pt x="5830290" y="2552637"/>
                  </a:cubicBezTo>
                  <a:cubicBezTo>
                    <a:pt x="5836588" y="2554736"/>
                    <a:pt x="5842187" y="2556836"/>
                    <a:pt x="5848484" y="2558235"/>
                  </a:cubicBezTo>
                  <a:cubicBezTo>
                    <a:pt x="5851983" y="2559635"/>
                    <a:pt x="5856183" y="2557536"/>
                    <a:pt x="5857582" y="2554736"/>
                  </a:cubicBezTo>
                  <a:cubicBezTo>
                    <a:pt x="5858981" y="2551937"/>
                    <a:pt x="5860381" y="2548438"/>
                    <a:pt x="5861781" y="2545639"/>
                  </a:cubicBezTo>
                  <a:cubicBezTo>
                    <a:pt x="5865280" y="2537941"/>
                    <a:pt x="5870878" y="2531643"/>
                    <a:pt x="5881375" y="2530243"/>
                  </a:cubicBezTo>
                  <a:cubicBezTo>
                    <a:pt x="5891872" y="2528844"/>
                    <a:pt x="5899570" y="2523245"/>
                    <a:pt x="5905169" y="2515548"/>
                  </a:cubicBezTo>
                  <a:cubicBezTo>
                    <a:pt x="5907967" y="2511349"/>
                    <a:pt x="5912166" y="2507850"/>
                    <a:pt x="5914965" y="2503651"/>
                  </a:cubicBezTo>
                  <a:cubicBezTo>
                    <a:pt x="5920564" y="2494554"/>
                    <a:pt x="5928261" y="2488256"/>
                    <a:pt x="5938758" y="2484757"/>
                  </a:cubicBezTo>
                  <a:cubicBezTo>
                    <a:pt x="5945756" y="2481958"/>
                    <a:pt x="5952754" y="2477059"/>
                    <a:pt x="5959052" y="2472860"/>
                  </a:cubicBezTo>
                  <a:cubicBezTo>
                    <a:pt x="5961852" y="2470761"/>
                    <a:pt x="5963951" y="2467962"/>
                    <a:pt x="5965351" y="2465162"/>
                  </a:cubicBezTo>
                  <a:cubicBezTo>
                    <a:pt x="5968150" y="2460964"/>
                    <a:pt x="5970249" y="2456065"/>
                    <a:pt x="5973048" y="2451867"/>
                  </a:cubicBezTo>
                  <a:cubicBezTo>
                    <a:pt x="5975148" y="2448368"/>
                    <a:pt x="5979347" y="2446268"/>
                    <a:pt x="5983545" y="2444869"/>
                  </a:cubicBezTo>
                  <a:cubicBezTo>
                    <a:pt x="5985645" y="2444169"/>
                    <a:pt x="5989844" y="2444169"/>
                    <a:pt x="5991243" y="2444869"/>
                  </a:cubicBezTo>
                  <a:cubicBezTo>
                    <a:pt x="5995442" y="2447667"/>
                    <a:pt x="5998940" y="2451867"/>
                    <a:pt x="6002439" y="2455366"/>
                  </a:cubicBezTo>
                  <a:cubicBezTo>
                    <a:pt x="6003140" y="2463063"/>
                    <a:pt x="6010138" y="2465862"/>
                    <a:pt x="6016435" y="2468661"/>
                  </a:cubicBezTo>
                  <a:cubicBezTo>
                    <a:pt x="6022734" y="2471461"/>
                    <a:pt x="6029032" y="2474960"/>
                    <a:pt x="6035330" y="2478459"/>
                  </a:cubicBezTo>
                  <a:cubicBezTo>
                    <a:pt x="6036030" y="2478459"/>
                    <a:pt x="6036030" y="2479858"/>
                    <a:pt x="6036030" y="2480558"/>
                  </a:cubicBezTo>
                  <a:cubicBezTo>
                    <a:pt x="6036030" y="2481258"/>
                    <a:pt x="6035330" y="2481958"/>
                    <a:pt x="6035330" y="2482657"/>
                  </a:cubicBezTo>
                  <a:cubicBezTo>
                    <a:pt x="6033231" y="2485457"/>
                    <a:pt x="6029732" y="2486156"/>
                    <a:pt x="6026233" y="2486856"/>
                  </a:cubicBezTo>
                  <a:cubicBezTo>
                    <a:pt x="6022034" y="2487556"/>
                    <a:pt x="6019934" y="2489655"/>
                    <a:pt x="6019235" y="2493854"/>
                  </a:cubicBezTo>
                  <a:cubicBezTo>
                    <a:pt x="6018535" y="2497353"/>
                    <a:pt x="6017136" y="2500152"/>
                    <a:pt x="6013637" y="2501552"/>
                  </a:cubicBezTo>
                  <a:cubicBezTo>
                    <a:pt x="6010138" y="2502952"/>
                    <a:pt x="6008038" y="2505750"/>
                    <a:pt x="6006639" y="2508550"/>
                  </a:cubicBezTo>
                  <a:cubicBezTo>
                    <a:pt x="6001740" y="2518347"/>
                    <a:pt x="6000341" y="2527444"/>
                    <a:pt x="6009437" y="2535842"/>
                  </a:cubicBezTo>
                  <a:cubicBezTo>
                    <a:pt x="6012237" y="2537941"/>
                    <a:pt x="6012237" y="2542140"/>
                    <a:pt x="6010838" y="2544939"/>
                  </a:cubicBezTo>
                  <a:cubicBezTo>
                    <a:pt x="6009437" y="2548438"/>
                    <a:pt x="6010138" y="2551237"/>
                    <a:pt x="6012237" y="2554037"/>
                  </a:cubicBezTo>
                  <a:cubicBezTo>
                    <a:pt x="6017136" y="2558935"/>
                    <a:pt x="6024134" y="2561035"/>
                    <a:pt x="6027633" y="2567333"/>
                  </a:cubicBezTo>
                  <a:cubicBezTo>
                    <a:pt x="6029032" y="2569432"/>
                    <a:pt x="6028332" y="2572931"/>
                    <a:pt x="6025533" y="2573631"/>
                  </a:cubicBezTo>
                  <a:cubicBezTo>
                    <a:pt x="6024134" y="2574331"/>
                    <a:pt x="6022034" y="2575030"/>
                    <a:pt x="6020635" y="2575030"/>
                  </a:cubicBezTo>
                  <a:cubicBezTo>
                    <a:pt x="6017835" y="2575730"/>
                    <a:pt x="6015036" y="2575030"/>
                    <a:pt x="6012237" y="2575730"/>
                  </a:cubicBezTo>
                  <a:cubicBezTo>
                    <a:pt x="6008738" y="2576430"/>
                    <a:pt x="6005239" y="2577830"/>
                    <a:pt x="6003840" y="2581329"/>
                  </a:cubicBezTo>
                  <a:cubicBezTo>
                    <a:pt x="6001740" y="2586227"/>
                    <a:pt x="6000341" y="2590426"/>
                    <a:pt x="5998241" y="2595325"/>
                  </a:cubicBezTo>
                  <a:cubicBezTo>
                    <a:pt x="5994042" y="2604422"/>
                    <a:pt x="5990543" y="2613519"/>
                    <a:pt x="5982846" y="2621217"/>
                  </a:cubicBezTo>
                  <a:cubicBezTo>
                    <a:pt x="5977947" y="2626115"/>
                    <a:pt x="5975148" y="2631714"/>
                    <a:pt x="5976547" y="2639412"/>
                  </a:cubicBezTo>
                  <a:cubicBezTo>
                    <a:pt x="5977247" y="2642911"/>
                    <a:pt x="5975848" y="2647809"/>
                    <a:pt x="5973748" y="2651308"/>
                  </a:cubicBezTo>
                  <a:cubicBezTo>
                    <a:pt x="5969549" y="2656907"/>
                    <a:pt x="5970249" y="2661805"/>
                    <a:pt x="5973048" y="2667404"/>
                  </a:cubicBezTo>
                  <a:cubicBezTo>
                    <a:pt x="5973048" y="2668103"/>
                    <a:pt x="5973048" y="2668803"/>
                    <a:pt x="5973048" y="2669503"/>
                  </a:cubicBezTo>
                  <a:cubicBezTo>
                    <a:pt x="5973048" y="2672302"/>
                    <a:pt x="5968850" y="2675101"/>
                    <a:pt x="5965351" y="2674402"/>
                  </a:cubicBezTo>
                  <a:cubicBezTo>
                    <a:pt x="5962551" y="2673701"/>
                    <a:pt x="5960452" y="2673002"/>
                    <a:pt x="5957653" y="2673002"/>
                  </a:cubicBezTo>
                  <a:cubicBezTo>
                    <a:pt x="5952055" y="2673701"/>
                    <a:pt x="5947156" y="2675801"/>
                    <a:pt x="5942257" y="2677200"/>
                  </a:cubicBezTo>
                  <a:cubicBezTo>
                    <a:pt x="5938059" y="2678600"/>
                    <a:pt x="5935259" y="2676501"/>
                    <a:pt x="5933160" y="2673701"/>
                  </a:cubicBezTo>
                  <a:cubicBezTo>
                    <a:pt x="5931760" y="2671602"/>
                    <a:pt x="5930361" y="2668803"/>
                    <a:pt x="5928261" y="2668103"/>
                  </a:cubicBezTo>
                  <a:cubicBezTo>
                    <a:pt x="5921263" y="2665304"/>
                    <a:pt x="5913566" y="2662505"/>
                    <a:pt x="5905868" y="2660406"/>
                  </a:cubicBezTo>
                  <a:cubicBezTo>
                    <a:pt x="5904468" y="2659706"/>
                    <a:pt x="5902369" y="2660406"/>
                    <a:pt x="5900269" y="2661105"/>
                  </a:cubicBezTo>
                  <a:cubicBezTo>
                    <a:pt x="5895371" y="2662505"/>
                    <a:pt x="5889772" y="2663905"/>
                    <a:pt x="5884874" y="2665304"/>
                  </a:cubicBezTo>
                  <a:cubicBezTo>
                    <a:pt x="5879975" y="2666704"/>
                    <a:pt x="5876476" y="2666004"/>
                    <a:pt x="5873678" y="2661805"/>
                  </a:cubicBezTo>
                  <a:cubicBezTo>
                    <a:pt x="5871578" y="2657606"/>
                    <a:pt x="5868079" y="2655507"/>
                    <a:pt x="5862480" y="2656207"/>
                  </a:cubicBezTo>
                  <a:cubicBezTo>
                    <a:pt x="5858282" y="2656207"/>
                    <a:pt x="5853383" y="2656207"/>
                    <a:pt x="5849185" y="2655507"/>
                  </a:cubicBezTo>
                  <a:cubicBezTo>
                    <a:pt x="5842187" y="2654807"/>
                    <a:pt x="5837288" y="2652008"/>
                    <a:pt x="5836588" y="2645010"/>
                  </a:cubicBezTo>
                  <a:cubicBezTo>
                    <a:pt x="5835889" y="2638712"/>
                    <a:pt x="5831690" y="2632414"/>
                    <a:pt x="5832390" y="2626115"/>
                  </a:cubicBezTo>
                  <a:cubicBezTo>
                    <a:pt x="5832390" y="2624716"/>
                    <a:pt x="5830990" y="2622616"/>
                    <a:pt x="5829590" y="2622616"/>
                  </a:cubicBezTo>
                  <a:cubicBezTo>
                    <a:pt x="5821893" y="2621217"/>
                    <a:pt x="5819793" y="2615619"/>
                    <a:pt x="5818394" y="2610020"/>
                  </a:cubicBezTo>
                  <a:cubicBezTo>
                    <a:pt x="5814195" y="2600923"/>
                    <a:pt x="5812095" y="2592525"/>
                    <a:pt x="5808596" y="2584128"/>
                  </a:cubicBezTo>
                  <a:lnTo>
                    <a:pt x="5808596" y="2584128"/>
                  </a:lnTo>
                  <a:close/>
                  <a:moveTo>
                    <a:pt x="1874343" y="647792"/>
                  </a:moveTo>
                  <a:lnTo>
                    <a:pt x="1874343" y="649192"/>
                  </a:lnTo>
                  <a:lnTo>
                    <a:pt x="1876443" y="648492"/>
                  </a:lnTo>
                  <a:lnTo>
                    <a:pt x="1874343" y="647792"/>
                  </a:lnTo>
                  <a:lnTo>
                    <a:pt x="1874343" y="647792"/>
                  </a:lnTo>
                  <a:close/>
                  <a:moveTo>
                    <a:pt x="1973714" y="615602"/>
                  </a:moveTo>
                  <a:cubicBezTo>
                    <a:pt x="1971615" y="617701"/>
                    <a:pt x="1974414" y="615602"/>
                    <a:pt x="1974414" y="616302"/>
                  </a:cubicBezTo>
                  <a:cubicBezTo>
                    <a:pt x="1974414" y="614902"/>
                    <a:pt x="1975114" y="614202"/>
                    <a:pt x="1975814" y="613502"/>
                  </a:cubicBezTo>
                  <a:cubicBezTo>
                    <a:pt x="1975114" y="614202"/>
                    <a:pt x="1974414" y="614902"/>
                    <a:pt x="1973714" y="615602"/>
                  </a:cubicBezTo>
                  <a:lnTo>
                    <a:pt x="1973714" y="615602"/>
                  </a:lnTo>
                  <a:close/>
                  <a:moveTo>
                    <a:pt x="2143065" y="735967"/>
                  </a:moveTo>
                  <a:cubicBezTo>
                    <a:pt x="2142365" y="735967"/>
                    <a:pt x="2140966" y="736666"/>
                    <a:pt x="2140966" y="737366"/>
                  </a:cubicBezTo>
                  <a:cubicBezTo>
                    <a:pt x="2141666" y="739466"/>
                    <a:pt x="2141666" y="741565"/>
                    <a:pt x="2142365" y="742965"/>
                  </a:cubicBezTo>
                  <a:cubicBezTo>
                    <a:pt x="2142365" y="742965"/>
                    <a:pt x="2142365" y="742965"/>
                    <a:pt x="2141666" y="742965"/>
                  </a:cubicBezTo>
                  <a:lnTo>
                    <a:pt x="2140966" y="745064"/>
                  </a:lnTo>
                  <a:lnTo>
                    <a:pt x="2142365" y="743664"/>
                  </a:lnTo>
                  <a:cubicBezTo>
                    <a:pt x="2142365" y="743664"/>
                    <a:pt x="2142365" y="742965"/>
                    <a:pt x="2142365" y="742965"/>
                  </a:cubicBezTo>
                  <a:cubicBezTo>
                    <a:pt x="2145165" y="742265"/>
                    <a:pt x="2146564" y="740165"/>
                    <a:pt x="2145864" y="738066"/>
                  </a:cubicBezTo>
                  <a:cubicBezTo>
                    <a:pt x="2146564" y="736666"/>
                    <a:pt x="2145165" y="735967"/>
                    <a:pt x="2143065" y="735967"/>
                  </a:cubicBezTo>
                  <a:lnTo>
                    <a:pt x="2143065" y="735967"/>
                  </a:lnTo>
                  <a:close/>
                  <a:moveTo>
                    <a:pt x="2016402" y="950804"/>
                  </a:moveTo>
                  <a:cubicBezTo>
                    <a:pt x="2022700" y="949405"/>
                    <a:pt x="2026899" y="945906"/>
                    <a:pt x="2026899" y="941007"/>
                  </a:cubicBezTo>
                  <a:cubicBezTo>
                    <a:pt x="2026199" y="939607"/>
                    <a:pt x="2025499" y="937508"/>
                    <a:pt x="2024799" y="935409"/>
                  </a:cubicBezTo>
                  <a:cubicBezTo>
                    <a:pt x="2024799" y="934709"/>
                    <a:pt x="2023400" y="934009"/>
                    <a:pt x="2022700" y="934009"/>
                  </a:cubicBezTo>
                  <a:cubicBezTo>
                    <a:pt x="2020601" y="932609"/>
                    <a:pt x="2019901" y="933309"/>
                    <a:pt x="2018501" y="935409"/>
                  </a:cubicBezTo>
                  <a:cubicBezTo>
                    <a:pt x="2016402" y="939607"/>
                    <a:pt x="2013603" y="943806"/>
                    <a:pt x="2011503" y="948005"/>
                  </a:cubicBezTo>
                  <a:cubicBezTo>
                    <a:pt x="2011503" y="948705"/>
                    <a:pt x="2011503" y="949405"/>
                    <a:pt x="2011503" y="950104"/>
                  </a:cubicBezTo>
                  <a:cubicBezTo>
                    <a:pt x="2012903" y="950104"/>
                    <a:pt x="2015002" y="950804"/>
                    <a:pt x="2016402" y="950804"/>
                  </a:cubicBezTo>
                  <a:lnTo>
                    <a:pt x="2016402" y="950804"/>
                  </a:lnTo>
                  <a:close/>
                  <a:moveTo>
                    <a:pt x="2220043" y="252408"/>
                  </a:moveTo>
                  <a:lnTo>
                    <a:pt x="2217943" y="253107"/>
                  </a:lnTo>
                  <a:lnTo>
                    <a:pt x="2220043" y="253807"/>
                  </a:lnTo>
                  <a:lnTo>
                    <a:pt x="2220043" y="252408"/>
                  </a:lnTo>
                  <a:lnTo>
                    <a:pt x="2220043" y="252408"/>
                  </a:lnTo>
                  <a:close/>
                  <a:moveTo>
                    <a:pt x="2137467" y="132043"/>
                  </a:moveTo>
                  <a:lnTo>
                    <a:pt x="2138167" y="131343"/>
                  </a:lnTo>
                  <a:lnTo>
                    <a:pt x="2136767" y="131343"/>
                  </a:lnTo>
                  <a:cubicBezTo>
                    <a:pt x="2136767" y="132043"/>
                    <a:pt x="2136067" y="132743"/>
                    <a:pt x="2135367" y="132743"/>
                  </a:cubicBezTo>
                  <a:cubicBezTo>
                    <a:pt x="2136767" y="132743"/>
                    <a:pt x="2136767" y="132743"/>
                    <a:pt x="2137467" y="132043"/>
                  </a:cubicBezTo>
                  <a:lnTo>
                    <a:pt x="2137467" y="132043"/>
                  </a:lnTo>
                  <a:close/>
                  <a:moveTo>
                    <a:pt x="2873652" y="743664"/>
                  </a:moveTo>
                  <a:lnTo>
                    <a:pt x="2872253" y="742965"/>
                  </a:lnTo>
                  <a:lnTo>
                    <a:pt x="2873652" y="743664"/>
                  </a:lnTo>
                  <a:lnTo>
                    <a:pt x="2874352" y="745064"/>
                  </a:lnTo>
                  <a:lnTo>
                    <a:pt x="2873652" y="743664"/>
                  </a:lnTo>
                  <a:lnTo>
                    <a:pt x="2873652" y="743664"/>
                  </a:lnTo>
                  <a:close/>
                  <a:moveTo>
                    <a:pt x="2865255" y="784253"/>
                  </a:moveTo>
                  <a:lnTo>
                    <a:pt x="2864555" y="782853"/>
                  </a:lnTo>
                  <a:lnTo>
                    <a:pt x="2865954" y="782853"/>
                  </a:lnTo>
                  <a:lnTo>
                    <a:pt x="2865255" y="784253"/>
                  </a:lnTo>
                  <a:lnTo>
                    <a:pt x="2865255" y="784253"/>
                  </a:lnTo>
                  <a:close/>
                  <a:moveTo>
                    <a:pt x="2794575" y="127144"/>
                  </a:moveTo>
                  <a:cubicBezTo>
                    <a:pt x="2792476" y="126444"/>
                    <a:pt x="2792476" y="125045"/>
                    <a:pt x="2792476" y="123645"/>
                  </a:cubicBezTo>
                  <a:cubicBezTo>
                    <a:pt x="2792476" y="123645"/>
                    <a:pt x="2791776" y="123645"/>
                    <a:pt x="2791776" y="122945"/>
                  </a:cubicBezTo>
                  <a:cubicBezTo>
                    <a:pt x="2791776" y="121546"/>
                    <a:pt x="2791076" y="121546"/>
                    <a:pt x="2790376" y="120846"/>
                  </a:cubicBezTo>
                  <a:cubicBezTo>
                    <a:pt x="2791076" y="121546"/>
                    <a:pt x="2791776" y="122246"/>
                    <a:pt x="2792476" y="122945"/>
                  </a:cubicBezTo>
                  <a:cubicBezTo>
                    <a:pt x="2792476" y="122945"/>
                    <a:pt x="2792476" y="123645"/>
                    <a:pt x="2792476" y="123645"/>
                  </a:cubicBezTo>
                  <a:cubicBezTo>
                    <a:pt x="2793175" y="124345"/>
                    <a:pt x="2794575" y="125045"/>
                    <a:pt x="2795275" y="125745"/>
                  </a:cubicBezTo>
                  <a:cubicBezTo>
                    <a:pt x="2795275" y="125745"/>
                    <a:pt x="2794575" y="127144"/>
                    <a:pt x="2794575" y="127144"/>
                  </a:cubicBezTo>
                  <a:lnTo>
                    <a:pt x="2794575" y="127144"/>
                  </a:lnTo>
                  <a:close/>
                  <a:moveTo>
                    <a:pt x="2785478" y="118047"/>
                  </a:moveTo>
                  <a:cubicBezTo>
                    <a:pt x="2785478" y="118047"/>
                    <a:pt x="2784078" y="115948"/>
                    <a:pt x="2786177" y="117347"/>
                  </a:cubicBezTo>
                  <a:cubicBezTo>
                    <a:pt x="2786877" y="118047"/>
                    <a:pt x="2787577" y="118747"/>
                    <a:pt x="2788277" y="119446"/>
                  </a:cubicBezTo>
                  <a:cubicBezTo>
                    <a:pt x="2787577" y="118747"/>
                    <a:pt x="2786177" y="118047"/>
                    <a:pt x="2785478" y="118047"/>
                  </a:cubicBezTo>
                  <a:lnTo>
                    <a:pt x="2785478" y="118047"/>
                  </a:lnTo>
                  <a:close/>
                  <a:moveTo>
                    <a:pt x="2644819" y="959901"/>
                  </a:moveTo>
                  <a:cubicBezTo>
                    <a:pt x="2644119" y="959202"/>
                    <a:pt x="2643419" y="959202"/>
                    <a:pt x="2643419" y="958502"/>
                  </a:cubicBezTo>
                  <a:cubicBezTo>
                    <a:pt x="2644119" y="958502"/>
                    <a:pt x="2644819" y="957802"/>
                    <a:pt x="2645519" y="957802"/>
                  </a:cubicBezTo>
                  <a:cubicBezTo>
                    <a:pt x="2646218" y="957802"/>
                    <a:pt x="2646918" y="958502"/>
                    <a:pt x="2646918" y="959202"/>
                  </a:cubicBezTo>
                  <a:cubicBezTo>
                    <a:pt x="2646218" y="959202"/>
                    <a:pt x="2645519" y="959901"/>
                    <a:pt x="2644819" y="959901"/>
                  </a:cubicBezTo>
                  <a:lnTo>
                    <a:pt x="2644819" y="959901"/>
                  </a:lnTo>
                  <a:close/>
                  <a:moveTo>
                    <a:pt x="2273227" y="2968316"/>
                  </a:moveTo>
                  <a:lnTo>
                    <a:pt x="2273227" y="2966916"/>
                  </a:lnTo>
                  <a:lnTo>
                    <a:pt x="2271128" y="2967616"/>
                  </a:lnTo>
                  <a:lnTo>
                    <a:pt x="2273227" y="2968316"/>
                  </a:lnTo>
                  <a:lnTo>
                    <a:pt x="2273227" y="2968316"/>
                  </a:lnTo>
                  <a:close/>
                  <a:moveTo>
                    <a:pt x="2255033" y="2682799"/>
                  </a:moveTo>
                  <a:cubicBezTo>
                    <a:pt x="2255033" y="2682099"/>
                    <a:pt x="2255732" y="2681400"/>
                    <a:pt x="2255732" y="2680000"/>
                  </a:cubicBezTo>
                  <a:cubicBezTo>
                    <a:pt x="2255033" y="2678600"/>
                    <a:pt x="2253633" y="2676501"/>
                    <a:pt x="2252933" y="2674402"/>
                  </a:cubicBezTo>
                  <a:cubicBezTo>
                    <a:pt x="2252933" y="2673701"/>
                    <a:pt x="2251534" y="2673002"/>
                    <a:pt x="2250834" y="2673002"/>
                  </a:cubicBezTo>
                  <a:cubicBezTo>
                    <a:pt x="2248734" y="2673701"/>
                    <a:pt x="2248734" y="2675101"/>
                    <a:pt x="2249434" y="2676501"/>
                  </a:cubicBezTo>
                  <a:cubicBezTo>
                    <a:pt x="2250834" y="2678600"/>
                    <a:pt x="2252233" y="2680699"/>
                    <a:pt x="2253633" y="2682099"/>
                  </a:cubicBezTo>
                  <a:cubicBezTo>
                    <a:pt x="2253633" y="2682799"/>
                    <a:pt x="2255033" y="2682799"/>
                    <a:pt x="2255033" y="2682799"/>
                  </a:cubicBezTo>
                  <a:lnTo>
                    <a:pt x="2255033" y="2682799"/>
                  </a:lnTo>
                  <a:close/>
                  <a:moveTo>
                    <a:pt x="2248035" y="2627515"/>
                  </a:moveTo>
                  <a:cubicBezTo>
                    <a:pt x="2249434" y="2627515"/>
                    <a:pt x="2251534" y="2627515"/>
                    <a:pt x="2252933" y="2627515"/>
                  </a:cubicBezTo>
                  <a:cubicBezTo>
                    <a:pt x="2253633" y="2627515"/>
                    <a:pt x="2254333" y="2626816"/>
                    <a:pt x="2254333" y="2626115"/>
                  </a:cubicBezTo>
                  <a:cubicBezTo>
                    <a:pt x="2254333" y="2625416"/>
                    <a:pt x="2253633" y="2624716"/>
                    <a:pt x="2252933" y="2624716"/>
                  </a:cubicBezTo>
                  <a:cubicBezTo>
                    <a:pt x="2251534" y="2624716"/>
                    <a:pt x="2250134" y="2625416"/>
                    <a:pt x="2248035" y="2626115"/>
                  </a:cubicBezTo>
                  <a:cubicBezTo>
                    <a:pt x="2248035" y="2626115"/>
                    <a:pt x="2248035" y="2626816"/>
                    <a:pt x="2248035" y="2627515"/>
                  </a:cubicBezTo>
                  <a:lnTo>
                    <a:pt x="2248035" y="2627515"/>
                  </a:lnTo>
                  <a:close/>
                  <a:moveTo>
                    <a:pt x="2220742" y="2600223"/>
                  </a:moveTo>
                  <a:cubicBezTo>
                    <a:pt x="2222142" y="2598824"/>
                    <a:pt x="2222842" y="2597424"/>
                    <a:pt x="2223542" y="2596024"/>
                  </a:cubicBezTo>
                  <a:cubicBezTo>
                    <a:pt x="2222142" y="2596724"/>
                    <a:pt x="2221442" y="2596724"/>
                    <a:pt x="2220043" y="2597424"/>
                  </a:cubicBezTo>
                  <a:cubicBezTo>
                    <a:pt x="2217243" y="2598124"/>
                    <a:pt x="2215144" y="2597424"/>
                    <a:pt x="2213744" y="2594625"/>
                  </a:cubicBezTo>
                  <a:cubicBezTo>
                    <a:pt x="2213045" y="2593225"/>
                    <a:pt x="2213045" y="2592525"/>
                    <a:pt x="2213045" y="2591126"/>
                  </a:cubicBezTo>
                  <a:cubicBezTo>
                    <a:pt x="2211645" y="2592525"/>
                    <a:pt x="2210245" y="2594625"/>
                    <a:pt x="2209546" y="2596024"/>
                  </a:cubicBezTo>
                  <a:cubicBezTo>
                    <a:pt x="2208846" y="2598124"/>
                    <a:pt x="2208846" y="2600923"/>
                    <a:pt x="2210945" y="2602323"/>
                  </a:cubicBezTo>
                  <a:cubicBezTo>
                    <a:pt x="2214444" y="2603722"/>
                    <a:pt x="2218643" y="2603022"/>
                    <a:pt x="2220742" y="2600223"/>
                  </a:cubicBezTo>
                  <a:lnTo>
                    <a:pt x="2220742" y="2600223"/>
                  </a:lnTo>
                  <a:close/>
                  <a:moveTo>
                    <a:pt x="2114374" y="2484757"/>
                  </a:moveTo>
                  <a:cubicBezTo>
                    <a:pt x="2115773" y="2485457"/>
                    <a:pt x="2117873" y="2485457"/>
                    <a:pt x="2117873" y="2483357"/>
                  </a:cubicBezTo>
                  <a:cubicBezTo>
                    <a:pt x="2117873" y="2482657"/>
                    <a:pt x="2117173" y="2481958"/>
                    <a:pt x="2117173" y="2481258"/>
                  </a:cubicBezTo>
                  <a:cubicBezTo>
                    <a:pt x="2115773" y="2481958"/>
                    <a:pt x="2114374" y="2481958"/>
                    <a:pt x="2113674" y="2482657"/>
                  </a:cubicBezTo>
                  <a:cubicBezTo>
                    <a:pt x="2114374" y="2483357"/>
                    <a:pt x="2114374" y="2484057"/>
                    <a:pt x="2114374" y="2484757"/>
                  </a:cubicBezTo>
                  <a:lnTo>
                    <a:pt x="2114374" y="2484757"/>
                  </a:lnTo>
                  <a:close/>
                  <a:moveTo>
                    <a:pt x="1989110" y="3245435"/>
                  </a:moveTo>
                  <a:cubicBezTo>
                    <a:pt x="1989810" y="3244735"/>
                    <a:pt x="1990510" y="3244735"/>
                    <a:pt x="1991209" y="3244035"/>
                  </a:cubicBezTo>
                  <a:cubicBezTo>
                    <a:pt x="1990510" y="3243336"/>
                    <a:pt x="1989810" y="3242636"/>
                    <a:pt x="1989110" y="3242636"/>
                  </a:cubicBezTo>
                  <a:cubicBezTo>
                    <a:pt x="1988410" y="3242636"/>
                    <a:pt x="1987710" y="3242636"/>
                    <a:pt x="1986311" y="3242636"/>
                  </a:cubicBezTo>
                  <a:cubicBezTo>
                    <a:pt x="1985611" y="3242636"/>
                    <a:pt x="1984911" y="3243336"/>
                    <a:pt x="1984211" y="3244035"/>
                  </a:cubicBezTo>
                  <a:cubicBezTo>
                    <a:pt x="1986311" y="3244735"/>
                    <a:pt x="1987710" y="3244735"/>
                    <a:pt x="1989110" y="3245435"/>
                  </a:cubicBezTo>
                  <a:lnTo>
                    <a:pt x="1989110" y="3245435"/>
                  </a:lnTo>
                  <a:close/>
                  <a:moveTo>
                    <a:pt x="1947822" y="2437871"/>
                  </a:moveTo>
                  <a:lnTo>
                    <a:pt x="1949222" y="2437871"/>
                  </a:lnTo>
                  <a:lnTo>
                    <a:pt x="1949222" y="2435771"/>
                  </a:lnTo>
                  <a:lnTo>
                    <a:pt x="1947822" y="2437871"/>
                  </a:lnTo>
                  <a:lnTo>
                    <a:pt x="1947822" y="2437871"/>
                  </a:lnTo>
                  <a:close/>
                  <a:moveTo>
                    <a:pt x="1924729" y="3868253"/>
                  </a:moveTo>
                  <a:cubicBezTo>
                    <a:pt x="1924029" y="3868253"/>
                    <a:pt x="1924029" y="3868253"/>
                    <a:pt x="1923329" y="3868253"/>
                  </a:cubicBezTo>
                  <a:cubicBezTo>
                    <a:pt x="1922629" y="3867554"/>
                    <a:pt x="1921930" y="3866154"/>
                    <a:pt x="1921230" y="3865454"/>
                  </a:cubicBezTo>
                  <a:cubicBezTo>
                    <a:pt x="1921230" y="3865454"/>
                    <a:pt x="1919130" y="3865454"/>
                    <a:pt x="1919130" y="3866154"/>
                  </a:cubicBezTo>
                  <a:cubicBezTo>
                    <a:pt x="1919130" y="3868253"/>
                    <a:pt x="1921230" y="3868253"/>
                    <a:pt x="1922629" y="3868253"/>
                  </a:cubicBezTo>
                  <a:cubicBezTo>
                    <a:pt x="1923329" y="3868253"/>
                    <a:pt x="1924029" y="3868253"/>
                    <a:pt x="1924729" y="3868253"/>
                  </a:cubicBezTo>
                  <a:cubicBezTo>
                    <a:pt x="1924729" y="3868953"/>
                    <a:pt x="1924729" y="3868953"/>
                    <a:pt x="1924729" y="3869653"/>
                  </a:cubicBezTo>
                  <a:cubicBezTo>
                    <a:pt x="1924729" y="3871053"/>
                    <a:pt x="1925429" y="3871752"/>
                    <a:pt x="1925429" y="3873152"/>
                  </a:cubicBezTo>
                  <a:cubicBezTo>
                    <a:pt x="1926128" y="3875251"/>
                    <a:pt x="1928228" y="3876651"/>
                    <a:pt x="1931027" y="3875951"/>
                  </a:cubicBezTo>
                  <a:cubicBezTo>
                    <a:pt x="1932427" y="3875951"/>
                    <a:pt x="1933826" y="3875251"/>
                    <a:pt x="1935226" y="3874552"/>
                  </a:cubicBezTo>
                  <a:cubicBezTo>
                    <a:pt x="1935926" y="3874552"/>
                    <a:pt x="1935926" y="3874552"/>
                    <a:pt x="1936625" y="3875251"/>
                  </a:cubicBezTo>
                  <a:cubicBezTo>
                    <a:pt x="1936625" y="3875251"/>
                    <a:pt x="1936625" y="3874552"/>
                    <a:pt x="1936625" y="3874552"/>
                  </a:cubicBezTo>
                  <a:cubicBezTo>
                    <a:pt x="1938025" y="3873851"/>
                    <a:pt x="1939425" y="3873851"/>
                    <a:pt x="1940824" y="3873152"/>
                  </a:cubicBezTo>
                  <a:cubicBezTo>
                    <a:pt x="1942923" y="3872452"/>
                    <a:pt x="1943623" y="3871053"/>
                    <a:pt x="1942224" y="3869653"/>
                  </a:cubicBezTo>
                  <a:cubicBezTo>
                    <a:pt x="1941524" y="3868953"/>
                    <a:pt x="1940824" y="3868953"/>
                    <a:pt x="1940124" y="3868253"/>
                  </a:cubicBezTo>
                  <a:cubicBezTo>
                    <a:pt x="1938025" y="3868253"/>
                    <a:pt x="1936625" y="3868953"/>
                    <a:pt x="1936625" y="3870353"/>
                  </a:cubicBezTo>
                  <a:cubicBezTo>
                    <a:pt x="1936625" y="3871752"/>
                    <a:pt x="1936625" y="3872452"/>
                    <a:pt x="1936625" y="3873851"/>
                  </a:cubicBezTo>
                  <a:cubicBezTo>
                    <a:pt x="1936625" y="3873851"/>
                    <a:pt x="1936625" y="3873851"/>
                    <a:pt x="1935926" y="3873851"/>
                  </a:cubicBezTo>
                  <a:cubicBezTo>
                    <a:pt x="1935926" y="3873851"/>
                    <a:pt x="1935226" y="3873851"/>
                    <a:pt x="1935226" y="3873851"/>
                  </a:cubicBezTo>
                  <a:cubicBezTo>
                    <a:pt x="1931727" y="3872452"/>
                    <a:pt x="1928228" y="3870353"/>
                    <a:pt x="1925429" y="3868953"/>
                  </a:cubicBezTo>
                  <a:cubicBezTo>
                    <a:pt x="1924729" y="3868953"/>
                    <a:pt x="1924729" y="3868953"/>
                    <a:pt x="1924729" y="3868253"/>
                  </a:cubicBezTo>
                  <a:lnTo>
                    <a:pt x="1924729" y="3868253"/>
                  </a:lnTo>
                  <a:close/>
                  <a:moveTo>
                    <a:pt x="1942224" y="3850758"/>
                  </a:moveTo>
                  <a:cubicBezTo>
                    <a:pt x="1939425" y="3852158"/>
                    <a:pt x="1937325" y="3854957"/>
                    <a:pt x="1939425" y="3855657"/>
                  </a:cubicBezTo>
                  <a:cubicBezTo>
                    <a:pt x="1940124" y="3855657"/>
                    <a:pt x="1940824" y="3855657"/>
                    <a:pt x="1941524" y="3855657"/>
                  </a:cubicBezTo>
                  <a:cubicBezTo>
                    <a:pt x="1942923" y="3854957"/>
                    <a:pt x="1944323" y="3854257"/>
                    <a:pt x="1945723" y="3852858"/>
                  </a:cubicBezTo>
                  <a:cubicBezTo>
                    <a:pt x="1946422" y="3852858"/>
                    <a:pt x="1947122" y="3851458"/>
                    <a:pt x="1946422" y="3850758"/>
                  </a:cubicBezTo>
                  <a:cubicBezTo>
                    <a:pt x="1945723" y="3850059"/>
                    <a:pt x="1944323" y="3849359"/>
                    <a:pt x="1942224" y="3850758"/>
                  </a:cubicBezTo>
                  <a:lnTo>
                    <a:pt x="1942224" y="3850758"/>
                  </a:lnTo>
                  <a:close/>
                  <a:moveTo>
                    <a:pt x="1903035" y="3838162"/>
                  </a:moveTo>
                  <a:cubicBezTo>
                    <a:pt x="1904435" y="3838162"/>
                    <a:pt x="1905135" y="3837462"/>
                    <a:pt x="1903735" y="3836762"/>
                  </a:cubicBezTo>
                  <a:cubicBezTo>
                    <a:pt x="1903735" y="3837462"/>
                    <a:pt x="1903735" y="3837462"/>
                    <a:pt x="1903035" y="3838162"/>
                  </a:cubicBezTo>
                  <a:cubicBezTo>
                    <a:pt x="1902335" y="3838162"/>
                    <a:pt x="1902335" y="3838162"/>
                    <a:pt x="1901636" y="3838162"/>
                  </a:cubicBezTo>
                  <a:cubicBezTo>
                    <a:pt x="1901636" y="3838862"/>
                    <a:pt x="1900936" y="3838862"/>
                    <a:pt x="1900936" y="3839562"/>
                  </a:cubicBezTo>
                  <a:cubicBezTo>
                    <a:pt x="1899536" y="3840261"/>
                    <a:pt x="1898137" y="3841661"/>
                    <a:pt x="1897437" y="3843061"/>
                  </a:cubicBezTo>
                  <a:cubicBezTo>
                    <a:pt x="1896737" y="3843061"/>
                    <a:pt x="1896737" y="3843760"/>
                    <a:pt x="1896037" y="3843760"/>
                  </a:cubicBezTo>
                  <a:lnTo>
                    <a:pt x="1895337" y="3845160"/>
                  </a:lnTo>
                  <a:lnTo>
                    <a:pt x="1896737" y="3844460"/>
                  </a:lnTo>
                  <a:cubicBezTo>
                    <a:pt x="1896737" y="3843760"/>
                    <a:pt x="1897437" y="3843760"/>
                    <a:pt x="1897437" y="3843061"/>
                  </a:cubicBezTo>
                  <a:cubicBezTo>
                    <a:pt x="1899536" y="3842361"/>
                    <a:pt x="1900236" y="3841661"/>
                    <a:pt x="1900936" y="3839562"/>
                  </a:cubicBezTo>
                  <a:cubicBezTo>
                    <a:pt x="1901636" y="3839562"/>
                    <a:pt x="1901636" y="3838862"/>
                    <a:pt x="1902335" y="3838862"/>
                  </a:cubicBezTo>
                  <a:cubicBezTo>
                    <a:pt x="1903035" y="3838862"/>
                    <a:pt x="1903035" y="3838162"/>
                    <a:pt x="1903035" y="3838162"/>
                  </a:cubicBezTo>
                  <a:lnTo>
                    <a:pt x="1903035" y="3838162"/>
                  </a:lnTo>
                  <a:close/>
                  <a:moveTo>
                    <a:pt x="1889739" y="3857057"/>
                  </a:moveTo>
                  <a:cubicBezTo>
                    <a:pt x="1890439" y="3857057"/>
                    <a:pt x="1891139" y="3857057"/>
                    <a:pt x="1891838" y="3857057"/>
                  </a:cubicBezTo>
                  <a:cubicBezTo>
                    <a:pt x="1891838" y="3856357"/>
                    <a:pt x="1891139" y="3856357"/>
                    <a:pt x="1891139" y="3855657"/>
                  </a:cubicBezTo>
                  <a:cubicBezTo>
                    <a:pt x="1890439" y="3855657"/>
                    <a:pt x="1889739" y="3855657"/>
                    <a:pt x="1889039" y="3856357"/>
                  </a:cubicBezTo>
                  <a:cubicBezTo>
                    <a:pt x="1889739" y="3856357"/>
                    <a:pt x="1889739" y="3857057"/>
                    <a:pt x="1889739" y="3857057"/>
                  </a:cubicBezTo>
                  <a:lnTo>
                    <a:pt x="1889739" y="3857057"/>
                  </a:lnTo>
                  <a:close/>
                  <a:moveTo>
                    <a:pt x="1884840" y="3828365"/>
                  </a:moveTo>
                  <a:cubicBezTo>
                    <a:pt x="1884840" y="3827665"/>
                    <a:pt x="1884840" y="3826966"/>
                    <a:pt x="1884840" y="3826265"/>
                  </a:cubicBezTo>
                  <a:cubicBezTo>
                    <a:pt x="1883441" y="3826265"/>
                    <a:pt x="1881341" y="3825566"/>
                    <a:pt x="1879942" y="3825566"/>
                  </a:cubicBezTo>
                  <a:cubicBezTo>
                    <a:pt x="1877842" y="3825566"/>
                    <a:pt x="1877143" y="3826966"/>
                    <a:pt x="1878542" y="3829065"/>
                  </a:cubicBezTo>
                  <a:cubicBezTo>
                    <a:pt x="1879242" y="3829764"/>
                    <a:pt x="1879942" y="3830464"/>
                    <a:pt x="1880642" y="3829764"/>
                  </a:cubicBezTo>
                  <a:cubicBezTo>
                    <a:pt x="1882041" y="3829764"/>
                    <a:pt x="1883441" y="3829065"/>
                    <a:pt x="1884840" y="3828365"/>
                  </a:cubicBezTo>
                  <a:lnTo>
                    <a:pt x="1884840" y="3828365"/>
                  </a:lnTo>
                  <a:close/>
                  <a:moveTo>
                    <a:pt x="1870844" y="3803872"/>
                  </a:moveTo>
                  <a:cubicBezTo>
                    <a:pt x="1872244" y="3803172"/>
                    <a:pt x="1872244" y="3803172"/>
                    <a:pt x="1870844" y="3802473"/>
                  </a:cubicBezTo>
                  <a:cubicBezTo>
                    <a:pt x="1870844" y="3803172"/>
                    <a:pt x="1870844" y="3803172"/>
                    <a:pt x="1870844" y="3803872"/>
                  </a:cubicBezTo>
                  <a:cubicBezTo>
                    <a:pt x="1870844" y="3803872"/>
                    <a:pt x="1870145" y="3803872"/>
                    <a:pt x="1870145" y="3803872"/>
                  </a:cubicBezTo>
                  <a:lnTo>
                    <a:pt x="1868745" y="3805272"/>
                  </a:lnTo>
                  <a:lnTo>
                    <a:pt x="1870145" y="3804572"/>
                  </a:lnTo>
                  <a:cubicBezTo>
                    <a:pt x="1870145" y="3803872"/>
                    <a:pt x="1870145" y="3803872"/>
                    <a:pt x="1870844" y="3803872"/>
                  </a:cubicBezTo>
                  <a:lnTo>
                    <a:pt x="1870844" y="3803872"/>
                  </a:lnTo>
                  <a:close/>
                  <a:moveTo>
                    <a:pt x="1819759" y="2925628"/>
                  </a:moveTo>
                  <a:cubicBezTo>
                    <a:pt x="1820459" y="2925628"/>
                    <a:pt x="1821159" y="2926328"/>
                    <a:pt x="1821859" y="2926328"/>
                  </a:cubicBezTo>
                  <a:cubicBezTo>
                    <a:pt x="1821159" y="2926328"/>
                    <a:pt x="1821159" y="2925628"/>
                    <a:pt x="1819759" y="2925628"/>
                  </a:cubicBezTo>
                  <a:cubicBezTo>
                    <a:pt x="1820459" y="2925628"/>
                    <a:pt x="1819759" y="2925628"/>
                    <a:pt x="1819759" y="2925628"/>
                  </a:cubicBezTo>
                  <a:cubicBezTo>
                    <a:pt x="1816960" y="2917930"/>
                    <a:pt x="1809962" y="2914431"/>
                    <a:pt x="1804364" y="2910233"/>
                  </a:cubicBezTo>
                  <a:cubicBezTo>
                    <a:pt x="1803664" y="2910233"/>
                    <a:pt x="1802264" y="2910233"/>
                    <a:pt x="1802264" y="2910233"/>
                  </a:cubicBezTo>
                  <a:cubicBezTo>
                    <a:pt x="1801565" y="2911632"/>
                    <a:pt x="1800865" y="2913732"/>
                    <a:pt x="1801565" y="2914431"/>
                  </a:cubicBezTo>
                  <a:cubicBezTo>
                    <a:pt x="1805763" y="2920730"/>
                    <a:pt x="1811362" y="2925628"/>
                    <a:pt x="1819759" y="2925628"/>
                  </a:cubicBezTo>
                  <a:cubicBezTo>
                    <a:pt x="1819759" y="2925628"/>
                    <a:pt x="1819759" y="2925628"/>
                    <a:pt x="1819759" y="2925628"/>
                  </a:cubicBezTo>
                  <a:lnTo>
                    <a:pt x="1819759" y="2925628"/>
                  </a:lnTo>
                  <a:close/>
                  <a:moveTo>
                    <a:pt x="1812761" y="3710100"/>
                  </a:moveTo>
                  <a:cubicBezTo>
                    <a:pt x="1812761" y="3709399"/>
                    <a:pt x="1813461" y="3708700"/>
                    <a:pt x="1813461" y="3708000"/>
                  </a:cubicBezTo>
                  <a:cubicBezTo>
                    <a:pt x="1813461" y="3705900"/>
                    <a:pt x="1812761" y="3705201"/>
                    <a:pt x="1811362" y="3707300"/>
                  </a:cubicBezTo>
                  <a:cubicBezTo>
                    <a:pt x="1811362" y="3708000"/>
                    <a:pt x="1811362" y="3708700"/>
                    <a:pt x="1811362" y="3709399"/>
                  </a:cubicBezTo>
                  <a:cubicBezTo>
                    <a:pt x="1812062" y="3710100"/>
                    <a:pt x="1812761" y="3710100"/>
                    <a:pt x="1812761" y="3710100"/>
                  </a:cubicBezTo>
                  <a:lnTo>
                    <a:pt x="1812761" y="3710100"/>
                  </a:lnTo>
                  <a:close/>
                  <a:moveTo>
                    <a:pt x="1758877" y="2390284"/>
                  </a:moveTo>
                  <a:cubicBezTo>
                    <a:pt x="1758877" y="2388185"/>
                    <a:pt x="1759577" y="2385386"/>
                    <a:pt x="1759577" y="2383986"/>
                  </a:cubicBezTo>
                  <a:cubicBezTo>
                    <a:pt x="1758877" y="2380487"/>
                    <a:pt x="1758877" y="2378388"/>
                    <a:pt x="1758877" y="2376288"/>
                  </a:cubicBezTo>
                  <a:cubicBezTo>
                    <a:pt x="1758877" y="2375589"/>
                    <a:pt x="1758177" y="2374189"/>
                    <a:pt x="1758177" y="2374189"/>
                  </a:cubicBezTo>
                  <a:cubicBezTo>
                    <a:pt x="1756778" y="2374189"/>
                    <a:pt x="1754678" y="2374189"/>
                    <a:pt x="1753979" y="2374889"/>
                  </a:cubicBezTo>
                  <a:cubicBezTo>
                    <a:pt x="1746281" y="2382587"/>
                    <a:pt x="1745581" y="2384686"/>
                    <a:pt x="1750480" y="2390984"/>
                  </a:cubicBezTo>
                  <a:cubicBezTo>
                    <a:pt x="1751179" y="2392384"/>
                    <a:pt x="1753279" y="2393084"/>
                    <a:pt x="1754678" y="2393783"/>
                  </a:cubicBezTo>
                  <a:cubicBezTo>
                    <a:pt x="1754678" y="2395183"/>
                    <a:pt x="1758877" y="2392384"/>
                    <a:pt x="1758877" y="2390284"/>
                  </a:cubicBezTo>
                  <a:lnTo>
                    <a:pt x="1758877" y="2390284"/>
                  </a:lnTo>
                  <a:close/>
                  <a:moveTo>
                    <a:pt x="1453066" y="2349696"/>
                  </a:moveTo>
                  <a:cubicBezTo>
                    <a:pt x="1453066" y="2348996"/>
                    <a:pt x="1453766" y="2348296"/>
                    <a:pt x="1453066" y="2347597"/>
                  </a:cubicBezTo>
                  <a:cubicBezTo>
                    <a:pt x="1450967" y="2343398"/>
                    <a:pt x="1447468" y="2341998"/>
                    <a:pt x="1442569" y="2341998"/>
                  </a:cubicBezTo>
                  <a:cubicBezTo>
                    <a:pt x="1441870" y="2341998"/>
                    <a:pt x="1441170" y="2342698"/>
                    <a:pt x="1441170" y="2343398"/>
                  </a:cubicBezTo>
                  <a:cubicBezTo>
                    <a:pt x="1440470" y="2348296"/>
                    <a:pt x="1446068" y="2352495"/>
                    <a:pt x="1450967" y="2351096"/>
                  </a:cubicBezTo>
                  <a:cubicBezTo>
                    <a:pt x="1451667" y="2351096"/>
                    <a:pt x="1452366" y="2350396"/>
                    <a:pt x="1453066" y="2349696"/>
                  </a:cubicBezTo>
                  <a:lnTo>
                    <a:pt x="1453066" y="2349696"/>
                  </a:lnTo>
                  <a:close/>
                  <a:moveTo>
                    <a:pt x="1032489" y="549821"/>
                  </a:moveTo>
                  <a:cubicBezTo>
                    <a:pt x="1032489" y="549821"/>
                    <a:pt x="1032489" y="548421"/>
                    <a:pt x="1032489" y="548421"/>
                  </a:cubicBezTo>
                  <a:cubicBezTo>
                    <a:pt x="1022692" y="547022"/>
                    <a:pt x="1012895" y="546322"/>
                    <a:pt x="1003797" y="550521"/>
                  </a:cubicBezTo>
                  <a:cubicBezTo>
                    <a:pt x="1003097" y="550521"/>
                    <a:pt x="1002398" y="550521"/>
                    <a:pt x="1001698" y="550521"/>
                  </a:cubicBezTo>
                  <a:cubicBezTo>
                    <a:pt x="999598" y="552620"/>
                    <a:pt x="997499" y="554020"/>
                    <a:pt x="996099" y="556119"/>
                  </a:cubicBezTo>
                  <a:cubicBezTo>
                    <a:pt x="996099" y="556119"/>
                    <a:pt x="995400" y="556819"/>
                    <a:pt x="995400" y="556819"/>
                  </a:cubicBezTo>
                  <a:cubicBezTo>
                    <a:pt x="994000" y="556819"/>
                    <a:pt x="991901" y="556819"/>
                    <a:pt x="991201" y="558918"/>
                  </a:cubicBezTo>
                  <a:cubicBezTo>
                    <a:pt x="991901" y="558918"/>
                    <a:pt x="993300" y="559618"/>
                    <a:pt x="993300" y="559618"/>
                  </a:cubicBezTo>
                  <a:cubicBezTo>
                    <a:pt x="994000" y="558918"/>
                    <a:pt x="994700" y="558218"/>
                    <a:pt x="995400" y="556819"/>
                  </a:cubicBezTo>
                  <a:cubicBezTo>
                    <a:pt x="996099" y="556819"/>
                    <a:pt x="996099" y="556819"/>
                    <a:pt x="996799" y="556819"/>
                  </a:cubicBezTo>
                  <a:cubicBezTo>
                    <a:pt x="998899" y="554719"/>
                    <a:pt x="1000998" y="553320"/>
                    <a:pt x="1002398" y="551220"/>
                  </a:cubicBezTo>
                  <a:cubicBezTo>
                    <a:pt x="1003097" y="551220"/>
                    <a:pt x="1003797" y="550521"/>
                    <a:pt x="1003797" y="550521"/>
                  </a:cubicBezTo>
                  <a:cubicBezTo>
                    <a:pt x="1012895" y="550521"/>
                    <a:pt x="1021292" y="550521"/>
                    <a:pt x="1030390" y="550521"/>
                  </a:cubicBezTo>
                  <a:cubicBezTo>
                    <a:pt x="1031089" y="551220"/>
                    <a:pt x="1031789" y="550521"/>
                    <a:pt x="1032489" y="549821"/>
                  </a:cubicBezTo>
                  <a:lnTo>
                    <a:pt x="1032489" y="549821"/>
                  </a:lnTo>
                  <a:close/>
                  <a:moveTo>
                    <a:pt x="975106" y="566616"/>
                  </a:moveTo>
                  <a:lnTo>
                    <a:pt x="975805" y="565916"/>
                  </a:lnTo>
                  <a:lnTo>
                    <a:pt x="974406" y="565916"/>
                  </a:lnTo>
                  <a:cubicBezTo>
                    <a:pt x="974406" y="566616"/>
                    <a:pt x="973706" y="567316"/>
                    <a:pt x="973706" y="568016"/>
                  </a:cubicBezTo>
                  <a:cubicBezTo>
                    <a:pt x="974406" y="567316"/>
                    <a:pt x="974406" y="567316"/>
                    <a:pt x="975106" y="566616"/>
                  </a:cubicBezTo>
                  <a:lnTo>
                    <a:pt x="975106" y="566616"/>
                  </a:lnTo>
                  <a:close/>
                  <a:moveTo>
                    <a:pt x="937317" y="577813"/>
                  </a:moveTo>
                  <a:cubicBezTo>
                    <a:pt x="939416" y="577813"/>
                    <a:pt x="940116" y="577113"/>
                    <a:pt x="940116" y="575014"/>
                  </a:cubicBezTo>
                  <a:cubicBezTo>
                    <a:pt x="940116" y="571515"/>
                    <a:pt x="940116" y="567316"/>
                    <a:pt x="939416" y="563817"/>
                  </a:cubicBezTo>
                  <a:cubicBezTo>
                    <a:pt x="939416" y="563817"/>
                    <a:pt x="938016" y="563117"/>
                    <a:pt x="938016" y="563117"/>
                  </a:cubicBezTo>
                  <a:cubicBezTo>
                    <a:pt x="937317" y="563817"/>
                    <a:pt x="936617" y="564517"/>
                    <a:pt x="936617" y="565216"/>
                  </a:cubicBezTo>
                  <a:cubicBezTo>
                    <a:pt x="936617" y="566616"/>
                    <a:pt x="936617" y="568016"/>
                    <a:pt x="935917" y="572914"/>
                  </a:cubicBezTo>
                  <a:cubicBezTo>
                    <a:pt x="935917" y="572214"/>
                    <a:pt x="935917" y="574314"/>
                    <a:pt x="935917" y="576413"/>
                  </a:cubicBezTo>
                  <a:cubicBezTo>
                    <a:pt x="936617" y="576413"/>
                    <a:pt x="937317" y="577813"/>
                    <a:pt x="937317" y="577813"/>
                  </a:cubicBezTo>
                  <a:lnTo>
                    <a:pt x="937317" y="577813"/>
                  </a:lnTo>
                  <a:close/>
                  <a:moveTo>
                    <a:pt x="1586028" y="1302102"/>
                  </a:moveTo>
                  <a:lnTo>
                    <a:pt x="1584628" y="1302801"/>
                  </a:lnTo>
                  <a:lnTo>
                    <a:pt x="1586028" y="1302102"/>
                  </a:lnTo>
                  <a:cubicBezTo>
                    <a:pt x="1586727" y="1302102"/>
                    <a:pt x="1586727" y="1301402"/>
                    <a:pt x="1586727" y="1301402"/>
                  </a:cubicBezTo>
                  <a:cubicBezTo>
                    <a:pt x="1588127" y="1300002"/>
                    <a:pt x="1588827" y="1298603"/>
                    <a:pt x="1589527" y="1296503"/>
                  </a:cubicBezTo>
                  <a:cubicBezTo>
                    <a:pt x="1589527" y="1295804"/>
                    <a:pt x="1589527" y="1294404"/>
                    <a:pt x="1589527" y="1294404"/>
                  </a:cubicBezTo>
                  <a:cubicBezTo>
                    <a:pt x="1588127" y="1293004"/>
                    <a:pt x="1586727" y="1293704"/>
                    <a:pt x="1586727" y="1295804"/>
                  </a:cubicBezTo>
                  <a:cubicBezTo>
                    <a:pt x="1586727" y="1297203"/>
                    <a:pt x="1586727" y="1299303"/>
                    <a:pt x="1586727" y="1300702"/>
                  </a:cubicBezTo>
                  <a:cubicBezTo>
                    <a:pt x="1586727" y="1301402"/>
                    <a:pt x="1586727" y="1301402"/>
                    <a:pt x="1586028" y="1302102"/>
                  </a:cubicBezTo>
                  <a:lnTo>
                    <a:pt x="1586028" y="1302102"/>
                  </a:lnTo>
                  <a:close/>
                  <a:moveTo>
                    <a:pt x="1688897" y="866828"/>
                  </a:moveTo>
                  <a:cubicBezTo>
                    <a:pt x="1686798" y="867528"/>
                    <a:pt x="1686098" y="868928"/>
                    <a:pt x="1686798" y="870327"/>
                  </a:cubicBezTo>
                  <a:cubicBezTo>
                    <a:pt x="1688897" y="876626"/>
                    <a:pt x="1691697" y="882224"/>
                    <a:pt x="1697295" y="886423"/>
                  </a:cubicBezTo>
                  <a:cubicBezTo>
                    <a:pt x="1699394" y="887822"/>
                    <a:pt x="1702194" y="888522"/>
                    <a:pt x="1704293" y="889222"/>
                  </a:cubicBezTo>
                  <a:cubicBezTo>
                    <a:pt x="1704993" y="889222"/>
                    <a:pt x="1705693" y="888522"/>
                    <a:pt x="1706392" y="887822"/>
                  </a:cubicBezTo>
                  <a:cubicBezTo>
                    <a:pt x="1706392" y="887123"/>
                    <a:pt x="1707092" y="886423"/>
                    <a:pt x="1706392" y="885723"/>
                  </a:cubicBezTo>
                  <a:cubicBezTo>
                    <a:pt x="1702194" y="878725"/>
                    <a:pt x="1697995" y="871727"/>
                    <a:pt x="1690997" y="866129"/>
                  </a:cubicBezTo>
                  <a:cubicBezTo>
                    <a:pt x="1690997" y="866828"/>
                    <a:pt x="1689597" y="866828"/>
                    <a:pt x="1688897" y="866828"/>
                  </a:cubicBezTo>
                  <a:lnTo>
                    <a:pt x="1688897" y="866828"/>
                  </a:lnTo>
                  <a:close/>
                  <a:moveTo>
                    <a:pt x="2152162" y="1328694"/>
                  </a:moveTo>
                  <a:cubicBezTo>
                    <a:pt x="2145864" y="1330093"/>
                    <a:pt x="2140266" y="1332193"/>
                    <a:pt x="2136767" y="1337791"/>
                  </a:cubicBezTo>
                  <a:cubicBezTo>
                    <a:pt x="2136767" y="1337791"/>
                    <a:pt x="2137467" y="1339191"/>
                    <a:pt x="2138866" y="1340590"/>
                  </a:cubicBezTo>
                  <a:cubicBezTo>
                    <a:pt x="2143765" y="1337091"/>
                    <a:pt x="2150763" y="1337791"/>
                    <a:pt x="2152862" y="1330793"/>
                  </a:cubicBezTo>
                  <a:cubicBezTo>
                    <a:pt x="2153562" y="1330093"/>
                    <a:pt x="2152162" y="1328694"/>
                    <a:pt x="2152162" y="1328694"/>
                  </a:cubicBezTo>
                  <a:lnTo>
                    <a:pt x="2152162" y="1328694"/>
                  </a:lnTo>
                  <a:close/>
                  <a:moveTo>
                    <a:pt x="5073111" y="402164"/>
                  </a:moveTo>
                  <a:lnTo>
                    <a:pt x="5071011" y="401464"/>
                  </a:lnTo>
                  <a:lnTo>
                    <a:pt x="5073111" y="400764"/>
                  </a:lnTo>
                  <a:lnTo>
                    <a:pt x="5073111" y="402164"/>
                  </a:lnTo>
                  <a:lnTo>
                    <a:pt x="5073111" y="402164"/>
                  </a:lnTo>
                  <a:close/>
                  <a:moveTo>
                    <a:pt x="5034622" y="404963"/>
                  </a:moveTo>
                  <a:cubicBezTo>
                    <a:pt x="5027624" y="408462"/>
                    <a:pt x="5020626" y="411961"/>
                    <a:pt x="5015028" y="416860"/>
                  </a:cubicBezTo>
                  <a:cubicBezTo>
                    <a:pt x="5013628" y="418259"/>
                    <a:pt x="5010829" y="417560"/>
                    <a:pt x="5008730" y="417560"/>
                  </a:cubicBezTo>
                  <a:cubicBezTo>
                    <a:pt x="5008730" y="417560"/>
                    <a:pt x="5008730" y="418259"/>
                    <a:pt x="5008030" y="418259"/>
                  </a:cubicBezTo>
                  <a:cubicBezTo>
                    <a:pt x="5007330" y="418259"/>
                    <a:pt x="5007330" y="418959"/>
                    <a:pt x="5006630" y="418959"/>
                  </a:cubicBezTo>
                  <a:cubicBezTo>
                    <a:pt x="5006630" y="418259"/>
                    <a:pt x="5007330" y="418259"/>
                    <a:pt x="5007330" y="417560"/>
                  </a:cubicBezTo>
                  <a:cubicBezTo>
                    <a:pt x="5007330" y="417560"/>
                    <a:pt x="5008030" y="417560"/>
                    <a:pt x="5008730" y="417560"/>
                  </a:cubicBezTo>
                  <a:cubicBezTo>
                    <a:pt x="5010129" y="415460"/>
                    <a:pt x="5011529" y="412661"/>
                    <a:pt x="5013628" y="410562"/>
                  </a:cubicBezTo>
                  <a:cubicBezTo>
                    <a:pt x="5017127" y="406363"/>
                    <a:pt x="5021326" y="402864"/>
                    <a:pt x="5024825" y="398665"/>
                  </a:cubicBezTo>
                  <a:cubicBezTo>
                    <a:pt x="5024825" y="398665"/>
                    <a:pt x="5024825" y="398665"/>
                    <a:pt x="5024825" y="398665"/>
                  </a:cubicBezTo>
                  <a:cubicBezTo>
                    <a:pt x="5024825" y="398665"/>
                    <a:pt x="5024825" y="397965"/>
                    <a:pt x="5024125" y="397965"/>
                  </a:cubicBezTo>
                  <a:cubicBezTo>
                    <a:pt x="5018527" y="397965"/>
                    <a:pt x="5012928" y="397265"/>
                    <a:pt x="5010829" y="390967"/>
                  </a:cubicBezTo>
                  <a:cubicBezTo>
                    <a:pt x="5010829" y="390267"/>
                    <a:pt x="5012229" y="388168"/>
                    <a:pt x="5012928" y="387468"/>
                  </a:cubicBezTo>
                  <a:cubicBezTo>
                    <a:pt x="5012928" y="387468"/>
                    <a:pt x="5015028" y="387468"/>
                    <a:pt x="5015028" y="387468"/>
                  </a:cubicBezTo>
                  <a:cubicBezTo>
                    <a:pt x="5016427" y="388168"/>
                    <a:pt x="5017827" y="389568"/>
                    <a:pt x="5018527" y="390967"/>
                  </a:cubicBezTo>
                  <a:cubicBezTo>
                    <a:pt x="5019926" y="393067"/>
                    <a:pt x="5022026" y="395866"/>
                    <a:pt x="5023425" y="397965"/>
                  </a:cubicBezTo>
                  <a:cubicBezTo>
                    <a:pt x="5024125" y="397965"/>
                    <a:pt x="5024125" y="397965"/>
                    <a:pt x="5024825" y="397965"/>
                  </a:cubicBezTo>
                  <a:cubicBezTo>
                    <a:pt x="5024825" y="397965"/>
                    <a:pt x="5024125" y="398665"/>
                    <a:pt x="5024125" y="398665"/>
                  </a:cubicBezTo>
                  <a:cubicBezTo>
                    <a:pt x="5026924" y="399365"/>
                    <a:pt x="5029024" y="399365"/>
                    <a:pt x="5031823" y="400065"/>
                  </a:cubicBezTo>
                  <a:cubicBezTo>
                    <a:pt x="5033223" y="400764"/>
                    <a:pt x="5034622" y="401464"/>
                    <a:pt x="5035322" y="402864"/>
                  </a:cubicBezTo>
                  <a:cubicBezTo>
                    <a:pt x="5036021" y="403564"/>
                    <a:pt x="5035322" y="404963"/>
                    <a:pt x="5034622" y="404963"/>
                  </a:cubicBezTo>
                  <a:lnTo>
                    <a:pt x="5034622" y="404963"/>
                  </a:lnTo>
                  <a:close/>
                  <a:moveTo>
                    <a:pt x="5002431" y="423858"/>
                  </a:moveTo>
                  <a:cubicBezTo>
                    <a:pt x="5002431" y="423858"/>
                    <a:pt x="5001732" y="423858"/>
                    <a:pt x="5002431" y="423858"/>
                  </a:cubicBezTo>
                  <a:cubicBezTo>
                    <a:pt x="5000332" y="428756"/>
                    <a:pt x="4999632" y="434355"/>
                    <a:pt x="4998233" y="439253"/>
                  </a:cubicBezTo>
                  <a:cubicBezTo>
                    <a:pt x="4997533" y="442052"/>
                    <a:pt x="4995433" y="442752"/>
                    <a:pt x="4992634" y="442752"/>
                  </a:cubicBezTo>
                  <a:cubicBezTo>
                    <a:pt x="4986336" y="443452"/>
                    <a:pt x="4985636" y="448351"/>
                    <a:pt x="4984936" y="452549"/>
                  </a:cubicBezTo>
                  <a:cubicBezTo>
                    <a:pt x="4984936" y="452549"/>
                    <a:pt x="4985636" y="452549"/>
                    <a:pt x="4985636" y="452549"/>
                  </a:cubicBezTo>
                  <a:cubicBezTo>
                    <a:pt x="4987736" y="453949"/>
                    <a:pt x="4989135" y="456048"/>
                    <a:pt x="4991235" y="457448"/>
                  </a:cubicBezTo>
                  <a:cubicBezTo>
                    <a:pt x="4993334" y="458848"/>
                    <a:pt x="4995433" y="460247"/>
                    <a:pt x="4996833" y="461647"/>
                  </a:cubicBezTo>
                  <a:lnTo>
                    <a:pt x="4997533" y="463046"/>
                  </a:lnTo>
                  <a:lnTo>
                    <a:pt x="4996833" y="462346"/>
                  </a:lnTo>
                  <a:cubicBezTo>
                    <a:pt x="4994734" y="460947"/>
                    <a:pt x="4992634" y="459547"/>
                    <a:pt x="4990535" y="458148"/>
                  </a:cubicBezTo>
                  <a:cubicBezTo>
                    <a:pt x="4988435" y="456748"/>
                    <a:pt x="4987036" y="454649"/>
                    <a:pt x="4984936" y="453249"/>
                  </a:cubicBezTo>
                  <a:cubicBezTo>
                    <a:pt x="4984936" y="453249"/>
                    <a:pt x="4984936" y="452549"/>
                    <a:pt x="4984936" y="452549"/>
                  </a:cubicBezTo>
                  <a:cubicBezTo>
                    <a:pt x="4980738" y="449050"/>
                    <a:pt x="4973740" y="449050"/>
                    <a:pt x="4970941" y="444152"/>
                  </a:cubicBezTo>
                  <a:cubicBezTo>
                    <a:pt x="4968841" y="439953"/>
                    <a:pt x="4967442" y="435055"/>
                    <a:pt x="4966042" y="430856"/>
                  </a:cubicBezTo>
                  <a:cubicBezTo>
                    <a:pt x="4965342" y="428756"/>
                    <a:pt x="4965342" y="426657"/>
                    <a:pt x="4965342" y="424558"/>
                  </a:cubicBezTo>
                  <a:cubicBezTo>
                    <a:pt x="4965342" y="424558"/>
                    <a:pt x="4964643" y="424558"/>
                    <a:pt x="4964643" y="423858"/>
                  </a:cubicBezTo>
                  <a:lnTo>
                    <a:pt x="4963243" y="423158"/>
                  </a:lnTo>
                  <a:lnTo>
                    <a:pt x="4965342" y="423858"/>
                  </a:lnTo>
                  <a:cubicBezTo>
                    <a:pt x="4965342" y="423858"/>
                    <a:pt x="4965342" y="423858"/>
                    <a:pt x="4965342" y="424558"/>
                  </a:cubicBezTo>
                  <a:cubicBezTo>
                    <a:pt x="4968142" y="425957"/>
                    <a:pt x="4970241" y="428057"/>
                    <a:pt x="4973740" y="429456"/>
                  </a:cubicBezTo>
                  <a:cubicBezTo>
                    <a:pt x="4979338" y="431556"/>
                    <a:pt x="4985636" y="432955"/>
                    <a:pt x="4991235" y="428756"/>
                  </a:cubicBezTo>
                  <a:cubicBezTo>
                    <a:pt x="4994034" y="425257"/>
                    <a:pt x="4997533" y="423858"/>
                    <a:pt x="5002431" y="423858"/>
                  </a:cubicBezTo>
                  <a:cubicBezTo>
                    <a:pt x="5001732" y="423858"/>
                    <a:pt x="5001732" y="423858"/>
                    <a:pt x="5002431" y="423858"/>
                  </a:cubicBezTo>
                  <a:cubicBezTo>
                    <a:pt x="5002431" y="423158"/>
                    <a:pt x="5002431" y="423158"/>
                    <a:pt x="5003131" y="422458"/>
                  </a:cubicBezTo>
                  <a:cubicBezTo>
                    <a:pt x="5003131" y="423158"/>
                    <a:pt x="5002431" y="423158"/>
                    <a:pt x="5002431" y="423858"/>
                  </a:cubicBezTo>
                  <a:lnTo>
                    <a:pt x="5002431" y="423858"/>
                  </a:lnTo>
                  <a:close/>
                  <a:moveTo>
                    <a:pt x="4942249" y="283199"/>
                  </a:moveTo>
                  <a:lnTo>
                    <a:pt x="4942249" y="281799"/>
                  </a:lnTo>
                  <a:lnTo>
                    <a:pt x="4943649" y="282499"/>
                  </a:lnTo>
                  <a:lnTo>
                    <a:pt x="4942249" y="283199"/>
                  </a:lnTo>
                  <a:lnTo>
                    <a:pt x="4942249" y="283199"/>
                  </a:lnTo>
                  <a:close/>
                  <a:moveTo>
                    <a:pt x="4903760" y="363675"/>
                  </a:moveTo>
                  <a:cubicBezTo>
                    <a:pt x="4905860" y="365075"/>
                    <a:pt x="4907959" y="366474"/>
                    <a:pt x="4909359" y="367874"/>
                  </a:cubicBezTo>
                  <a:lnTo>
                    <a:pt x="4910058" y="369274"/>
                  </a:lnTo>
                  <a:lnTo>
                    <a:pt x="4909359" y="368574"/>
                  </a:lnTo>
                  <a:cubicBezTo>
                    <a:pt x="4907259" y="367174"/>
                    <a:pt x="4905160" y="365775"/>
                    <a:pt x="4903060" y="364375"/>
                  </a:cubicBezTo>
                  <a:cubicBezTo>
                    <a:pt x="4903060" y="363675"/>
                    <a:pt x="4902361" y="363675"/>
                    <a:pt x="4901661" y="362975"/>
                  </a:cubicBezTo>
                  <a:cubicBezTo>
                    <a:pt x="4902361" y="362975"/>
                    <a:pt x="4903060" y="363675"/>
                    <a:pt x="4903760" y="363675"/>
                  </a:cubicBezTo>
                  <a:lnTo>
                    <a:pt x="4903760" y="363675"/>
                  </a:lnTo>
                  <a:close/>
                  <a:moveTo>
                    <a:pt x="4788994" y="705176"/>
                  </a:moveTo>
                  <a:cubicBezTo>
                    <a:pt x="4786894" y="707975"/>
                    <a:pt x="4784095" y="708675"/>
                    <a:pt x="4783395" y="706575"/>
                  </a:cubicBezTo>
                  <a:cubicBezTo>
                    <a:pt x="4783395" y="705875"/>
                    <a:pt x="4783395" y="705176"/>
                    <a:pt x="4783395" y="704476"/>
                  </a:cubicBezTo>
                  <a:cubicBezTo>
                    <a:pt x="4784095" y="701677"/>
                    <a:pt x="4786894" y="700277"/>
                    <a:pt x="4788994" y="700977"/>
                  </a:cubicBezTo>
                  <a:cubicBezTo>
                    <a:pt x="4789694" y="700977"/>
                    <a:pt x="4789694" y="702376"/>
                    <a:pt x="4790393" y="703076"/>
                  </a:cubicBezTo>
                  <a:cubicBezTo>
                    <a:pt x="4789694" y="703776"/>
                    <a:pt x="4789694" y="704476"/>
                    <a:pt x="4788994" y="705176"/>
                  </a:cubicBezTo>
                  <a:lnTo>
                    <a:pt x="4788994" y="705176"/>
                  </a:lnTo>
                  <a:close/>
                  <a:moveTo>
                    <a:pt x="4735109" y="826240"/>
                  </a:moveTo>
                  <a:cubicBezTo>
                    <a:pt x="4734410" y="826240"/>
                    <a:pt x="4733010" y="825541"/>
                    <a:pt x="4733010" y="824841"/>
                  </a:cubicBezTo>
                  <a:cubicBezTo>
                    <a:pt x="4733010" y="822741"/>
                    <a:pt x="4733710" y="822741"/>
                    <a:pt x="4735809" y="824841"/>
                  </a:cubicBezTo>
                  <a:cubicBezTo>
                    <a:pt x="4735809" y="824841"/>
                    <a:pt x="4735109" y="825541"/>
                    <a:pt x="4735109" y="826240"/>
                  </a:cubicBezTo>
                  <a:lnTo>
                    <a:pt x="4735109" y="826240"/>
                  </a:lnTo>
                  <a:close/>
                  <a:moveTo>
                    <a:pt x="4727412" y="805946"/>
                  </a:moveTo>
                  <a:cubicBezTo>
                    <a:pt x="4726712" y="806646"/>
                    <a:pt x="4726012" y="806646"/>
                    <a:pt x="4725312" y="806646"/>
                  </a:cubicBezTo>
                  <a:cubicBezTo>
                    <a:pt x="4719714" y="797549"/>
                    <a:pt x="4711316" y="790551"/>
                    <a:pt x="4704318" y="782153"/>
                  </a:cubicBezTo>
                  <a:cubicBezTo>
                    <a:pt x="4703618" y="781453"/>
                    <a:pt x="4703618" y="780054"/>
                    <a:pt x="4704318" y="780054"/>
                  </a:cubicBezTo>
                  <a:cubicBezTo>
                    <a:pt x="4705718" y="779354"/>
                    <a:pt x="4707117" y="777955"/>
                    <a:pt x="4708517" y="777955"/>
                  </a:cubicBezTo>
                  <a:cubicBezTo>
                    <a:pt x="4712016" y="778654"/>
                    <a:pt x="4715515" y="780054"/>
                    <a:pt x="4718314" y="781453"/>
                  </a:cubicBezTo>
                  <a:cubicBezTo>
                    <a:pt x="4722513" y="784952"/>
                    <a:pt x="4725312" y="788451"/>
                    <a:pt x="4728811" y="792650"/>
                  </a:cubicBezTo>
                  <a:cubicBezTo>
                    <a:pt x="4731610" y="795449"/>
                    <a:pt x="4730911" y="801748"/>
                    <a:pt x="4727412" y="805946"/>
                  </a:cubicBezTo>
                  <a:lnTo>
                    <a:pt x="4727412" y="805946"/>
                  </a:lnTo>
                  <a:close/>
                  <a:moveTo>
                    <a:pt x="4566459" y="742265"/>
                  </a:moveTo>
                  <a:lnTo>
                    <a:pt x="4565059" y="741565"/>
                  </a:lnTo>
                  <a:lnTo>
                    <a:pt x="4567158" y="741565"/>
                  </a:lnTo>
                  <a:lnTo>
                    <a:pt x="4566459" y="742265"/>
                  </a:lnTo>
                  <a:lnTo>
                    <a:pt x="4566459" y="742265"/>
                  </a:lnTo>
                  <a:close/>
                  <a:moveTo>
                    <a:pt x="4506276" y="1787060"/>
                  </a:moveTo>
                  <a:cubicBezTo>
                    <a:pt x="4494380" y="1788460"/>
                    <a:pt x="4483183" y="1789859"/>
                    <a:pt x="4471286" y="1790559"/>
                  </a:cubicBezTo>
                  <a:cubicBezTo>
                    <a:pt x="4468487" y="1790559"/>
                    <a:pt x="4465688" y="1791259"/>
                    <a:pt x="4462889" y="1791259"/>
                  </a:cubicBezTo>
                  <a:cubicBezTo>
                    <a:pt x="4450293" y="1789859"/>
                    <a:pt x="4437696" y="1789160"/>
                    <a:pt x="4427899" y="1780062"/>
                  </a:cubicBezTo>
                  <a:cubicBezTo>
                    <a:pt x="4424400" y="1777263"/>
                    <a:pt x="4420201" y="1775863"/>
                    <a:pt x="4416002" y="1775164"/>
                  </a:cubicBezTo>
                  <a:cubicBezTo>
                    <a:pt x="4412503" y="1774464"/>
                    <a:pt x="4409004" y="1774464"/>
                    <a:pt x="4405506" y="1773064"/>
                  </a:cubicBezTo>
                  <a:cubicBezTo>
                    <a:pt x="4403406" y="1772364"/>
                    <a:pt x="4399907" y="1770965"/>
                    <a:pt x="4399207" y="1768865"/>
                  </a:cubicBezTo>
                  <a:cubicBezTo>
                    <a:pt x="4393609" y="1758368"/>
                    <a:pt x="4389410" y="1747872"/>
                    <a:pt x="4394309" y="1735975"/>
                  </a:cubicBezTo>
                  <a:cubicBezTo>
                    <a:pt x="4396408" y="1730377"/>
                    <a:pt x="4399207" y="1725478"/>
                    <a:pt x="4399907" y="1719880"/>
                  </a:cubicBezTo>
                  <a:cubicBezTo>
                    <a:pt x="4400607" y="1711482"/>
                    <a:pt x="4405506" y="1706584"/>
                    <a:pt x="4413203" y="1702385"/>
                  </a:cubicBezTo>
                  <a:cubicBezTo>
                    <a:pt x="4414603" y="1701685"/>
                    <a:pt x="4414603" y="1699586"/>
                    <a:pt x="4413203" y="1698186"/>
                  </a:cubicBezTo>
                  <a:cubicBezTo>
                    <a:pt x="4411804" y="1696787"/>
                    <a:pt x="4410404" y="1696087"/>
                    <a:pt x="4409004" y="1695387"/>
                  </a:cubicBezTo>
                  <a:cubicBezTo>
                    <a:pt x="4399907" y="1692588"/>
                    <a:pt x="4392909" y="1686989"/>
                    <a:pt x="4389410" y="1679292"/>
                  </a:cubicBezTo>
                  <a:cubicBezTo>
                    <a:pt x="4385211" y="1670894"/>
                    <a:pt x="4378913" y="1663896"/>
                    <a:pt x="4370516" y="1658998"/>
                  </a:cubicBezTo>
                  <a:cubicBezTo>
                    <a:pt x="4358619" y="1651300"/>
                    <a:pt x="4351621" y="1641503"/>
                    <a:pt x="4348822" y="1628906"/>
                  </a:cubicBezTo>
                  <a:cubicBezTo>
                    <a:pt x="4346722" y="1617710"/>
                    <a:pt x="4341124" y="1609312"/>
                    <a:pt x="4331327" y="1602314"/>
                  </a:cubicBezTo>
                  <a:cubicBezTo>
                    <a:pt x="4326429" y="1598815"/>
                    <a:pt x="4325729" y="1593916"/>
                    <a:pt x="4327128" y="1589018"/>
                  </a:cubicBezTo>
                  <a:cubicBezTo>
                    <a:pt x="4328528" y="1584119"/>
                    <a:pt x="4330627" y="1579920"/>
                    <a:pt x="4332027" y="1575022"/>
                  </a:cubicBezTo>
                  <a:cubicBezTo>
                    <a:pt x="4333427" y="1570823"/>
                    <a:pt x="4336926" y="1568024"/>
                    <a:pt x="4341124" y="1566624"/>
                  </a:cubicBezTo>
                  <a:cubicBezTo>
                    <a:pt x="4350922" y="1563825"/>
                    <a:pt x="4359319" y="1558927"/>
                    <a:pt x="4364917" y="1551229"/>
                  </a:cubicBezTo>
                  <a:cubicBezTo>
                    <a:pt x="4366317" y="1549130"/>
                    <a:pt x="4368416" y="1547730"/>
                    <a:pt x="4370516" y="1546330"/>
                  </a:cubicBezTo>
                  <a:cubicBezTo>
                    <a:pt x="4380313" y="1540732"/>
                    <a:pt x="4390810" y="1535134"/>
                    <a:pt x="4401307" y="1530235"/>
                  </a:cubicBezTo>
                  <a:cubicBezTo>
                    <a:pt x="4403406" y="1528835"/>
                    <a:pt x="4406905" y="1528136"/>
                    <a:pt x="4409004" y="1528835"/>
                  </a:cubicBezTo>
                  <a:cubicBezTo>
                    <a:pt x="4417402" y="1532334"/>
                    <a:pt x="4426499" y="1533034"/>
                    <a:pt x="4435597" y="1531635"/>
                  </a:cubicBezTo>
                  <a:cubicBezTo>
                    <a:pt x="4440495" y="1530935"/>
                    <a:pt x="4443994" y="1533734"/>
                    <a:pt x="4446094" y="1537933"/>
                  </a:cubicBezTo>
                  <a:cubicBezTo>
                    <a:pt x="4448193" y="1541432"/>
                    <a:pt x="4449593" y="1545631"/>
                    <a:pt x="4448893" y="1549829"/>
                  </a:cubicBezTo>
                  <a:cubicBezTo>
                    <a:pt x="4448193" y="1554728"/>
                    <a:pt x="4446794" y="1559626"/>
                    <a:pt x="4446794" y="1564525"/>
                  </a:cubicBezTo>
                  <a:cubicBezTo>
                    <a:pt x="4446794" y="1567324"/>
                    <a:pt x="4444694" y="1568724"/>
                    <a:pt x="4441895" y="1569424"/>
                  </a:cubicBezTo>
                  <a:cubicBezTo>
                    <a:pt x="4437696" y="1570123"/>
                    <a:pt x="4432798" y="1569424"/>
                    <a:pt x="4428599" y="1570123"/>
                  </a:cubicBezTo>
                  <a:cubicBezTo>
                    <a:pt x="4416702" y="1570823"/>
                    <a:pt x="4413903" y="1574322"/>
                    <a:pt x="4415303" y="1586918"/>
                  </a:cubicBezTo>
                  <a:cubicBezTo>
                    <a:pt x="4416002" y="1592517"/>
                    <a:pt x="4416002" y="1592517"/>
                    <a:pt x="4411104" y="1593916"/>
                  </a:cubicBezTo>
                  <a:cubicBezTo>
                    <a:pt x="4410404" y="1593916"/>
                    <a:pt x="4409004" y="1593916"/>
                    <a:pt x="4408305" y="1594616"/>
                  </a:cubicBezTo>
                  <a:cubicBezTo>
                    <a:pt x="4400607" y="1596716"/>
                    <a:pt x="4399207" y="1598115"/>
                    <a:pt x="4404106" y="1602314"/>
                  </a:cubicBezTo>
                  <a:cubicBezTo>
                    <a:pt x="4410404" y="1607213"/>
                    <a:pt x="4416002" y="1612811"/>
                    <a:pt x="4419501" y="1619809"/>
                  </a:cubicBezTo>
                  <a:cubicBezTo>
                    <a:pt x="4426499" y="1631706"/>
                    <a:pt x="4436297" y="1638704"/>
                    <a:pt x="4450293" y="1642203"/>
                  </a:cubicBezTo>
                  <a:cubicBezTo>
                    <a:pt x="4454491" y="1643602"/>
                    <a:pt x="4455891" y="1645701"/>
                    <a:pt x="4455891" y="1649200"/>
                  </a:cubicBezTo>
                  <a:cubicBezTo>
                    <a:pt x="4455891" y="1650600"/>
                    <a:pt x="4455891" y="1652699"/>
                    <a:pt x="4455191" y="1654099"/>
                  </a:cubicBezTo>
                  <a:cubicBezTo>
                    <a:pt x="4454491" y="1661797"/>
                    <a:pt x="4455891" y="1668795"/>
                    <a:pt x="4460790" y="1675093"/>
                  </a:cubicBezTo>
                  <a:cubicBezTo>
                    <a:pt x="4467087" y="1682091"/>
                    <a:pt x="4468487" y="1689789"/>
                    <a:pt x="4467087" y="1698186"/>
                  </a:cubicBezTo>
                  <a:cubicBezTo>
                    <a:pt x="4466388" y="1701685"/>
                    <a:pt x="4467087" y="1704484"/>
                    <a:pt x="4468487" y="1707983"/>
                  </a:cubicBezTo>
                  <a:cubicBezTo>
                    <a:pt x="4469887" y="1712882"/>
                    <a:pt x="4472686" y="1717081"/>
                    <a:pt x="4479684" y="1717081"/>
                  </a:cubicBezTo>
                  <a:cubicBezTo>
                    <a:pt x="4482483" y="1717081"/>
                    <a:pt x="4485282" y="1717081"/>
                    <a:pt x="4486682" y="1719180"/>
                  </a:cubicBezTo>
                  <a:cubicBezTo>
                    <a:pt x="4488781" y="1721279"/>
                    <a:pt x="4487382" y="1724079"/>
                    <a:pt x="4485982" y="1726178"/>
                  </a:cubicBezTo>
                  <a:cubicBezTo>
                    <a:pt x="4485982" y="1726878"/>
                    <a:pt x="4485282" y="1728277"/>
                    <a:pt x="4485282" y="1728277"/>
                  </a:cubicBezTo>
                  <a:cubicBezTo>
                    <a:pt x="4486682" y="1730377"/>
                    <a:pt x="4488781" y="1732476"/>
                    <a:pt x="4490881" y="1733876"/>
                  </a:cubicBezTo>
                  <a:cubicBezTo>
                    <a:pt x="4497179" y="1738074"/>
                    <a:pt x="4500678" y="1743673"/>
                    <a:pt x="4499978" y="1750671"/>
                  </a:cubicBezTo>
                  <a:cubicBezTo>
                    <a:pt x="4499278" y="1763267"/>
                    <a:pt x="4504877" y="1774464"/>
                    <a:pt x="4509075" y="1786360"/>
                  </a:cubicBezTo>
                  <a:cubicBezTo>
                    <a:pt x="4509075" y="1784961"/>
                    <a:pt x="4508376" y="1786360"/>
                    <a:pt x="4506276" y="1787060"/>
                  </a:cubicBezTo>
                  <a:lnTo>
                    <a:pt x="4506276" y="1787060"/>
                  </a:lnTo>
                  <a:close/>
                  <a:moveTo>
                    <a:pt x="4324329" y="1297903"/>
                  </a:moveTo>
                  <a:lnTo>
                    <a:pt x="4325029" y="1295804"/>
                  </a:lnTo>
                  <a:lnTo>
                    <a:pt x="4325729" y="1296503"/>
                  </a:lnTo>
                  <a:lnTo>
                    <a:pt x="4324329" y="1297903"/>
                  </a:lnTo>
                  <a:lnTo>
                    <a:pt x="4324329" y="1297903"/>
                  </a:lnTo>
                  <a:close/>
                  <a:moveTo>
                    <a:pt x="4214461" y="1680691"/>
                  </a:moveTo>
                  <a:cubicBezTo>
                    <a:pt x="4211662" y="1682791"/>
                    <a:pt x="4208163" y="1684190"/>
                    <a:pt x="4205364" y="1686290"/>
                  </a:cubicBezTo>
                  <a:cubicBezTo>
                    <a:pt x="4199765" y="1689089"/>
                    <a:pt x="4194167" y="1691188"/>
                    <a:pt x="4187169" y="1689089"/>
                  </a:cubicBezTo>
                  <a:cubicBezTo>
                    <a:pt x="4178771" y="1686290"/>
                    <a:pt x="4171074" y="1687689"/>
                    <a:pt x="4163376" y="1689789"/>
                  </a:cubicBezTo>
                  <a:cubicBezTo>
                    <a:pt x="4157777" y="1691188"/>
                    <a:pt x="4152879" y="1691188"/>
                    <a:pt x="4147281" y="1689089"/>
                  </a:cubicBezTo>
                  <a:cubicBezTo>
                    <a:pt x="4136784" y="1686290"/>
                    <a:pt x="4126287" y="1683490"/>
                    <a:pt x="4116490" y="1679991"/>
                  </a:cubicBezTo>
                  <a:cubicBezTo>
                    <a:pt x="4114390" y="1679292"/>
                    <a:pt x="4112291" y="1677192"/>
                    <a:pt x="4110191" y="1675793"/>
                  </a:cubicBezTo>
                  <a:cubicBezTo>
                    <a:pt x="4108792" y="1675093"/>
                    <a:pt x="4107392" y="1672993"/>
                    <a:pt x="4105993" y="1672993"/>
                  </a:cubicBezTo>
                  <a:cubicBezTo>
                    <a:pt x="4096195" y="1672294"/>
                    <a:pt x="4087098" y="1668095"/>
                    <a:pt x="4077301" y="1666695"/>
                  </a:cubicBezTo>
                  <a:cubicBezTo>
                    <a:pt x="4059106" y="1663896"/>
                    <a:pt x="4040912" y="1667395"/>
                    <a:pt x="4024117" y="1672993"/>
                  </a:cubicBezTo>
                  <a:cubicBezTo>
                    <a:pt x="4017119" y="1675093"/>
                    <a:pt x="4011520" y="1679991"/>
                    <a:pt x="4007321" y="1684890"/>
                  </a:cubicBezTo>
                  <a:cubicBezTo>
                    <a:pt x="4004522" y="1688389"/>
                    <a:pt x="4000323" y="1689789"/>
                    <a:pt x="3995425" y="1688389"/>
                  </a:cubicBezTo>
                  <a:cubicBezTo>
                    <a:pt x="3985628" y="1685590"/>
                    <a:pt x="3975831" y="1687689"/>
                    <a:pt x="3966034" y="1686989"/>
                  </a:cubicBezTo>
                  <a:cubicBezTo>
                    <a:pt x="3952038" y="1686290"/>
                    <a:pt x="3941541" y="1681391"/>
                    <a:pt x="3935942" y="1669495"/>
                  </a:cubicBezTo>
                  <a:cubicBezTo>
                    <a:pt x="3933843" y="1665996"/>
                    <a:pt x="3931743" y="1662497"/>
                    <a:pt x="3930344" y="1658298"/>
                  </a:cubicBezTo>
                  <a:cubicBezTo>
                    <a:pt x="3929644" y="1656198"/>
                    <a:pt x="3929644" y="1653399"/>
                    <a:pt x="3930344" y="1651300"/>
                  </a:cubicBezTo>
                  <a:cubicBezTo>
                    <a:pt x="3931743" y="1645701"/>
                    <a:pt x="3932444" y="1640103"/>
                    <a:pt x="3938042" y="1635904"/>
                  </a:cubicBezTo>
                  <a:cubicBezTo>
                    <a:pt x="3942940" y="1631706"/>
                    <a:pt x="3945739" y="1626807"/>
                    <a:pt x="3945739" y="1620509"/>
                  </a:cubicBezTo>
                  <a:cubicBezTo>
                    <a:pt x="3945739" y="1615610"/>
                    <a:pt x="3946439" y="1610712"/>
                    <a:pt x="3947139" y="1605813"/>
                  </a:cubicBezTo>
                  <a:cubicBezTo>
                    <a:pt x="3947839" y="1602314"/>
                    <a:pt x="3949938" y="1599515"/>
                    <a:pt x="3953437" y="1598815"/>
                  </a:cubicBezTo>
                  <a:cubicBezTo>
                    <a:pt x="3960435" y="1596716"/>
                    <a:pt x="3963234" y="1592517"/>
                    <a:pt x="3963934" y="1586219"/>
                  </a:cubicBezTo>
                  <a:cubicBezTo>
                    <a:pt x="3964634" y="1583419"/>
                    <a:pt x="3966034" y="1579920"/>
                    <a:pt x="3967433" y="1577121"/>
                  </a:cubicBezTo>
                  <a:cubicBezTo>
                    <a:pt x="3973032" y="1569424"/>
                    <a:pt x="3979329" y="1562426"/>
                    <a:pt x="3984928" y="1555428"/>
                  </a:cubicBezTo>
                  <a:cubicBezTo>
                    <a:pt x="3987727" y="1552629"/>
                    <a:pt x="3993325" y="1551229"/>
                    <a:pt x="3997524" y="1553328"/>
                  </a:cubicBezTo>
                  <a:cubicBezTo>
                    <a:pt x="3998224" y="1554028"/>
                    <a:pt x="3999624" y="1554028"/>
                    <a:pt x="4000323" y="1554028"/>
                  </a:cubicBezTo>
                  <a:cubicBezTo>
                    <a:pt x="4009421" y="1561726"/>
                    <a:pt x="4019918" y="1565225"/>
                    <a:pt x="4031814" y="1565225"/>
                  </a:cubicBezTo>
                  <a:cubicBezTo>
                    <a:pt x="4034614" y="1565225"/>
                    <a:pt x="4036013" y="1568724"/>
                    <a:pt x="4034614" y="1570823"/>
                  </a:cubicBezTo>
                  <a:cubicBezTo>
                    <a:pt x="4032514" y="1572923"/>
                    <a:pt x="4029715" y="1575722"/>
                    <a:pt x="4026916" y="1577821"/>
                  </a:cubicBezTo>
                  <a:cubicBezTo>
                    <a:pt x="4024816" y="1579920"/>
                    <a:pt x="4026216" y="1582720"/>
                    <a:pt x="4028315" y="1584119"/>
                  </a:cubicBezTo>
                  <a:cubicBezTo>
                    <a:pt x="4029715" y="1584819"/>
                    <a:pt x="4031814" y="1585519"/>
                    <a:pt x="4033214" y="1586219"/>
                  </a:cubicBezTo>
                  <a:cubicBezTo>
                    <a:pt x="4038812" y="1588318"/>
                    <a:pt x="4040912" y="1591817"/>
                    <a:pt x="4042311" y="1597415"/>
                  </a:cubicBezTo>
                  <a:cubicBezTo>
                    <a:pt x="4043711" y="1603714"/>
                    <a:pt x="4050009" y="1606513"/>
                    <a:pt x="4056307" y="1604413"/>
                  </a:cubicBezTo>
                  <a:cubicBezTo>
                    <a:pt x="4059106" y="1603714"/>
                    <a:pt x="4061206" y="1602314"/>
                    <a:pt x="4064005" y="1601614"/>
                  </a:cubicBezTo>
                  <a:cubicBezTo>
                    <a:pt x="4068904" y="1599515"/>
                    <a:pt x="4073802" y="1597415"/>
                    <a:pt x="4078701" y="1594616"/>
                  </a:cubicBezTo>
                  <a:cubicBezTo>
                    <a:pt x="4084999" y="1591117"/>
                    <a:pt x="4091997" y="1589718"/>
                    <a:pt x="4098995" y="1589718"/>
                  </a:cubicBezTo>
                  <a:cubicBezTo>
                    <a:pt x="4100395" y="1589718"/>
                    <a:pt x="4102494" y="1588318"/>
                    <a:pt x="4103894" y="1587618"/>
                  </a:cubicBezTo>
                  <a:cubicBezTo>
                    <a:pt x="4105993" y="1586918"/>
                    <a:pt x="4107392" y="1584119"/>
                    <a:pt x="4106692" y="1581320"/>
                  </a:cubicBezTo>
                  <a:cubicBezTo>
                    <a:pt x="4105993" y="1578521"/>
                    <a:pt x="4103193" y="1577121"/>
                    <a:pt x="4101094" y="1577121"/>
                  </a:cubicBezTo>
                  <a:cubicBezTo>
                    <a:pt x="4100395" y="1577121"/>
                    <a:pt x="4098995" y="1577121"/>
                    <a:pt x="4098295" y="1577121"/>
                  </a:cubicBezTo>
                  <a:cubicBezTo>
                    <a:pt x="4078001" y="1579221"/>
                    <a:pt x="4077301" y="1579221"/>
                    <a:pt x="4066104" y="1564525"/>
                  </a:cubicBezTo>
                  <a:lnTo>
                    <a:pt x="4064705" y="1565225"/>
                  </a:lnTo>
                  <a:lnTo>
                    <a:pt x="4066104" y="1563825"/>
                  </a:lnTo>
                  <a:cubicBezTo>
                    <a:pt x="4066104" y="1563825"/>
                    <a:pt x="4066104" y="1564525"/>
                    <a:pt x="4066804" y="1564525"/>
                  </a:cubicBezTo>
                  <a:lnTo>
                    <a:pt x="4066804" y="1564525"/>
                  </a:lnTo>
                  <a:cubicBezTo>
                    <a:pt x="4073802" y="1556827"/>
                    <a:pt x="4082200" y="1551229"/>
                    <a:pt x="4093397" y="1549829"/>
                  </a:cubicBezTo>
                  <a:cubicBezTo>
                    <a:pt x="4099694" y="1549130"/>
                    <a:pt x="4105293" y="1546330"/>
                    <a:pt x="4110191" y="1542831"/>
                  </a:cubicBezTo>
                  <a:cubicBezTo>
                    <a:pt x="4119989" y="1535134"/>
                    <a:pt x="4130486" y="1533734"/>
                    <a:pt x="4143082" y="1535134"/>
                  </a:cubicBezTo>
                  <a:cubicBezTo>
                    <a:pt x="4144482" y="1535134"/>
                    <a:pt x="4145881" y="1535134"/>
                    <a:pt x="4147281" y="1535134"/>
                  </a:cubicBezTo>
                  <a:cubicBezTo>
                    <a:pt x="4147281" y="1535134"/>
                    <a:pt x="4147981" y="1535134"/>
                    <a:pt x="4147981" y="1534434"/>
                  </a:cubicBezTo>
                  <a:lnTo>
                    <a:pt x="4149380" y="1533734"/>
                  </a:lnTo>
                  <a:lnTo>
                    <a:pt x="4148680" y="1535134"/>
                  </a:lnTo>
                  <a:cubicBezTo>
                    <a:pt x="4147981" y="1535134"/>
                    <a:pt x="4147981" y="1535134"/>
                    <a:pt x="4147281" y="1535134"/>
                  </a:cubicBezTo>
                  <a:cubicBezTo>
                    <a:pt x="4143082" y="1539332"/>
                    <a:pt x="4138883" y="1542831"/>
                    <a:pt x="4134684" y="1547030"/>
                  </a:cubicBezTo>
                  <a:cubicBezTo>
                    <a:pt x="4131185" y="1549829"/>
                    <a:pt x="4131885" y="1552629"/>
                    <a:pt x="4133285" y="1556127"/>
                  </a:cubicBezTo>
                  <a:cubicBezTo>
                    <a:pt x="4134684" y="1558227"/>
                    <a:pt x="4135384" y="1561026"/>
                    <a:pt x="4133285" y="1563125"/>
                  </a:cubicBezTo>
                  <a:cubicBezTo>
                    <a:pt x="4129086" y="1570123"/>
                    <a:pt x="4125587" y="1577821"/>
                    <a:pt x="4117189" y="1582020"/>
                  </a:cubicBezTo>
                  <a:cubicBezTo>
                    <a:pt x="4116490" y="1582720"/>
                    <a:pt x="4115790" y="1585519"/>
                    <a:pt x="4116490" y="1586219"/>
                  </a:cubicBezTo>
                  <a:cubicBezTo>
                    <a:pt x="4121388" y="1593217"/>
                    <a:pt x="4127686" y="1598815"/>
                    <a:pt x="4136784" y="1600914"/>
                  </a:cubicBezTo>
                  <a:cubicBezTo>
                    <a:pt x="4147981" y="1603714"/>
                    <a:pt x="4158478" y="1609312"/>
                    <a:pt x="4166875" y="1617010"/>
                  </a:cubicBezTo>
                  <a:cubicBezTo>
                    <a:pt x="4177372" y="1626807"/>
                    <a:pt x="4189968" y="1633105"/>
                    <a:pt x="4203264" y="1638704"/>
                  </a:cubicBezTo>
                  <a:cubicBezTo>
                    <a:pt x="4216561" y="1644302"/>
                    <a:pt x="4222859" y="1654799"/>
                    <a:pt x="4223559" y="1668095"/>
                  </a:cubicBezTo>
                  <a:cubicBezTo>
                    <a:pt x="4221459" y="1672993"/>
                    <a:pt x="4220060" y="1677892"/>
                    <a:pt x="4214461" y="1680691"/>
                  </a:cubicBezTo>
                  <a:lnTo>
                    <a:pt x="4214461" y="1680691"/>
                  </a:lnTo>
                  <a:close/>
                  <a:moveTo>
                    <a:pt x="3953437" y="1705884"/>
                  </a:moveTo>
                  <a:cubicBezTo>
                    <a:pt x="3952038" y="1707283"/>
                    <a:pt x="3949238" y="1708683"/>
                    <a:pt x="3947139" y="1709383"/>
                  </a:cubicBezTo>
                  <a:cubicBezTo>
                    <a:pt x="3945739" y="1710083"/>
                    <a:pt x="3943640" y="1709383"/>
                    <a:pt x="3941541" y="1709383"/>
                  </a:cubicBezTo>
                  <a:cubicBezTo>
                    <a:pt x="3939441" y="1709383"/>
                    <a:pt x="3938042" y="1708683"/>
                    <a:pt x="3936642" y="1708683"/>
                  </a:cubicBezTo>
                  <a:cubicBezTo>
                    <a:pt x="3933143" y="1708683"/>
                    <a:pt x="3930344" y="1708683"/>
                    <a:pt x="3928244" y="1708683"/>
                  </a:cubicBezTo>
                  <a:cubicBezTo>
                    <a:pt x="3924745" y="1708683"/>
                    <a:pt x="3921947" y="1706584"/>
                    <a:pt x="3923346" y="1705184"/>
                  </a:cubicBezTo>
                  <a:cubicBezTo>
                    <a:pt x="3924046" y="1703085"/>
                    <a:pt x="3925446" y="1700285"/>
                    <a:pt x="3927545" y="1699586"/>
                  </a:cubicBezTo>
                  <a:cubicBezTo>
                    <a:pt x="3934543" y="1695387"/>
                    <a:pt x="3942940" y="1696787"/>
                    <a:pt x="3951338" y="1697486"/>
                  </a:cubicBezTo>
                  <a:cubicBezTo>
                    <a:pt x="3956236" y="1697486"/>
                    <a:pt x="3957636" y="1700985"/>
                    <a:pt x="3953437" y="1705884"/>
                  </a:cubicBezTo>
                  <a:lnTo>
                    <a:pt x="3953437" y="1705884"/>
                  </a:lnTo>
                  <a:close/>
                  <a:moveTo>
                    <a:pt x="3917748" y="1135550"/>
                  </a:moveTo>
                  <a:cubicBezTo>
                    <a:pt x="3917048" y="1134151"/>
                    <a:pt x="3916348" y="1132051"/>
                    <a:pt x="3917048" y="1130652"/>
                  </a:cubicBezTo>
                  <a:cubicBezTo>
                    <a:pt x="3918448" y="1125053"/>
                    <a:pt x="3921247" y="1120155"/>
                    <a:pt x="3927545" y="1117356"/>
                  </a:cubicBezTo>
                  <a:cubicBezTo>
                    <a:pt x="3928244" y="1116656"/>
                    <a:pt x="3928945" y="1116656"/>
                    <a:pt x="3930344" y="1116656"/>
                  </a:cubicBezTo>
                  <a:cubicBezTo>
                    <a:pt x="3931743" y="1117356"/>
                    <a:pt x="3933843" y="1118055"/>
                    <a:pt x="3935242" y="1118755"/>
                  </a:cubicBezTo>
                  <a:cubicBezTo>
                    <a:pt x="3940841" y="1122954"/>
                    <a:pt x="3946439" y="1127153"/>
                    <a:pt x="3952038" y="1130652"/>
                  </a:cubicBezTo>
                  <a:cubicBezTo>
                    <a:pt x="3953437" y="1131351"/>
                    <a:pt x="3954837" y="1132751"/>
                    <a:pt x="3956236" y="1133451"/>
                  </a:cubicBezTo>
                  <a:cubicBezTo>
                    <a:pt x="3968133" y="1143948"/>
                    <a:pt x="3966733" y="1155145"/>
                    <a:pt x="3951338" y="1162842"/>
                  </a:cubicBezTo>
                  <a:cubicBezTo>
                    <a:pt x="3950638" y="1163542"/>
                    <a:pt x="3949938" y="1163542"/>
                    <a:pt x="3949238" y="1164242"/>
                  </a:cubicBezTo>
                  <a:cubicBezTo>
                    <a:pt x="3945040" y="1166341"/>
                    <a:pt x="3942240" y="1166341"/>
                    <a:pt x="3940141" y="1163542"/>
                  </a:cubicBezTo>
                  <a:cubicBezTo>
                    <a:pt x="3930344" y="1155844"/>
                    <a:pt x="3924745" y="1145347"/>
                    <a:pt x="3917748" y="1135550"/>
                  </a:cubicBezTo>
                  <a:lnTo>
                    <a:pt x="3917748" y="1135550"/>
                  </a:lnTo>
                  <a:close/>
                  <a:moveTo>
                    <a:pt x="3984928" y="1043877"/>
                  </a:moveTo>
                  <a:cubicBezTo>
                    <a:pt x="3986327" y="1044577"/>
                    <a:pt x="3987727" y="1044577"/>
                    <a:pt x="3988427" y="1045276"/>
                  </a:cubicBezTo>
                  <a:cubicBezTo>
                    <a:pt x="3989127" y="1045976"/>
                    <a:pt x="3989826" y="1048076"/>
                    <a:pt x="3989826" y="1049475"/>
                  </a:cubicBezTo>
                  <a:cubicBezTo>
                    <a:pt x="3989826" y="1049475"/>
                    <a:pt x="3988427" y="1050175"/>
                    <a:pt x="3987727" y="1050875"/>
                  </a:cubicBezTo>
                  <a:cubicBezTo>
                    <a:pt x="3986327" y="1050175"/>
                    <a:pt x="3984928" y="1049475"/>
                    <a:pt x="3984228" y="1048076"/>
                  </a:cubicBezTo>
                  <a:cubicBezTo>
                    <a:pt x="3984228" y="1047376"/>
                    <a:pt x="3984928" y="1045276"/>
                    <a:pt x="3984928" y="1043877"/>
                  </a:cubicBezTo>
                  <a:lnTo>
                    <a:pt x="3984928" y="1043877"/>
                  </a:lnTo>
                  <a:close/>
                  <a:moveTo>
                    <a:pt x="4015019" y="1481249"/>
                  </a:moveTo>
                  <a:cubicBezTo>
                    <a:pt x="4014319" y="1481249"/>
                    <a:pt x="4013620" y="1481949"/>
                    <a:pt x="4012920" y="1481249"/>
                  </a:cubicBezTo>
                  <a:cubicBezTo>
                    <a:pt x="4012220" y="1481249"/>
                    <a:pt x="4012220" y="1479850"/>
                    <a:pt x="4011520" y="1479850"/>
                  </a:cubicBezTo>
                  <a:cubicBezTo>
                    <a:pt x="4012220" y="1479850"/>
                    <a:pt x="4012920" y="1479150"/>
                    <a:pt x="4013620" y="1479850"/>
                  </a:cubicBezTo>
                  <a:cubicBezTo>
                    <a:pt x="4014319" y="1479850"/>
                    <a:pt x="4014319" y="1481249"/>
                    <a:pt x="4015019" y="1481249"/>
                  </a:cubicBezTo>
                  <a:lnTo>
                    <a:pt x="4015019" y="1481249"/>
                  </a:lnTo>
                  <a:close/>
                  <a:moveTo>
                    <a:pt x="3998924" y="1098461"/>
                  </a:moveTo>
                  <a:cubicBezTo>
                    <a:pt x="4002423" y="1097761"/>
                    <a:pt x="4005922" y="1097061"/>
                    <a:pt x="4008721" y="1094962"/>
                  </a:cubicBezTo>
                  <a:cubicBezTo>
                    <a:pt x="4010121" y="1093562"/>
                    <a:pt x="4011520" y="1092863"/>
                    <a:pt x="4012220" y="1091463"/>
                  </a:cubicBezTo>
                  <a:cubicBezTo>
                    <a:pt x="4012220" y="1092163"/>
                    <a:pt x="4012920" y="1092863"/>
                    <a:pt x="4012920" y="1093562"/>
                  </a:cubicBezTo>
                  <a:cubicBezTo>
                    <a:pt x="4015019" y="1102660"/>
                    <a:pt x="4020618" y="1109658"/>
                    <a:pt x="4026216" y="1117356"/>
                  </a:cubicBezTo>
                  <a:cubicBezTo>
                    <a:pt x="4028315" y="1120155"/>
                    <a:pt x="4028315" y="1123654"/>
                    <a:pt x="4029715" y="1126453"/>
                  </a:cubicBezTo>
                  <a:cubicBezTo>
                    <a:pt x="4028315" y="1129252"/>
                    <a:pt x="4027616" y="1131351"/>
                    <a:pt x="4025516" y="1133451"/>
                  </a:cubicBezTo>
                  <a:cubicBezTo>
                    <a:pt x="4024816" y="1134850"/>
                    <a:pt x="4022717" y="1135550"/>
                    <a:pt x="4021317" y="1136250"/>
                  </a:cubicBezTo>
                  <a:cubicBezTo>
                    <a:pt x="4019218" y="1136950"/>
                    <a:pt x="4017818" y="1135550"/>
                    <a:pt x="4017818" y="1133451"/>
                  </a:cubicBezTo>
                  <a:cubicBezTo>
                    <a:pt x="4017119" y="1126453"/>
                    <a:pt x="4012920" y="1121554"/>
                    <a:pt x="4005922" y="1118055"/>
                  </a:cubicBezTo>
                  <a:cubicBezTo>
                    <a:pt x="3999624" y="1115256"/>
                    <a:pt x="3996125" y="1111057"/>
                    <a:pt x="3994025" y="1105459"/>
                  </a:cubicBezTo>
                  <a:cubicBezTo>
                    <a:pt x="3993325" y="1101960"/>
                    <a:pt x="3994725" y="1099161"/>
                    <a:pt x="3998924" y="1098461"/>
                  </a:cubicBezTo>
                  <a:lnTo>
                    <a:pt x="3998924" y="1098461"/>
                  </a:lnTo>
                  <a:close/>
                  <a:moveTo>
                    <a:pt x="4066104" y="1521138"/>
                  </a:moveTo>
                  <a:cubicBezTo>
                    <a:pt x="4066104" y="1521838"/>
                    <a:pt x="4065405" y="1522537"/>
                    <a:pt x="4065405" y="1522537"/>
                  </a:cubicBezTo>
                  <a:cubicBezTo>
                    <a:pt x="4064705" y="1522537"/>
                    <a:pt x="4064005" y="1522537"/>
                    <a:pt x="4063305" y="1521838"/>
                  </a:cubicBezTo>
                  <a:cubicBezTo>
                    <a:pt x="4063305" y="1521138"/>
                    <a:pt x="4064005" y="1520438"/>
                    <a:pt x="4064005" y="1520438"/>
                  </a:cubicBezTo>
                  <a:cubicBezTo>
                    <a:pt x="4064705" y="1521138"/>
                    <a:pt x="4065405" y="1521138"/>
                    <a:pt x="4066104" y="1521138"/>
                  </a:cubicBezTo>
                  <a:lnTo>
                    <a:pt x="4066104" y="1521138"/>
                  </a:lnTo>
                  <a:close/>
                  <a:moveTo>
                    <a:pt x="4061906" y="1157944"/>
                  </a:moveTo>
                  <a:cubicBezTo>
                    <a:pt x="4062605" y="1157944"/>
                    <a:pt x="4064005" y="1157944"/>
                    <a:pt x="4064005" y="1157944"/>
                  </a:cubicBezTo>
                  <a:cubicBezTo>
                    <a:pt x="4066104" y="1159343"/>
                    <a:pt x="4065405" y="1160743"/>
                    <a:pt x="4063305" y="1160743"/>
                  </a:cubicBezTo>
                  <a:cubicBezTo>
                    <a:pt x="4062605" y="1160743"/>
                    <a:pt x="4061906" y="1160043"/>
                    <a:pt x="4061206" y="1159343"/>
                  </a:cubicBezTo>
                  <a:cubicBezTo>
                    <a:pt x="4060506" y="1159343"/>
                    <a:pt x="4061206" y="1158643"/>
                    <a:pt x="4061906" y="1157944"/>
                  </a:cubicBezTo>
                  <a:lnTo>
                    <a:pt x="4061906" y="1157944"/>
                  </a:lnTo>
                  <a:close/>
                  <a:moveTo>
                    <a:pt x="4078701" y="1202031"/>
                  </a:moveTo>
                  <a:cubicBezTo>
                    <a:pt x="4078701" y="1202031"/>
                    <a:pt x="4079401" y="1202031"/>
                    <a:pt x="4079401" y="1202731"/>
                  </a:cubicBezTo>
                  <a:cubicBezTo>
                    <a:pt x="4080100" y="1202731"/>
                    <a:pt x="4080800" y="1202731"/>
                    <a:pt x="4081500" y="1202731"/>
                  </a:cubicBezTo>
                  <a:cubicBezTo>
                    <a:pt x="4081500" y="1202731"/>
                    <a:pt x="4081500" y="1203430"/>
                    <a:pt x="4081500" y="1203430"/>
                  </a:cubicBezTo>
                  <a:cubicBezTo>
                    <a:pt x="4085699" y="1207629"/>
                    <a:pt x="4089898" y="1211128"/>
                    <a:pt x="4094096" y="1215327"/>
                  </a:cubicBezTo>
                  <a:cubicBezTo>
                    <a:pt x="4096195" y="1216726"/>
                    <a:pt x="4094796" y="1220925"/>
                    <a:pt x="4092697" y="1221625"/>
                  </a:cubicBezTo>
                  <a:cubicBezTo>
                    <a:pt x="4087798" y="1223025"/>
                    <a:pt x="4084299" y="1221625"/>
                    <a:pt x="4080800" y="1218826"/>
                  </a:cubicBezTo>
                  <a:cubicBezTo>
                    <a:pt x="4078701" y="1216726"/>
                    <a:pt x="4078001" y="1214627"/>
                    <a:pt x="4079401" y="1212528"/>
                  </a:cubicBezTo>
                  <a:cubicBezTo>
                    <a:pt x="4080100" y="1211828"/>
                    <a:pt x="4080100" y="1211128"/>
                    <a:pt x="4080100" y="1210428"/>
                  </a:cubicBezTo>
                  <a:cubicBezTo>
                    <a:pt x="4080800" y="1208329"/>
                    <a:pt x="4080800" y="1206230"/>
                    <a:pt x="4081500" y="1204130"/>
                  </a:cubicBezTo>
                  <a:cubicBezTo>
                    <a:pt x="4081500" y="1204130"/>
                    <a:pt x="4081500" y="1204130"/>
                    <a:pt x="4080800" y="1203430"/>
                  </a:cubicBezTo>
                  <a:cubicBezTo>
                    <a:pt x="4080100" y="1203430"/>
                    <a:pt x="4080100" y="1202731"/>
                    <a:pt x="4079401" y="1202731"/>
                  </a:cubicBezTo>
                  <a:cubicBezTo>
                    <a:pt x="4078001" y="1202731"/>
                    <a:pt x="4077301" y="1202731"/>
                    <a:pt x="4076601" y="1202031"/>
                  </a:cubicBezTo>
                  <a:cubicBezTo>
                    <a:pt x="4075202" y="1200631"/>
                    <a:pt x="4075902" y="1200631"/>
                    <a:pt x="4078701" y="1202031"/>
                  </a:cubicBezTo>
                  <a:lnTo>
                    <a:pt x="4078701" y="1202031"/>
                  </a:lnTo>
                  <a:close/>
                  <a:moveTo>
                    <a:pt x="4063305" y="1973206"/>
                  </a:moveTo>
                  <a:cubicBezTo>
                    <a:pt x="4063305" y="1973906"/>
                    <a:pt x="4063305" y="1973906"/>
                    <a:pt x="4064005" y="1973906"/>
                  </a:cubicBezTo>
                  <a:cubicBezTo>
                    <a:pt x="4064705" y="1973906"/>
                    <a:pt x="4064705" y="1973906"/>
                    <a:pt x="4065405" y="1974606"/>
                  </a:cubicBezTo>
                  <a:cubicBezTo>
                    <a:pt x="4065405" y="1976005"/>
                    <a:pt x="4064705" y="1975305"/>
                    <a:pt x="4064005" y="1973906"/>
                  </a:cubicBezTo>
                  <a:cubicBezTo>
                    <a:pt x="4063305" y="1973906"/>
                    <a:pt x="4063305" y="1973906"/>
                    <a:pt x="4062605" y="1973906"/>
                  </a:cubicBezTo>
                  <a:lnTo>
                    <a:pt x="4063305" y="1973206"/>
                  </a:lnTo>
                  <a:lnTo>
                    <a:pt x="4063305" y="1973206"/>
                  </a:lnTo>
                  <a:close/>
                  <a:moveTo>
                    <a:pt x="4074502" y="1985103"/>
                  </a:moveTo>
                  <a:cubicBezTo>
                    <a:pt x="4075202" y="1985103"/>
                    <a:pt x="4075902" y="1985802"/>
                    <a:pt x="4076601" y="1986502"/>
                  </a:cubicBezTo>
                  <a:cubicBezTo>
                    <a:pt x="4076601" y="1987202"/>
                    <a:pt x="4075902" y="1987902"/>
                    <a:pt x="4075902" y="1988601"/>
                  </a:cubicBezTo>
                  <a:cubicBezTo>
                    <a:pt x="4075202" y="1987902"/>
                    <a:pt x="4074502" y="1987902"/>
                    <a:pt x="4073802" y="1987202"/>
                  </a:cubicBezTo>
                  <a:cubicBezTo>
                    <a:pt x="4073802" y="1986502"/>
                    <a:pt x="4074502" y="1985802"/>
                    <a:pt x="4074502" y="1985103"/>
                  </a:cubicBezTo>
                  <a:lnTo>
                    <a:pt x="4074502" y="1985103"/>
                  </a:lnTo>
                  <a:close/>
                  <a:moveTo>
                    <a:pt x="3352313" y="2429473"/>
                  </a:moveTo>
                  <a:cubicBezTo>
                    <a:pt x="3351613" y="2429473"/>
                    <a:pt x="3351613" y="2428073"/>
                    <a:pt x="3351613" y="2427374"/>
                  </a:cubicBezTo>
                  <a:cubicBezTo>
                    <a:pt x="3352313" y="2425274"/>
                    <a:pt x="3353712" y="2425274"/>
                    <a:pt x="3355112" y="2425974"/>
                  </a:cubicBezTo>
                  <a:cubicBezTo>
                    <a:pt x="3355811" y="2425974"/>
                    <a:pt x="3355811" y="2427374"/>
                    <a:pt x="3355811" y="2428073"/>
                  </a:cubicBezTo>
                  <a:cubicBezTo>
                    <a:pt x="3355112" y="2430173"/>
                    <a:pt x="3353712" y="2430873"/>
                    <a:pt x="3352313" y="2429473"/>
                  </a:cubicBezTo>
                  <a:lnTo>
                    <a:pt x="3352313" y="2429473"/>
                  </a:lnTo>
                  <a:close/>
                  <a:moveTo>
                    <a:pt x="3337617" y="2411978"/>
                  </a:moveTo>
                  <a:cubicBezTo>
                    <a:pt x="3336917" y="2411278"/>
                    <a:pt x="3335517" y="2410578"/>
                    <a:pt x="3334818" y="2409879"/>
                  </a:cubicBezTo>
                  <a:cubicBezTo>
                    <a:pt x="3336217" y="2410578"/>
                    <a:pt x="3336917" y="2411278"/>
                    <a:pt x="3337617" y="2411978"/>
                  </a:cubicBezTo>
                  <a:lnTo>
                    <a:pt x="3338317" y="2412678"/>
                  </a:lnTo>
                  <a:lnTo>
                    <a:pt x="3337617" y="2411978"/>
                  </a:lnTo>
                  <a:lnTo>
                    <a:pt x="3337617" y="2411978"/>
                  </a:lnTo>
                  <a:close/>
                  <a:moveTo>
                    <a:pt x="3331319" y="2407779"/>
                  </a:moveTo>
                  <a:lnTo>
                    <a:pt x="3332018" y="2407079"/>
                  </a:lnTo>
                  <a:cubicBezTo>
                    <a:pt x="3332718" y="2407779"/>
                    <a:pt x="3333418" y="2409179"/>
                    <a:pt x="3334118" y="2409879"/>
                  </a:cubicBezTo>
                  <a:cubicBezTo>
                    <a:pt x="3333418" y="2409179"/>
                    <a:pt x="3332718" y="2408479"/>
                    <a:pt x="3331319" y="2407779"/>
                  </a:cubicBezTo>
                  <a:lnTo>
                    <a:pt x="3331319" y="2407779"/>
                  </a:lnTo>
                  <a:close/>
                  <a:moveTo>
                    <a:pt x="3883458" y="1238420"/>
                  </a:moveTo>
                  <a:lnTo>
                    <a:pt x="3882058" y="1237020"/>
                  </a:lnTo>
                  <a:lnTo>
                    <a:pt x="3883458" y="1238420"/>
                  </a:lnTo>
                  <a:lnTo>
                    <a:pt x="3884857" y="1239120"/>
                  </a:lnTo>
                  <a:lnTo>
                    <a:pt x="3883458" y="1238420"/>
                  </a:lnTo>
                  <a:lnTo>
                    <a:pt x="3883458" y="1238420"/>
                  </a:lnTo>
                  <a:close/>
                  <a:moveTo>
                    <a:pt x="3874360" y="1219526"/>
                  </a:moveTo>
                  <a:cubicBezTo>
                    <a:pt x="3873660" y="1220225"/>
                    <a:pt x="3872961" y="1220925"/>
                    <a:pt x="3872261" y="1220925"/>
                  </a:cubicBezTo>
                  <a:cubicBezTo>
                    <a:pt x="3870161" y="1221625"/>
                    <a:pt x="3868762" y="1220925"/>
                    <a:pt x="3868062" y="1218826"/>
                  </a:cubicBezTo>
                  <a:cubicBezTo>
                    <a:pt x="3867362" y="1216726"/>
                    <a:pt x="3866663" y="1213927"/>
                    <a:pt x="3869462" y="1212528"/>
                  </a:cubicBezTo>
                  <a:cubicBezTo>
                    <a:pt x="3870161" y="1211828"/>
                    <a:pt x="3870861" y="1212528"/>
                    <a:pt x="3871561" y="1212528"/>
                  </a:cubicBezTo>
                  <a:cubicBezTo>
                    <a:pt x="3875060" y="1213227"/>
                    <a:pt x="3876460" y="1216027"/>
                    <a:pt x="3874360" y="1219526"/>
                  </a:cubicBezTo>
                  <a:lnTo>
                    <a:pt x="3874360" y="1219526"/>
                  </a:lnTo>
                  <a:close/>
                  <a:moveTo>
                    <a:pt x="3824675" y="859131"/>
                  </a:moveTo>
                  <a:cubicBezTo>
                    <a:pt x="3825374" y="857031"/>
                    <a:pt x="3827474" y="855632"/>
                    <a:pt x="3828873" y="854232"/>
                  </a:cubicBezTo>
                  <a:cubicBezTo>
                    <a:pt x="3828873" y="854232"/>
                    <a:pt x="3828873" y="853532"/>
                    <a:pt x="3828174" y="853532"/>
                  </a:cubicBezTo>
                  <a:lnTo>
                    <a:pt x="3829573" y="852133"/>
                  </a:lnTo>
                  <a:lnTo>
                    <a:pt x="3828174" y="853532"/>
                  </a:lnTo>
                  <a:cubicBezTo>
                    <a:pt x="3828174" y="853532"/>
                    <a:pt x="3828174" y="853532"/>
                    <a:pt x="3828174" y="853532"/>
                  </a:cubicBezTo>
                  <a:cubicBezTo>
                    <a:pt x="3828873" y="855632"/>
                    <a:pt x="3830273" y="857031"/>
                    <a:pt x="3830273" y="859131"/>
                  </a:cubicBezTo>
                  <a:cubicBezTo>
                    <a:pt x="3830273" y="859831"/>
                    <a:pt x="3828174" y="861230"/>
                    <a:pt x="3827474" y="862630"/>
                  </a:cubicBezTo>
                  <a:cubicBezTo>
                    <a:pt x="3826774" y="863329"/>
                    <a:pt x="3825374" y="862630"/>
                    <a:pt x="3825374" y="862630"/>
                  </a:cubicBezTo>
                  <a:cubicBezTo>
                    <a:pt x="3825374" y="861930"/>
                    <a:pt x="3823975" y="859831"/>
                    <a:pt x="3824675" y="859131"/>
                  </a:cubicBezTo>
                  <a:lnTo>
                    <a:pt x="3824675" y="859131"/>
                  </a:lnTo>
                  <a:close/>
                  <a:moveTo>
                    <a:pt x="3820476" y="1119455"/>
                  </a:moveTo>
                  <a:lnTo>
                    <a:pt x="3821875" y="1117356"/>
                  </a:lnTo>
                  <a:lnTo>
                    <a:pt x="3820476" y="1119455"/>
                  </a:lnTo>
                  <a:lnTo>
                    <a:pt x="3820476" y="1119455"/>
                  </a:lnTo>
                  <a:close/>
                  <a:moveTo>
                    <a:pt x="3774989" y="798249"/>
                  </a:moveTo>
                  <a:cubicBezTo>
                    <a:pt x="3774989" y="798249"/>
                    <a:pt x="3774289" y="798948"/>
                    <a:pt x="3774289" y="798948"/>
                  </a:cubicBezTo>
                  <a:cubicBezTo>
                    <a:pt x="3773590" y="799648"/>
                    <a:pt x="3773590" y="799648"/>
                    <a:pt x="3773590" y="800348"/>
                  </a:cubicBezTo>
                  <a:cubicBezTo>
                    <a:pt x="3773590" y="803847"/>
                    <a:pt x="3773590" y="806646"/>
                    <a:pt x="3773590" y="810145"/>
                  </a:cubicBezTo>
                  <a:cubicBezTo>
                    <a:pt x="3773590" y="810845"/>
                    <a:pt x="3772890" y="811545"/>
                    <a:pt x="3772190" y="811545"/>
                  </a:cubicBezTo>
                  <a:cubicBezTo>
                    <a:pt x="3771490" y="810845"/>
                    <a:pt x="3770790" y="810145"/>
                    <a:pt x="3770790" y="810145"/>
                  </a:cubicBezTo>
                  <a:cubicBezTo>
                    <a:pt x="3770790" y="806646"/>
                    <a:pt x="3771490" y="803147"/>
                    <a:pt x="3773590" y="800348"/>
                  </a:cubicBezTo>
                  <a:cubicBezTo>
                    <a:pt x="3773590" y="799648"/>
                    <a:pt x="3773590" y="798948"/>
                    <a:pt x="3773590" y="798249"/>
                  </a:cubicBezTo>
                  <a:cubicBezTo>
                    <a:pt x="3774289" y="798249"/>
                    <a:pt x="3774289" y="798249"/>
                    <a:pt x="3774989" y="798249"/>
                  </a:cubicBezTo>
                  <a:cubicBezTo>
                    <a:pt x="3774989" y="797549"/>
                    <a:pt x="3775689" y="797549"/>
                    <a:pt x="3775689" y="796849"/>
                  </a:cubicBezTo>
                  <a:cubicBezTo>
                    <a:pt x="3776389" y="797549"/>
                    <a:pt x="3776389" y="797549"/>
                    <a:pt x="3774989" y="798249"/>
                  </a:cubicBezTo>
                  <a:lnTo>
                    <a:pt x="3774989" y="798249"/>
                  </a:lnTo>
                  <a:close/>
                  <a:moveTo>
                    <a:pt x="3736501" y="809445"/>
                  </a:moveTo>
                  <a:cubicBezTo>
                    <a:pt x="3736501" y="809445"/>
                    <a:pt x="3736501" y="809445"/>
                    <a:pt x="3736501" y="809445"/>
                  </a:cubicBezTo>
                  <a:cubicBezTo>
                    <a:pt x="3735101" y="811545"/>
                    <a:pt x="3735801" y="812944"/>
                    <a:pt x="3733002" y="812944"/>
                  </a:cubicBezTo>
                  <a:cubicBezTo>
                    <a:pt x="3733002" y="812944"/>
                    <a:pt x="3732302" y="811545"/>
                    <a:pt x="3733002" y="810845"/>
                  </a:cubicBezTo>
                  <a:cubicBezTo>
                    <a:pt x="3733701" y="810845"/>
                    <a:pt x="3735101" y="810145"/>
                    <a:pt x="3736501" y="809445"/>
                  </a:cubicBezTo>
                  <a:cubicBezTo>
                    <a:pt x="3735801" y="809445"/>
                    <a:pt x="3735801" y="809445"/>
                    <a:pt x="3736501" y="809445"/>
                  </a:cubicBezTo>
                  <a:lnTo>
                    <a:pt x="3736501" y="808046"/>
                  </a:lnTo>
                  <a:lnTo>
                    <a:pt x="3736501" y="809445"/>
                  </a:lnTo>
                  <a:lnTo>
                    <a:pt x="3736501" y="809445"/>
                  </a:lnTo>
                  <a:close/>
                  <a:moveTo>
                    <a:pt x="3708509" y="824841"/>
                  </a:moveTo>
                  <a:cubicBezTo>
                    <a:pt x="3707809" y="825541"/>
                    <a:pt x="3705709" y="826240"/>
                    <a:pt x="3704310" y="826240"/>
                  </a:cubicBezTo>
                  <a:cubicBezTo>
                    <a:pt x="3703610" y="826240"/>
                    <a:pt x="3702210" y="826240"/>
                    <a:pt x="3702210" y="825541"/>
                  </a:cubicBezTo>
                  <a:cubicBezTo>
                    <a:pt x="3701511" y="824141"/>
                    <a:pt x="3700111" y="822741"/>
                    <a:pt x="3700111" y="822042"/>
                  </a:cubicBezTo>
                  <a:cubicBezTo>
                    <a:pt x="3700111" y="821342"/>
                    <a:pt x="3702910" y="819942"/>
                    <a:pt x="3703610" y="819942"/>
                  </a:cubicBezTo>
                  <a:cubicBezTo>
                    <a:pt x="3707109" y="820642"/>
                    <a:pt x="3709908" y="823441"/>
                    <a:pt x="3708509" y="824841"/>
                  </a:cubicBezTo>
                  <a:lnTo>
                    <a:pt x="3708509" y="824841"/>
                  </a:lnTo>
                  <a:close/>
                  <a:moveTo>
                    <a:pt x="3665821" y="1195033"/>
                  </a:moveTo>
                  <a:cubicBezTo>
                    <a:pt x="3666521" y="1194333"/>
                    <a:pt x="3667221" y="1194333"/>
                    <a:pt x="3668620" y="1194333"/>
                  </a:cubicBezTo>
                  <a:cubicBezTo>
                    <a:pt x="3670020" y="1194333"/>
                    <a:pt x="3672119" y="1195033"/>
                    <a:pt x="3673519" y="1195733"/>
                  </a:cubicBezTo>
                  <a:cubicBezTo>
                    <a:pt x="3673519" y="1196432"/>
                    <a:pt x="3673519" y="1197832"/>
                    <a:pt x="3673519" y="1197832"/>
                  </a:cubicBezTo>
                  <a:cubicBezTo>
                    <a:pt x="3672119" y="1197832"/>
                    <a:pt x="3670020" y="1197832"/>
                    <a:pt x="3668620" y="1197832"/>
                  </a:cubicBezTo>
                  <a:cubicBezTo>
                    <a:pt x="3665821" y="1197832"/>
                    <a:pt x="3665121" y="1196432"/>
                    <a:pt x="3665821" y="1195033"/>
                  </a:cubicBezTo>
                  <a:lnTo>
                    <a:pt x="3665821" y="1195033"/>
                  </a:lnTo>
                  <a:close/>
                  <a:moveTo>
                    <a:pt x="3621734" y="1231422"/>
                  </a:moveTo>
                  <a:cubicBezTo>
                    <a:pt x="3621734" y="1232122"/>
                    <a:pt x="3621734" y="1232122"/>
                    <a:pt x="3621734" y="1232822"/>
                  </a:cubicBezTo>
                  <a:cubicBezTo>
                    <a:pt x="3621034" y="1233522"/>
                    <a:pt x="3621034" y="1234221"/>
                    <a:pt x="3620334" y="1234921"/>
                  </a:cubicBezTo>
                  <a:cubicBezTo>
                    <a:pt x="3620334" y="1235621"/>
                    <a:pt x="3619635" y="1236321"/>
                    <a:pt x="3619635" y="1236321"/>
                  </a:cubicBezTo>
                  <a:cubicBezTo>
                    <a:pt x="3620334" y="1234921"/>
                    <a:pt x="3621034" y="1233522"/>
                    <a:pt x="3621734" y="1231422"/>
                  </a:cubicBezTo>
                  <a:cubicBezTo>
                    <a:pt x="3621034" y="1232122"/>
                    <a:pt x="3621734" y="1231422"/>
                    <a:pt x="3621734" y="1231422"/>
                  </a:cubicBezTo>
                  <a:cubicBezTo>
                    <a:pt x="3621734" y="1230023"/>
                    <a:pt x="3621734" y="1227923"/>
                    <a:pt x="3623833" y="1227223"/>
                  </a:cubicBezTo>
                  <a:cubicBezTo>
                    <a:pt x="3623833" y="1227923"/>
                    <a:pt x="3624533" y="1228623"/>
                    <a:pt x="3624533" y="1228623"/>
                  </a:cubicBezTo>
                  <a:cubicBezTo>
                    <a:pt x="3623833" y="1230023"/>
                    <a:pt x="3622434" y="1230722"/>
                    <a:pt x="3621734" y="1231422"/>
                  </a:cubicBezTo>
                  <a:lnTo>
                    <a:pt x="3621734" y="1231422"/>
                  </a:lnTo>
                  <a:close/>
                  <a:moveTo>
                    <a:pt x="3604239" y="1218826"/>
                  </a:moveTo>
                  <a:cubicBezTo>
                    <a:pt x="3603539" y="1223025"/>
                    <a:pt x="3600740" y="1226524"/>
                    <a:pt x="3595841" y="1227223"/>
                  </a:cubicBezTo>
                  <a:cubicBezTo>
                    <a:pt x="3591643" y="1227923"/>
                    <a:pt x="3587444" y="1227923"/>
                    <a:pt x="3583245" y="1227923"/>
                  </a:cubicBezTo>
                  <a:cubicBezTo>
                    <a:pt x="3583245" y="1227923"/>
                    <a:pt x="3583245" y="1228623"/>
                    <a:pt x="3583245" y="1228623"/>
                  </a:cubicBezTo>
                  <a:cubicBezTo>
                    <a:pt x="3583245" y="1229323"/>
                    <a:pt x="3582546" y="1229323"/>
                    <a:pt x="3582546" y="1230023"/>
                  </a:cubicBezTo>
                  <a:cubicBezTo>
                    <a:pt x="3582546" y="1229323"/>
                    <a:pt x="3582546" y="1228623"/>
                    <a:pt x="3582546" y="1228623"/>
                  </a:cubicBezTo>
                  <a:cubicBezTo>
                    <a:pt x="3582546" y="1228623"/>
                    <a:pt x="3583245" y="1228623"/>
                    <a:pt x="3583245" y="1228623"/>
                  </a:cubicBezTo>
                  <a:cubicBezTo>
                    <a:pt x="3582546" y="1223025"/>
                    <a:pt x="3583245" y="1218126"/>
                    <a:pt x="3590243" y="1215327"/>
                  </a:cubicBezTo>
                  <a:cubicBezTo>
                    <a:pt x="3592342" y="1214627"/>
                    <a:pt x="3593042" y="1211128"/>
                    <a:pt x="3594442" y="1209729"/>
                  </a:cubicBezTo>
                  <a:cubicBezTo>
                    <a:pt x="3596541" y="1206929"/>
                    <a:pt x="3599340" y="1205530"/>
                    <a:pt x="3600740" y="1206929"/>
                  </a:cubicBezTo>
                  <a:cubicBezTo>
                    <a:pt x="3602140" y="1208329"/>
                    <a:pt x="3603539" y="1210428"/>
                    <a:pt x="3604239" y="1212528"/>
                  </a:cubicBezTo>
                  <a:cubicBezTo>
                    <a:pt x="3604939" y="1213927"/>
                    <a:pt x="3604939" y="1216027"/>
                    <a:pt x="3604239" y="1218826"/>
                  </a:cubicBezTo>
                  <a:lnTo>
                    <a:pt x="3604239" y="1218826"/>
                  </a:lnTo>
                  <a:close/>
                  <a:moveTo>
                    <a:pt x="5127695" y="324487"/>
                  </a:moveTo>
                  <a:cubicBezTo>
                    <a:pt x="5128395" y="325186"/>
                    <a:pt x="5128395" y="325186"/>
                    <a:pt x="5129095" y="325886"/>
                  </a:cubicBezTo>
                  <a:cubicBezTo>
                    <a:pt x="5128395" y="325886"/>
                    <a:pt x="5127695" y="325186"/>
                    <a:pt x="5126995" y="325186"/>
                  </a:cubicBezTo>
                  <a:lnTo>
                    <a:pt x="5126295" y="323787"/>
                  </a:lnTo>
                  <a:lnTo>
                    <a:pt x="5127695" y="324487"/>
                  </a:lnTo>
                  <a:lnTo>
                    <a:pt x="5127695" y="324487"/>
                  </a:lnTo>
                  <a:close/>
                  <a:moveTo>
                    <a:pt x="5688931" y="2314007"/>
                  </a:moveTo>
                  <a:cubicBezTo>
                    <a:pt x="5689631" y="2314706"/>
                    <a:pt x="5689631" y="2315406"/>
                    <a:pt x="5690331" y="2315406"/>
                  </a:cubicBezTo>
                  <a:cubicBezTo>
                    <a:pt x="5688931" y="2316106"/>
                    <a:pt x="5687532" y="2316106"/>
                    <a:pt x="5687532" y="2314007"/>
                  </a:cubicBezTo>
                  <a:cubicBezTo>
                    <a:pt x="5687532" y="2314007"/>
                    <a:pt x="5688231" y="2314007"/>
                    <a:pt x="5688931" y="2314007"/>
                  </a:cubicBezTo>
                  <a:lnTo>
                    <a:pt x="5688931" y="2314007"/>
                  </a:lnTo>
                  <a:close/>
                  <a:moveTo>
                    <a:pt x="5696629" y="428756"/>
                  </a:moveTo>
                  <a:cubicBezTo>
                    <a:pt x="5700128" y="428756"/>
                    <a:pt x="5703627" y="429456"/>
                    <a:pt x="5706426" y="430156"/>
                  </a:cubicBezTo>
                  <a:cubicBezTo>
                    <a:pt x="5707126" y="430156"/>
                    <a:pt x="5707126" y="431556"/>
                    <a:pt x="5707826" y="431556"/>
                  </a:cubicBezTo>
                  <a:cubicBezTo>
                    <a:pt x="5707126" y="432955"/>
                    <a:pt x="5706426" y="434355"/>
                    <a:pt x="5705027" y="435055"/>
                  </a:cubicBezTo>
                  <a:cubicBezTo>
                    <a:pt x="5700828" y="436454"/>
                    <a:pt x="5696629" y="435055"/>
                    <a:pt x="5694530" y="431556"/>
                  </a:cubicBezTo>
                  <a:cubicBezTo>
                    <a:pt x="5693130" y="430856"/>
                    <a:pt x="5694530" y="428756"/>
                    <a:pt x="5696629" y="428756"/>
                  </a:cubicBezTo>
                  <a:lnTo>
                    <a:pt x="5696629" y="428756"/>
                  </a:lnTo>
                  <a:close/>
                  <a:moveTo>
                    <a:pt x="5786903" y="341282"/>
                  </a:moveTo>
                  <a:cubicBezTo>
                    <a:pt x="5788302" y="341282"/>
                    <a:pt x="5790402" y="341982"/>
                    <a:pt x="5791801" y="342681"/>
                  </a:cubicBezTo>
                  <a:cubicBezTo>
                    <a:pt x="5791101" y="343381"/>
                    <a:pt x="5791101" y="344081"/>
                    <a:pt x="5790402" y="344781"/>
                  </a:cubicBezTo>
                  <a:cubicBezTo>
                    <a:pt x="5788302" y="346180"/>
                    <a:pt x="5786903" y="348280"/>
                    <a:pt x="5784803" y="349679"/>
                  </a:cubicBezTo>
                  <a:cubicBezTo>
                    <a:pt x="5784103" y="350379"/>
                    <a:pt x="5783404" y="350379"/>
                    <a:pt x="5782704" y="350379"/>
                  </a:cubicBezTo>
                  <a:cubicBezTo>
                    <a:pt x="5780605" y="350379"/>
                    <a:pt x="5779905" y="349679"/>
                    <a:pt x="5779205" y="347580"/>
                  </a:cubicBezTo>
                  <a:cubicBezTo>
                    <a:pt x="5778505" y="343381"/>
                    <a:pt x="5780605" y="341282"/>
                    <a:pt x="5786903" y="341282"/>
                  </a:cubicBezTo>
                  <a:lnTo>
                    <a:pt x="5786903" y="341282"/>
                  </a:lnTo>
                  <a:close/>
                  <a:moveTo>
                    <a:pt x="5785503" y="1380479"/>
                  </a:moveTo>
                  <a:cubicBezTo>
                    <a:pt x="5784803" y="1380479"/>
                    <a:pt x="5784103" y="1379779"/>
                    <a:pt x="5784103" y="1379779"/>
                  </a:cubicBezTo>
                  <a:cubicBezTo>
                    <a:pt x="5784103" y="1378379"/>
                    <a:pt x="5784803" y="1376980"/>
                    <a:pt x="5785503" y="1375580"/>
                  </a:cubicBezTo>
                  <a:cubicBezTo>
                    <a:pt x="5786203" y="1375580"/>
                    <a:pt x="5786903" y="1376280"/>
                    <a:pt x="5786903" y="1376280"/>
                  </a:cubicBezTo>
                  <a:cubicBezTo>
                    <a:pt x="5786903" y="1377680"/>
                    <a:pt x="5786203" y="1379079"/>
                    <a:pt x="5785503" y="1380479"/>
                  </a:cubicBezTo>
                  <a:lnTo>
                    <a:pt x="5785503" y="1380479"/>
                  </a:lnTo>
                  <a:close/>
                  <a:moveTo>
                    <a:pt x="5809996" y="355278"/>
                  </a:moveTo>
                  <a:lnTo>
                    <a:pt x="5809296" y="353178"/>
                  </a:lnTo>
                  <a:lnTo>
                    <a:pt x="5810696" y="354578"/>
                  </a:lnTo>
                  <a:cubicBezTo>
                    <a:pt x="5810696" y="354578"/>
                    <a:pt x="5810696" y="355278"/>
                    <a:pt x="5809996" y="355278"/>
                  </a:cubicBezTo>
                  <a:cubicBezTo>
                    <a:pt x="5814895" y="356677"/>
                    <a:pt x="5817694" y="359476"/>
                    <a:pt x="5816294" y="363675"/>
                  </a:cubicBezTo>
                  <a:cubicBezTo>
                    <a:pt x="5815594" y="366474"/>
                    <a:pt x="5813495" y="369274"/>
                    <a:pt x="5812095" y="372073"/>
                  </a:cubicBezTo>
                  <a:cubicBezTo>
                    <a:pt x="5812095" y="372773"/>
                    <a:pt x="5810696" y="372773"/>
                    <a:pt x="5809996" y="372073"/>
                  </a:cubicBezTo>
                  <a:cubicBezTo>
                    <a:pt x="5809296" y="372073"/>
                    <a:pt x="5808596" y="370673"/>
                    <a:pt x="5808596" y="370673"/>
                  </a:cubicBezTo>
                  <a:cubicBezTo>
                    <a:pt x="5808596" y="365075"/>
                    <a:pt x="5809296" y="360176"/>
                    <a:pt x="5809996" y="355278"/>
                  </a:cubicBezTo>
                  <a:cubicBezTo>
                    <a:pt x="5809996" y="355278"/>
                    <a:pt x="5809996" y="355278"/>
                    <a:pt x="5809996" y="355278"/>
                  </a:cubicBezTo>
                  <a:lnTo>
                    <a:pt x="5809996" y="355278"/>
                  </a:lnTo>
                  <a:close/>
                  <a:moveTo>
                    <a:pt x="5929661" y="1172639"/>
                  </a:moveTo>
                  <a:cubicBezTo>
                    <a:pt x="5930361" y="1172639"/>
                    <a:pt x="5931061" y="1172639"/>
                    <a:pt x="5931760" y="1172639"/>
                  </a:cubicBezTo>
                  <a:cubicBezTo>
                    <a:pt x="5932460" y="1171940"/>
                    <a:pt x="5933160" y="1171240"/>
                    <a:pt x="5933860" y="1171240"/>
                  </a:cubicBezTo>
                  <a:cubicBezTo>
                    <a:pt x="5933860" y="1171940"/>
                    <a:pt x="5933860" y="1171940"/>
                    <a:pt x="5934560" y="1172639"/>
                  </a:cubicBezTo>
                  <a:cubicBezTo>
                    <a:pt x="5933860" y="1172639"/>
                    <a:pt x="5932460" y="1172639"/>
                    <a:pt x="5931760" y="1173339"/>
                  </a:cubicBezTo>
                  <a:cubicBezTo>
                    <a:pt x="5931061" y="1172639"/>
                    <a:pt x="5931061" y="1173339"/>
                    <a:pt x="5929661" y="1172639"/>
                  </a:cubicBezTo>
                  <a:lnTo>
                    <a:pt x="5928961" y="1174039"/>
                  </a:lnTo>
                  <a:lnTo>
                    <a:pt x="5929661" y="1172639"/>
                  </a:lnTo>
                  <a:lnTo>
                    <a:pt x="5929661" y="1172639"/>
                  </a:lnTo>
                  <a:close/>
                  <a:moveTo>
                    <a:pt x="6175989" y="398665"/>
                  </a:moveTo>
                  <a:cubicBezTo>
                    <a:pt x="6176689" y="398665"/>
                    <a:pt x="6176689" y="398665"/>
                    <a:pt x="6175989" y="398665"/>
                  </a:cubicBezTo>
                  <a:cubicBezTo>
                    <a:pt x="6178089" y="399365"/>
                    <a:pt x="6180887" y="398665"/>
                    <a:pt x="6180887" y="401464"/>
                  </a:cubicBezTo>
                  <a:cubicBezTo>
                    <a:pt x="6180887" y="401464"/>
                    <a:pt x="6178789" y="402164"/>
                    <a:pt x="6178789" y="402164"/>
                  </a:cubicBezTo>
                  <a:cubicBezTo>
                    <a:pt x="6178089" y="401464"/>
                    <a:pt x="6177388" y="400065"/>
                    <a:pt x="6175989" y="398665"/>
                  </a:cubicBezTo>
                  <a:cubicBezTo>
                    <a:pt x="6175989" y="399365"/>
                    <a:pt x="6175989" y="399365"/>
                    <a:pt x="6175989" y="398665"/>
                  </a:cubicBezTo>
                  <a:cubicBezTo>
                    <a:pt x="6174590" y="398665"/>
                    <a:pt x="6174590" y="398665"/>
                    <a:pt x="6173889" y="397965"/>
                  </a:cubicBezTo>
                  <a:cubicBezTo>
                    <a:pt x="6174590" y="397965"/>
                    <a:pt x="6175290" y="398665"/>
                    <a:pt x="6175989" y="398665"/>
                  </a:cubicBezTo>
                  <a:lnTo>
                    <a:pt x="6175989" y="398665"/>
                  </a:lnTo>
                  <a:close/>
                  <a:moveTo>
                    <a:pt x="6635055" y="542823"/>
                  </a:moveTo>
                  <a:cubicBezTo>
                    <a:pt x="6638554" y="542123"/>
                    <a:pt x="6642053" y="541423"/>
                    <a:pt x="6644852" y="540724"/>
                  </a:cubicBezTo>
                  <a:cubicBezTo>
                    <a:pt x="6645552" y="540724"/>
                    <a:pt x="6646252" y="541423"/>
                    <a:pt x="6646952" y="541423"/>
                  </a:cubicBezTo>
                  <a:cubicBezTo>
                    <a:pt x="6646952" y="542123"/>
                    <a:pt x="6646952" y="542823"/>
                    <a:pt x="6646952" y="544223"/>
                  </a:cubicBezTo>
                  <a:cubicBezTo>
                    <a:pt x="6644852" y="545622"/>
                    <a:pt x="6642053" y="547721"/>
                    <a:pt x="6638554" y="549121"/>
                  </a:cubicBezTo>
                  <a:cubicBezTo>
                    <a:pt x="6636455" y="549821"/>
                    <a:pt x="6633656" y="548421"/>
                    <a:pt x="6632256" y="546322"/>
                  </a:cubicBezTo>
                  <a:cubicBezTo>
                    <a:pt x="6631556" y="544922"/>
                    <a:pt x="6632256" y="543523"/>
                    <a:pt x="6635055" y="542823"/>
                  </a:cubicBezTo>
                  <a:lnTo>
                    <a:pt x="6635055" y="542823"/>
                  </a:lnTo>
                  <a:close/>
                  <a:moveTo>
                    <a:pt x="6151496" y="1464454"/>
                  </a:moveTo>
                  <a:cubicBezTo>
                    <a:pt x="6153596" y="1464454"/>
                    <a:pt x="6157095" y="1466554"/>
                    <a:pt x="6157095" y="1467953"/>
                  </a:cubicBezTo>
                  <a:cubicBezTo>
                    <a:pt x="6157795" y="1470053"/>
                    <a:pt x="6157795" y="1472852"/>
                    <a:pt x="6157795" y="1474951"/>
                  </a:cubicBezTo>
                  <a:cubicBezTo>
                    <a:pt x="6157095" y="1477051"/>
                    <a:pt x="6156395" y="1479850"/>
                    <a:pt x="6154995" y="1481249"/>
                  </a:cubicBezTo>
                  <a:cubicBezTo>
                    <a:pt x="6154296" y="1481949"/>
                    <a:pt x="6150797" y="1481949"/>
                    <a:pt x="6150797" y="1481249"/>
                  </a:cubicBezTo>
                  <a:cubicBezTo>
                    <a:pt x="6148697" y="1477750"/>
                    <a:pt x="6146598" y="1474251"/>
                    <a:pt x="6145198" y="1470753"/>
                  </a:cubicBezTo>
                  <a:cubicBezTo>
                    <a:pt x="6144498" y="1468653"/>
                    <a:pt x="6147997" y="1464454"/>
                    <a:pt x="6151496" y="1464454"/>
                  </a:cubicBezTo>
                  <a:close/>
                </a:path>
              </a:pathLst>
            </a:custGeom>
            <a:solidFill>
              <a:srgbClr val="FFB6A1"/>
            </a:solidFill>
            <a:ln w="699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072AB2E-3274-65D9-A299-68E26922C9D5}"/>
                </a:ext>
              </a:extLst>
            </p:cNvPr>
            <p:cNvSpPr/>
            <p:nvPr/>
          </p:nvSpPr>
          <p:spPr>
            <a:xfrm>
              <a:off x="5962652" y="3175795"/>
              <a:ext cx="104775" cy="10477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F7D85A7B-6341-6197-D7E5-F2BDBAD2F2DA}"/>
                </a:ext>
              </a:extLst>
            </p:cNvPr>
            <p:cNvSpPr/>
            <p:nvPr/>
          </p:nvSpPr>
          <p:spPr>
            <a:xfrm>
              <a:off x="5906295" y="3302795"/>
              <a:ext cx="104775" cy="1047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A3EAC92B-CFCE-41A5-2F82-326BABE58B02}"/>
                </a:ext>
              </a:extLst>
            </p:cNvPr>
            <p:cNvSpPr/>
            <p:nvPr/>
          </p:nvSpPr>
          <p:spPr>
            <a:xfrm>
              <a:off x="6827522" y="2925605"/>
              <a:ext cx="104775" cy="10477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DBDE59D-359A-197C-88AE-9F854CD7858B}"/>
                </a:ext>
              </a:extLst>
            </p:cNvPr>
            <p:cNvSpPr/>
            <p:nvPr/>
          </p:nvSpPr>
          <p:spPr>
            <a:xfrm>
              <a:off x="7601189" y="3073243"/>
              <a:ext cx="104775" cy="10477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509DA29A-4CE5-D92A-F778-ACBA7039DE69}"/>
                </a:ext>
              </a:extLst>
            </p:cNvPr>
            <p:cNvSpPr/>
            <p:nvPr/>
          </p:nvSpPr>
          <p:spPr>
            <a:xfrm>
              <a:off x="9292829" y="3638213"/>
              <a:ext cx="104775" cy="10477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FAE36994-4E8C-EFF5-87AA-334796B9E970}"/>
                </a:ext>
              </a:extLst>
            </p:cNvPr>
            <p:cNvSpPr/>
            <p:nvPr/>
          </p:nvSpPr>
          <p:spPr>
            <a:xfrm>
              <a:off x="8378429" y="4232573"/>
              <a:ext cx="104775" cy="10477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85E50807-3FBE-0E12-4E93-BC4ABC34B265}"/>
                </a:ext>
              </a:extLst>
            </p:cNvPr>
            <p:cNvSpPr/>
            <p:nvPr/>
          </p:nvSpPr>
          <p:spPr>
            <a:xfrm>
              <a:off x="7212569" y="3950831"/>
              <a:ext cx="104775" cy="10477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89064C3E-76F5-C949-EB64-C40316B2C786}"/>
                </a:ext>
              </a:extLst>
            </p:cNvPr>
            <p:cNvSpPr/>
            <p:nvPr/>
          </p:nvSpPr>
          <p:spPr>
            <a:xfrm>
              <a:off x="6753703" y="3677690"/>
              <a:ext cx="104775" cy="10477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BEC1E45-4F42-42FB-3270-3CDA6B4E959E}"/>
                </a:ext>
              </a:extLst>
            </p:cNvPr>
            <p:cNvSpPr/>
            <p:nvPr/>
          </p:nvSpPr>
          <p:spPr>
            <a:xfrm>
              <a:off x="5694523" y="4240193"/>
              <a:ext cx="104775" cy="10477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33933B2A-F1BD-0462-ACEC-4096DE8FF0D4}"/>
                </a:ext>
              </a:extLst>
            </p:cNvPr>
            <p:cNvSpPr/>
            <p:nvPr/>
          </p:nvSpPr>
          <p:spPr>
            <a:xfrm>
              <a:off x="6771803" y="4570189"/>
              <a:ext cx="104775" cy="10477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0FC221B4-E4BD-2887-5D0B-429EE3BC5939}"/>
                </a:ext>
              </a:extLst>
            </p:cNvPr>
            <p:cNvSpPr/>
            <p:nvPr/>
          </p:nvSpPr>
          <p:spPr>
            <a:xfrm>
              <a:off x="6520343" y="5156172"/>
              <a:ext cx="104775" cy="10477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3146D41A-FF6B-75AB-3091-CA9E235CBA88}"/>
                </a:ext>
              </a:extLst>
            </p:cNvPr>
            <p:cNvSpPr/>
            <p:nvPr/>
          </p:nvSpPr>
          <p:spPr>
            <a:xfrm>
              <a:off x="4455323" y="5438112"/>
              <a:ext cx="104775" cy="10477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247231DE-CB8F-AF0E-813C-10D3E62D6709}"/>
                </a:ext>
              </a:extLst>
            </p:cNvPr>
            <p:cNvSpPr/>
            <p:nvPr/>
          </p:nvSpPr>
          <p:spPr>
            <a:xfrm>
              <a:off x="3736540" y="4355833"/>
              <a:ext cx="104775" cy="10477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4292C52-80FC-0477-4247-53E0AC27D09E}"/>
                </a:ext>
              </a:extLst>
            </p:cNvPr>
            <p:cNvSpPr txBox="1"/>
            <p:nvPr/>
          </p:nvSpPr>
          <p:spPr>
            <a:xfrm>
              <a:off x="5362199" y="3182780"/>
              <a:ext cx="5941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Demi" panose="020B0703020102020204" pitchFamily="34" charset="0"/>
                  <a:ea typeface="+mn-ea"/>
                  <a:cs typeface="Arial" panose="020B0604020202020204" pitchFamily="34" charset="0"/>
                </a:rPr>
                <a:t>Paris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848AC25-C870-3213-7F9F-6FD958E5F973}"/>
                </a:ext>
              </a:extLst>
            </p:cNvPr>
            <p:cNvSpPr txBox="1"/>
            <p:nvPr/>
          </p:nvSpPr>
          <p:spPr>
            <a:xfrm>
              <a:off x="6017421" y="3097999"/>
              <a:ext cx="7708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Medium" panose="020B0603020102020204" pitchFamily="34" charset="0"/>
                  <a:ea typeface="+mn-ea"/>
                  <a:cs typeface="Arial" panose="020B0604020202020204" pitchFamily="34" charset="0"/>
                </a:rPr>
                <a:t>Brussels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77C7C754-4326-8A35-3E04-B2E64DFF8DA5}"/>
                </a:ext>
              </a:extLst>
            </p:cNvPr>
            <p:cNvSpPr txBox="1"/>
            <p:nvPr/>
          </p:nvSpPr>
          <p:spPr>
            <a:xfrm>
              <a:off x="6914072" y="2834104"/>
              <a:ext cx="7708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Medium" panose="020B0603020102020204" pitchFamily="34" charset="0"/>
                  <a:ea typeface="+mn-ea"/>
                  <a:cs typeface="Arial" panose="020B0604020202020204" pitchFamily="34" charset="0"/>
                </a:rPr>
                <a:t>Moscow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F092EBB9-6940-2990-BD38-F8A9716C136D}"/>
                </a:ext>
              </a:extLst>
            </p:cNvPr>
            <p:cNvSpPr txBox="1"/>
            <p:nvPr/>
          </p:nvSpPr>
          <p:spPr>
            <a:xfrm>
              <a:off x="7702393" y="2966265"/>
              <a:ext cx="7708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Medium" panose="020B0603020102020204" pitchFamily="34" charset="0"/>
                  <a:ea typeface="+mn-ea"/>
                  <a:cs typeface="Arial" panose="020B0604020202020204" pitchFamily="34" charset="0"/>
                </a:rPr>
                <a:t>Astana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E8B447EF-0345-8804-CE66-3FA1EAAAEA4C}"/>
                </a:ext>
              </a:extLst>
            </p:cNvPr>
            <p:cNvSpPr txBox="1"/>
            <p:nvPr/>
          </p:nvSpPr>
          <p:spPr>
            <a:xfrm>
              <a:off x="9394747" y="3546810"/>
              <a:ext cx="60622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Medium" panose="020B0603020102020204" pitchFamily="34" charset="0"/>
                  <a:ea typeface="+mn-ea"/>
                  <a:cs typeface="Arial" panose="020B0604020202020204" pitchFamily="34" charset="0"/>
                </a:rPr>
                <a:t>Tokyo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DD89B861-47C8-2BA2-41E4-F272FDD54159}"/>
                </a:ext>
              </a:extLst>
            </p:cNvPr>
            <p:cNvSpPr txBox="1"/>
            <p:nvPr/>
          </p:nvSpPr>
          <p:spPr>
            <a:xfrm>
              <a:off x="8456058" y="4161700"/>
              <a:ext cx="76961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Medium" panose="020B0603020102020204" pitchFamily="34" charset="0"/>
                  <a:ea typeface="+mn-ea"/>
                  <a:cs typeface="Arial" panose="020B0604020202020204" pitchFamily="34" charset="0"/>
                </a:rPr>
                <a:t>Bangkok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58DA4CAA-B5CC-1661-26C2-4887363B3180}"/>
                </a:ext>
              </a:extLst>
            </p:cNvPr>
            <p:cNvSpPr txBox="1"/>
            <p:nvPr/>
          </p:nvSpPr>
          <p:spPr>
            <a:xfrm>
              <a:off x="7315201" y="3878261"/>
              <a:ext cx="9296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Medium" panose="020B0603020102020204" pitchFamily="34" charset="0"/>
                  <a:ea typeface="+mn-ea"/>
                  <a:cs typeface="Arial" panose="020B0604020202020204" pitchFamily="34" charset="0"/>
                </a:rPr>
                <a:t>Abu Dhabi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D255D1E6-4EF7-F762-C2E7-99E44C1EED19}"/>
                </a:ext>
              </a:extLst>
            </p:cNvPr>
            <p:cNvSpPr txBox="1"/>
            <p:nvPr/>
          </p:nvSpPr>
          <p:spPr>
            <a:xfrm>
              <a:off x="6843238" y="3589040"/>
              <a:ext cx="9296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Medium" panose="020B0603020102020204" pitchFamily="34" charset="0"/>
                  <a:ea typeface="+mn-ea"/>
                  <a:cs typeface="Arial" panose="020B0604020202020204" pitchFamily="34" charset="0"/>
                </a:rPr>
                <a:t>Beirut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18602AA5-8097-1BDF-284E-F38DA024670B}"/>
                </a:ext>
              </a:extLst>
            </p:cNvPr>
            <p:cNvSpPr txBox="1"/>
            <p:nvPr/>
          </p:nvSpPr>
          <p:spPr>
            <a:xfrm>
              <a:off x="5539624" y="3540163"/>
              <a:ext cx="9296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Medium" panose="020B0603020102020204" pitchFamily="34" charset="0"/>
                  <a:ea typeface="+mn-ea"/>
                  <a:cs typeface="Arial" panose="020B0604020202020204" pitchFamily="34" charset="0"/>
                </a:rPr>
                <a:t>Tunis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DA3F5C50-C585-2806-F244-56DEFF9F7FCF}"/>
                </a:ext>
              </a:extLst>
            </p:cNvPr>
            <p:cNvSpPr txBox="1"/>
            <p:nvPr/>
          </p:nvSpPr>
          <p:spPr>
            <a:xfrm>
              <a:off x="4989438" y="4146460"/>
              <a:ext cx="76961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Medium" panose="020B0603020102020204" pitchFamily="34" charset="0"/>
                  <a:ea typeface="+mn-ea"/>
                  <a:cs typeface="Arial" panose="020B0604020202020204" pitchFamily="34" charset="0"/>
                </a:rPr>
                <a:t>Bamako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0965C467-72C4-C126-555F-36FBDFD48D9C}"/>
                </a:ext>
              </a:extLst>
            </p:cNvPr>
            <p:cNvSpPr txBox="1"/>
            <p:nvPr/>
          </p:nvSpPr>
          <p:spPr>
            <a:xfrm>
              <a:off x="5690083" y="5059116"/>
              <a:ext cx="9296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Medium" panose="020B0603020102020204" pitchFamily="34" charset="0"/>
                  <a:ea typeface="+mn-ea"/>
                  <a:cs typeface="Arial" panose="020B0604020202020204" pitchFamily="34" charset="0"/>
                </a:rPr>
                <a:t>Gaborone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E0E7B062-E669-B327-E7B5-9FF71BFA5A58}"/>
                </a:ext>
              </a:extLst>
            </p:cNvPr>
            <p:cNvSpPr txBox="1"/>
            <p:nvPr/>
          </p:nvSpPr>
          <p:spPr>
            <a:xfrm>
              <a:off x="4538073" y="5351999"/>
              <a:ext cx="11350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Medium" panose="020B0603020102020204" pitchFamily="34" charset="0"/>
                  <a:ea typeface="+mn-ea"/>
                  <a:cs typeface="Arial" panose="020B0604020202020204" pitchFamily="34" charset="0"/>
                </a:rPr>
                <a:t>Buenos Aires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8E94189E-F6AB-FB05-0463-0C0CB523FC0B}"/>
                </a:ext>
              </a:extLst>
            </p:cNvPr>
            <p:cNvSpPr txBox="1"/>
            <p:nvPr/>
          </p:nvSpPr>
          <p:spPr>
            <a:xfrm>
              <a:off x="3048484" y="4240193"/>
              <a:ext cx="76962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Medium" panose="020B0603020102020204" pitchFamily="34" charset="0"/>
                  <a:ea typeface="+mn-ea"/>
                  <a:cs typeface="Arial" panose="020B0604020202020204" pitchFamily="34" charset="0"/>
                </a:rPr>
                <a:t>Panama</a:t>
              </a: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65F0F978-13BA-962D-DE4A-9E61280A5E4D}"/>
                </a:ext>
              </a:extLst>
            </p:cNvPr>
            <p:cNvSpPr/>
            <p:nvPr/>
          </p:nvSpPr>
          <p:spPr>
            <a:xfrm>
              <a:off x="6107909" y="3639597"/>
              <a:ext cx="104775" cy="10477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33B425A4-D635-A918-7F5D-4BEC4E6264B9}"/>
              </a:ext>
            </a:extLst>
          </p:cNvPr>
          <p:cNvGrpSpPr/>
          <p:nvPr/>
        </p:nvGrpSpPr>
        <p:grpSpPr>
          <a:xfrm>
            <a:off x="4447600" y="1815132"/>
            <a:ext cx="1486322" cy="1436772"/>
            <a:chOff x="1644004" y="1521885"/>
            <a:chExt cx="1486322" cy="1436772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52931371-5F1E-FDB6-5FC6-135021E7EB00}"/>
                </a:ext>
              </a:extLst>
            </p:cNvPr>
            <p:cNvSpPr txBox="1"/>
            <p:nvPr/>
          </p:nvSpPr>
          <p:spPr>
            <a:xfrm>
              <a:off x="1706458" y="1521885"/>
              <a:ext cx="45000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0" b="0" i="0" u="none" strike="noStrike" kern="1200" cap="none" spc="0" normalizeH="0" baseline="0" noProof="0">
                  <a:ln>
                    <a:noFill/>
                  </a:ln>
                  <a:solidFill>
                    <a:srgbClr val="FF4815"/>
                  </a:solidFill>
                  <a:effectLst/>
                  <a:uLnTx/>
                  <a:uFillTx/>
                  <a:latin typeface="Söhne Schmal Kräftig" panose="020B060402020202020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3D559C8A-1615-C938-63FE-0667F1626856}"/>
                </a:ext>
              </a:extLst>
            </p:cNvPr>
            <p:cNvSpPr txBox="1"/>
            <p:nvPr/>
          </p:nvSpPr>
          <p:spPr>
            <a:xfrm>
              <a:off x="1644004" y="2435437"/>
              <a:ext cx="148632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öhne Schmal Kräftig" panose="020B0604020202020204" charset="0"/>
                  <a:ea typeface="+mn-ea"/>
                  <a:cs typeface="+mn-cs"/>
                </a:rPr>
                <a:t>Headquarters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C0AD4F9B-BFDC-4C93-9BFC-5FF89B7F0311}"/>
              </a:ext>
            </a:extLst>
          </p:cNvPr>
          <p:cNvGrpSpPr/>
          <p:nvPr/>
        </p:nvGrpSpPr>
        <p:grpSpPr>
          <a:xfrm>
            <a:off x="7968545" y="780977"/>
            <a:ext cx="2781768" cy="1766346"/>
            <a:chOff x="3403457" y="1654553"/>
            <a:chExt cx="2781768" cy="1766346"/>
          </a:xfrm>
        </p:grpSpPr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A8AFCC75-C3EC-9CC9-B270-7E1D46890385}"/>
                </a:ext>
              </a:extLst>
            </p:cNvPr>
            <p:cNvSpPr txBox="1"/>
            <p:nvPr/>
          </p:nvSpPr>
          <p:spPr>
            <a:xfrm>
              <a:off x="3432011" y="1654553"/>
              <a:ext cx="92963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0" b="0" i="0" u="none" strike="noStrike" kern="1200" cap="none" spc="0" normalizeH="0" baseline="0" noProof="0">
                  <a:ln>
                    <a:noFill/>
                  </a:ln>
                  <a:solidFill>
                    <a:srgbClr val="FF4815"/>
                  </a:solidFill>
                  <a:effectLst/>
                  <a:uLnTx/>
                  <a:uFillTx/>
                  <a:latin typeface="Söhne Schmal Kräftig" panose="020B0604020202020204" charset="0"/>
                  <a:ea typeface="+mn-ea"/>
                  <a:cs typeface="+mn-cs"/>
                </a:rPr>
                <a:t>13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BF1ADE81-8A86-C110-2754-52222E35B92E}"/>
                </a:ext>
              </a:extLst>
            </p:cNvPr>
            <p:cNvSpPr txBox="1"/>
            <p:nvPr/>
          </p:nvSpPr>
          <p:spPr>
            <a:xfrm>
              <a:off x="3403457" y="2611785"/>
              <a:ext cx="26925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öhne Schmal Kräftig" panose="020B0604020202020204" charset="0"/>
                  <a:ea typeface="+mn-ea"/>
                  <a:cs typeface="+mn-cs"/>
                </a:rPr>
                <a:t>Regional and Sub-Regional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3E1C7EB7-42B4-3272-7EED-6B7939A946A9}"/>
                </a:ext>
              </a:extLst>
            </p:cNvPr>
            <p:cNvSpPr txBox="1"/>
            <p:nvPr/>
          </p:nvSpPr>
          <p:spPr>
            <a:xfrm>
              <a:off x="3408621" y="2897679"/>
              <a:ext cx="277660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öhne Schmal Kräftig" panose="020B0604020202020204" charset="0"/>
                  <a:ea typeface="+mn-ea"/>
                  <a:cs typeface="+mn-cs"/>
                </a:rPr>
                <a:t>Representations</a:t>
              </a:r>
              <a:endParaRPr kumimoji="0" lang="en-GB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7961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0AF75919-A0DC-86B5-9F61-00375768391D}"/>
              </a:ext>
            </a:extLst>
          </p:cNvPr>
          <p:cNvGrpSpPr/>
          <p:nvPr/>
        </p:nvGrpSpPr>
        <p:grpSpPr>
          <a:xfrm>
            <a:off x="3698748" y="1585051"/>
            <a:ext cx="8176360" cy="4016625"/>
            <a:chOff x="3880224" y="1485110"/>
            <a:chExt cx="8176360" cy="4016625"/>
          </a:xfrm>
        </p:grpSpPr>
        <p:pic>
          <p:nvPicPr>
            <p:cNvPr id="4" name="bcdd1d19-a4b4-4e80-873a-870a886a5a3f" descr="2F91BD0F-C850-4B80-ADC3-0A3B49ACAFE3@oielan2">
              <a:extLst>
                <a:ext uri="{FF2B5EF4-FFF2-40B4-BE49-F238E27FC236}">
                  <a16:creationId xmlns:a16="http://schemas.microsoft.com/office/drawing/2014/main" id="{555FC930-C1B0-D19D-F059-CD3A315D67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0224" y="1485110"/>
              <a:ext cx="8176360" cy="4016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Ellipse 4">
              <a:extLst>
                <a:ext uri="{FF2B5EF4-FFF2-40B4-BE49-F238E27FC236}">
                  <a16:creationId xmlns:a16="http://schemas.microsoft.com/office/drawing/2014/main" id="{9B0A6E3C-E3A6-1C19-C41D-0D6817EBD4C6}"/>
                </a:ext>
              </a:extLst>
            </p:cNvPr>
            <p:cNvSpPr/>
            <p:nvPr/>
          </p:nvSpPr>
          <p:spPr>
            <a:xfrm>
              <a:off x="8110421" y="3977410"/>
              <a:ext cx="539552" cy="504056"/>
            </a:xfrm>
            <a:prstGeom prst="ellipse">
              <a:avLst/>
            </a:prstGeom>
            <a:solidFill>
              <a:srgbClr val="203CA9"/>
            </a:solidFill>
            <a:ln>
              <a:noFill/>
            </a:ln>
            <a:effec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b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54</a:t>
              </a:r>
            </a:p>
          </p:txBody>
        </p:sp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72502257-F272-DC7D-497A-05F86A6FF906}"/>
                </a:ext>
              </a:extLst>
            </p:cNvPr>
            <p:cNvSpPr/>
            <p:nvPr/>
          </p:nvSpPr>
          <p:spPr>
            <a:xfrm>
              <a:off x="5312431" y="3490122"/>
              <a:ext cx="539552" cy="504056"/>
            </a:xfrm>
            <a:prstGeom prst="ellipse">
              <a:avLst/>
            </a:prstGeom>
            <a:solidFill>
              <a:srgbClr val="203CA9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b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31</a:t>
              </a:r>
            </a:p>
          </p:txBody>
        </p:sp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F07BBD92-DC3E-7599-9281-8FCEF516B2E1}"/>
                </a:ext>
              </a:extLst>
            </p:cNvPr>
            <p:cNvSpPr/>
            <p:nvPr/>
          </p:nvSpPr>
          <p:spPr>
            <a:xfrm>
              <a:off x="8856368" y="2107218"/>
              <a:ext cx="539552" cy="504056"/>
            </a:xfrm>
            <a:prstGeom prst="ellipse">
              <a:avLst/>
            </a:prstGeom>
            <a:solidFill>
              <a:srgbClr val="203CA9"/>
            </a:solidFill>
            <a:ln>
              <a:noFill/>
            </a:ln>
            <a:effec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b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53</a:t>
              </a:r>
            </a:p>
          </p:txBody>
        </p:sp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8FEEF22C-85BE-511B-85CD-DA61BB0D0F46}"/>
                </a:ext>
              </a:extLst>
            </p:cNvPr>
            <p:cNvSpPr/>
            <p:nvPr/>
          </p:nvSpPr>
          <p:spPr>
            <a:xfrm>
              <a:off x="8190839" y="2986066"/>
              <a:ext cx="539552" cy="504056"/>
            </a:xfrm>
            <a:prstGeom prst="ellipse">
              <a:avLst/>
            </a:prstGeom>
            <a:solidFill>
              <a:srgbClr val="203CA9"/>
            </a:solidFill>
            <a:ln>
              <a:noFill/>
            </a:ln>
            <a:effec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b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12</a:t>
              </a:r>
            </a:p>
          </p:txBody>
        </p:sp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590A70E1-AB17-96D4-9977-55296BC012D1}"/>
                </a:ext>
              </a:extLst>
            </p:cNvPr>
            <p:cNvSpPr/>
            <p:nvPr/>
          </p:nvSpPr>
          <p:spPr>
            <a:xfrm>
              <a:off x="10449277" y="3473354"/>
              <a:ext cx="539552" cy="504056"/>
            </a:xfrm>
            <a:prstGeom prst="ellipse">
              <a:avLst/>
            </a:prstGeom>
            <a:solidFill>
              <a:srgbClr val="203CA9"/>
            </a:solidFill>
            <a:ln>
              <a:noFill/>
            </a:ln>
            <a:effec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b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32</a:t>
              </a:r>
            </a:p>
          </p:txBody>
        </p:sp>
      </p:grp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A523E853-C39F-EAA1-D408-470F80CD54C5}"/>
              </a:ext>
            </a:extLst>
          </p:cNvPr>
          <p:cNvSpPr txBox="1">
            <a:spLocks/>
          </p:cNvSpPr>
          <p:nvPr/>
        </p:nvSpPr>
        <p:spPr>
          <a:xfrm>
            <a:off x="1681642" y="207096"/>
            <a:ext cx="10193466" cy="318684"/>
          </a:xfrm>
          <a:prstGeom prst="rect">
            <a:avLst/>
          </a:prstGeom>
          <a:solidFill>
            <a:srgbClr val="EFEEE8"/>
          </a:solidFill>
        </p:spPr>
        <p:txBody>
          <a:bodyPr lIns="0" tIns="0" rIns="0" bIns="0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FF4815"/>
                </a:solidFill>
                <a:latin typeface="Söhne" panose="020B050303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Distribution of WOAH Members per region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17C4C24-D15E-BCC8-A198-FC4406DB0F1F}"/>
              </a:ext>
            </a:extLst>
          </p:cNvPr>
          <p:cNvSpPr txBox="1"/>
          <p:nvPr/>
        </p:nvSpPr>
        <p:spPr>
          <a:xfrm>
            <a:off x="350340" y="726864"/>
            <a:ext cx="70861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>
                <a:latin typeface="Arial" panose="020B0604020202020204" pitchFamily="34" charset="0"/>
                <a:cs typeface="Arial" panose="020B0604020202020204" pitchFamily="34" charset="0"/>
              </a:rPr>
              <a:t>No country offices: </a:t>
            </a:r>
          </a:p>
          <a:p>
            <a:r>
              <a:rPr lang="en-GB" sz="1800">
                <a:latin typeface="Arial" panose="020B0604020202020204" pitchFamily="34" charset="0"/>
                <a:cs typeface="Arial" panose="020B0604020202020204" pitchFamily="34" charset="0"/>
              </a:rPr>
              <a:t>We work through and with Government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59FF64-14D3-6086-F074-B088190622D9}"/>
              </a:ext>
            </a:extLst>
          </p:cNvPr>
          <p:cNvSpPr txBox="1"/>
          <p:nvPr/>
        </p:nvSpPr>
        <p:spPr>
          <a:xfrm>
            <a:off x="755474" y="2305904"/>
            <a:ext cx="3307725" cy="340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National Focal Points on specific subject matter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fr-FR" sz="1800" kern="0" dirty="0">
                <a:latin typeface="Arial" panose="020B0604020202020204" pitchFamily="34" charset="0"/>
                <a:cs typeface="Arial" panose="020B0604020202020204" pitchFamily="34" charset="0"/>
              </a:rPr>
              <a:t>Animal </a:t>
            </a:r>
            <a:r>
              <a:rPr lang="fr-FR" sz="1800" kern="0" dirty="0" err="1">
                <a:latin typeface="Arial" panose="020B0604020202020204" pitchFamily="34" charset="0"/>
                <a:cs typeface="Arial" panose="020B0604020202020204" pitchFamily="34" charset="0"/>
              </a:rPr>
              <a:t>welfare</a:t>
            </a:r>
            <a:r>
              <a:rPr lang="fr-FR" sz="1800" kern="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342900" indent="-342900" algn="l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fr-FR" sz="1800" kern="0" dirty="0" err="1">
                <a:latin typeface="Arial" panose="020B0604020202020204" pitchFamily="34" charset="0"/>
                <a:cs typeface="Arial" panose="020B0604020202020204" pitchFamily="34" charset="0"/>
              </a:rPr>
              <a:t>Aquatic</a:t>
            </a:r>
            <a:r>
              <a:rPr lang="fr-FR" sz="18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kern="0" dirty="0" err="1">
                <a:latin typeface="Arial" panose="020B0604020202020204" pitchFamily="34" charset="0"/>
                <a:cs typeface="Arial" panose="020B0604020202020204" pitchFamily="34" charset="0"/>
              </a:rPr>
              <a:t>animals</a:t>
            </a:r>
            <a:endParaRPr lang="fr-FR" sz="18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fr-FR" sz="1800" kern="0" dirty="0" err="1">
                <a:latin typeface="Arial" panose="020B0604020202020204" pitchFamily="34" charset="0"/>
                <a:cs typeface="Arial" panose="020B0604020202020204" pitchFamily="34" charset="0"/>
              </a:rPr>
              <a:t>Wildlife</a:t>
            </a:r>
            <a:endParaRPr lang="fr-FR" sz="18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fr-FR" sz="1800" kern="0" dirty="0">
                <a:latin typeface="Arial" panose="020B0604020202020204" pitchFamily="34" charset="0"/>
                <a:cs typeface="Arial" panose="020B0604020202020204" pitchFamily="34" charset="0"/>
              </a:rPr>
              <a:t>Animal </a:t>
            </a:r>
            <a:r>
              <a:rPr lang="fr-FR" kern="0" dirty="0" err="1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fr-FR" sz="1800" kern="0" dirty="0" err="1">
                <a:latin typeface="Arial" panose="020B0604020202020204" pitchFamily="34" charset="0"/>
                <a:cs typeface="Arial" panose="020B0604020202020204" pitchFamily="34" charset="0"/>
              </a:rPr>
              <a:t>isease</a:t>
            </a:r>
            <a:r>
              <a:rPr lang="fr-FR" sz="1800" kern="0" dirty="0">
                <a:latin typeface="Arial" panose="020B0604020202020204" pitchFamily="34" charset="0"/>
                <a:cs typeface="Arial" panose="020B0604020202020204" pitchFamily="34" charset="0"/>
              </a:rPr>
              <a:t> notification</a:t>
            </a:r>
          </a:p>
          <a:p>
            <a:pPr marL="342900" indent="-342900" algn="l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fr-FR" sz="1800" kern="0" dirty="0" err="1">
                <a:latin typeface="Arial" panose="020B0604020202020204" pitchFamily="34" charset="0"/>
                <a:cs typeface="Arial" panose="020B0604020202020204" pitchFamily="34" charset="0"/>
              </a:rPr>
              <a:t>Vet</a:t>
            </a:r>
            <a:r>
              <a:rPr lang="fr-FR" sz="18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kern="0" dirty="0" err="1">
                <a:latin typeface="Arial" panose="020B0604020202020204" pitchFamily="34" charset="0"/>
                <a:cs typeface="Arial" panose="020B0604020202020204" pitchFamily="34" charset="0"/>
              </a:rPr>
              <a:t>products</a:t>
            </a:r>
            <a:r>
              <a:rPr lang="fr-FR" sz="1800" kern="0" dirty="0">
                <a:latin typeface="Arial" panose="020B0604020202020204" pitchFamily="34" charset="0"/>
                <a:cs typeface="Arial" panose="020B0604020202020204" pitchFamily="34" charset="0"/>
              </a:rPr>
              <a:t>-AMR</a:t>
            </a:r>
          </a:p>
          <a:p>
            <a:pPr marL="342900" indent="-342900" algn="l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fr-FR" sz="1800" kern="0" dirty="0">
                <a:latin typeface="Arial" panose="020B0604020202020204" pitchFamily="34" charset="0"/>
                <a:cs typeface="Arial" panose="020B0604020202020204" pitchFamily="34" charset="0"/>
              </a:rPr>
              <a:t>Communication</a:t>
            </a:r>
          </a:p>
          <a:p>
            <a:pPr marL="342900" indent="-342900" algn="l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fr-FR" sz="1800" kern="0" dirty="0" err="1">
                <a:latin typeface="Arial" panose="020B0604020202020204" pitchFamily="34" charset="0"/>
                <a:cs typeface="Arial" panose="020B0604020202020204" pitchFamily="34" charset="0"/>
              </a:rPr>
              <a:t>Veterinary</a:t>
            </a:r>
            <a:r>
              <a:rPr lang="fr-FR" sz="18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kern="0" dirty="0" err="1">
                <a:latin typeface="Arial" panose="020B0604020202020204" pitchFamily="34" charset="0"/>
                <a:cs typeface="Arial" panose="020B0604020202020204" pitchFamily="34" charset="0"/>
              </a:rPr>
              <a:t>Laboratories</a:t>
            </a:r>
            <a:endParaRPr lang="fr-FR" sz="18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F7C0CDE-DF9E-693B-45FC-10D5734E8DD1}"/>
              </a:ext>
            </a:extLst>
          </p:cNvPr>
          <p:cNvSpPr txBox="1"/>
          <p:nvPr/>
        </p:nvSpPr>
        <p:spPr>
          <a:xfrm>
            <a:off x="316892" y="1314752"/>
            <a:ext cx="34298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6000" b="1">
                <a:solidFill>
                  <a:srgbClr val="FF4815"/>
                </a:solidFill>
                <a:latin typeface="Söhne Schmal Kräftig" panose="020B0604020202020204" charset="0"/>
                <a:cs typeface="Arial" panose="020B0604020202020204" pitchFamily="34" charset="0"/>
              </a:rPr>
              <a:t>1</a:t>
            </a:r>
            <a:r>
              <a:rPr lang="en-GB" sz="6000">
                <a:solidFill>
                  <a:srgbClr val="FF4815"/>
                </a:solidFill>
                <a:latin typeface="Söhne Schmal Kräftig" panose="020B0604020202020204" charset="0"/>
                <a:cs typeface="Arial" panose="020B0604020202020204" pitchFamily="34" charset="0"/>
              </a:rPr>
              <a:t> </a:t>
            </a:r>
            <a:endParaRPr lang="en-GB" sz="6000">
              <a:solidFill>
                <a:srgbClr val="FF4815"/>
              </a:solidFill>
              <a:latin typeface="Söhne Schmal Kräftig" panose="020B060402020202020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FA2CF23-3ABE-2BCE-D9EF-35CCD0BE3384}"/>
              </a:ext>
            </a:extLst>
          </p:cNvPr>
          <p:cNvSpPr txBox="1"/>
          <p:nvPr/>
        </p:nvSpPr>
        <p:spPr>
          <a:xfrm>
            <a:off x="659876" y="1485110"/>
            <a:ext cx="28280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>
                <a:latin typeface="Arial" panose="020B0604020202020204" pitchFamily="34" charset="0"/>
                <a:cs typeface="Arial" panose="020B0604020202020204" pitchFamily="34" charset="0"/>
              </a:rPr>
              <a:t>National Delegate </a:t>
            </a:r>
          </a:p>
          <a:p>
            <a:r>
              <a:rPr lang="en-GB" sz="1800">
                <a:latin typeface="Arial" panose="020B0604020202020204" pitchFamily="34" charset="0"/>
                <a:cs typeface="Arial" panose="020B0604020202020204" pitchFamily="34" charset="0"/>
              </a:rPr>
              <a:t>to WOAH per Member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EA26BF1-49B5-4650-D40A-2436F97F3F5D}"/>
              </a:ext>
            </a:extLst>
          </p:cNvPr>
          <p:cNvSpPr txBox="1"/>
          <p:nvPr/>
        </p:nvSpPr>
        <p:spPr>
          <a:xfrm>
            <a:off x="316892" y="2168006"/>
            <a:ext cx="48341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6000" b="1">
                <a:solidFill>
                  <a:srgbClr val="FF4815"/>
                </a:solidFill>
                <a:latin typeface="Söhne Schmal Kräftig" panose="020B0604020202020204" charset="0"/>
                <a:cs typeface="Arial" panose="020B0604020202020204" pitchFamily="34" charset="0"/>
              </a:rPr>
              <a:t>7</a:t>
            </a:r>
            <a:endParaRPr lang="en-GB" sz="6000">
              <a:solidFill>
                <a:srgbClr val="FF4815"/>
              </a:solidFill>
              <a:latin typeface="Söhne Schmal Kräftig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04523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2140F4-6C53-BE0C-9611-0839638E3E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53AFF2D-8FB7-FA92-896F-9D4341380B2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786398" y="229270"/>
            <a:ext cx="8619204" cy="645373"/>
          </a:xfrm>
        </p:spPr>
        <p:txBody>
          <a:bodyPr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WOAH Collaborating Centre</a:t>
            </a:r>
            <a:endParaRPr lang="en-GB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C6671C-E6F2-2C8F-DDCC-E676FE8F57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978" t="21449" r="36413" b="34879"/>
          <a:stretch/>
        </p:blipFill>
        <p:spPr>
          <a:xfrm>
            <a:off x="8700330" y="776190"/>
            <a:ext cx="2784222" cy="24773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1B1BF9-2A96-A776-7F68-5CB146553D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282" t="22164" r="63959" b="37005"/>
          <a:stretch/>
        </p:blipFill>
        <p:spPr>
          <a:xfrm>
            <a:off x="6411583" y="3668043"/>
            <a:ext cx="2960729" cy="23645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2F83A4-F5F9-D3BB-4F14-9F85A1FCA92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392" t="12754" r="63369" b="48202"/>
          <a:stretch/>
        </p:blipFill>
        <p:spPr>
          <a:xfrm>
            <a:off x="4851330" y="1018812"/>
            <a:ext cx="3040618" cy="22839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5D97F88-F970-9A36-5515-466C40BDD1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416" t="22164" r="36394" b="37005"/>
          <a:stretch/>
        </p:blipFill>
        <p:spPr>
          <a:xfrm>
            <a:off x="2819688" y="3668043"/>
            <a:ext cx="3040618" cy="24773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9CFFC74-A661-64D4-4126-E4D2F1DE95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299" t="22164" r="8260" b="37005"/>
          <a:stretch/>
        </p:blipFill>
        <p:spPr>
          <a:xfrm>
            <a:off x="610916" y="680542"/>
            <a:ext cx="3298089" cy="2572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475344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2_Office Theme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D5421D95D71D246AF49230BD2919A47" ma:contentTypeVersion="13" ma:contentTypeDescription="Create a new document." ma:contentTypeScope="" ma:versionID="dcd27044f5e915c1106c7ad7d3e3e9b9">
  <xsd:schema xmlns:xsd="http://www.w3.org/2001/XMLSchema" xmlns:xs="http://www.w3.org/2001/XMLSchema" xmlns:p="http://schemas.microsoft.com/office/2006/metadata/properties" xmlns:ns2="c579e2e6-73c8-475d-9fc2-6c2b196a3795" xmlns:ns3="dc28664d-56c8-470f-92f7-b08aaedcf69d" targetNamespace="http://schemas.microsoft.com/office/2006/metadata/properties" ma:root="true" ma:fieldsID="cd0cf9986bd1e5b5b1e1e2beca2fe4d8" ns2:_="" ns3:_="">
    <xsd:import namespace="c579e2e6-73c8-475d-9fc2-6c2b196a3795"/>
    <xsd:import namespace="dc28664d-56c8-470f-92f7-b08aaedcf69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79e2e6-73c8-475d-9fc2-6c2b196a379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ad0b2da7-f7f1-4ade-bc4d-78491eef27d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28664d-56c8-470f-92f7-b08aaedcf69d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b3489e44-63c6-4221-92f7-4ce91cbdbffd}" ma:internalName="TaxCatchAll" ma:showField="CatchAllData" ma:web="dc28664d-56c8-470f-92f7-b08aaedcf69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c28664d-56c8-470f-92f7-b08aaedcf69d" xsi:nil="true"/>
    <lcf76f155ced4ddcb4097134ff3c332f xmlns="c579e2e6-73c8-475d-9fc2-6c2b196a3795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A9FC110-751F-4B91-ADFD-9BC719539F04}">
  <ds:schemaRefs>
    <ds:schemaRef ds:uri="c579e2e6-73c8-475d-9fc2-6c2b196a3795"/>
    <ds:schemaRef ds:uri="dc28664d-56c8-470f-92f7-b08aaedcf69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C18DC9B7-AEBA-49A3-BECD-93D48D87A3BD}">
  <ds:schemaRefs>
    <ds:schemaRef ds:uri="c579e2e6-73c8-475d-9fc2-6c2b196a3795"/>
    <ds:schemaRef ds:uri="dc28664d-56c8-470f-92f7-b08aaedcf69d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F5DB812C-06F4-4567-A800-E0E907267F1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911</TotalTime>
  <Words>2480</Words>
  <Application>Microsoft Office PowerPoint</Application>
  <PresentationFormat>Widescreen</PresentationFormat>
  <Paragraphs>412</Paragraphs>
  <Slides>37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37</vt:i4>
      </vt:variant>
    </vt:vector>
  </HeadingPairs>
  <TitlesOfParts>
    <vt:vector size="62" baseType="lpstr">
      <vt:lpstr>Verdana</vt:lpstr>
      <vt:lpstr>Franklin Gothic Medium</vt:lpstr>
      <vt:lpstr>Arial</vt:lpstr>
      <vt:lpstr>Franklin Gothic Medium Cond</vt:lpstr>
      <vt:lpstr>Calibri Light</vt:lpstr>
      <vt:lpstr>Söhne Kräftig</vt:lpstr>
      <vt:lpstr>Aptos</vt:lpstr>
      <vt:lpstr>Franklin Gothic Book</vt:lpstr>
      <vt:lpstr>Franklin Gothic Demi</vt:lpstr>
      <vt:lpstr>Wingdings</vt:lpstr>
      <vt:lpstr>Söhne</vt:lpstr>
      <vt:lpstr>Calibri</vt:lpstr>
      <vt:lpstr>Söhne Schmal Kräftig</vt:lpstr>
      <vt:lpstr>1_Office Theme</vt:lpstr>
      <vt:lpstr>8_Office Theme</vt:lpstr>
      <vt:lpstr>5_Office Theme</vt:lpstr>
      <vt:lpstr>10_Office Theme</vt:lpstr>
      <vt:lpstr>6_Office Theme</vt:lpstr>
      <vt:lpstr>Conception personnalisée</vt:lpstr>
      <vt:lpstr>4_Office Theme</vt:lpstr>
      <vt:lpstr>7_Office Theme</vt:lpstr>
      <vt:lpstr>9_Office Theme</vt:lpstr>
      <vt:lpstr>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Allie Heesh</dc:creator>
  <cp:lastModifiedBy>Ashish Sutar</cp:lastModifiedBy>
  <cp:revision>20</cp:revision>
  <dcterms:created xsi:type="dcterms:W3CDTF">2021-11-03T16:07:25Z</dcterms:created>
  <dcterms:modified xsi:type="dcterms:W3CDTF">2024-03-04T06:16:09Z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0x010100DD5421D95D71D246AF49230BD2919A47</vt:lpwstr>
  </property>
</Properties>
</file>