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1"/>
    <p:sldMasterId id="2147483920" r:id="rId2"/>
    <p:sldMasterId id="2147484224" r:id="rId3"/>
    <p:sldMasterId id="2147484238" r:id="rId4"/>
  </p:sldMasterIdLst>
  <p:notesMasterIdLst>
    <p:notesMasterId r:id="rId37"/>
  </p:notesMasterIdLst>
  <p:handoutMasterIdLst>
    <p:handoutMasterId r:id="rId38"/>
  </p:handoutMasterIdLst>
  <p:sldIdLst>
    <p:sldId id="488" r:id="rId5"/>
    <p:sldId id="490" r:id="rId6"/>
    <p:sldId id="502" r:id="rId7"/>
    <p:sldId id="491" r:id="rId8"/>
    <p:sldId id="492" r:id="rId9"/>
    <p:sldId id="493" r:id="rId10"/>
    <p:sldId id="494" r:id="rId11"/>
    <p:sldId id="487" r:id="rId12"/>
    <p:sldId id="465" r:id="rId13"/>
    <p:sldId id="457" r:id="rId14"/>
    <p:sldId id="458" r:id="rId15"/>
    <p:sldId id="462" r:id="rId16"/>
    <p:sldId id="463" r:id="rId17"/>
    <p:sldId id="484" r:id="rId18"/>
    <p:sldId id="464" r:id="rId19"/>
    <p:sldId id="486" r:id="rId20"/>
    <p:sldId id="451" r:id="rId21"/>
    <p:sldId id="452" r:id="rId22"/>
    <p:sldId id="485" r:id="rId23"/>
    <p:sldId id="510" r:id="rId24"/>
    <p:sldId id="460" r:id="rId25"/>
    <p:sldId id="396" r:id="rId26"/>
    <p:sldId id="438" r:id="rId27"/>
    <p:sldId id="507" r:id="rId28"/>
    <p:sldId id="508" r:id="rId29"/>
    <p:sldId id="511" r:id="rId30"/>
    <p:sldId id="513" r:id="rId31"/>
    <p:sldId id="475" r:id="rId32"/>
    <p:sldId id="518" r:id="rId33"/>
    <p:sldId id="519" r:id="rId34"/>
    <p:sldId id="521" r:id="rId35"/>
    <p:sldId id="261" r:id="rId36"/>
  </p:sldIdLst>
  <p:sldSz cx="9144000" cy="6858000" type="screen4x3"/>
  <p:notesSz cx="6718300" cy="9855200"/>
  <p:defaultTextStyle>
    <a:defPPr>
      <a:defRPr lang="en-GB"/>
    </a:defPPr>
    <a:lvl1pPr algn="l" rtl="0" eaLnBrk="0" fontAlgn="base" hangingPunct="0">
      <a:spcBef>
        <a:spcPct val="0"/>
      </a:spcBef>
      <a:spcAft>
        <a:spcPct val="0"/>
      </a:spcAft>
      <a:defRPr sz="7600" b="1" kern="1200">
        <a:solidFill>
          <a:srgbClr val="FFD624"/>
        </a:solidFill>
        <a:latin typeface="Verdana" pitchFamily="34" charset="0"/>
        <a:ea typeface="+mn-ea"/>
        <a:cs typeface="+mn-cs"/>
      </a:defRPr>
    </a:lvl1pPr>
    <a:lvl2pPr marL="457200" algn="l" rtl="0" eaLnBrk="0" fontAlgn="base" hangingPunct="0">
      <a:spcBef>
        <a:spcPct val="0"/>
      </a:spcBef>
      <a:spcAft>
        <a:spcPct val="0"/>
      </a:spcAft>
      <a:defRPr sz="7600" b="1" kern="1200">
        <a:solidFill>
          <a:srgbClr val="FFD624"/>
        </a:solidFill>
        <a:latin typeface="Verdana" pitchFamily="34" charset="0"/>
        <a:ea typeface="+mn-ea"/>
        <a:cs typeface="+mn-cs"/>
      </a:defRPr>
    </a:lvl2pPr>
    <a:lvl3pPr marL="914400" algn="l" rtl="0" eaLnBrk="0" fontAlgn="base" hangingPunct="0">
      <a:spcBef>
        <a:spcPct val="0"/>
      </a:spcBef>
      <a:spcAft>
        <a:spcPct val="0"/>
      </a:spcAft>
      <a:defRPr sz="7600" b="1" kern="1200">
        <a:solidFill>
          <a:srgbClr val="FFD624"/>
        </a:solidFill>
        <a:latin typeface="Verdana" pitchFamily="34" charset="0"/>
        <a:ea typeface="+mn-ea"/>
        <a:cs typeface="+mn-cs"/>
      </a:defRPr>
    </a:lvl3pPr>
    <a:lvl4pPr marL="1371600" algn="l" rtl="0" eaLnBrk="0" fontAlgn="base" hangingPunct="0">
      <a:spcBef>
        <a:spcPct val="0"/>
      </a:spcBef>
      <a:spcAft>
        <a:spcPct val="0"/>
      </a:spcAft>
      <a:defRPr sz="7600" b="1" kern="1200">
        <a:solidFill>
          <a:srgbClr val="FFD624"/>
        </a:solidFill>
        <a:latin typeface="Verdana" pitchFamily="34" charset="0"/>
        <a:ea typeface="+mn-ea"/>
        <a:cs typeface="+mn-cs"/>
      </a:defRPr>
    </a:lvl4pPr>
    <a:lvl5pPr marL="1828800" algn="l" rtl="0" eaLnBrk="0" fontAlgn="base" hangingPunct="0">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FD2"/>
    <a:srgbClr val="3166CF"/>
    <a:srgbClr val="2D5EC1"/>
    <a:srgbClr val="BDDEFF"/>
    <a:srgbClr val="76B861"/>
    <a:srgbClr val="42A62A"/>
    <a:srgbClr val="AFC551"/>
    <a:srgbClr val="6DB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75702" autoAdjust="0"/>
  </p:normalViewPr>
  <p:slideViewPr>
    <p:cSldViewPr>
      <p:cViewPr varScale="1">
        <p:scale>
          <a:sx n="86" d="100"/>
          <a:sy n="86" d="100"/>
        </p:scale>
        <p:origin x="773"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79A759A-A7B4-4108-87D9-7D1AE6E96348}"/>
              </a:ext>
            </a:extLst>
          </p:cNvPr>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lvl1pPr eaLnBrk="1" hangingPunct="1">
              <a:defRPr sz="1200" b="0">
                <a:solidFill>
                  <a:schemeClr val="tx1"/>
                </a:solidFill>
                <a:latin typeface="Arial" pitchFamily="34" charset="0"/>
              </a:defRPr>
            </a:lvl1pPr>
          </a:lstStyle>
          <a:p>
            <a:pPr>
              <a:defRPr/>
            </a:pPr>
            <a:endParaRPr lang="en-GB"/>
          </a:p>
        </p:txBody>
      </p:sp>
      <p:sp>
        <p:nvSpPr>
          <p:cNvPr id="37891" name="Rectangle 3">
            <a:extLst>
              <a:ext uri="{FF2B5EF4-FFF2-40B4-BE49-F238E27FC236}">
                <a16:creationId xmlns:a16="http://schemas.microsoft.com/office/drawing/2014/main" id="{3530D278-57D2-46A5-9720-608FDD8408F5}"/>
              </a:ext>
            </a:extLst>
          </p:cNvPr>
          <p:cNvSpPr>
            <a:spLocks noGrp="1" noChangeArrowheads="1"/>
          </p:cNvSpPr>
          <p:nvPr>
            <p:ph type="dt" sz="quarter"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lvl1pPr algn="r" eaLnBrk="1" hangingPunct="1">
              <a:defRPr sz="1200" b="0">
                <a:solidFill>
                  <a:schemeClr val="tx1"/>
                </a:solidFill>
                <a:latin typeface="Arial" pitchFamily="34" charset="0"/>
              </a:defRPr>
            </a:lvl1pPr>
          </a:lstStyle>
          <a:p>
            <a:pPr>
              <a:defRPr/>
            </a:pPr>
            <a:endParaRPr lang="en-GB"/>
          </a:p>
        </p:txBody>
      </p:sp>
      <p:sp>
        <p:nvSpPr>
          <p:cNvPr id="37892" name="Rectangle 4">
            <a:extLst>
              <a:ext uri="{FF2B5EF4-FFF2-40B4-BE49-F238E27FC236}">
                <a16:creationId xmlns:a16="http://schemas.microsoft.com/office/drawing/2014/main" id="{EF946947-F907-4E78-9447-237917F9D327}"/>
              </a:ext>
            </a:extLst>
          </p:cNvPr>
          <p:cNvSpPr>
            <a:spLocks noGrp="1" noChangeArrowheads="1"/>
          </p:cNvSpPr>
          <p:nvPr>
            <p:ph type="ftr" sz="quarter" idx="2"/>
          </p:nvPr>
        </p:nvSpPr>
        <p:spPr bwMode="auto">
          <a:xfrm>
            <a:off x="0" y="93599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b" anchorCtr="0" compatLnSpc="1">
            <a:prstTxWarp prst="textNoShape">
              <a:avLst/>
            </a:prstTxWarp>
          </a:bodyPr>
          <a:lstStyle>
            <a:lvl1pPr eaLnBrk="1" hangingPunct="1">
              <a:defRPr sz="1200" b="0">
                <a:solidFill>
                  <a:schemeClr val="tx1"/>
                </a:solidFill>
                <a:latin typeface="Arial" pitchFamily="34" charset="0"/>
              </a:defRPr>
            </a:lvl1pPr>
          </a:lstStyle>
          <a:p>
            <a:pPr>
              <a:defRPr/>
            </a:pPr>
            <a:endParaRPr lang="en-GB"/>
          </a:p>
        </p:txBody>
      </p:sp>
      <p:sp>
        <p:nvSpPr>
          <p:cNvPr id="37893" name="Rectangle 5">
            <a:extLst>
              <a:ext uri="{FF2B5EF4-FFF2-40B4-BE49-F238E27FC236}">
                <a16:creationId xmlns:a16="http://schemas.microsoft.com/office/drawing/2014/main" id="{AAAFCA7F-490E-4622-A2E5-A0D1A8E4773C}"/>
              </a:ext>
            </a:extLst>
          </p:cNvPr>
          <p:cNvSpPr>
            <a:spLocks noGrp="1" noChangeArrowheads="1"/>
          </p:cNvSpPr>
          <p:nvPr>
            <p:ph type="sldNum" sz="quarter" idx="3"/>
          </p:nvPr>
        </p:nvSpPr>
        <p:spPr bwMode="auto">
          <a:xfrm>
            <a:off x="3805238" y="93599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b" anchorCtr="0" compatLnSpc="1">
            <a:prstTxWarp prst="textNoShape">
              <a:avLst/>
            </a:prstTxWarp>
          </a:bodyPr>
          <a:lstStyle>
            <a:lvl1pPr algn="r" eaLnBrk="1" hangingPunct="1">
              <a:defRPr sz="1200" b="0">
                <a:solidFill>
                  <a:schemeClr val="tx1"/>
                </a:solidFill>
                <a:latin typeface="Arial" pitchFamily="34" charset="0"/>
              </a:defRPr>
            </a:lvl1pPr>
          </a:lstStyle>
          <a:p>
            <a:fld id="{D9CA40A1-681C-49B2-A9CC-4E08BD717290}" type="slidenum">
              <a:rPr lang="en-GB" altLang="fr-FR"/>
              <a:pPr/>
              <a:t>‹#›</a:t>
            </a:fld>
            <a:endParaRPr lang="en-GB" altLang="fr-FR"/>
          </a:p>
        </p:txBody>
      </p:sp>
    </p:spTree>
    <p:extLst>
      <p:ext uri="{BB962C8B-B14F-4D97-AF65-F5344CB8AC3E}">
        <p14:creationId xmlns:p14="http://schemas.microsoft.com/office/powerpoint/2010/main" val="208758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7C559E2-3189-4618-9CC4-1A518482E487}"/>
              </a:ext>
            </a:extLst>
          </p:cNvPr>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lvl1pPr eaLnBrk="1" hangingPunct="1">
              <a:defRPr sz="1200" b="0">
                <a:solidFill>
                  <a:schemeClr val="tx1"/>
                </a:solidFill>
                <a:latin typeface="Arial" pitchFamily="34" charset="0"/>
              </a:defRPr>
            </a:lvl1pPr>
          </a:lstStyle>
          <a:p>
            <a:pPr>
              <a:defRPr/>
            </a:pPr>
            <a:endParaRPr lang="en-GB"/>
          </a:p>
        </p:txBody>
      </p:sp>
      <p:sp>
        <p:nvSpPr>
          <p:cNvPr id="36867" name="Rectangle 3">
            <a:extLst>
              <a:ext uri="{FF2B5EF4-FFF2-40B4-BE49-F238E27FC236}">
                <a16:creationId xmlns:a16="http://schemas.microsoft.com/office/drawing/2014/main" id="{FE6C6A9A-C417-4C1F-A8D8-CAD5086F7736}"/>
              </a:ext>
            </a:extLst>
          </p:cNvPr>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lvl1pPr algn="r" eaLnBrk="1" hangingPunct="1">
              <a:defRPr sz="1200" b="0">
                <a:solidFill>
                  <a:schemeClr val="tx1"/>
                </a:solidFill>
                <a:latin typeface="Arial" pitchFamily="34" charset="0"/>
              </a:defRPr>
            </a:lvl1pPr>
          </a:lstStyle>
          <a:p>
            <a:pPr>
              <a:defRPr/>
            </a:pPr>
            <a:endParaRPr lang="en-GB"/>
          </a:p>
        </p:txBody>
      </p:sp>
      <p:sp>
        <p:nvSpPr>
          <p:cNvPr id="11268" name="Rectangle 4"/>
          <p:cNvSpPr>
            <a:spLocks noGrp="1" noRot="1" noChangeAspect="1" noChangeArrowheads="1" noTextEdit="1"/>
          </p:cNvSpPr>
          <p:nvPr>
            <p:ph type="sldImg" idx="2"/>
          </p:nvPr>
        </p:nvSpPr>
        <p:spPr bwMode="auto">
          <a:xfrm>
            <a:off x="895350" y="739775"/>
            <a:ext cx="4929188" cy="36957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a:extLst>
              <a:ext uri="{FF2B5EF4-FFF2-40B4-BE49-F238E27FC236}">
                <a16:creationId xmlns:a16="http://schemas.microsoft.com/office/drawing/2014/main" id="{4D86AB9D-544D-47A1-9BC5-15464F57C1C5}"/>
              </a:ext>
            </a:extLst>
          </p:cNvPr>
          <p:cNvSpPr>
            <a:spLocks noGrp="1" noChangeArrowheads="1"/>
          </p:cNvSpPr>
          <p:nvPr>
            <p:ph type="body" sz="quarter" idx="3"/>
          </p:nvPr>
        </p:nvSpPr>
        <p:spPr bwMode="auto">
          <a:xfrm>
            <a:off x="671513" y="4681538"/>
            <a:ext cx="5375275" cy="443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a:extLst>
              <a:ext uri="{FF2B5EF4-FFF2-40B4-BE49-F238E27FC236}">
                <a16:creationId xmlns:a16="http://schemas.microsoft.com/office/drawing/2014/main" id="{A561AC31-5A77-410A-90A9-52C12C6305CC}"/>
              </a:ext>
            </a:extLst>
          </p:cNvPr>
          <p:cNvSpPr>
            <a:spLocks noGrp="1" noChangeArrowheads="1"/>
          </p:cNvSpPr>
          <p:nvPr>
            <p:ph type="ftr" sz="quarter" idx="4"/>
          </p:nvPr>
        </p:nvSpPr>
        <p:spPr bwMode="auto">
          <a:xfrm>
            <a:off x="0" y="93599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b" anchorCtr="0" compatLnSpc="1">
            <a:prstTxWarp prst="textNoShape">
              <a:avLst/>
            </a:prstTxWarp>
          </a:bodyPr>
          <a:lstStyle>
            <a:lvl1pPr eaLnBrk="1" hangingPunct="1">
              <a:defRPr sz="1200" b="0">
                <a:solidFill>
                  <a:schemeClr val="tx1"/>
                </a:solidFill>
                <a:latin typeface="Arial" pitchFamily="34" charset="0"/>
              </a:defRPr>
            </a:lvl1pPr>
          </a:lstStyle>
          <a:p>
            <a:pPr>
              <a:defRPr/>
            </a:pPr>
            <a:endParaRPr lang="en-GB"/>
          </a:p>
        </p:txBody>
      </p:sp>
      <p:sp>
        <p:nvSpPr>
          <p:cNvPr id="36871" name="Rectangle 7">
            <a:extLst>
              <a:ext uri="{FF2B5EF4-FFF2-40B4-BE49-F238E27FC236}">
                <a16:creationId xmlns:a16="http://schemas.microsoft.com/office/drawing/2014/main" id="{3EC9AA9C-002F-42F5-B9F2-F32D8B60DBF7}"/>
              </a:ext>
            </a:extLst>
          </p:cNvPr>
          <p:cNvSpPr>
            <a:spLocks noGrp="1" noChangeArrowheads="1"/>
          </p:cNvSpPr>
          <p:nvPr>
            <p:ph type="sldNum" sz="quarter" idx="5"/>
          </p:nvPr>
        </p:nvSpPr>
        <p:spPr bwMode="auto">
          <a:xfrm>
            <a:off x="3805238" y="93599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b" anchorCtr="0" compatLnSpc="1">
            <a:prstTxWarp prst="textNoShape">
              <a:avLst/>
            </a:prstTxWarp>
          </a:bodyPr>
          <a:lstStyle>
            <a:lvl1pPr algn="r" eaLnBrk="1" hangingPunct="1">
              <a:defRPr sz="1200" b="0">
                <a:solidFill>
                  <a:schemeClr val="tx1"/>
                </a:solidFill>
                <a:latin typeface="Arial" pitchFamily="34" charset="0"/>
              </a:defRPr>
            </a:lvl1pPr>
          </a:lstStyle>
          <a:p>
            <a:fld id="{73DE631A-D7B1-4612-B10B-9859E8C2E2DE}" type="slidenum">
              <a:rPr lang="en-GB" altLang="fr-FR"/>
              <a:pPr/>
              <a:t>‹#›</a:t>
            </a:fld>
            <a:endParaRPr lang="en-GB" altLang="fr-FR"/>
          </a:p>
        </p:txBody>
      </p:sp>
    </p:spTree>
    <p:extLst>
      <p:ext uri="{BB962C8B-B14F-4D97-AF65-F5344CB8AC3E}">
        <p14:creationId xmlns:p14="http://schemas.microsoft.com/office/powerpoint/2010/main" val="1818196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895350" y="739775"/>
            <a:ext cx="4927600" cy="3695700"/>
          </a:xfrm>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bg1"/>
                </a:solidFill>
                <a:latin typeface="Verdana" pitchFamily="34" charset="0"/>
              </a:defRPr>
            </a:lvl1pPr>
            <a:lvl2pPr marL="742950" indent="-285750" eaLnBrk="0" hangingPunct="0">
              <a:defRPr sz="1200">
                <a:solidFill>
                  <a:schemeClr val="bg1"/>
                </a:solidFill>
                <a:latin typeface="Verdana" pitchFamily="34" charset="0"/>
              </a:defRPr>
            </a:lvl2pPr>
            <a:lvl3pPr marL="1143000" indent="-228600" eaLnBrk="0" hangingPunct="0">
              <a:defRPr sz="1200">
                <a:solidFill>
                  <a:schemeClr val="bg1"/>
                </a:solidFill>
                <a:latin typeface="Verdana" pitchFamily="34" charset="0"/>
              </a:defRPr>
            </a:lvl3pPr>
            <a:lvl4pPr marL="1600200" indent="-228600" eaLnBrk="0" hangingPunct="0">
              <a:defRPr sz="1200">
                <a:solidFill>
                  <a:schemeClr val="bg1"/>
                </a:solidFill>
                <a:latin typeface="Verdana" pitchFamily="34" charset="0"/>
              </a:defRPr>
            </a:lvl4pPr>
            <a:lvl5pPr marL="2057400" indent="-228600" eaLnBrk="0" hangingPunct="0">
              <a:defRPr sz="1200">
                <a:solidFill>
                  <a:schemeClr val="bg1"/>
                </a:solidFill>
                <a:latin typeface="Verdana" pitchFamily="34" charset="0"/>
              </a:defRPr>
            </a:lvl5pPr>
            <a:lvl6pPr marL="2514600" indent="-228600" eaLnBrk="0" fontAlgn="base" hangingPunct="0">
              <a:spcBef>
                <a:spcPct val="0"/>
              </a:spcBef>
              <a:spcAft>
                <a:spcPct val="0"/>
              </a:spcAft>
              <a:defRPr sz="1200">
                <a:solidFill>
                  <a:schemeClr val="bg1"/>
                </a:solidFill>
                <a:latin typeface="Verdana" pitchFamily="34" charset="0"/>
              </a:defRPr>
            </a:lvl6pPr>
            <a:lvl7pPr marL="2971800" indent="-228600" eaLnBrk="0" fontAlgn="base" hangingPunct="0">
              <a:spcBef>
                <a:spcPct val="0"/>
              </a:spcBef>
              <a:spcAft>
                <a:spcPct val="0"/>
              </a:spcAft>
              <a:defRPr sz="1200">
                <a:solidFill>
                  <a:schemeClr val="bg1"/>
                </a:solidFill>
                <a:latin typeface="Verdana" pitchFamily="34" charset="0"/>
              </a:defRPr>
            </a:lvl7pPr>
            <a:lvl8pPr marL="3429000" indent="-228600" eaLnBrk="0" fontAlgn="base" hangingPunct="0">
              <a:spcBef>
                <a:spcPct val="0"/>
              </a:spcBef>
              <a:spcAft>
                <a:spcPct val="0"/>
              </a:spcAft>
              <a:defRPr sz="1200">
                <a:solidFill>
                  <a:schemeClr val="bg1"/>
                </a:solidFill>
                <a:latin typeface="Verdana" pitchFamily="34" charset="0"/>
              </a:defRPr>
            </a:lvl8pPr>
            <a:lvl9pPr marL="3886200" indent="-228600" eaLnBrk="0" fontAlgn="base" hangingPunct="0">
              <a:spcBef>
                <a:spcPct val="0"/>
              </a:spcBef>
              <a:spcAft>
                <a:spcPct val="0"/>
              </a:spcAft>
              <a:defRPr sz="1200">
                <a:solidFill>
                  <a:schemeClr val="bg1"/>
                </a:solidFill>
                <a:latin typeface="Verdana" pitchFamily="34" charset="0"/>
              </a:defRPr>
            </a:lvl9pPr>
          </a:lstStyle>
          <a:p>
            <a:pPr eaLnBrk="1" hangingPunct="1"/>
            <a:fld id="{C72D78FE-3AF1-4945-9C7A-29F1880A398F}" type="slidenum">
              <a:rPr lang="en-GB" smtClean="0">
                <a:solidFill>
                  <a:prstClr val="black"/>
                </a:solidFill>
                <a:latin typeface="Arial" charset="0"/>
              </a:rPr>
              <a:pPr eaLnBrk="1" hangingPunct="1"/>
              <a:t>1</a:t>
            </a:fld>
            <a:endParaRPr lang="en-GB">
              <a:solidFill>
                <a:prstClr val="black"/>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895350" y="739775"/>
            <a:ext cx="4929188" cy="36957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0" b="1">
                <a:solidFill>
                  <a:srgbClr val="FFD624"/>
                </a:solidFill>
                <a:latin typeface="Verdana" pitchFamily="34" charset="0"/>
                <a:ea typeface="ＭＳ Ｐゴシック" pitchFamily="34" charset="-128"/>
              </a:defRPr>
            </a:lvl1pPr>
            <a:lvl2pPr marL="733589" indent="-282150" eaLnBrk="0" hangingPunct="0">
              <a:defRPr sz="7500" b="1">
                <a:solidFill>
                  <a:srgbClr val="FFD624"/>
                </a:solidFill>
                <a:latin typeface="Verdana" pitchFamily="34" charset="0"/>
                <a:ea typeface="ＭＳ Ｐゴシック" pitchFamily="34" charset="-128"/>
              </a:defRPr>
            </a:lvl2pPr>
            <a:lvl3pPr marL="1128598" indent="-225720" eaLnBrk="0" hangingPunct="0">
              <a:defRPr sz="7500" b="1">
                <a:solidFill>
                  <a:srgbClr val="FFD624"/>
                </a:solidFill>
                <a:latin typeface="Verdana" pitchFamily="34" charset="0"/>
                <a:ea typeface="ＭＳ Ｐゴシック" pitchFamily="34" charset="-128"/>
              </a:defRPr>
            </a:lvl3pPr>
            <a:lvl4pPr marL="1580037" indent="-225720" eaLnBrk="0" hangingPunct="0">
              <a:defRPr sz="7500" b="1">
                <a:solidFill>
                  <a:srgbClr val="FFD624"/>
                </a:solidFill>
                <a:latin typeface="Verdana" pitchFamily="34" charset="0"/>
                <a:ea typeface="ＭＳ Ｐゴシック" pitchFamily="34" charset="-128"/>
              </a:defRPr>
            </a:lvl4pPr>
            <a:lvl5pPr marL="2031477" indent="-225720" eaLnBrk="0" hangingPunct="0">
              <a:defRPr sz="7500" b="1">
                <a:solidFill>
                  <a:srgbClr val="FFD624"/>
                </a:solidFill>
                <a:latin typeface="Verdana" pitchFamily="34" charset="0"/>
                <a:ea typeface="ＭＳ Ｐゴシック" pitchFamily="34" charset="-128"/>
              </a:defRPr>
            </a:lvl5pPr>
            <a:lvl6pPr marL="2482916"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6pPr>
            <a:lvl7pPr marL="2934355"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7pPr>
            <a:lvl8pPr marL="3385795"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8pPr>
            <a:lvl9pPr marL="3837234"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9pPr>
          </a:lstStyle>
          <a:p>
            <a:pPr eaLnBrk="1" hangingPunct="1"/>
            <a:fld id="{524C4C2E-BFE1-4DBB-A8BA-7ACAB204FD94}" type="slidenum">
              <a:rPr lang="en-GB" altLang="en-US" sz="1200" b="0">
                <a:solidFill>
                  <a:prstClr val="black"/>
                </a:solidFill>
                <a:latin typeface="Arial" charset="0"/>
              </a:rPr>
              <a:pPr eaLnBrk="1" hangingPunct="1"/>
              <a:t>26</a:t>
            </a:fld>
            <a:endParaRPr lang="en-GB" altLang="en-US" sz="1200" b="0">
              <a:solidFill>
                <a:prstClr val="black"/>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895350" y="739775"/>
            <a:ext cx="4929188" cy="36957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0" b="1">
                <a:solidFill>
                  <a:srgbClr val="FFD624"/>
                </a:solidFill>
                <a:latin typeface="Verdana" pitchFamily="34" charset="0"/>
                <a:ea typeface="ＭＳ Ｐゴシック" pitchFamily="34" charset="-128"/>
              </a:defRPr>
            </a:lvl1pPr>
            <a:lvl2pPr marL="733589" indent="-282150" eaLnBrk="0" hangingPunct="0">
              <a:defRPr sz="7500" b="1">
                <a:solidFill>
                  <a:srgbClr val="FFD624"/>
                </a:solidFill>
                <a:latin typeface="Verdana" pitchFamily="34" charset="0"/>
                <a:ea typeface="ＭＳ Ｐゴシック" pitchFamily="34" charset="-128"/>
              </a:defRPr>
            </a:lvl2pPr>
            <a:lvl3pPr marL="1128598" indent="-225720" eaLnBrk="0" hangingPunct="0">
              <a:defRPr sz="7500" b="1">
                <a:solidFill>
                  <a:srgbClr val="FFD624"/>
                </a:solidFill>
                <a:latin typeface="Verdana" pitchFamily="34" charset="0"/>
                <a:ea typeface="ＭＳ Ｐゴシック" pitchFamily="34" charset="-128"/>
              </a:defRPr>
            </a:lvl3pPr>
            <a:lvl4pPr marL="1580037" indent="-225720" eaLnBrk="0" hangingPunct="0">
              <a:defRPr sz="7500" b="1">
                <a:solidFill>
                  <a:srgbClr val="FFD624"/>
                </a:solidFill>
                <a:latin typeface="Verdana" pitchFamily="34" charset="0"/>
                <a:ea typeface="ＭＳ Ｐゴシック" pitchFamily="34" charset="-128"/>
              </a:defRPr>
            </a:lvl4pPr>
            <a:lvl5pPr marL="2031477" indent="-225720" eaLnBrk="0" hangingPunct="0">
              <a:defRPr sz="7500" b="1">
                <a:solidFill>
                  <a:srgbClr val="FFD624"/>
                </a:solidFill>
                <a:latin typeface="Verdana" pitchFamily="34" charset="0"/>
                <a:ea typeface="ＭＳ Ｐゴシック" pitchFamily="34" charset="-128"/>
              </a:defRPr>
            </a:lvl5pPr>
            <a:lvl6pPr marL="2482916"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6pPr>
            <a:lvl7pPr marL="2934355"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7pPr>
            <a:lvl8pPr marL="3385795"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8pPr>
            <a:lvl9pPr marL="3837234"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9pPr>
          </a:lstStyle>
          <a:p>
            <a:pPr eaLnBrk="1" hangingPunct="1"/>
            <a:fld id="{524C4C2E-BFE1-4DBB-A8BA-7ACAB204FD94}" type="slidenum">
              <a:rPr lang="en-GB" altLang="en-US" sz="1200" b="0">
                <a:solidFill>
                  <a:prstClr val="black"/>
                </a:solidFill>
                <a:latin typeface="Arial" charset="0"/>
              </a:rPr>
              <a:pPr eaLnBrk="1" hangingPunct="1"/>
              <a:t>27</a:t>
            </a:fld>
            <a:endParaRPr lang="en-GB" altLang="en-US" sz="1200" b="0">
              <a:solidFill>
                <a:prstClr val="black"/>
              </a:solidFill>
              <a:latin typeface="Arial" charset="0"/>
            </a:endParaRPr>
          </a:p>
        </p:txBody>
      </p:sp>
    </p:spTree>
    <p:extLst>
      <p:ext uri="{BB962C8B-B14F-4D97-AF65-F5344CB8AC3E}">
        <p14:creationId xmlns:p14="http://schemas.microsoft.com/office/powerpoint/2010/main" val="1912220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p:nvPr>
        </p:nvSpPr>
        <p:spPr>
          <a:xfrm>
            <a:off x="895350" y="739775"/>
            <a:ext cx="4929188" cy="3695700"/>
          </a:xfrm>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800"/>
              <a:t>Article 12 Food and feed exported from the Community </a:t>
            </a:r>
          </a:p>
          <a:p>
            <a:pPr>
              <a:lnSpc>
                <a:spcPct val="80000"/>
              </a:lnSpc>
              <a:buFontTx/>
              <a:buAutoNum type="arabicPeriod"/>
            </a:pPr>
            <a:r>
              <a:rPr lang="en-US" altLang="en-US" sz="800"/>
              <a:t>Food and feed exported or re-exported from the Community for placing on the market of a third country shall comply with the relevant requirements of food law, unless otherwise requested by the authorities of the importing country or established by the laws, regulations, standards, codes of practice and other legal and administrative procedures as may be in force in the importing country. In other circumstances, except in the case where foods are injurious to health or feeds are unsafe, food and feed can only be exported or re-exported if the competent authorities of the country of destination have expressly agreed, after having been fully informed of the reasons for which and the circumstances in which the food or feed concerned could not be placed on the market in the Community. </a:t>
            </a:r>
          </a:p>
          <a:p>
            <a:pPr>
              <a:lnSpc>
                <a:spcPct val="80000"/>
              </a:lnSpc>
              <a:buFontTx/>
              <a:buAutoNum type="arabicPeriod"/>
            </a:pPr>
            <a:r>
              <a:rPr lang="en-US" altLang="en-US" sz="800"/>
              <a:t>Where the provisions of a bilateral agreement concluded between the Community or one of its Member States and a third country are applicable, food and feed exported from the Community or that Member State to that third country shall comply with the said provisions.</a:t>
            </a:r>
          </a:p>
          <a:p>
            <a:pPr>
              <a:lnSpc>
                <a:spcPct val="80000"/>
              </a:lnSpc>
              <a:buFontTx/>
              <a:buAutoNum type="arabicPeriod"/>
            </a:pPr>
            <a:endParaRPr lang="en-US" altLang="en-US" sz="800"/>
          </a:p>
          <a:p>
            <a:pPr>
              <a:lnSpc>
                <a:spcPct val="80000"/>
              </a:lnSpc>
              <a:spcBef>
                <a:spcPct val="20000"/>
              </a:spcBef>
              <a:buClr>
                <a:srgbClr val="74B230"/>
              </a:buClr>
              <a:buFont typeface="Wingdings" pitchFamily="2" charset="2"/>
              <a:buChar char="Ø"/>
            </a:pPr>
            <a:r>
              <a:rPr lang="fr-FR" altLang="en-US" sz="800" b="1">
                <a:latin typeface="Verdana" pitchFamily="34" charset="0"/>
              </a:rPr>
              <a:t>An integrated « Farm to fork approach »</a:t>
            </a:r>
            <a:r>
              <a:rPr lang="fr-FR" altLang="en-US" sz="800">
                <a:latin typeface="Verdana" pitchFamily="34" charset="0"/>
              </a:rPr>
              <a:t>:</a:t>
            </a:r>
          </a:p>
          <a:p>
            <a:pPr marL="1087438" lvl="1" indent="-285750">
              <a:lnSpc>
                <a:spcPct val="80000"/>
              </a:lnSpc>
              <a:spcBef>
                <a:spcPct val="20000"/>
              </a:spcBef>
              <a:buClr>
                <a:srgbClr val="74B230"/>
              </a:buClr>
              <a:buFont typeface="Wingdings" pitchFamily="2" charset="2"/>
              <a:buChar char="Ø"/>
            </a:pPr>
            <a:endParaRPr lang="fr-FR" altLang="en-US" sz="1500">
              <a:latin typeface="Verdana" pitchFamily="34" charset="0"/>
            </a:endParaRPr>
          </a:p>
          <a:p>
            <a:pPr marL="1087438" lvl="1" indent="-285750">
              <a:lnSpc>
                <a:spcPct val="80000"/>
              </a:lnSpc>
              <a:spcBef>
                <a:spcPct val="20000"/>
              </a:spcBef>
              <a:buClr>
                <a:srgbClr val="74B230"/>
              </a:buClr>
              <a:buFont typeface="Wingdings" pitchFamily="2" charset="2"/>
              <a:buChar char="Ø"/>
            </a:pPr>
            <a:r>
              <a:rPr lang="fr-FR" altLang="en-US" sz="1500">
                <a:latin typeface="Verdana" pitchFamily="34" charset="0"/>
              </a:rPr>
              <a:t>high level of protection of human life and health</a:t>
            </a:r>
          </a:p>
          <a:p>
            <a:pPr marL="1087438" lvl="1" indent="-285750">
              <a:lnSpc>
                <a:spcPct val="80000"/>
              </a:lnSpc>
              <a:spcBef>
                <a:spcPct val="20000"/>
              </a:spcBef>
              <a:buClr>
                <a:srgbClr val="74B230"/>
              </a:buClr>
              <a:buFont typeface="Wingdings" pitchFamily="2" charset="2"/>
              <a:buChar char="Ø"/>
            </a:pPr>
            <a:r>
              <a:rPr lang="fr-FR" altLang="en-US" sz="1500">
                <a:latin typeface="Verdana" pitchFamily="34" charset="0"/>
              </a:rPr>
              <a:t>covers: all foods (animal and plant origin) all  feeds (for food producing animals), animal health and welfare, hygiene, contaminants and residues, novel food, additives, flavourings, packaging and irradiation  </a:t>
            </a:r>
          </a:p>
          <a:p>
            <a:pPr>
              <a:lnSpc>
                <a:spcPct val="80000"/>
              </a:lnSpc>
              <a:spcBef>
                <a:spcPct val="20000"/>
              </a:spcBef>
              <a:buClr>
                <a:srgbClr val="74B230"/>
              </a:buClr>
              <a:buFont typeface="Wingdings" pitchFamily="2" charset="2"/>
              <a:buChar char="Ø"/>
            </a:pPr>
            <a:endParaRPr lang="fr-FR" altLang="en-US" sz="1500">
              <a:latin typeface="Verdana" pitchFamily="34" charset="0"/>
            </a:endParaRPr>
          </a:p>
          <a:p>
            <a:pPr>
              <a:lnSpc>
                <a:spcPct val="80000"/>
              </a:lnSpc>
              <a:buFontTx/>
              <a:buAutoNum type="arabicPeriod"/>
            </a:pPr>
            <a:endParaRPr lang="it-IT" altLang="en-US" sz="800"/>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0" hangingPunct="0">
              <a:spcBef>
                <a:spcPct val="0"/>
              </a:spcBef>
            </a:pPr>
            <a:fld id="{B227B4DE-2909-4B12-811F-8C44F0C984E2}" type="slidenum">
              <a:rPr lang="en-US" altLang="en-US">
                <a:ea typeface="ＭＳ Ｐゴシック" pitchFamily="34" charset="-128"/>
              </a:rPr>
              <a:pPr eaLnBrk="0" hangingPunct="0">
                <a:spcBef>
                  <a:spcPct val="0"/>
                </a:spcBef>
              </a:pPr>
              <a:t>28</a:t>
            </a:fld>
            <a:endParaRPr lang="en-US" altLang="en-US">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3DE631A-D7B1-4612-B10B-9859E8C2E2DE}" type="slidenum">
              <a:rPr lang="en-GB" altLang="fr-FR" smtClean="0"/>
              <a:pPr/>
              <a:t>29</a:t>
            </a:fld>
            <a:endParaRPr lang="en-GB" altLang="fr-FR"/>
          </a:p>
        </p:txBody>
      </p:sp>
    </p:spTree>
    <p:extLst>
      <p:ext uri="{BB962C8B-B14F-4D97-AF65-F5344CB8AC3E}">
        <p14:creationId xmlns:p14="http://schemas.microsoft.com/office/powerpoint/2010/main" val="3647965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3DE631A-D7B1-4612-B10B-9859E8C2E2DE}" type="slidenum">
              <a:rPr lang="en-GB" altLang="fr-FR" smtClean="0"/>
              <a:pPr/>
              <a:t>30</a:t>
            </a:fld>
            <a:endParaRPr lang="en-GB" altLang="fr-FR"/>
          </a:p>
        </p:txBody>
      </p:sp>
    </p:spTree>
    <p:extLst>
      <p:ext uri="{BB962C8B-B14F-4D97-AF65-F5344CB8AC3E}">
        <p14:creationId xmlns:p14="http://schemas.microsoft.com/office/powerpoint/2010/main" val="2381688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10959" y="4680744"/>
            <a:ext cx="5375275" cy="4433887"/>
          </a:xfrm>
        </p:spPr>
        <p:txBody>
          <a:bodyPr/>
          <a:lstStyle/>
          <a:p>
            <a:endParaRPr lang="en-US" b="1" dirty="0"/>
          </a:p>
        </p:txBody>
      </p:sp>
      <p:sp>
        <p:nvSpPr>
          <p:cNvPr id="4" name="Slide Number Placeholder 3"/>
          <p:cNvSpPr>
            <a:spLocks noGrp="1"/>
          </p:cNvSpPr>
          <p:nvPr>
            <p:ph type="sldNum" sz="quarter" idx="10"/>
          </p:nvPr>
        </p:nvSpPr>
        <p:spPr/>
        <p:txBody>
          <a:bodyPr/>
          <a:lstStyle/>
          <a:p>
            <a:fld id="{73DE631A-D7B1-4612-B10B-9859E8C2E2DE}" type="slidenum">
              <a:rPr lang="en-GB" altLang="fr-FR" smtClean="0"/>
              <a:pPr/>
              <a:t>31</a:t>
            </a:fld>
            <a:endParaRPr lang="en-GB" altLang="fr-FR"/>
          </a:p>
        </p:txBody>
      </p:sp>
    </p:spTree>
    <p:extLst>
      <p:ext uri="{BB962C8B-B14F-4D97-AF65-F5344CB8AC3E}">
        <p14:creationId xmlns:p14="http://schemas.microsoft.com/office/powerpoint/2010/main" val="353544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895350" y="739775"/>
            <a:ext cx="4929188" cy="3695700"/>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0" b="1">
                <a:solidFill>
                  <a:srgbClr val="FFD624"/>
                </a:solidFill>
                <a:latin typeface="Verdana" pitchFamily="34" charset="0"/>
                <a:ea typeface="ＭＳ Ｐゴシック" pitchFamily="34" charset="-128"/>
              </a:defRPr>
            </a:lvl1pPr>
            <a:lvl2pPr marL="733589" indent="-282150" eaLnBrk="0" hangingPunct="0">
              <a:defRPr sz="7500" b="1">
                <a:solidFill>
                  <a:srgbClr val="FFD624"/>
                </a:solidFill>
                <a:latin typeface="Verdana" pitchFamily="34" charset="0"/>
                <a:ea typeface="ＭＳ Ｐゴシック" pitchFamily="34" charset="-128"/>
              </a:defRPr>
            </a:lvl2pPr>
            <a:lvl3pPr marL="1128598" indent="-225720" eaLnBrk="0" hangingPunct="0">
              <a:defRPr sz="7500" b="1">
                <a:solidFill>
                  <a:srgbClr val="FFD624"/>
                </a:solidFill>
                <a:latin typeface="Verdana" pitchFamily="34" charset="0"/>
                <a:ea typeface="ＭＳ Ｐゴシック" pitchFamily="34" charset="-128"/>
              </a:defRPr>
            </a:lvl3pPr>
            <a:lvl4pPr marL="1580037" indent="-225720" eaLnBrk="0" hangingPunct="0">
              <a:defRPr sz="7500" b="1">
                <a:solidFill>
                  <a:srgbClr val="FFD624"/>
                </a:solidFill>
                <a:latin typeface="Verdana" pitchFamily="34" charset="0"/>
                <a:ea typeface="ＭＳ Ｐゴシック" pitchFamily="34" charset="-128"/>
              </a:defRPr>
            </a:lvl4pPr>
            <a:lvl5pPr marL="2031477" indent="-225720" eaLnBrk="0" hangingPunct="0">
              <a:defRPr sz="7500" b="1">
                <a:solidFill>
                  <a:srgbClr val="FFD624"/>
                </a:solidFill>
                <a:latin typeface="Verdana" pitchFamily="34" charset="0"/>
                <a:ea typeface="ＭＳ Ｐゴシック" pitchFamily="34" charset="-128"/>
              </a:defRPr>
            </a:lvl5pPr>
            <a:lvl6pPr marL="2482916"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6pPr>
            <a:lvl7pPr marL="2934355"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7pPr>
            <a:lvl8pPr marL="3385795"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8pPr>
            <a:lvl9pPr marL="3837234"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9pPr>
          </a:lstStyle>
          <a:p>
            <a:pPr eaLnBrk="1" hangingPunct="1"/>
            <a:fld id="{37DEC5AA-0CA1-4B5C-8756-8DD908AF9BE0}" type="slidenum">
              <a:rPr lang="en-GB" altLang="en-US" sz="1200" b="0">
                <a:solidFill>
                  <a:schemeClr val="tx1"/>
                </a:solidFill>
                <a:latin typeface="Arial" charset="0"/>
              </a:rPr>
              <a:pPr eaLnBrk="1" hangingPunct="1"/>
              <a:t>2</a:t>
            </a:fld>
            <a:endParaRPr lang="en-GB" altLang="en-US" sz="1200" b="0">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895350" y="739775"/>
            <a:ext cx="4929188" cy="3695700"/>
          </a:xfrm>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0" b="1">
                <a:solidFill>
                  <a:srgbClr val="FFD624"/>
                </a:solidFill>
                <a:latin typeface="Verdana" pitchFamily="34" charset="0"/>
                <a:ea typeface="ＭＳ Ｐゴシック" pitchFamily="34" charset="-128"/>
              </a:defRPr>
            </a:lvl1pPr>
            <a:lvl2pPr marL="733589" indent="-282150" eaLnBrk="0" hangingPunct="0">
              <a:defRPr sz="7500" b="1">
                <a:solidFill>
                  <a:srgbClr val="FFD624"/>
                </a:solidFill>
                <a:latin typeface="Verdana" pitchFamily="34" charset="0"/>
                <a:ea typeface="ＭＳ Ｐゴシック" pitchFamily="34" charset="-128"/>
              </a:defRPr>
            </a:lvl2pPr>
            <a:lvl3pPr marL="1128598" indent="-225720" eaLnBrk="0" hangingPunct="0">
              <a:defRPr sz="7500" b="1">
                <a:solidFill>
                  <a:srgbClr val="FFD624"/>
                </a:solidFill>
                <a:latin typeface="Verdana" pitchFamily="34" charset="0"/>
                <a:ea typeface="ＭＳ Ｐゴシック" pitchFamily="34" charset="-128"/>
              </a:defRPr>
            </a:lvl3pPr>
            <a:lvl4pPr marL="1580037" indent="-225720" eaLnBrk="0" hangingPunct="0">
              <a:defRPr sz="7500" b="1">
                <a:solidFill>
                  <a:srgbClr val="FFD624"/>
                </a:solidFill>
                <a:latin typeface="Verdana" pitchFamily="34" charset="0"/>
                <a:ea typeface="ＭＳ Ｐゴシック" pitchFamily="34" charset="-128"/>
              </a:defRPr>
            </a:lvl4pPr>
            <a:lvl5pPr marL="2031477" indent="-225720" eaLnBrk="0" hangingPunct="0">
              <a:defRPr sz="7500" b="1">
                <a:solidFill>
                  <a:srgbClr val="FFD624"/>
                </a:solidFill>
                <a:latin typeface="Verdana" pitchFamily="34" charset="0"/>
                <a:ea typeface="ＭＳ Ｐゴシック" pitchFamily="34" charset="-128"/>
              </a:defRPr>
            </a:lvl5pPr>
            <a:lvl6pPr marL="2482916"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6pPr>
            <a:lvl7pPr marL="2934355"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7pPr>
            <a:lvl8pPr marL="3385795"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8pPr>
            <a:lvl9pPr marL="3837234"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9pPr>
          </a:lstStyle>
          <a:p>
            <a:pPr eaLnBrk="1" hangingPunct="1"/>
            <a:fld id="{FAF0BD2C-FACE-4597-AC9D-4AFB1819975F}" type="slidenum">
              <a:rPr lang="en-GB" altLang="en-US" sz="1200" b="0">
                <a:solidFill>
                  <a:schemeClr val="tx1"/>
                </a:solidFill>
                <a:latin typeface="Arial" charset="0"/>
              </a:rPr>
              <a:pPr eaLnBrk="1" hangingPunct="1"/>
              <a:t>4</a:t>
            </a:fld>
            <a:endParaRPr lang="en-GB" altLang="en-US" sz="1200" b="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895350" y="739775"/>
            <a:ext cx="4929188" cy="36957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0" b="1">
                <a:solidFill>
                  <a:srgbClr val="FFD624"/>
                </a:solidFill>
                <a:latin typeface="Verdana" pitchFamily="34" charset="0"/>
                <a:ea typeface="ＭＳ Ｐゴシック" pitchFamily="34" charset="-128"/>
              </a:defRPr>
            </a:lvl1pPr>
            <a:lvl2pPr marL="733589" indent="-282150" eaLnBrk="0" hangingPunct="0">
              <a:defRPr sz="7500" b="1">
                <a:solidFill>
                  <a:srgbClr val="FFD624"/>
                </a:solidFill>
                <a:latin typeface="Verdana" pitchFamily="34" charset="0"/>
                <a:ea typeface="ＭＳ Ｐゴシック" pitchFamily="34" charset="-128"/>
              </a:defRPr>
            </a:lvl2pPr>
            <a:lvl3pPr marL="1128598" indent="-225720" eaLnBrk="0" hangingPunct="0">
              <a:defRPr sz="7500" b="1">
                <a:solidFill>
                  <a:srgbClr val="FFD624"/>
                </a:solidFill>
                <a:latin typeface="Verdana" pitchFamily="34" charset="0"/>
                <a:ea typeface="ＭＳ Ｐゴシック" pitchFamily="34" charset="-128"/>
              </a:defRPr>
            </a:lvl3pPr>
            <a:lvl4pPr marL="1580037" indent="-225720" eaLnBrk="0" hangingPunct="0">
              <a:defRPr sz="7500" b="1">
                <a:solidFill>
                  <a:srgbClr val="FFD624"/>
                </a:solidFill>
                <a:latin typeface="Verdana" pitchFamily="34" charset="0"/>
                <a:ea typeface="ＭＳ Ｐゴシック" pitchFamily="34" charset="-128"/>
              </a:defRPr>
            </a:lvl4pPr>
            <a:lvl5pPr marL="2031477" indent="-225720" eaLnBrk="0" hangingPunct="0">
              <a:defRPr sz="7500" b="1">
                <a:solidFill>
                  <a:srgbClr val="FFD624"/>
                </a:solidFill>
                <a:latin typeface="Verdana" pitchFamily="34" charset="0"/>
                <a:ea typeface="ＭＳ Ｐゴシック" pitchFamily="34" charset="-128"/>
              </a:defRPr>
            </a:lvl5pPr>
            <a:lvl6pPr marL="2482916"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6pPr>
            <a:lvl7pPr marL="2934355"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7pPr>
            <a:lvl8pPr marL="3385795"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8pPr>
            <a:lvl9pPr marL="3837234"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9pPr>
          </a:lstStyle>
          <a:p>
            <a:pPr eaLnBrk="1" hangingPunct="1"/>
            <a:fld id="{384021BD-D0D8-473F-A6DD-B21CCCB55817}" type="slidenum">
              <a:rPr lang="en-GB" altLang="en-US" sz="1200" b="0">
                <a:solidFill>
                  <a:schemeClr val="tx1"/>
                </a:solidFill>
                <a:latin typeface="Arial" charset="0"/>
              </a:rPr>
              <a:pPr eaLnBrk="1" hangingPunct="1"/>
              <a:t>5</a:t>
            </a:fld>
            <a:endParaRPr lang="en-GB" altLang="en-US" sz="1200" b="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895350" y="739775"/>
            <a:ext cx="4929188" cy="369570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0" b="1">
                <a:solidFill>
                  <a:srgbClr val="FFD624"/>
                </a:solidFill>
                <a:latin typeface="Verdana" pitchFamily="34" charset="0"/>
                <a:ea typeface="ＭＳ Ｐゴシック" pitchFamily="34" charset="-128"/>
              </a:defRPr>
            </a:lvl1pPr>
            <a:lvl2pPr marL="733589" indent="-282150" eaLnBrk="0" hangingPunct="0">
              <a:defRPr sz="7500" b="1">
                <a:solidFill>
                  <a:srgbClr val="FFD624"/>
                </a:solidFill>
                <a:latin typeface="Verdana" pitchFamily="34" charset="0"/>
                <a:ea typeface="ＭＳ Ｐゴシック" pitchFamily="34" charset="-128"/>
              </a:defRPr>
            </a:lvl2pPr>
            <a:lvl3pPr marL="1128598" indent="-225720" eaLnBrk="0" hangingPunct="0">
              <a:defRPr sz="7500" b="1">
                <a:solidFill>
                  <a:srgbClr val="FFD624"/>
                </a:solidFill>
                <a:latin typeface="Verdana" pitchFamily="34" charset="0"/>
                <a:ea typeface="ＭＳ Ｐゴシック" pitchFamily="34" charset="-128"/>
              </a:defRPr>
            </a:lvl3pPr>
            <a:lvl4pPr marL="1580037" indent="-225720" eaLnBrk="0" hangingPunct="0">
              <a:defRPr sz="7500" b="1">
                <a:solidFill>
                  <a:srgbClr val="FFD624"/>
                </a:solidFill>
                <a:latin typeface="Verdana" pitchFamily="34" charset="0"/>
                <a:ea typeface="ＭＳ Ｐゴシック" pitchFamily="34" charset="-128"/>
              </a:defRPr>
            </a:lvl4pPr>
            <a:lvl5pPr marL="2031477" indent="-225720" eaLnBrk="0" hangingPunct="0">
              <a:defRPr sz="7500" b="1">
                <a:solidFill>
                  <a:srgbClr val="FFD624"/>
                </a:solidFill>
                <a:latin typeface="Verdana" pitchFamily="34" charset="0"/>
                <a:ea typeface="ＭＳ Ｐゴシック" pitchFamily="34" charset="-128"/>
              </a:defRPr>
            </a:lvl5pPr>
            <a:lvl6pPr marL="2482916"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6pPr>
            <a:lvl7pPr marL="2934355"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7pPr>
            <a:lvl8pPr marL="3385795"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8pPr>
            <a:lvl9pPr marL="3837234"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9pPr>
          </a:lstStyle>
          <a:p>
            <a:pPr eaLnBrk="1" hangingPunct="1"/>
            <a:fld id="{F1FD4EDF-0F0E-4404-A259-9A430A309EE0}" type="slidenum">
              <a:rPr lang="en-GB" altLang="en-US" sz="1200" b="0">
                <a:solidFill>
                  <a:schemeClr val="tx1"/>
                </a:solidFill>
                <a:latin typeface="Arial" charset="0"/>
              </a:rPr>
              <a:pPr eaLnBrk="1" hangingPunct="1"/>
              <a:t>6</a:t>
            </a:fld>
            <a:endParaRPr lang="en-GB" altLang="en-US" sz="1200" b="0">
              <a:solidFill>
                <a:schemeClr val="tx1"/>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03926" y="9360313"/>
            <a:ext cx="2912819" cy="49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87" tIns="45292" rIns="90587" bIns="45292" anchor="b"/>
          <a:lstStyle>
            <a:lvl1pPr defTabSz="904875" eaLnBrk="0" hangingPunct="0">
              <a:spcBef>
                <a:spcPct val="30000"/>
              </a:spcBef>
              <a:defRPr sz="1200">
                <a:solidFill>
                  <a:schemeClr val="tx1"/>
                </a:solidFill>
                <a:latin typeface="Arial" charset="0"/>
                <a:ea typeface="ＭＳ Ｐゴシック" pitchFamily="34" charset="-128"/>
              </a:defRPr>
            </a:lvl1pPr>
            <a:lvl2pPr marL="742950" indent="-285750" defTabSz="904875" eaLnBrk="0" hangingPunct="0">
              <a:spcBef>
                <a:spcPct val="30000"/>
              </a:spcBef>
              <a:defRPr sz="1200">
                <a:solidFill>
                  <a:schemeClr val="tx1"/>
                </a:solidFill>
                <a:latin typeface="Arial" charset="0"/>
                <a:ea typeface="ＭＳ Ｐゴシック" pitchFamily="34" charset="-128"/>
              </a:defRPr>
            </a:lvl2pPr>
            <a:lvl3pPr marL="1143000" indent="-228600" defTabSz="904875" eaLnBrk="0" hangingPunct="0">
              <a:spcBef>
                <a:spcPct val="30000"/>
              </a:spcBef>
              <a:defRPr sz="1200">
                <a:solidFill>
                  <a:schemeClr val="tx1"/>
                </a:solidFill>
                <a:latin typeface="Arial" charset="0"/>
                <a:ea typeface="ＭＳ Ｐゴシック" pitchFamily="34" charset="-128"/>
              </a:defRPr>
            </a:lvl3pPr>
            <a:lvl4pPr marL="1600200" indent="-228600" defTabSz="904875" eaLnBrk="0" hangingPunct="0">
              <a:spcBef>
                <a:spcPct val="30000"/>
              </a:spcBef>
              <a:defRPr sz="1200">
                <a:solidFill>
                  <a:schemeClr val="tx1"/>
                </a:solidFill>
                <a:latin typeface="Arial" charset="0"/>
                <a:ea typeface="ＭＳ Ｐゴシック" pitchFamily="34" charset="-128"/>
              </a:defRPr>
            </a:lvl4pPr>
            <a:lvl5pPr marL="2057400" indent="-228600" defTabSz="904875" eaLnBrk="0" hangingPunct="0">
              <a:spcBef>
                <a:spcPct val="30000"/>
              </a:spcBef>
              <a:defRPr sz="1200">
                <a:solidFill>
                  <a:schemeClr val="tx1"/>
                </a:solidFill>
                <a:latin typeface="Arial" charset="0"/>
                <a:ea typeface="ＭＳ Ｐゴシック" pitchFamily="34" charset="-128"/>
              </a:defRPr>
            </a:lvl5pPr>
            <a:lvl6pPr marL="2514600" indent="-228600" defTabSz="90487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0487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0487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0487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749BA951-1E0D-4405-9090-63F6AB30C5D9}" type="slidenum">
              <a:rPr lang="en-GB" altLang="en-US">
                <a:solidFill>
                  <a:srgbClr val="000000"/>
                </a:solidFill>
                <a:cs typeface="Arial" charset="0"/>
              </a:rPr>
              <a:pPr algn="r" eaLnBrk="1" hangingPunct="1">
                <a:spcBef>
                  <a:spcPct val="0"/>
                </a:spcBef>
              </a:pPr>
              <a:t>7</a:t>
            </a:fld>
            <a:endParaRPr lang="en-GB" altLang="en-US">
              <a:solidFill>
                <a:srgbClr val="000000"/>
              </a:solidFill>
              <a:cs typeface="Arial" charset="0"/>
            </a:endParaRPr>
          </a:p>
        </p:txBody>
      </p:sp>
      <p:sp>
        <p:nvSpPr>
          <p:cNvPr id="29699" name="Rectangle 2"/>
          <p:cNvSpPr>
            <a:spLocks noGrp="1" noRot="1" noChangeAspect="1" noChangeArrowheads="1" noTextEdit="1"/>
          </p:cNvSpPr>
          <p:nvPr>
            <p:ph type="sldImg"/>
          </p:nvPr>
        </p:nvSpPr>
        <p:spPr>
          <a:xfrm>
            <a:off x="895350" y="739775"/>
            <a:ext cx="4929188" cy="3695700"/>
          </a:xfrm>
          <a:ln/>
        </p:spPr>
      </p:sp>
      <p:sp>
        <p:nvSpPr>
          <p:cNvPr id="29700" name="Rectangle 3"/>
          <p:cNvSpPr>
            <a:spLocks noGrp="1" noChangeArrowheads="1"/>
          </p:cNvSpPr>
          <p:nvPr>
            <p:ph type="body" idx="1"/>
          </p:nvPr>
        </p:nvSpPr>
        <p:spPr>
          <a:xfrm>
            <a:off x="895774" y="4682521"/>
            <a:ext cx="4926753" cy="4433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n-US"/>
          </a:p>
        </p:txBody>
      </p:sp>
      <p:sp>
        <p:nvSpPr>
          <p:cNvPr id="29701" name="Slide Number Placeholder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0" b="1">
                <a:solidFill>
                  <a:srgbClr val="FFD624"/>
                </a:solidFill>
                <a:latin typeface="Verdana" pitchFamily="34" charset="0"/>
                <a:ea typeface="ＭＳ Ｐゴシック" pitchFamily="34" charset="-128"/>
              </a:defRPr>
            </a:lvl1pPr>
            <a:lvl2pPr marL="733589" indent="-282150" eaLnBrk="0" hangingPunct="0">
              <a:defRPr sz="7500" b="1">
                <a:solidFill>
                  <a:srgbClr val="FFD624"/>
                </a:solidFill>
                <a:latin typeface="Verdana" pitchFamily="34" charset="0"/>
                <a:ea typeface="ＭＳ Ｐゴシック" pitchFamily="34" charset="-128"/>
              </a:defRPr>
            </a:lvl2pPr>
            <a:lvl3pPr marL="1128598" indent="-225720" eaLnBrk="0" hangingPunct="0">
              <a:defRPr sz="7500" b="1">
                <a:solidFill>
                  <a:srgbClr val="FFD624"/>
                </a:solidFill>
                <a:latin typeface="Verdana" pitchFamily="34" charset="0"/>
                <a:ea typeface="ＭＳ Ｐゴシック" pitchFamily="34" charset="-128"/>
              </a:defRPr>
            </a:lvl3pPr>
            <a:lvl4pPr marL="1580037" indent="-225720" eaLnBrk="0" hangingPunct="0">
              <a:defRPr sz="7500" b="1">
                <a:solidFill>
                  <a:srgbClr val="FFD624"/>
                </a:solidFill>
                <a:latin typeface="Verdana" pitchFamily="34" charset="0"/>
                <a:ea typeface="ＭＳ Ｐゴシック" pitchFamily="34" charset="-128"/>
              </a:defRPr>
            </a:lvl4pPr>
            <a:lvl5pPr marL="2031477" indent="-225720" eaLnBrk="0" hangingPunct="0">
              <a:defRPr sz="7500" b="1">
                <a:solidFill>
                  <a:srgbClr val="FFD624"/>
                </a:solidFill>
                <a:latin typeface="Verdana" pitchFamily="34" charset="0"/>
                <a:ea typeface="ＭＳ Ｐゴシック" pitchFamily="34" charset="-128"/>
              </a:defRPr>
            </a:lvl5pPr>
            <a:lvl6pPr marL="2482916"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6pPr>
            <a:lvl7pPr marL="2934355"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7pPr>
            <a:lvl8pPr marL="3385795"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8pPr>
            <a:lvl9pPr marL="3837234"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9pPr>
          </a:lstStyle>
          <a:p>
            <a:pPr eaLnBrk="1" hangingPunct="1"/>
            <a:fld id="{6749DB01-A428-4DB7-A9AD-D2307D7D10EE}" type="slidenum">
              <a:rPr lang="en-GB" altLang="en-US" sz="1200" b="0">
                <a:solidFill>
                  <a:schemeClr val="tx1"/>
                </a:solidFill>
                <a:latin typeface="Arial" charset="0"/>
              </a:rPr>
              <a:pPr eaLnBrk="1" hangingPunct="1"/>
              <a:t>7</a:t>
            </a:fld>
            <a:endParaRPr lang="en-GB" altLang="en-US" sz="1200" b="0">
              <a:solidFill>
                <a:schemeClr val="tx1"/>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ChangeArrowheads="1" noTextEdit="1"/>
          </p:cNvSpPr>
          <p:nvPr>
            <p:ph type="sldImg"/>
          </p:nvPr>
        </p:nvSpPr>
        <p:spPr>
          <a:xfrm>
            <a:off x="895350" y="739775"/>
            <a:ext cx="4929188" cy="3695700"/>
          </a:xfrm>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i="1">
              <a:solidFill>
                <a:schemeClr val="bg1"/>
              </a:solidFill>
              <a:latin typeface="Verdana" pitchFamily="34" charset="0"/>
            </a:endParaRPr>
          </a:p>
          <a:p>
            <a:endParaRPr lang="en-US" altLang="en-US" b="1" i="1">
              <a:solidFill>
                <a:srgbClr val="507DB8"/>
              </a:solidFill>
              <a:latin typeface="Verdana" pitchFamily="34" charset="0"/>
            </a:endParaRPr>
          </a:p>
          <a:p>
            <a:endParaRPr lang="it-IT" altLang="en-US"/>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0" hangingPunct="0">
              <a:spcBef>
                <a:spcPct val="0"/>
              </a:spcBef>
            </a:pPr>
            <a:fld id="{889A881B-99F5-4127-B004-A9A6E4A61E7E}" type="slidenum">
              <a:rPr lang="en-US" altLang="en-US">
                <a:ea typeface="ＭＳ Ｐゴシック" pitchFamily="34" charset="-128"/>
              </a:rPr>
              <a:pPr eaLnBrk="0" hangingPunct="0">
                <a:spcBef>
                  <a:spcPct val="0"/>
                </a:spcBef>
              </a:pPr>
              <a:t>21</a:t>
            </a:fld>
            <a:endParaRPr lang="en-US" altLang="en-US">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895350" y="739775"/>
            <a:ext cx="4929188" cy="3695700"/>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0" b="1">
                <a:solidFill>
                  <a:srgbClr val="FFD624"/>
                </a:solidFill>
                <a:latin typeface="Verdana" pitchFamily="34" charset="0"/>
                <a:ea typeface="ＭＳ Ｐゴシック" pitchFamily="34" charset="-128"/>
              </a:defRPr>
            </a:lvl1pPr>
            <a:lvl2pPr marL="733589" indent="-282150" eaLnBrk="0" hangingPunct="0">
              <a:defRPr sz="7500" b="1">
                <a:solidFill>
                  <a:srgbClr val="FFD624"/>
                </a:solidFill>
                <a:latin typeface="Verdana" pitchFamily="34" charset="0"/>
                <a:ea typeface="ＭＳ Ｐゴシック" pitchFamily="34" charset="-128"/>
              </a:defRPr>
            </a:lvl2pPr>
            <a:lvl3pPr marL="1128598" indent="-225720" eaLnBrk="0" hangingPunct="0">
              <a:defRPr sz="7500" b="1">
                <a:solidFill>
                  <a:srgbClr val="FFD624"/>
                </a:solidFill>
                <a:latin typeface="Verdana" pitchFamily="34" charset="0"/>
                <a:ea typeface="ＭＳ Ｐゴシック" pitchFamily="34" charset="-128"/>
              </a:defRPr>
            </a:lvl3pPr>
            <a:lvl4pPr marL="1580037" indent="-225720" eaLnBrk="0" hangingPunct="0">
              <a:defRPr sz="7500" b="1">
                <a:solidFill>
                  <a:srgbClr val="FFD624"/>
                </a:solidFill>
                <a:latin typeface="Verdana" pitchFamily="34" charset="0"/>
                <a:ea typeface="ＭＳ Ｐゴシック" pitchFamily="34" charset="-128"/>
              </a:defRPr>
            </a:lvl4pPr>
            <a:lvl5pPr marL="2031477" indent="-225720" eaLnBrk="0" hangingPunct="0">
              <a:defRPr sz="7500" b="1">
                <a:solidFill>
                  <a:srgbClr val="FFD624"/>
                </a:solidFill>
                <a:latin typeface="Verdana" pitchFamily="34" charset="0"/>
                <a:ea typeface="ＭＳ Ｐゴシック" pitchFamily="34" charset="-128"/>
              </a:defRPr>
            </a:lvl5pPr>
            <a:lvl6pPr marL="2482916"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6pPr>
            <a:lvl7pPr marL="2934355"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7pPr>
            <a:lvl8pPr marL="3385795"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8pPr>
            <a:lvl9pPr marL="3837234"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9pPr>
          </a:lstStyle>
          <a:p>
            <a:pPr eaLnBrk="1" hangingPunct="1"/>
            <a:fld id="{9543953F-89FE-4201-A87E-DBD2303FEE11}" type="slidenum">
              <a:rPr lang="en-GB" altLang="en-US" sz="1200" b="0">
                <a:solidFill>
                  <a:prstClr val="black"/>
                </a:solidFill>
                <a:latin typeface="Arial" charset="0"/>
              </a:rPr>
              <a:pPr eaLnBrk="1" hangingPunct="1"/>
              <a:t>24</a:t>
            </a:fld>
            <a:endParaRPr lang="en-GB" altLang="en-US" sz="1200" b="0">
              <a:solidFill>
                <a:prstClr val="black"/>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895350" y="739775"/>
            <a:ext cx="4929188" cy="36957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0" b="1">
                <a:solidFill>
                  <a:srgbClr val="FFD624"/>
                </a:solidFill>
                <a:latin typeface="Verdana" pitchFamily="34" charset="0"/>
                <a:ea typeface="ＭＳ Ｐゴシック" pitchFamily="34" charset="-128"/>
              </a:defRPr>
            </a:lvl1pPr>
            <a:lvl2pPr marL="733589" indent="-282150" eaLnBrk="0" hangingPunct="0">
              <a:defRPr sz="7500" b="1">
                <a:solidFill>
                  <a:srgbClr val="FFD624"/>
                </a:solidFill>
                <a:latin typeface="Verdana" pitchFamily="34" charset="0"/>
                <a:ea typeface="ＭＳ Ｐゴシック" pitchFamily="34" charset="-128"/>
              </a:defRPr>
            </a:lvl2pPr>
            <a:lvl3pPr marL="1128598" indent="-225720" eaLnBrk="0" hangingPunct="0">
              <a:defRPr sz="7500" b="1">
                <a:solidFill>
                  <a:srgbClr val="FFD624"/>
                </a:solidFill>
                <a:latin typeface="Verdana" pitchFamily="34" charset="0"/>
                <a:ea typeface="ＭＳ Ｐゴシック" pitchFamily="34" charset="-128"/>
              </a:defRPr>
            </a:lvl3pPr>
            <a:lvl4pPr marL="1580037" indent="-225720" eaLnBrk="0" hangingPunct="0">
              <a:defRPr sz="7500" b="1">
                <a:solidFill>
                  <a:srgbClr val="FFD624"/>
                </a:solidFill>
                <a:latin typeface="Verdana" pitchFamily="34" charset="0"/>
                <a:ea typeface="ＭＳ Ｐゴシック" pitchFamily="34" charset="-128"/>
              </a:defRPr>
            </a:lvl4pPr>
            <a:lvl5pPr marL="2031477" indent="-225720" eaLnBrk="0" hangingPunct="0">
              <a:defRPr sz="7500" b="1">
                <a:solidFill>
                  <a:srgbClr val="FFD624"/>
                </a:solidFill>
                <a:latin typeface="Verdana" pitchFamily="34" charset="0"/>
                <a:ea typeface="ＭＳ Ｐゴシック" pitchFamily="34" charset="-128"/>
              </a:defRPr>
            </a:lvl5pPr>
            <a:lvl6pPr marL="2482916"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6pPr>
            <a:lvl7pPr marL="2934355"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7pPr>
            <a:lvl8pPr marL="3385795"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8pPr>
            <a:lvl9pPr marL="3837234" indent="-225720" eaLnBrk="0" fontAlgn="base" hangingPunct="0">
              <a:spcBef>
                <a:spcPct val="0"/>
              </a:spcBef>
              <a:spcAft>
                <a:spcPct val="0"/>
              </a:spcAft>
              <a:defRPr sz="7500" b="1">
                <a:solidFill>
                  <a:srgbClr val="FFD624"/>
                </a:solidFill>
                <a:latin typeface="Verdana" pitchFamily="34" charset="0"/>
                <a:ea typeface="ＭＳ Ｐゴシック" pitchFamily="34" charset="-128"/>
              </a:defRPr>
            </a:lvl9pPr>
          </a:lstStyle>
          <a:p>
            <a:pPr eaLnBrk="1" hangingPunct="1"/>
            <a:fld id="{524C4C2E-BFE1-4DBB-A8BA-7ACAB204FD94}" type="slidenum">
              <a:rPr lang="en-GB" altLang="en-US" sz="1200" b="0">
                <a:solidFill>
                  <a:prstClr val="black"/>
                </a:solidFill>
                <a:latin typeface="Arial" charset="0"/>
              </a:rPr>
              <a:pPr eaLnBrk="1" hangingPunct="1"/>
              <a:t>25</a:t>
            </a:fld>
            <a:endParaRPr lang="en-GB" altLang="en-US" sz="1200" b="0">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1ECB05-709E-46E9-A6BF-C13C984209C3}"/>
              </a:ext>
            </a:extLst>
          </p:cNvPr>
          <p:cNvSpPr>
            <a:spLocks noChangeArrowheads="1"/>
          </p:cNvSpPr>
          <p:nvPr userDrawn="1"/>
        </p:nvSpPr>
        <p:spPr bwMode="auto">
          <a:xfrm>
            <a:off x="1"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a:solidFill>
                <a:srgbClr val="FFFFFF"/>
              </a:solidFill>
            </a:endParaRPr>
          </a:p>
        </p:txBody>
      </p:sp>
      <p:sp>
        <p:nvSpPr>
          <p:cNvPr id="5" name="Rectangle 4">
            <a:extLst>
              <a:ext uri="{FF2B5EF4-FFF2-40B4-BE49-F238E27FC236}">
                <a16:creationId xmlns:a16="http://schemas.microsoft.com/office/drawing/2014/main" id="{487FE501-F526-483E-9593-1DF70BA4B216}"/>
              </a:ext>
            </a:extLst>
          </p:cNvPr>
          <p:cNvSpPr>
            <a:spLocks noChangeArrowheads="1"/>
          </p:cNvSpPr>
          <p:nvPr userDrawn="1"/>
        </p:nvSpPr>
        <p:spPr bwMode="auto">
          <a:xfrm>
            <a:off x="4256089" y="6426200"/>
            <a:ext cx="611187" cy="431800"/>
          </a:xfrm>
          <a:prstGeom prst="rect">
            <a:avLst/>
          </a:prstGeom>
          <a:solidFill>
            <a:srgbClr val="AFC551"/>
          </a:solidFill>
          <a:ln>
            <a:noFill/>
          </a:ln>
          <a:effectLst>
            <a:outerShdw dist="23000" dir="5400000" rotWithShape="0">
              <a:srgbClr val="000000">
                <a:alpha val="34998"/>
              </a:srgbClr>
            </a:outerShdw>
          </a:effectLst>
          <a:extLst>
            <a:ext uri="{91240B29-F687-4F45-9708-019B960494DF}">
              <a14:hiddenLine xmlns:a14="http://schemas.microsoft.com/office/drawing/2010/main" w="9525" algn="ctr">
                <a:solidFill>
                  <a:srgbClr val="133176"/>
                </a:solidFill>
                <a:miter lim="800000"/>
                <a:headEnd/>
                <a:tailEnd/>
              </a14:hiddenLine>
            </a:ext>
          </a:extLst>
        </p:spPr>
        <p:txBody>
          <a:bodyPr lIns="36000"/>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eaLnBrk="1" hangingPunct="1">
              <a:defRPr/>
            </a:pPr>
            <a:r>
              <a:rPr lang="fr-BE" altLang="en-US" sz="600" b="0" i="1">
                <a:solidFill>
                  <a:schemeClr val="bg1"/>
                </a:solidFill>
              </a:rPr>
              <a:t>Health and</a:t>
            </a:r>
          </a:p>
          <a:p>
            <a:pPr eaLnBrk="1" hangingPunct="1">
              <a:defRPr/>
            </a:pPr>
            <a:r>
              <a:rPr lang="fr-BE" altLang="en-US" sz="600" b="0" i="1">
                <a:solidFill>
                  <a:schemeClr val="bg1"/>
                </a:solidFill>
              </a:rPr>
              <a:t>Consumers</a:t>
            </a:r>
            <a:endParaRPr lang="en-GB" altLang="en-US" sz="600" b="0" i="1">
              <a:solidFill>
                <a:schemeClr val="bg1"/>
              </a:solidFill>
            </a:endParaRPr>
          </a:p>
        </p:txBody>
      </p:sp>
      <p:pic>
        <p:nvPicPr>
          <p:cNvPr id="6" name="Picture 24" descr="en-quadri_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7639" y="258763"/>
            <a:ext cx="143668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6" name="Rectangle 16"/>
          <p:cNvSpPr>
            <a:spLocks noGrp="1" noChangeArrowheads="1"/>
          </p:cNvSpPr>
          <p:nvPr>
            <p:ph type="ctrTitle"/>
          </p:nvPr>
        </p:nvSpPr>
        <p:spPr>
          <a:xfrm>
            <a:off x="3995738" y="2565402"/>
            <a:ext cx="5040312" cy="790575"/>
          </a:xfrm>
        </p:spPr>
        <p:txBody>
          <a:bodyPr/>
          <a:lstStyle>
            <a:lvl1pPr marL="3175">
              <a:defRPr sz="7600">
                <a:solidFill>
                  <a:srgbClr val="FFD624"/>
                </a:solidFill>
              </a:defRPr>
            </a:lvl1pPr>
          </a:lstStyle>
          <a:p>
            <a:pPr lvl="0"/>
            <a:r>
              <a:rPr lang="fr-BE" noProof="0"/>
              <a:t>Title</a:t>
            </a:r>
            <a:endParaRPr lang="en-GB" noProof="0"/>
          </a:p>
        </p:txBody>
      </p:sp>
      <p:sp>
        <p:nvSpPr>
          <p:cNvPr id="87057" name="Rectangle 17"/>
          <p:cNvSpPr>
            <a:spLocks noGrp="1" noChangeArrowheads="1"/>
          </p:cNvSpPr>
          <p:nvPr>
            <p:ph type="subTitle" idx="1"/>
          </p:nvPr>
        </p:nvSpPr>
        <p:spPr>
          <a:xfrm>
            <a:off x="611188" y="3716340"/>
            <a:ext cx="8532812" cy="1728787"/>
          </a:xfrm>
        </p:spPr>
        <p:txBody>
          <a:bodyPr/>
          <a:lstStyle>
            <a:lvl1pPr marL="0" indent="0">
              <a:buFontTx/>
              <a:buNone/>
              <a:defRPr sz="3000" b="1" i="0">
                <a:solidFill>
                  <a:schemeClr val="bg1"/>
                </a:solidFill>
              </a:defRPr>
            </a:lvl1pPr>
          </a:lstStyle>
          <a:p>
            <a:pPr lvl="0"/>
            <a:r>
              <a:rPr lang="fr-BE" noProof="0"/>
              <a:t>Subtitle</a:t>
            </a:r>
            <a:endParaRPr lang="en-GB" noProof="0"/>
          </a:p>
        </p:txBody>
      </p:sp>
      <p:sp>
        <p:nvSpPr>
          <p:cNvPr id="7" name="Espace réservé de la date 6">
            <a:extLst>
              <a:ext uri="{FF2B5EF4-FFF2-40B4-BE49-F238E27FC236}">
                <a16:creationId xmlns:a16="http://schemas.microsoft.com/office/drawing/2014/main" id="{991EC4B3-5E1A-4B4C-89C8-81DBAB095CDD}"/>
              </a:ext>
            </a:extLst>
          </p:cNvPr>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Espace réservé du pied de page 7">
            <a:extLst>
              <a:ext uri="{FF2B5EF4-FFF2-40B4-BE49-F238E27FC236}">
                <a16:creationId xmlns:a16="http://schemas.microsoft.com/office/drawing/2014/main" id="{0D78AEF0-5BCE-4B16-BB53-E2019F10BFE9}"/>
              </a:ext>
            </a:extLst>
          </p:cNvPr>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Espace réservé du numéro de diapositive 8">
            <a:extLst>
              <a:ext uri="{FF2B5EF4-FFF2-40B4-BE49-F238E27FC236}">
                <a16:creationId xmlns:a16="http://schemas.microsoft.com/office/drawing/2014/main" id="{BEE98479-9BD7-4D08-B815-0EE071F528C9}"/>
              </a:ext>
            </a:extLst>
          </p:cNvPr>
          <p:cNvSpPr>
            <a:spLocks noGrp="1" noChangeArrowheads="1"/>
          </p:cNvSpPr>
          <p:nvPr>
            <p:ph type="sldNum" sz="quarter" idx="12"/>
          </p:nvPr>
        </p:nvSpPr>
        <p:spPr/>
        <p:txBody>
          <a:bodyPr/>
          <a:lstStyle>
            <a:lvl1pPr>
              <a:defRPr>
                <a:solidFill>
                  <a:schemeClr val="bg1"/>
                </a:solidFill>
                <a:latin typeface="Verdana" pitchFamily="34" charset="0"/>
              </a:defRPr>
            </a:lvl1pPr>
          </a:lstStyle>
          <a:p>
            <a:fld id="{9B4311A8-CA53-41EC-BFEB-0263E8D50EB5}" type="slidenum">
              <a:rPr lang="en-GB" altLang="fr-FR"/>
              <a:pPr/>
              <a:t>‹#›</a:t>
            </a:fld>
            <a:endParaRPr lang="en-GB" altLang="fr-FR"/>
          </a:p>
        </p:txBody>
      </p:sp>
    </p:spTree>
    <p:extLst>
      <p:ext uri="{BB962C8B-B14F-4D97-AF65-F5344CB8AC3E}">
        <p14:creationId xmlns:p14="http://schemas.microsoft.com/office/powerpoint/2010/main" val="1602084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46CC408-5737-4282-937F-4E68472DA3B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DCBEF74-1CCB-469E-B094-D06620FAD95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EAF9FF9-7C34-4713-A073-3E18685767C9}"/>
              </a:ext>
            </a:extLst>
          </p:cNvPr>
          <p:cNvSpPr>
            <a:spLocks noGrp="1" noChangeArrowheads="1"/>
          </p:cNvSpPr>
          <p:nvPr>
            <p:ph type="sldNum" sz="quarter" idx="12"/>
          </p:nvPr>
        </p:nvSpPr>
        <p:spPr>
          <a:ln/>
        </p:spPr>
        <p:txBody>
          <a:bodyPr/>
          <a:lstStyle>
            <a:lvl1pPr>
              <a:defRPr/>
            </a:lvl1pPr>
          </a:lstStyle>
          <a:p>
            <a:fld id="{CD1B2EE6-1106-44A9-B405-202515F746D9}" type="slidenum">
              <a:rPr lang="en-GB" altLang="fr-FR"/>
              <a:pPr/>
              <a:t>‹#›</a:t>
            </a:fld>
            <a:endParaRPr lang="en-GB" altLang="fr-FR"/>
          </a:p>
        </p:txBody>
      </p:sp>
    </p:spTree>
    <p:extLst>
      <p:ext uri="{BB962C8B-B14F-4D97-AF65-F5344CB8AC3E}">
        <p14:creationId xmlns:p14="http://schemas.microsoft.com/office/powerpoint/2010/main" val="155927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4"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46CC408-5737-4282-937F-4E68472DA3B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DCBEF74-1CCB-469E-B094-D06620FAD95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EAF9FF9-7C34-4713-A073-3E18685767C9}"/>
              </a:ext>
            </a:extLst>
          </p:cNvPr>
          <p:cNvSpPr>
            <a:spLocks noGrp="1" noChangeArrowheads="1"/>
          </p:cNvSpPr>
          <p:nvPr>
            <p:ph type="sldNum" sz="quarter" idx="12"/>
          </p:nvPr>
        </p:nvSpPr>
        <p:spPr>
          <a:ln/>
        </p:spPr>
        <p:txBody>
          <a:bodyPr/>
          <a:lstStyle>
            <a:lvl1pPr>
              <a:defRPr/>
            </a:lvl1pPr>
          </a:lstStyle>
          <a:p>
            <a:fld id="{B24281DB-BA3A-448F-8561-E47F6353EDEF}" type="slidenum">
              <a:rPr lang="en-GB" altLang="fr-FR"/>
              <a:pPr/>
              <a:t>‹#›</a:t>
            </a:fld>
            <a:endParaRPr lang="en-GB" altLang="fr-FR"/>
          </a:p>
        </p:txBody>
      </p:sp>
    </p:spTree>
    <p:extLst>
      <p:ext uri="{BB962C8B-B14F-4D97-AF65-F5344CB8AC3E}">
        <p14:creationId xmlns:p14="http://schemas.microsoft.com/office/powerpoint/2010/main" val="3148678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080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F876E1-2979-4B99-ABA2-32E57EAC4490}"/>
              </a:ext>
            </a:extLst>
          </p:cNvPr>
          <p:cNvSpPr>
            <a:spLocks noChangeArrowheads="1"/>
          </p:cNvSpPr>
          <p:nvPr userDrawn="1"/>
        </p:nvSpPr>
        <p:spPr bwMode="auto">
          <a:xfrm>
            <a:off x="0" y="1125538"/>
            <a:ext cx="9144000" cy="5732462"/>
          </a:xfrm>
          <a:prstGeom prst="rect">
            <a:avLst/>
          </a:prstGeom>
          <a:solidFill>
            <a:srgbClr val="0F5494"/>
          </a:solidFill>
          <a:ln w="38100" cmpd="sng">
            <a:solidFill>
              <a:srgbClr val="0F5494"/>
            </a:solidFill>
            <a:miter lim="800000"/>
            <a:headEnd/>
            <a:tailEnd/>
          </a:ln>
          <a:effectLst>
            <a:outerShdw blurRad="63500" dist="23000" dir="5400000" rotWithShape="0">
              <a:srgbClr val="000000">
                <a:alpha val="34998"/>
              </a:srgbClr>
            </a:outerShdw>
          </a:effectLst>
        </p:spPr>
        <p:txBody>
          <a:bodyPr anchor="ctr"/>
          <a:lstStyle>
            <a:lvl1pPr defTabSz="457200">
              <a:defRPr sz="7600" b="1">
                <a:solidFill>
                  <a:srgbClr val="FFD624"/>
                </a:solidFill>
                <a:latin typeface="Verdana" pitchFamily="34" charset="0"/>
                <a:ea typeface="ＭＳ Ｐゴシック" pitchFamily="34" charset="-128"/>
              </a:defRPr>
            </a:lvl1pPr>
            <a:lvl2pPr marL="742950" indent="-285750" defTabSz="457200">
              <a:defRPr sz="7600" b="1">
                <a:solidFill>
                  <a:srgbClr val="FFD624"/>
                </a:solidFill>
                <a:latin typeface="Verdana" pitchFamily="34" charset="0"/>
                <a:ea typeface="ＭＳ Ｐゴシック" pitchFamily="34" charset="-128"/>
              </a:defRPr>
            </a:lvl2pPr>
            <a:lvl3pPr marL="1143000" indent="-228600" defTabSz="457200">
              <a:defRPr sz="7600" b="1">
                <a:solidFill>
                  <a:srgbClr val="FFD624"/>
                </a:solidFill>
                <a:latin typeface="Verdana" pitchFamily="34" charset="0"/>
                <a:ea typeface="ＭＳ Ｐゴシック" pitchFamily="34" charset="-128"/>
              </a:defRPr>
            </a:lvl3pPr>
            <a:lvl4pPr marL="1600200" indent="-228600" defTabSz="457200">
              <a:defRPr sz="7600" b="1">
                <a:solidFill>
                  <a:srgbClr val="FFD624"/>
                </a:solidFill>
                <a:latin typeface="Verdana" pitchFamily="34" charset="0"/>
                <a:ea typeface="ＭＳ Ｐゴシック" pitchFamily="34" charset="-128"/>
              </a:defRPr>
            </a:lvl4pPr>
            <a:lvl5pPr marL="2057400" indent="-228600" defTabSz="457200">
              <a:defRPr sz="7600" b="1">
                <a:solidFill>
                  <a:srgbClr val="FFD624"/>
                </a:solidFill>
                <a:latin typeface="Verdana" pitchFamily="34" charset="0"/>
                <a:ea typeface="ＭＳ Ｐゴシック" pitchFamily="34" charset="-128"/>
              </a:defRPr>
            </a:lvl5pPr>
            <a:lvl6pPr marL="25146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algn="ctr" eaLnBrk="1" hangingPunct="1">
              <a:defRPr/>
            </a:pPr>
            <a:endParaRPr lang="en-US" altLang="en-US" sz="1800" b="0">
              <a:solidFill>
                <a:srgbClr val="FFFFFF"/>
              </a:solidFill>
            </a:endParaRPr>
          </a:p>
        </p:txBody>
      </p:sp>
      <p:pic>
        <p:nvPicPr>
          <p:cNvPr id="5" name="Picture 7" descr="logo_grey.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24301" y="333375"/>
            <a:ext cx="15351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11639" y="6403977"/>
            <a:ext cx="6810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39952" y="1700808"/>
            <a:ext cx="4536504" cy="2088232"/>
          </a:xfrm>
        </p:spPr>
        <p:txBody>
          <a:bodyPr/>
          <a:lstStyle>
            <a:lvl1pPr>
              <a:defRPr sz="4000">
                <a:solidFill>
                  <a:srgbClr val="FFD624"/>
                </a:solidFill>
                <a:latin typeface="Verdana" pitchFamily="34" charset="0"/>
                <a:ea typeface="Verdana" pitchFamily="34" charset="0"/>
                <a:cs typeface="Verdana"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67545" y="3933056"/>
            <a:ext cx="3744416" cy="1872208"/>
          </a:xfrm>
        </p:spPr>
        <p:txBody>
          <a:bodyPr/>
          <a:lstStyle>
            <a:lvl1pPr>
              <a:buNone/>
              <a:defRPr sz="3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a:t>Click to edit Master text styles</a:t>
            </a:r>
          </a:p>
        </p:txBody>
      </p:sp>
      <p:sp>
        <p:nvSpPr>
          <p:cNvPr id="7" name="Rectangle 4">
            <a:extLst>
              <a:ext uri="{FF2B5EF4-FFF2-40B4-BE49-F238E27FC236}">
                <a16:creationId xmlns:a16="http://schemas.microsoft.com/office/drawing/2014/main" id="{3303B4CD-3691-4AC8-B63F-D3D072E83156}"/>
              </a:ext>
            </a:extLst>
          </p:cNvPr>
          <p:cNvSpPr>
            <a:spLocks noGrp="1" noChangeArrowheads="1"/>
          </p:cNvSpPr>
          <p:nvPr>
            <p:ph type="dt" sz="half" idx="10"/>
          </p:nvPr>
        </p:nvSpPr>
        <p:spPr/>
        <p:txBody>
          <a:bodyPr/>
          <a:lstStyle>
            <a:lvl1pPr>
              <a:defRPr>
                <a:solidFill>
                  <a:srgbClr val="FFFFFF"/>
                </a:solidFill>
              </a:defRPr>
            </a:lvl1pPr>
          </a:lstStyle>
          <a:p>
            <a:pPr>
              <a:defRPr/>
            </a:pPr>
            <a:endParaRPr lang="en-US" altLang="en-US"/>
          </a:p>
        </p:txBody>
      </p:sp>
      <p:sp>
        <p:nvSpPr>
          <p:cNvPr id="8" name="Rectangle 6">
            <a:extLst>
              <a:ext uri="{FF2B5EF4-FFF2-40B4-BE49-F238E27FC236}">
                <a16:creationId xmlns:a16="http://schemas.microsoft.com/office/drawing/2014/main" id="{26A3DB68-822A-42DC-BDFD-A8C26E261554}"/>
              </a:ext>
            </a:extLst>
          </p:cNvPr>
          <p:cNvSpPr>
            <a:spLocks noGrp="1" noChangeArrowheads="1"/>
          </p:cNvSpPr>
          <p:nvPr>
            <p:ph type="sldNum" sz="quarter" idx="11"/>
          </p:nvPr>
        </p:nvSpPr>
        <p:spPr>
          <a:xfrm>
            <a:off x="6553200" y="6092825"/>
            <a:ext cx="2133600" cy="476250"/>
          </a:xfrm>
        </p:spPr>
        <p:txBody>
          <a:bodyPr/>
          <a:lstStyle>
            <a:lvl1pPr>
              <a:defRPr>
                <a:solidFill>
                  <a:srgbClr val="FFFFFF"/>
                </a:solidFill>
              </a:defRPr>
            </a:lvl1pPr>
          </a:lstStyle>
          <a:p>
            <a:fld id="{6DC13D31-8ACE-42BD-8F9E-5C055459546F}" type="slidenum">
              <a:rPr lang="en-GB" altLang="en-US"/>
              <a:pPr/>
              <a:t>‹#›</a:t>
            </a:fld>
            <a:endParaRPr lang="en-GB" altLang="en-US"/>
          </a:p>
        </p:txBody>
      </p:sp>
    </p:spTree>
    <p:extLst>
      <p:ext uri="{BB962C8B-B14F-4D97-AF65-F5344CB8AC3E}">
        <p14:creationId xmlns:p14="http://schemas.microsoft.com/office/powerpoint/2010/main" val="3379394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293B0D-EB62-47CB-A7A5-7B690D4AF332}"/>
              </a:ext>
            </a:extLst>
          </p:cNvPr>
          <p:cNvSpPr/>
          <p:nvPr userDrawn="1"/>
        </p:nvSpPr>
        <p:spPr>
          <a:xfrm>
            <a:off x="0" y="-26988"/>
            <a:ext cx="9144000" cy="1130301"/>
          </a:xfrm>
          <a:prstGeom prst="rect">
            <a:avLst/>
          </a:prstGeom>
          <a:solidFill>
            <a:srgbClr val="56932F"/>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a:defRPr sz="7600" b="1">
                <a:solidFill>
                  <a:srgbClr val="FFD624"/>
                </a:solidFill>
                <a:latin typeface="Verdana" pitchFamily="34" charset="0"/>
                <a:ea typeface="ＭＳ Ｐゴシック" pitchFamily="34" charset="-128"/>
              </a:defRPr>
            </a:lvl1pPr>
            <a:lvl2pPr marL="742950" indent="-285750" defTabSz="457200">
              <a:defRPr sz="7600" b="1">
                <a:solidFill>
                  <a:srgbClr val="FFD624"/>
                </a:solidFill>
                <a:latin typeface="Verdana" pitchFamily="34" charset="0"/>
                <a:ea typeface="ＭＳ Ｐゴシック" pitchFamily="34" charset="-128"/>
              </a:defRPr>
            </a:lvl2pPr>
            <a:lvl3pPr marL="1143000" indent="-228600" defTabSz="457200">
              <a:defRPr sz="7600" b="1">
                <a:solidFill>
                  <a:srgbClr val="FFD624"/>
                </a:solidFill>
                <a:latin typeface="Verdana" pitchFamily="34" charset="0"/>
                <a:ea typeface="ＭＳ Ｐゴシック" pitchFamily="34" charset="-128"/>
              </a:defRPr>
            </a:lvl3pPr>
            <a:lvl4pPr marL="1600200" indent="-228600" defTabSz="457200">
              <a:defRPr sz="7600" b="1">
                <a:solidFill>
                  <a:srgbClr val="FFD624"/>
                </a:solidFill>
                <a:latin typeface="Verdana" pitchFamily="34" charset="0"/>
                <a:ea typeface="ＭＳ Ｐゴシック" pitchFamily="34" charset="-128"/>
              </a:defRPr>
            </a:lvl4pPr>
            <a:lvl5pPr marL="2057400" indent="-228600" defTabSz="457200">
              <a:defRPr sz="7600" b="1">
                <a:solidFill>
                  <a:srgbClr val="FFD624"/>
                </a:solidFill>
                <a:latin typeface="Verdana" pitchFamily="34" charset="0"/>
                <a:ea typeface="ＭＳ Ｐゴシック" pitchFamily="34" charset="-128"/>
              </a:defRPr>
            </a:lvl5pPr>
            <a:lvl6pPr marL="25146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6pPr>
            <a:lvl7pPr marL="29718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7pPr>
            <a:lvl8pPr marL="34290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8pPr>
            <a:lvl9pPr marL="3886200" indent="-228600" defTabSz="457200" eaLnBrk="0" fontAlgn="base" hangingPunct="0">
              <a:spcBef>
                <a:spcPct val="0"/>
              </a:spcBef>
              <a:spcAft>
                <a:spcPct val="0"/>
              </a:spcAft>
              <a:defRPr sz="7600" b="1">
                <a:solidFill>
                  <a:srgbClr val="FFD624"/>
                </a:solidFill>
                <a:latin typeface="Verdana" pitchFamily="34" charset="0"/>
                <a:ea typeface="ＭＳ Ｐゴシック" pitchFamily="34" charset="-128"/>
              </a:defRPr>
            </a:lvl9pPr>
          </a:lstStyle>
          <a:p>
            <a:pPr algn="ctr" eaLnBrk="1" hangingPunct="1">
              <a:defRPr/>
            </a:pPr>
            <a:endParaRPr lang="en-US" altLang="en-US" sz="1800" b="0">
              <a:solidFill>
                <a:srgbClr val="FFFFFF"/>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11639" y="6403977"/>
            <a:ext cx="6810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logo_white.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24301" y="333375"/>
            <a:ext cx="15351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1556273"/>
            <a:ext cx="8229600" cy="936625"/>
          </a:xfrm>
        </p:spPr>
        <p:txBody>
          <a:bodyPr/>
          <a:lstStyle>
            <a:lvl1pPr>
              <a:defRPr>
                <a:latin typeface="Verdana" pitchFamily="34" charset="0"/>
                <a:ea typeface="Verdana" pitchFamily="34" charset="0"/>
                <a:cs typeface="Verdana" pitchFamily="34" charset="0"/>
              </a:defRPr>
            </a:lvl1pPr>
          </a:lstStyle>
          <a:p>
            <a:r>
              <a:rPr lang="en-US" dirty="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atin typeface="Verdana" pitchFamily="34" charset="0"/>
                <a:ea typeface="Verdana" pitchFamily="34" charset="0"/>
                <a:cs typeface="Verdana" pitchFamily="34" charset="0"/>
              </a:defRPr>
            </a:lvl1pPr>
            <a:lvl2pPr>
              <a:buClr>
                <a:srgbClr val="AFC551"/>
              </a:buClr>
              <a:defRPr>
                <a:latin typeface="Verdana" pitchFamily="34" charset="0"/>
                <a:ea typeface="Verdana" pitchFamily="34" charset="0"/>
                <a:cs typeface="Verdana" pitchFamily="34" charset="0"/>
              </a:defRPr>
            </a:lvl2pPr>
            <a:lvl3pPr>
              <a:buFontTx/>
              <a:buChar char="-"/>
              <a:defRPr>
                <a:latin typeface="Verdana" pitchFamily="34" charset="0"/>
                <a:ea typeface="Verdana" pitchFamily="34" charset="0"/>
                <a:cs typeface="Verdana" pitchFamily="34" charset="0"/>
              </a:defRPr>
            </a:lvl3p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7" name="Rectangle 4">
            <a:extLst>
              <a:ext uri="{FF2B5EF4-FFF2-40B4-BE49-F238E27FC236}">
                <a16:creationId xmlns:a16="http://schemas.microsoft.com/office/drawing/2014/main" id="{C92E84BC-5790-40A5-997C-0582AE5F1A9A}"/>
              </a:ext>
            </a:extLst>
          </p:cNvPr>
          <p:cNvSpPr>
            <a:spLocks noGrp="1" noChangeArrowheads="1"/>
          </p:cNvSpPr>
          <p:nvPr>
            <p:ph type="dt" sz="half" idx="10"/>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DE0C8E73-2589-44CA-9F75-4D01599FC561}"/>
              </a:ext>
            </a:extLst>
          </p:cNvPr>
          <p:cNvSpPr>
            <a:spLocks noGrp="1" noChangeArrowheads="1"/>
          </p:cNvSpPr>
          <p:nvPr>
            <p:ph type="sldNum" sz="quarter" idx="11"/>
          </p:nvPr>
        </p:nvSpPr>
        <p:spPr>
          <a:xfrm>
            <a:off x="6553200" y="6092825"/>
            <a:ext cx="2133600" cy="476250"/>
          </a:xfrm>
        </p:spPr>
        <p:txBody>
          <a:bodyPr/>
          <a:lstStyle>
            <a:lvl1pPr>
              <a:defRPr/>
            </a:lvl1pPr>
          </a:lstStyle>
          <a:p>
            <a:fld id="{9797941C-1D9D-4017-B063-0EB5541C617D}" type="slidenum">
              <a:rPr lang="en-GB" altLang="en-US"/>
              <a:pPr/>
              <a:t>‹#›</a:t>
            </a:fld>
            <a:endParaRPr lang="en-GB" altLang="en-US"/>
          </a:p>
        </p:txBody>
      </p:sp>
    </p:spTree>
    <p:extLst>
      <p:ext uri="{BB962C8B-B14F-4D97-AF65-F5344CB8AC3E}">
        <p14:creationId xmlns:p14="http://schemas.microsoft.com/office/powerpoint/2010/main" val="612970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5" descr="logo_horizotal.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43663" y="6021390"/>
            <a:ext cx="230505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475200"/>
            <a:ext cx="8229600" cy="936625"/>
          </a:xfrm>
        </p:spPr>
        <p:txBody>
          <a:bodyPr/>
          <a:lstStyle>
            <a:lvl1pPr>
              <a:defRPr>
                <a:latin typeface="Verdana" pitchFamily="34" charset="0"/>
                <a:ea typeface="Verdana" pitchFamily="34" charset="0"/>
                <a:cs typeface="Verdana" pitchFamily="34" charset="0"/>
              </a:defRPr>
            </a:lvl1pPr>
          </a:lstStyle>
          <a:p>
            <a:r>
              <a:rPr lang="en-US" dirty="0"/>
              <a:t>Click to edit Master title style</a:t>
            </a:r>
            <a:endParaRPr lang="en-GB" dirty="0"/>
          </a:p>
        </p:txBody>
      </p:sp>
      <p:sp>
        <p:nvSpPr>
          <p:cNvPr id="11" name="Content Placeholder 2"/>
          <p:cNvSpPr>
            <a:spLocks noGrp="1"/>
          </p:cNvSpPr>
          <p:nvPr>
            <p:ph idx="1"/>
          </p:nvPr>
        </p:nvSpPr>
        <p:spPr>
          <a:xfrm>
            <a:off x="457200" y="1764000"/>
            <a:ext cx="8229600" cy="3825240"/>
          </a:xfrm>
        </p:spPr>
        <p:txBody>
          <a:bodyPr/>
          <a:lstStyle>
            <a:lvl1pPr marL="0" indent="-342900">
              <a:buClr>
                <a:srgbClr val="0F5494"/>
              </a:buClr>
              <a:buSzPct val="120000"/>
              <a:buFont typeface="Arial" pitchFamily="34" charset="0"/>
              <a:buChar char="•"/>
              <a:defRPr>
                <a:latin typeface="Verdana" pitchFamily="34" charset="0"/>
                <a:ea typeface="Verdana" pitchFamily="34" charset="0"/>
                <a:cs typeface="Verdana" pitchFamily="34" charset="0"/>
              </a:defRPr>
            </a:lvl1pPr>
            <a:lvl2pPr>
              <a:buClr>
                <a:srgbClr val="56932F"/>
              </a:buClr>
              <a:defRPr>
                <a:latin typeface="Verdana" pitchFamily="34" charset="0"/>
                <a:ea typeface="Verdana" pitchFamily="34" charset="0"/>
                <a:cs typeface="Verdana" pitchFamily="34" charset="0"/>
              </a:defRPr>
            </a:lvl2pPr>
            <a:lvl3pPr>
              <a:buFontTx/>
              <a:buChar char="-"/>
              <a:defRPr>
                <a:latin typeface="Verdana" pitchFamily="34" charset="0"/>
                <a:ea typeface="Verdana" pitchFamily="34" charset="0"/>
                <a:cs typeface="Verdana" pitchFamily="34" charset="0"/>
              </a:defRPr>
            </a:lvl3p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5" name="Espace réservé de la date 4">
            <a:extLst>
              <a:ext uri="{FF2B5EF4-FFF2-40B4-BE49-F238E27FC236}">
                <a16:creationId xmlns:a16="http://schemas.microsoft.com/office/drawing/2014/main" id="{E4CE0E5D-0524-475A-83E4-00B8FC223FB1}"/>
              </a:ext>
            </a:extLst>
          </p:cNvPr>
          <p:cNvSpPr>
            <a:spLocks noGrp="1" noChangeArrowheads="1"/>
          </p:cNvSpPr>
          <p:nvPr>
            <p:ph type="dt" sz="half" idx="10"/>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3E96726-28C8-4CD2-A148-C4A5A28550BC}"/>
              </a:ext>
            </a:extLst>
          </p:cNvPr>
          <p:cNvSpPr>
            <a:spLocks noGrp="1" noChangeArrowheads="1"/>
          </p:cNvSpPr>
          <p:nvPr>
            <p:ph type="sldNum" sz="quarter" idx="11"/>
          </p:nvPr>
        </p:nvSpPr>
        <p:spPr/>
        <p:txBody>
          <a:bodyPr/>
          <a:lstStyle>
            <a:lvl1pPr>
              <a:defRPr/>
            </a:lvl1pPr>
          </a:lstStyle>
          <a:p>
            <a:fld id="{E359ADCF-32A0-408B-894D-57242C85F58D}" type="slidenum">
              <a:rPr lang="en-GB" altLang="en-US"/>
              <a:pPr/>
              <a:t>‹#›</a:t>
            </a:fld>
            <a:endParaRPr lang="en-GB" altLang="en-US"/>
          </a:p>
        </p:txBody>
      </p:sp>
    </p:spTree>
    <p:extLst>
      <p:ext uri="{BB962C8B-B14F-4D97-AF65-F5344CB8AC3E}">
        <p14:creationId xmlns:p14="http://schemas.microsoft.com/office/powerpoint/2010/main" val="3679863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8BFBB0-8C7D-4175-9CBD-0A5539101814}"/>
              </a:ext>
            </a:extLst>
          </p:cNvPr>
          <p:cNvSpPr/>
          <p:nvPr userDrawn="1"/>
        </p:nvSpPr>
        <p:spPr>
          <a:xfrm>
            <a:off x="0" y="2"/>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5" name="Picture 13" descr="logo_ce_quadri_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3664" y="215900"/>
            <a:ext cx="159067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a:extLst>
              <a:ext uri="{FF2B5EF4-FFF2-40B4-BE49-F238E27FC236}">
                <a16:creationId xmlns:a16="http://schemas.microsoft.com/office/drawing/2014/main" id="{617179EA-7213-45D3-9A5F-2031A3E42598}"/>
              </a:ext>
            </a:extLst>
          </p:cNvPr>
          <p:cNvSpPr>
            <a:spLocks noChangeArrowheads="1"/>
          </p:cNvSpPr>
          <p:nvPr userDrawn="1"/>
        </p:nvSpPr>
        <p:spPr bwMode="auto">
          <a:xfrm>
            <a:off x="4230689" y="6381750"/>
            <a:ext cx="682625" cy="482600"/>
          </a:xfrm>
          <a:prstGeom prst="rect">
            <a:avLst/>
          </a:prstGeom>
          <a:solidFill>
            <a:srgbClr val="AFC651"/>
          </a:solidFill>
          <a:ln w="9525" algn="ctr">
            <a:noFill/>
            <a:miter lim="800000"/>
            <a:headEnd/>
            <a:tailEnd/>
          </a:ln>
          <a:effectLst/>
        </p:spPr>
        <p:txBody>
          <a:bodyPr lIns="36000"/>
          <a:lstStyle/>
          <a:p>
            <a:pPr defTabSz="457200">
              <a:defRPr/>
            </a:pPr>
            <a:r>
              <a:rPr lang="fr-BE" sz="450" b="0" i="1" dirty="0" err="1">
                <a:solidFill>
                  <a:srgbClr val="FFFFFF"/>
                </a:solidFill>
                <a:latin typeface="Verdana"/>
              </a:rPr>
              <a:t>Consumers</a:t>
            </a:r>
            <a:r>
              <a:rPr lang="fr-BE" sz="450" b="0" i="1" dirty="0">
                <a:solidFill>
                  <a:srgbClr val="FFFFFF"/>
                </a:solidFill>
                <a:latin typeface="Verdana"/>
              </a:rPr>
              <a:t>, </a:t>
            </a:r>
          </a:p>
          <a:p>
            <a:pPr defTabSz="457200">
              <a:defRPr/>
            </a:pPr>
            <a:r>
              <a:rPr lang="fr-BE" sz="450" b="0" i="1" dirty="0" err="1">
                <a:solidFill>
                  <a:srgbClr val="FFFFFF"/>
                </a:solidFill>
                <a:latin typeface="Verdana"/>
              </a:rPr>
              <a:t>Health</a:t>
            </a:r>
            <a:r>
              <a:rPr lang="fr-BE" sz="450" b="0" i="1" dirty="0">
                <a:solidFill>
                  <a:srgbClr val="FFFFFF"/>
                </a:solidFill>
                <a:latin typeface="Verdana"/>
              </a:rPr>
              <a:t> And Food </a:t>
            </a:r>
          </a:p>
          <a:p>
            <a:pPr defTabSz="457200">
              <a:defRPr/>
            </a:pPr>
            <a:r>
              <a:rPr lang="fr-BE" sz="450" b="0" i="1" dirty="0" err="1">
                <a:solidFill>
                  <a:srgbClr val="FFFFFF"/>
                </a:solidFill>
                <a:latin typeface="Verdana"/>
              </a:rPr>
              <a:t>Executive</a:t>
            </a:r>
            <a:r>
              <a:rPr lang="fr-BE" sz="450" b="0" i="1" dirty="0">
                <a:solidFill>
                  <a:srgbClr val="FFFFFF"/>
                </a:solidFill>
                <a:latin typeface="Verdana"/>
              </a:rPr>
              <a:t> Agency</a:t>
            </a:r>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6" y="2420938"/>
            <a:ext cx="867727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844826"/>
            <a:ext cx="7772400" cy="2376265"/>
          </a:xfrm>
        </p:spPr>
        <p:txBody>
          <a:bodyPr anchor="t"/>
          <a:lstStyle>
            <a:lvl1pPr algn="ctr">
              <a:defRPr sz="3600" b="1" cap="none" baseline="0">
                <a:solidFill>
                  <a:srgbClr val="F47B22"/>
                </a:solidFill>
              </a:defRPr>
            </a:lvl1pPr>
          </a:lstStyle>
          <a:p>
            <a:r>
              <a:rPr lang="en-US"/>
              <a:t>Click to edit Master title style</a:t>
            </a:r>
            <a:endParaRPr lang="en-GB" dirty="0"/>
          </a:p>
        </p:txBody>
      </p:sp>
      <p:sp>
        <p:nvSpPr>
          <p:cNvPr id="3" name="Text Placeholder 2"/>
          <p:cNvSpPr>
            <a:spLocks noGrp="1"/>
          </p:cNvSpPr>
          <p:nvPr>
            <p:ph type="body" idx="1"/>
          </p:nvPr>
        </p:nvSpPr>
        <p:spPr>
          <a:xfrm>
            <a:off x="755576" y="4509121"/>
            <a:ext cx="7772400" cy="1368153"/>
          </a:xfrm>
          <a:ln>
            <a:noFill/>
          </a:ln>
        </p:spPr>
        <p:txBody>
          <a:bodyPr/>
          <a:lstStyle>
            <a:lvl1pPr marL="0" marR="0" indent="0" algn="ctr" defTabSz="914400" rtl="0" eaLnBrk="0" fontAlgn="base" latinLnBrk="0" hangingPunct="0">
              <a:lnSpc>
                <a:spcPct val="100000"/>
              </a:lnSpc>
              <a:spcBef>
                <a:spcPct val="20000"/>
              </a:spcBef>
              <a:spcAft>
                <a:spcPct val="0"/>
              </a:spcAft>
              <a:buClr>
                <a:schemeClr val="bg1"/>
              </a:buClr>
              <a:buSzTx/>
              <a:buFontTx/>
              <a:buNone/>
              <a:tabLst/>
              <a:defRPr sz="1400" i="0" baseline="0">
                <a:solidFill>
                  <a:schemeClr val="bg2">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a:p>
            <a:pPr lvl="1"/>
            <a:r>
              <a:rPr lang="en-US"/>
              <a:t>Second level</a:t>
            </a:r>
          </a:p>
          <a:p>
            <a:pPr lvl="2"/>
            <a:r>
              <a:rPr lang="en-US"/>
              <a:t>Third level</a:t>
            </a:r>
          </a:p>
        </p:txBody>
      </p:sp>
      <p:sp>
        <p:nvSpPr>
          <p:cNvPr id="8" name="Rectangle 6">
            <a:extLst>
              <a:ext uri="{FF2B5EF4-FFF2-40B4-BE49-F238E27FC236}">
                <a16:creationId xmlns:a16="http://schemas.microsoft.com/office/drawing/2014/main" id="{4570E630-5EE6-4D0C-9DBD-153EFF7966EB}"/>
              </a:ext>
            </a:extLst>
          </p:cNvPr>
          <p:cNvSpPr>
            <a:spLocks noGrp="1" noChangeArrowheads="1"/>
          </p:cNvSpPr>
          <p:nvPr>
            <p:ph type="sldNum" sz="quarter" idx="10"/>
          </p:nvPr>
        </p:nvSpPr>
        <p:spPr>
          <a:xfrm>
            <a:off x="8675688" y="5995988"/>
            <a:ext cx="487362" cy="241300"/>
          </a:xfrm>
          <a:solidFill>
            <a:srgbClr val="F47B22"/>
          </a:solidFill>
        </p:spPr>
        <p:txBody>
          <a:bodyPr/>
          <a:lstStyle>
            <a:lvl1pPr algn="ctr">
              <a:defRPr sz="1000">
                <a:solidFill>
                  <a:srgbClr val="FFFFFF"/>
                </a:solidFill>
              </a:defRPr>
            </a:lvl1pPr>
          </a:lstStyle>
          <a:p>
            <a:fld id="{696A6D46-F7AF-4D26-967E-D21545B53CAF}" type="slidenum">
              <a:rPr lang="en-GB" altLang="fr-FR"/>
              <a:pPr/>
              <a:t>‹#›</a:t>
            </a:fld>
            <a:endParaRPr lang="en-GB" altLang="fr-FR"/>
          </a:p>
        </p:txBody>
      </p:sp>
    </p:spTree>
    <p:extLst>
      <p:ext uri="{BB962C8B-B14F-4D97-AF65-F5344CB8AC3E}">
        <p14:creationId xmlns:p14="http://schemas.microsoft.com/office/powerpoint/2010/main" val="3612857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5288" y="1339850"/>
            <a:ext cx="8291512" cy="468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a:extLst>
              <a:ext uri="{FF2B5EF4-FFF2-40B4-BE49-F238E27FC236}">
                <a16:creationId xmlns:a16="http://schemas.microsoft.com/office/drawing/2014/main" id="{CB19F11C-B340-41A2-B4F5-2E98013F508E}"/>
              </a:ext>
            </a:extLst>
          </p:cNvPr>
          <p:cNvSpPr>
            <a:spLocks noGrp="1" noChangeArrowheads="1"/>
          </p:cNvSpPr>
          <p:nvPr>
            <p:ph type="dt" sz="half" idx="10"/>
          </p:nvPr>
        </p:nvSpPr>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81C78C3B-2B8A-488F-ABDF-F5CF9FC1AF3D}"/>
              </a:ext>
            </a:extLst>
          </p:cNvPr>
          <p:cNvSpPr>
            <a:spLocks noGrp="1" noChangeArrowheads="1"/>
          </p:cNvSpPr>
          <p:nvPr>
            <p:ph type="ftr" sz="quarter" idx="11"/>
          </p:nvPr>
        </p:nvSpPr>
        <p:spPr>
          <a:xfrm>
            <a:off x="3124200" y="6245225"/>
            <a:ext cx="2895600" cy="476250"/>
          </a:xfrm>
          <a:prstGeom prst="rect">
            <a:avLst/>
          </a:prstGeom>
        </p:spPr>
        <p:txBody>
          <a:bodyPr/>
          <a:lstStyle>
            <a:lvl1pPr eaLnBrk="0" hangingPunct="0">
              <a:defRPr/>
            </a:lvl1pPr>
          </a:lstStyle>
          <a:p>
            <a:pPr>
              <a:defRPr/>
            </a:pPr>
            <a:endParaRPr lang="en-GB"/>
          </a:p>
        </p:txBody>
      </p:sp>
      <p:sp>
        <p:nvSpPr>
          <p:cNvPr id="5" name="Rectangle 6">
            <a:extLst>
              <a:ext uri="{FF2B5EF4-FFF2-40B4-BE49-F238E27FC236}">
                <a16:creationId xmlns:a16="http://schemas.microsoft.com/office/drawing/2014/main" id="{C60E27CE-CF94-44D5-AD8B-B3F31A383097}"/>
              </a:ext>
            </a:extLst>
          </p:cNvPr>
          <p:cNvSpPr>
            <a:spLocks noGrp="1" noChangeArrowheads="1"/>
          </p:cNvSpPr>
          <p:nvPr>
            <p:ph type="sldNum" sz="quarter" idx="12"/>
          </p:nvPr>
        </p:nvSpPr>
        <p:spPr/>
        <p:txBody>
          <a:bodyPr/>
          <a:lstStyle>
            <a:lvl1pPr>
              <a:defRPr/>
            </a:lvl1pPr>
          </a:lstStyle>
          <a:p>
            <a:fld id="{5011268B-6660-4CBC-B9FE-0BE5D2D874F1}" type="slidenum">
              <a:rPr lang="en-GB" altLang="fr-FR"/>
              <a:pPr/>
              <a:t>‹#›</a:t>
            </a:fld>
            <a:endParaRPr lang="en-GB" altLang="fr-FR"/>
          </a:p>
        </p:txBody>
      </p:sp>
    </p:spTree>
    <p:extLst>
      <p:ext uri="{BB962C8B-B14F-4D97-AF65-F5344CB8AC3E}">
        <p14:creationId xmlns:p14="http://schemas.microsoft.com/office/powerpoint/2010/main" val="3555730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2"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eaLnBrk="1" hangingPunct="1"/>
            <a:endParaRPr lang="en-US" sz="1800" b="0">
              <a:solidFill>
                <a:srgbClr val="FFFFFF"/>
              </a:solidFill>
              <a:latin typeface="Verdana"/>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9" y="258767"/>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b="0">
              <a:solidFill>
                <a:srgbClr val="FFFFFF"/>
              </a:solidFill>
            </a:endParaRPr>
          </a:p>
        </p:txBody>
      </p:sp>
      <p:sp>
        <p:nvSpPr>
          <p:cNvPr id="3076" name="Rectangle 4"/>
          <p:cNvSpPr>
            <a:spLocks noGrp="1" noChangeArrowheads="1"/>
          </p:cNvSpPr>
          <p:nvPr>
            <p:ph type="ctrTitle"/>
          </p:nvPr>
        </p:nvSpPr>
        <p:spPr>
          <a:xfrm>
            <a:off x="3995738" y="2565404"/>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42"/>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58658676-83E9-4E68-AAB1-610DFDAF3E97}"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051816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BFF68B-5495-4D54-BF2B-97001B95753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9792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46CC408-5737-4282-937F-4E68472DA3B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DCBEF74-1CCB-469E-B094-D06620FAD95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EAF9FF9-7C34-4713-A073-3E18685767C9}"/>
              </a:ext>
            </a:extLst>
          </p:cNvPr>
          <p:cNvSpPr>
            <a:spLocks noGrp="1" noChangeArrowheads="1"/>
          </p:cNvSpPr>
          <p:nvPr>
            <p:ph type="sldNum" sz="quarter" idx="12"/>
          </p:nvPr>
        </p:nvSpPr>
        <p:spPr>
          <a:ln/>
        </p:spPr>
        <p:txBody>
          <a:bodyPr/>
          <a:lstStyle>
            <a:lvl1pPr>
              <a:defRPr/>
            </a:lvl1pPr>
          </a:lstStyle>
          <a:p>
            <a:fld id="{EA4AE51D-6DCA-40F8-84B5-BD486B59C908}" type="slidenum">
              <a:rPr lang="en-GB" altLang="fr-FR"/>
              <a:pPr/>
              <a:t>‹#›</a:t>
            </a:fld>
            <a:endParaRPr lang="en-GB" altLang="fr-FR"/>
          </a:p>
        </p:txBody>
      </p:sp>
    </p:spTree>
    <p:extLst>
      <p:ext uri="{BB962C8B-B14F-4D97-AF65-F5344CB8AC3E}">
        <p14:creationId xmlns:p14="http://schemas.microsoft.com/office/powerpoint/2010/main" val="141963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EE53DA-5E5C-4FAC-9AF9-3D28E5F2B5D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14422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B8B34F-077F-4B74-ACCE-3690420664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61573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048E4F-0688-4D2A-A54B-6E238B4BCE4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79782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315A6DF-B8E9-4919-AB9D-2C915B44B81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67103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0962392-2C4C-4A79-A5E8-B571A048C17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55924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8EDA85-9F86-4F82-9E49-B7355C0487C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34515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64D55A-4E81-4F43-B4BA-FB9D2A56BD6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86011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21E9F2-DDF9-4353-85A9-857C6A4198A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90476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5" y="1339850"/>
            <a:ext cx="2071687" cy="46815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70807D-F4C9-405E-9443-2DFA99EAEB0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12917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27517"/>
            <a:ext cx="9144000" cy="1130301"/>
          </a:xfrm>
          <a:prstGeom prst="rect">
            <a:avLst/>
          </a:prstGeom>
          <a:solidFill>
            <a:srgbClr val="56932F"/>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11639" y="6405034"/>
            <a:ext cx="681037" cy="4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logo_white.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24300" y="332318"/>
            <a:ext cx="15351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1556273"/>
            <a:ext cx="8229600" cy="936625"/>
          </a:xfrm>
        </p:spPr>
        <p:txBody>
          <a:bodyPr/>
          <a:lstStyle>
            <a:lvl1pPr>
              <a:defRPr>
                <a:latin typeface="Verdana" pitchFamily="34" charset="0"/>
                <a:ea typeface="Verdana" pitchFamily="34" charset="0"/>
                <a:cs typeface="Verdana" pitchFamily="34" charset="0"/>
              </a:defRPr>
            </a:lvl1pPr>
          </a:lstStyle>
          <a:p>
            <a:r>
              <a:rPr lang="en-US" dirty="0"/>
              <a:t>Click to edit Master title style</a:t>
            </a:r>
            <a:endParaRPr lang="en-GB" dirty="0"/>
          </a:p>
        </p:txBody>
      </p:sp>
      <p:sp>
        <p:nvSpPr>
          <p:cNvPr id="11" name="Content Placeholder 2"/>
          <p:cNvSpPr>
            <a:spLocks noGrp="1"/>
          </p:cNvSpPr>
          <p:nvPr>
            <p:ph idx="1"/>
          </p:nvPr>
        </p:nvSpPr>
        <p:spPr>
          <a:xfrm>
            <a:off x="457200" y="2636913"/>
            <a:ext cx="8229600" cy="3384476"/>
          </a:xfrm>
        </p:spPr>
        <p:txBody>
          <a:bodyPr/>
          <a:lstStyle>
            <a:lvl1pPr marL="0" indent="-342900">
              <a:buClr>
                <a:srgbClr val="0F5494"/>
              </a:buClr>
              <a:buSzPct val="120000"/>
              <a:buFont typeface="Arial" pitchFamily="34" charset="0"/>
              <a:buChar char="•"/>
              <a:defRPr>
                <a:latin typeface="Verdana" pitchFamily="34" charset="0"/>
                <a:ea typeface="Verdana" pitchFamily="34" charset="0"/>
                <a:cs typeface="Verdana" pitchFamily="34" charset="0"/>
              </a:defRPr>
            </a:lvl1pPr>
            <a:lvl2pPr>
              <a:buClr>
                <a:srgbClr val="AFC551"/>
              </a:buClr>
              <a:defRPr>
                <a:latin typeface="Verdana" pitchFamily="34" charset="0"/>
                <a:ea typeface="Verdana" pitchFamily="34" charset="0"/>
                <a:cs typeface="Verdana" pitchFamily="34" charset="0"/>
              </a:defRPr>
            </a:lvl2pPr>
            <a:lvl3pPr>
              <a:buFontTx/>
              <a:buChar char="-"/>
              <a:defRPr>
                <a:latin typeface="Verdana" pitchFamily="34" charset="0"/>
                <a:ea typeface="Verdana" pitchFamily="34" charset="0"/>
                <a:cs typeface="Verdana" pitchFamily="34" charset="0"/>
              </a:defRPr>
            </a:lvl3p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7" name="Rectangle 4"/>
          <p:cNvSpPr>
            <a:spLocks noGrp="1" noChangeArrowheads="1"/>
          </p:cNvSpPr>
          <p:nvPr>
            <p:ph type="dt" sz="half" idx="10"/>
          </p:nvPr>
        </p:nvSpPr>
        <p:spPr/>
        <p:txBody>
          <a:bodyPr/>
          <a:lstStyle>
            <a:lvl1pPr>
              <a:defRPr>
                <a:solidFill>
                  <a:schemeClr val="tx1"/>
                </a:solidFill>
              </a:defRPr>
            </a:lvl1pPr>
          </a:lstStyle>
          <a:p>
            <a:pPr>
              <a:defRPr/>
            </a:pPr>
            <a:endParaRPr lang="en-GB"/>
          </a:p>
        </p:txBody>
      </p:sp>
      <p:sp>
        <p:nvSpPr>
          <p:cNvPr id="8" name="Rectangle 6"/>
          <p:cNvSpPr>
            <a:spLocks noGrp="1" noChangeArrowheads="1"/>
          </p:cNvSpPr>
          <p:nvPr>
            <p:ph type="sldNum" sz="quarter" idx="11"/>
          </p:nvPr>
        </p:nvSpPr>
        <p:spPr>
          <a:xfrm>
            <a:off x="6553200" y="6093885"/>
            <a:ext cx="2133600" cy="476249"/>
          </a:xfrm>
        </p:spPr>
        <p:txBody>
          <a:bodyPr/>
          <a:lstStyle>
            <a:lvl1pPr>
              <a:defRPr/>
            </a:lvl1pPr>
          </a:lstStyle>
          <a:p>
            <a:pPr>
              <a:defRPr/>
            </a:pPr>
            <a:fld id="{1DD5A166-B759-45C6-8256-27A09B9ADF95}" type="slidenum">
              <a:rPr lang="en-GB"/>
              <a:pPr>
                <a:defRPr/>
              </a:pPr>
              <a:t>‹#›</a:t>
            </a:fld>
            <a:endParaRPr lang="en-GB"/>
          </a:p>
        </p:txBody>
      </p:sp>
    </p:spTree>
    <p:extLst>
      <p:ext uri="{BB962C8B-B14F-4D97-AF65-F5344CB8AC3E}">
        <p14:creationId xmlns:p14="http://schemas.microsoft.com/office/powerpoint/2010/main" val="1950278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46CC408-5737-4282-937F-4E68472DA3B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DCBEF74-1CCB-469E-B094-D06620FAD95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EAF9FF9-7C34-4713-A073-3E18685767C9}"/>
              </a:ext>
            </a:extLst>
          </p:cNvPr>
          <p:cNvSpPr>
            <a:spLocks noGrp="1" noChangeArrowheads="1"/>
          </p:cNvSpPr>
          <p:nvPr>
            <p:ph type="sldNum" sz="quarter" idx="12"/>
          </p:nvPr>
        </p:nvSpPr>
        <p:spPr>
          <a:ln/>
        </p:spPr>
        <p:txBody>
          <a:bodyPr/>
          <a:lstStyle>
            <a:lvl1pPr>
              <a:defRPr/>
            </a:lvl1pPr>
          </a:lstStyle>
          <a:p>
            <a:fld id="{E5EC674C-A754-498E-A39A-28F08A0843A3}" type="slidenum">
              <a:rPr lang="en-GB" altLang="fr-FR"/>
              <a:pPr/>
              <a:t>‹#›</a:t>
            </a:fld>
            <a:endParaRPr lang="en-GB" altLang="fr-FR"/>
          </a:p>
        </p:txBody>
      </p:sp>
    </p:spTree>
    <p:extLst>
      <p:ext uri="{BB962C8B-B14F-4D97-AF65-F5344CB8AC3E}">
        <p14:creationId xmlns:p14="http://schemas.microsoft.com/office/powerpoint/2010/main" val="769020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logo_horizotal.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43663" y="6021917"/>
            <a:ext cx="2305050"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475201"/>
            <a:ext cx="8229600" cy="936625"/>
          </a:xfrm>
        </p:spPr>
        <p:txBody>
          <a:bodyPr/>
          <a:lstStyle>
            <a:lvl1pPr>
              <a:defRPr>
                <a:latin typeface="Verdana" pitchFamily="34" charset="0"/>
                <a:ea typeface="Verdana" pitchFamily="34" charset="0"/>
                <a:cs typeface="Verdana" pitchFamily="34" charset="0"/>
              </a:defRPr>
            </a:lvl1pPr>
          </a:lstStyle>
          <a:p>
            <a:r>
              <a:rPr lang="en-US" dirty="0"/>
              <a:t>Click to edit Master title style</a:t>
            </a:r>
            <a:endParaRPr lang="en-GB" dirty="0"/>
          </a:p>
        </p:txBody>
      </p:sp>
      <p:sp>
        <p:nvSpPr>
          <p:cNvPr id="11" name="Content Placeholder 2"/>
          <p:cNvSpPr>
            <a:spLocks noGrp="1"/>
          </p:cNvSpPr>
          <p:nvPr>
            <p:ph idx="1"/>
          </p:nvPr>
        </p:nvSpPr>
        <p:spPr>
          <a:xfrm>
            <a:off x="457200" y="1764000"/>
            <a:ext cx="8229600" cy="3825240"/>
          </a:xfrm>
        </p:spPr>
        <p:txBody>
          <a:bodyPr/>
          <a:lstStyle>
            <a:lvl1pPr marL="0" indent="-342900">
              <a:buClr>
                <a:srgbClr val="0F5494"/>
              </a:buClr>
              <a:buSzPct val="120000"/>
              <a:buFont typeface="Arial" pitchFamily="34" charset="0"/>
              <a:buChar char="•"/>
              <a:defRPr>
                <a:latin typeface="Verdana" pitchFamily="34" charset="0"/>
                <a:ea typeface="Verdana" pitchFamily="34" charset="0"/>
                <a:cs typeface="Verdana" pitchFamily="34" charset="0"/>
              </a:defRPr>
            </a:lvl1pPr>
            <a:lvl2pPr>
              <a:buClr>
                <a:srgbClr val="56932F"/>
              </a:buClr>
              <a:defRPr>
                <a:latin typeface="Verdana" pitchFamily="34" charset="0"/>
                <a:ea typeface="Verdana" pitchFamily="34" charset="0"/>
                <a:cs typeface="Verdana" pitchFamily="34" charset="0"/>
              </a:defRPr>
            </a:lvl2pPr>
            <a:lvl3pPr>
              <a:buFontTx/>
              <a:buChar char="-"/>
              <a:defRPr>
                <a:latin typeface="Verdana" pitchFamily="34" charset="0"/>
                <a:ea typeface="Verdana" pitchFamily="34" charset="0"/>
                <a:cs typeface="Verdana" pitchFamily="34" charset="0"/>
              </a:defRPr>
            </a:lvl3p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5" name="Rectangle 4"/>
          <p:cNvSpPr>
            <a:spLocks noGrp="1" noChangeArrowheads="1"/>
          </p:cNvSpPr>
          <p:nvPr>
            <p:ph type="dt" sz="half" idx="10"/>
          </p:nvPr>
        </p:nvSpPr>
        <p:spPr/>
        <p:txBody>
          <a:bodyPr/>
          <a:lstStyle>
            <a:lvl1pPr>
              <a:defRPr>
                <a:solidFill>
                  <a:schemeClr val="tx1"/>
                </a:solidFill>
                <a:latin typeface="+mn-lt"/>
                <a:ea typeface="Verdana" pitchFamily="34" charset="0"/>
                <a:cs typeface="+mn-cs"/>
              </a:defRPr>
            </a:lvl1pPr>
          </a:lstStyle>
          <a:p>
            <a:pPr>
              <a:defRPr/>
            </a:pPr>
            <a:endParaRPr lang="en-GB"/>
          </a:p>
        </p:txBody>
      </p:sp>
      <p:sp>
        <p:nvSpPr>
          <p:cNvPr id="6" name="Rectangle 6"/>
          <p:cNvSpPr>
            <a:spLocks noGrp="1" noChangeArrowheads="1"/>
          </p:cNvSpPr>
          <p:nvPr>
            <p:ph type="sldNum" sz="quarter" idx="11"/>
          </p:nvPr>
        </p:nvSpPr>
        <p:spPr/>
        <p:txBody>
          <a:bodyPr/>
          <a:lstStyle>
            <a:lvl1pPr>
              <a:defRPr/>
            </a:lvl1pPr>
          </a:lstStyle>
          <a:p>
            <a:pPr>
              <a:defRPr/>
            </a:pPr>
            <a:fld id="{66FBE897-03EC-492B-A32F-557E15734872}" type="slidenum">
              <a:rPr lang="en-GB"/>
              <a:pPr>
                <a:defRPr/>
              </a:pPr>
              <a:t>‹#›</a:t>
            </a:fld>
            <a:endParaRPr lang="en-GB"/>
          </a:p>
        </p:txBody>
      </p:sp>
    </p:spTree>
    <p:extLst>
      <p:ext uri="{BB962C8B-B14F-4D97-AF65-F5344CB8AC3E}">
        <p14:creationId xmlns:p14="http://schemas.microsoft.com/office/powerpoint/2010/main" val="3018850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2"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eaLnBrk="1" hangingPunct="1"/>
            <a:endParaRPr lang="en-US" sz="1800" b="0">
              <a:solidFill>
                <a:srgbClr val="FFFFFF"/>
              </a:solidFill>
              <a:latin typeface="Verdana"/>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9" y="258767"/>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b="0">
              <a:solidFill>
                <a:srgbClr val="FFFFFF"/>
              </a:solidFill>
            </a:endParaRPr>
          </a:p>
        </p:txBody>
      </p:sp>
      <p:sp>
        <p:nvSpPr>
          <p:cNvPr id="3076" name="Rectangle 4"/>
          <p:cNvSpPr>
            <a:spLocks noGrp="1" noChangeArrowheads="1"/>
          </p:cNvSpPr>
          <p:nvPr>
            <p:ph type="ctrTitle"/>
          </p:nvPr>
        </p:nvSpPr>
        <p:spPr>
          <a:xfrm>
            <a:off x="3995738" y="2565404"/>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42"/>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58658676-83E9-4E68-AAB1-610DFDAF3E97}"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763006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BFF68B-5495-4D54-BF2B-97001B95753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24826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EE53DA-5E5C-4FAC-9AF9-3D28E5F2B5D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49377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B8B34F-077F-4B74-ACCE-3690420664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13438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048E4F-0688-4D2A-A54B-6E238B4BCE4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209102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315A6DF-B8E9-4919-AB9D-2C915B44B81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7707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0962392-2C4C-4A79-A5E8-B571A048C17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083554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8EDA85-9F86-4F82-9E49-B7355C0487C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49843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64D55A-4E81-4F43-B4BA-FB9D2A56BD6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9006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F46CC408-5737-4282-937F-4E68472DA3B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DCBEF74-1CCB-469E-B094-D06620FAD95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EAF9FF9-7C34-4713-A073-3E18685767C9}"/>
              </a:ext>
            </a:extLst>
          </p:cNvPr>
          <p:cNvSpPr>
            <a:spLocks noGrp="1" noChangeArrowheads="1"/>
          </p:cNvSpPr>
          <p:nvPr>
            <p:ph type="sldNum" sz="quarter" idx="12"/>
          </p:nvPr>
        </p:nvSpPr>
        <p:spPr>
          <a:ln/>
        </p:spPr>
        <p:txBody>
          <a:bodyPr/>
          <a:lstStyle>
            <a:lvl1pPr>
              <a:defRPr/>
            </a:lvl1pPr>
          </a:lstStyle>
          <a:p>
            <a:fld id="{4D043C7D-8C7C-448F-B48D-32E113E3F94E}" type="slidenum">
              <a:rPr lang="en-GB" altLang="fr-FR"/>
              <a:pPr/>
              <a:t>‹#›</a:t>
            </a:fld>
            <a:endParaRPr lang="en-GB" altLang="fr-FR"/>
          </a:p>
        </p:txBody>
      </p:sp>
    </p:spTree>
    <p:extLst>
      <p:ext uri="{BB962C8B-B14F-4D97-AF65-F5344CB8AC3E}">
        <p14:creationId xmlns:p14="http://schemas.microsoft.com/office/powerpoint/2010/main" val="41931310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21E9F2-DDF9-4353-85A9-857C6A4198A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611069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5" y="1339850"/>
            <a:ext cx="2071687" cy="46815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70807D-F4C9-405E-9443-2DFA99EAEB0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292773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27517"/>
            <a:ext cx="9144000" cy="1130301"/>
          </a:xfrm>
          <a:prstGeom prst="rect">
            <a:avLst/>
          </a:prstGeom>
          <a:solidFill>
            <a:srgbClr val="56932F"/>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11639" y="6405034"/>
            <a:ext cx="681037" cy="4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logo_white.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24300" y="332318"/>
            <a:ext cx="15351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1556273"/>
            <a:ext cx="8229600" cy="936625"/>
          </a:xfrm>
        </p:spPr>
        <p:txBody>
          <a:bodyPr/>
          <a:lstStyle>
            <a:lvl1pPr>
              <a:defRPr>
                <a:latin typeface="Verdana" pitchFamily="34" charset="0"/>
                <a:ea typeface="Verdana" pitchFamily="34" charset="0"/>
                <a:cs typeface="Verdana" pitchFamily="34" charset="0"/>
              </a:defRPr>
            </a:lvl1pPr>
          </a:lstStyle>
          <a:p>
            <a:r>
              <a:rPr lang="en-US" dirty="0"/>
              <a:t>Click to edit Master title style</a:t>
            </a:r>
            <a:endParaRPr lang="en-GB" dirty="0"/>
          </a:p>
        </p:txBody>
      </p:sp>
      <p:sp>
        <p:nvSpPr>
          <p:cNvPr id="11" name="Content Placeholder 2"/>
          <p:cNvSpPr>
            <a:spLocks noGrp="1"/>
          </p:cNvSpPr>
          <p:nvPr>
            <p:ph idx="1"/>
          </p:nvPr>
        </p:nvSpPr>
        <p:spPr>
          <a:xfrm>
            <a:off x="457200" y="2636913"/>
            <a:ext cx="8229600" cy="3384476"/>
          </a:xfrm>
        </p:spPr>
        <p:txBody>
          <a:bodyPr/>
          <a:lstStyle>
            <a:lvl1pPr marL="0" indent="-342900">
              <a:buClr>
                <a:srgbClr val="0F5494"/>
              </a:buClr>
              <a:buSzPct val="120000"/>
              <a:buFont typeface="Arial" pitchFamily="34" charset="0"/>
              <a:buChar char="•"/>
              <a:defRPr>
                <a:latin typeface="Verdana" pitchFamily="34" charset="0"/>
                <a:ea typeface="Verdana" pitchFamily="34" charset="0"/>
                <a:cs typeface="Verdana" pitchFamily="34" charset="0"/>
              </a:defRPr>
            </a:lvl1pPr>
            <a:lvl2pPr>
              <a:buClr>
                <a:srgbClr val="AFC551"/>
              </a:buClr>
              <a:defRPr>
                <a:latin typeface="Verdana" pitchFamily="34" charset="0"/>
                <a:ea typeface="Verdana" pitchFamily="34" charset="0"/>
                <a:cs typeface="Verdana" pitchFamily="34" charset="0"/>
              </a:defRPr>
            </a:lvl2pPr>
            <a:lvl3pPr>
              <a:buFontTx/>
              <a:buChar char="-"/>
              <a:defRPr>
                <a:latin typeface="Verdana" pitchFamily="34" charset="0"/>
                <a:ea typeface="Verdana" pitchFamily="34" charset="0"/>
                <a:cs typeface="Verdana" pitchFamily="34" charset="0"/>
              </a:defRPr>
            </a:lvl3p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7" name="Rectangle 4"/>
          <p:cNvSpPr>
            <a:spLocks noGrp="1" noChangeArrowheads="1"/>
          </p:cNvSpPr>
          <p:nvPr>
            <p:ph type="dt" sz="half" idx="10"/>
          </p:nvPr>
        </p:nvSpPr>
        <p:spPr/>
        <p:txBody>
          <a:bodyPr/>
          <a:lstStyle>
            <a:lvl1pPr>
              <a:defRPr>
                <a:solidFill>
                  <a:schemeClr val="tx1"/>
                </a:solidFill>
              </a:defRPr>
            </a:lvl1pPr>
          </a:lstStyle>
          <a:p>
            <a:pPr>
              <a:defRPr/>
            </a:pPr>
            <a:endParaRPr lang="en-GB">
              <a:solidFill>
                <a:srgbClr val="000000"/>
              </a:solidFill>
            </a:endParaRPr>
          </a:p>
        </p:txBody>
      </p:sp>
      <p:sp>
        <p:nvSpPr>
          <p:cNvPr id="8" name="Rectangle 6"/>
          <p:cNvSpPr>
            <a:spLocks noGrp="1" noChangeArrowheads="1"/>
          </p:cNvSpPr>
          <p:nvPr>
            <p:ph type="sldNum" sz="quarter" idx="11"/>
          </p:nvPr>
        </p:nvSpPr>
        <p:spPr>
          <a:xfrm>
            <a:off x="6553200" y="6093885"/>
            <a:ext cx="2133600" cy="476249"/>
          </a:xfrm>
        </p:spPr>
        <p:txBody>
          <a:bodyPr/>
          <a:lstStyle>
            <a:lvl1pPr>
              <a:defRPr/>
            </a:lvl1pPr>
          </a:lstStyle>
          <a:p>
            <a:pPr>
              <a:defRPr/>
            </a:pPr>
            <a:fld id="{1DD5A166-B759-45C6-8256-27A09B9ADF9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521480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logo_horizotal.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43663" y="6021917"/>
            <a:ext cx="2305050"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475201"/>
            <a:ext cx="8229600" cy="936625"/>
          </a:xfrm>
        </p:spPr>
        <p:txBody>
          <a:bodyPr/>
          <a:lstStyle>
            <a:lvl1pPr>
              <a:defRPr>
                <a:latin typeface="Verdana" pitchFamily="34" charset="0"/>
                <a:ea typeface="Verdana" pitchFamily="34" charset="0"/>
                <a:cs typeface="Verdana" pitchFamily="34" charset="0"/>
              </a:defRPr>
            </a:lvl1pPr>
          </a:lstStyle>
          <a:p>
            <a:r>
              <a:rPr lang="en-US" dirty="0"/>
              <a:t>Click to edit Master title style</a:t>
            </a:r>
            <a:endParaRPr lang="en-GB" dirty="0"/>
          </a:p>
        </p:txBody>
      </p:sp>
      <p:sp>
        <p:nvSpPr>
          <p:cNvPr id="11" name="Content Placeholder 2"/>
          <p:cNvSpPr>
            <a:spLocks noGrp="1"/>
          </p:cNvSpPr>
          <p:nvPr>
            <p:ph idx="1"/>
          </p:nvPr>
        </p:nvSpPr>
        <p:spPr>
          <a:xfrm>
            <a:off x="457200" y="1764000"/>
            <a:ext cx="8229600" cy="3825240"/>
          </a:xfrm>
        </p:spPr>
        <p:txBody>
          <a:bodyPr/>
          <a:lstStyle>
            <a:lvl1pPr marL="0" indent="-342900">
              <a:buClr>
                <a:srgbClr val="0F5494"/>
              </a:buClr>
              <a:buSzPct val="120000"/>
              <a:buFont typeface="Arial" pitchFamily="34" charset="0"/>
              <a:buChar char="•"/>
              <a:defRPr>
                <a:latin typeface="Verdana" pitchFamily="34" charset="0"/>
                <a:ea typeface="Verdana" pitchFamily="34" charset="0"/>
                <a:cs typeface="Verdana" pitchFamily="34" charset="0"/>
              </a:defRPr>
            </a:lvl1pPr>
            <a:lvl2pPr>
              <a:buClr>
                <a:srgbClr val="56932F"/>
              </a:buClr>
              <a:defRPr>
                <a:latin typeface="Verdana" pitchFamily="34" charset="0"/>
                <a:ea typeface="Verdana" pitchFamily="34" charset="0"/>
                <a:cs typeface="Verdana" pitchFamily="34" charset="0"/>
              </a:defRPr>
            </a:lvl2pPr>
            <a:lvl3pPr>
              <a:buFontTx/>
              <a:buChar char="-"/>
              <a:defRPr>
                <a:latin typeface="Verdana" pitchFamily="34" charset="0"/>
                <a:ea typeface="Verdana" pitchFamily="34" charset="0"/>
                <a:cs typeface="Verdana" pitchFamily="34" charset="0"/>
              </a:defRPr>
            </a:lvl3p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5" name="Rectangle 4"/>
          <p:cNvSpPr>
            <a:spLocks noGrp="1" noChangeArrowheads="1"/>
          </p:cNvSpPr>
          <p:nvPr>
            <p:ph type="dt" sz="half" idx="10"/>
          </p:nvPr>
        </p:nvSpPr>
        <p:spPr/>
        <p:txBody>
          <a:bodyPr/>
          <a:lstStyle>
            <a:lvl1pPr>
              <a:defRPr>
                <a:solidFill>
                  <a:schemeClr val="tx1"/>
                </a:solidFill>
                <a:latin typeface="+mn-lt"/>
                <a:ea typeface="Verdana" pitchFamily="34" charset="0"/>
                <a:cs typeface="+mn-cs"/>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p:txBody>
          <a:bodyPr/>
          <a:lstStyle>
            <a:lvl1pPr>
              <a:defRPr/>
            </a:lvl1pPr>
          </a:lstStyle>
          <a:p>
            <a:pPr>
              <a:defRPr/>
            </a:pPr>
            <a:fld id="{66FBE897-03EC-492B-A32F-557E1573487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480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F46CC408-5737-4282-937F-4E68472DA3B2}"/>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DCBEF74-1CCB-469E-B094-D06620FAD95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6EAF9FF9-7C34-4713-A073-3E18685767C9}"/>
              </a:ext>
            </a:extLst>
          </p:cNvPr>
          <p:cNvSpPr>
            <a:spLocks noGrp="1" noChangeArrowheads="1"/>
          </p:cNvSpPr>
          <p:nvPr>
            <p:ph type="sldNum" sz="quarter" idx="12"/>
          </p:nvPr>
        </p:nvSpPr>
        <p:spPr>
          <a:ln/>
        </p:spPr>
        <p:txBody>
          <a:bodyPr/>
          <a:lstStyle>
            <a:lvl1pPr>
              <a:defRPr/>
            </a:lvl1pPr>
          </a:lstStyle>
          <a:p>
            <a:fld id="{48C568F9-B9E9-4AEA-A94B-2154E9DA3B78}" type="slidenum">
              <a:rPr lang="en-GB" altLang="fr-FR"/>
              <a:pPr/>
              <a:t>‹#›</a:t>
            </a:fld>
            <a:endParaRPr lang="en-GB" altLang="fr-FR"/>
          </a:p>
        </p:txBody>
      </p:sp>
    </p:spTree>
    <p:extLst>
      <p:ext uri="{BB962C8B-B14F-4D97-AF65-F5344CB8AC3E}">
        <p14:creationId xmlns:p14="http://schemas.microsoft.com/office/powerpoint/2010/main" val="3480114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F46CC408-5737-4282-937F-4E68472DA3B2}"/>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DCBEF74-1CCB-469E-B094-D06620FAD95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6EAF9FF9-7C34-4713-A073-3E18685767C9}"/>
              </a:ext>
            </a:extLst>
          </p:cNvPr>
          <p:cNvSpPr>
            <a:spLocks noGrp="1" noChangeArrowheads="1"/>
          </p:cNvSpPr>
          <p:nvPr>
            <p:ph type="sldNum" sz="quarter" idx="12"/>
          </p:nvPr>
        </p:nvSpPr>
        <p:spPr>
          <a:ln/>
        </p:spPr>
        <p:txBody>
          <a:bodyPr/>
          <a:lstStyle>
            <a:lvl1pPr>
              <a:defRPr/>
            </a:lvl1pPr>
          </a:lstStyle>
          <a:p>
            <a:fld id="{EB77F896-001A-4F14-B16C-90E38D765926}" type="slidenum">
              <a:rPr lang="en-GB" altLang="fr-FR"/>
              <a:pPr/>
              <a:t>‹#›</a:t>
            </a:fld>
            <a:endParaRPr lang="en-GB" altLang="fr-FR"/>
          </a:p>
        </p:txBody>
      </p:sp>
    </p:spTree>
    <p:extLst>
      <p:ext uri="{BB962C8B-B14F-4D97-AF65-F5344CB8AC3E}">
        <p14:creationId xmlns:p14="http://schemas.microsoft.com/office/powerpoint/2010/main" val="2433926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6CC408-5737-4282-937F-4E68472DA3B2}"/>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9DCBEF74-1CCB-469E-B094-D06620FAD95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6EAF9FF9-7C34-4713-A073-3E18685767C9}"/>
              </a:ext>
            </a:extLst>
          </p:cNvPr>
          <p:cNvSpPr>
            <a:spLocks noGrp="1" noChangeArrowheads="1"/>
          </p:cNvSpPr>
          <p:nvPr>
            <p:ph type="sldNum" sz="quarter" idx="12"/>
          </p:nvPr>
        </p:nvSpPr>
        <p:spPr>
          <a:ln/>
        </p:spPr>
        <p:txBody>
          <a:bodyPr/>
          <a:lstStyle>
            <a:lvl1pPr>
              <a:defRPr/>
            </a:lvl1pPr>
          </a:lstStyle>
          <a:p>
            <a:fld id="{AF06B9AC-7374-442E-A403-D8C668539074}" type="slidenum">
              <a:rPr lang="en-GB" altLang="fr-FR"/>
              <a:pPr/>
              <a:t>‹#›</a:t>
            </a:fld>
            <a:endParaRPr lang="en-GB" altLang="fr-FR"/>
          </a:p>
        </p:txBody>
      </p:sp>
    </p:spTree>
    <p:extLst>
      <p:ext uri="{BB962C8B-B14F-4D97-AF65-F5344CB8AC3E}">
        <p14:creationId xmlns:p14="http://schemas.microsoft.com/office/powerpoint/2010/main" val="471681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46CC408-5737-4282-937F-4E68472DA3B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DCBEF74-1CCB-469E-B094-D06620FAD95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EAF9FF9-7C34-4713-A073-3E18685767C9}"/>
              </a:ext>
            </a:extLst>
          </p:cNvPr>
          <p:cNvSpPr>
            <a:spLocks noGrp="1" noChangeArrowheads="1"/>
          </p:cNvSpPr>
          <p:nvPr>
            <p:ph type="sldNum" sz="quarter" idx="12"/>
          </p:nvPr>
        </p:nvSpPr>
        <p:spPr>
          <a:ln/>
        </p:spPr>
        <p:txBody>
          <a:bodyPr/>
          <a:lstStyle>
            <a:lvl1pPr>
              <a:defRPr/>
            </a:lvl1pPr>
          </a:lstStyle>
          <a:p>
            <a:fld id="{736A78E3-EECF-4A41-963B-71AF93034D69}" type="slidenum">
              <a:rPr lang="en-GB" altLang="fr-FR"/>
              <a:pPr/>
              <a:t>‹#›</a:t>
            </a:fld>
            <a:endParaRPr lang="en-GB" altLang="fr-FR"/>
          </a:p>
        </p:txBody>
      </p:sp>
    </p:spTree>
    <p:extLst>
      <p:ext uri="{BB962C8B-B14F-4D97-AF65-F5344CB8AC3E}">
        <p14:creationId xmlns:p14="http://schemas.microsoft.com/office/powerpoint/2010/main" val="194594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46CC408-5737-4282-937F-4E68472DA3B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DCBEF74-1CCB-469E-B094-D06620FAD95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EAF9FF9-7C34-4713-A073-3E18685767C9}"/>
              </a:ext>
            </a:extLst>
          </p:cNvPr>
          <p:cNvSpPr>
            <a:spLocks noGrp="1" noChangeArrowheads="1"/>
          </p:cNvSpPr>
          <p:nvPr>
            <p:ph type="sldNum" sz="quarter" idx="12"/>
          </p:nvPr>
        </p:nvSpPr>
        <p:spPr>
          <a:ln/>
        </p:spPr>
        <p:txBody>
          <a:bodyPr/>
          <a:lstStyle>
            <a:lvl1pPr>
              <a:defRPr/>
            </a:lvl1pPr>
          </a:lstStyle>
          <a:p>
            <a:fld id="{F51E1941-486A-4CAA-A520-05B2CF2D289E}" type="slidenum">
              <a:rPr lang="en-GB" altLang="fr-FR"/>
              <a:pPr/>
              <a:t>‹#›</a:t>
            </a:fld>
            <a:endParaRPr lang="en-GB" altLang="fr-FR"/>
          </a:p>
        </p:txBody>
      </p:sp>
    </p:spTree>
    <p:extLst>
      <p:ext uri="{BB962C8B-B14F-4D97-AF65-F5344CB8AC3E}">
        <p14:creationId xmlns:p14="http://schemas.microsoft.com/office/powerpoint/2010/main" val="1787462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0.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10.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6"/>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86020" name="Rectangle 4">
            <a:extLst>
              <a:ext uri="{FF2B5EF4-FFF2-40B4-BE49-F238E27FC236}">
                <a16:creationId xmlns:a16="http://schemas.microsoft.com/office/drawing/2014/main" id="{F46CC408-5737-4282-937F-4E68472DA3B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pitchFamily="34" charset="0"/>
              </a:defRPr>
            </a:lvl1pPr>
          </a:lstStyle>
          <a:p>
            <a:pPr>
              <a:defRPr/>
            </a:pPr>
            <a:endParaRPr lang="en-GB"/>
          </a:p>
        </p:txBody>
      </p:sp>
      <p:sp>
        <p:nvSpPr>
          <p:cNvPr id="86021" name="Rectangle 5">
            <a:extLst>
              <a:ext uri="{FF2B5EF4-FFF2-40B4-BE49-F238E27FC236}">
                <a16:creationId xmlns:a16="http://schemas.microsoft.com/office/drawing/2014/main" id="{9DCBEF74-1CCB-469E-B094-D06620FAD95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pitchFamily="34" charset="0"/>
              </a:defRPr>
            </a:lvl1pPr>
          </a:lstStyle>
          <a:p>
            <a:pPr>
              <a:defRPr/>
            </a:pPr>
            <a:endParaRPr lang="en-GB"/>
          </a:p>
        </p:txBody>
      </p:sp>
      <p:sp>
        <p:nvSpPr>
          <p:cNvPr id="86022" name="Rectangle 6">
            <a:extLst>
              <a:ext uri="{FF2B5EF4-FFF2-40B4-BE49-F238E27FC236}">
                <a16:creationId xmlns:a16="http://schemas.microsoft.com/office/drawing/2014/main" id="{6EAF9FF9-7C34-4713-A073-3E18685767C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pitchFamily="34" charset="0"/>
              </a:defRPr>
            </a:lvl1pPr>
          </a:lstStyle>
          <a:p>
            <a:fld id="{1037F3E1-5BB6-4CFC-9250-C71617FEC591}" type="slidenum">
              <a:rPr lang="en-GB" altLang="fr-FR"/>
              <a:pPr/>
              <a:t>‹#›</a:t>
            </a:fld>
            <a:endParaRPr lang="en-GB" altLang="fr-FR"/>
          </a:p>
        </p:txBody>
      </p:sp>
      <p:sp>
        <p:nvSpPr>
          <p:cNvPr id="15" name="Rectangle 14">
            <a:extLst>
              <a:ext uri="{FF2B5EF4-FFF2-40B4-BE49-F238E27FC236}">
                <a16:creationId xmlns:a16="http://schemas.microsoft.com/office/drawing/2014/main" id="{7A0F69CD-1014-4D91-8F10-E788418932DC}"/>
              </a:ext>
            </a:extLst>
          </p:cNvPr>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b="0"/>
          </a:p>
        </p:txBody>
      </p:sp>
      <p:pic>
        <p:nvPicPr>
          <p:cNvPr id="1032" name="Picture 16" descr="en-quadri_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957639" y="258763"/>
            <a:ext cx="1436687"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6">
            <a:extLst>
              <a:ext uri="{FF2B5EF4-FFF2-40B4-BE49-F238E27FC236}">
                <a16:creationId xmlns:a16="http://schemas.microsoft.com/office/drawing/2014/main" id="{085A6676-0B95-4155-873B-FC29493801B2}"/>
              </a:ext>
            </a:extLst>
          </p:cNvPr>
          <p:cNvSpPr>
            <a:spLocks noChangeArrowheads="1"/>
          </p:cNvSpPr>
          <p:nvPr userDrawn="1"/>
        </p:nvSpPr>
        <p:spPr bwMode="auto">
          <a:xfrm>
            <a:off x="4256089" y="6426200"/>
            <a:ext cx="611187" cy="431800"/>
          </a:xfrm>
          <a:prstGeom prst="rect">
            <a:avLst/>
          </a:prstGeom>
          <a:solidFill>
            <a:srgbClr val="AFC551"/>
          </a:solidFill>
          <a:ln>
            <a:noFill/>
          </a:ln>
          <a:effectLst>
            <a:outerShdw dist="23000" dir="5400000" rotWithShape="0">
              <a:srgbClr val="000000">
                <a:alpha val="34998"/>
              </a:srgbClr>
            </a:outerShdw>
          </a:effectLst>
          <a:extLst>
            <a:ext uri="{91240B29-F687-4F45-9708-019B960494DF}">
              <a14:hiddenLine xmlns:a14="http://schemas.microsoft.com/office/drawing/2010/main" w="9525" algn="ctr">
                <a:solidFill>
                  <a:srgbClr val="133176"/>
                </a:solidFill>
                <a:miter lim="800000"/>
                <a:headEnd/>
                <a:tailEnd/>
              </a14:hiddenLine>
            </a:ext>
          </a:extLst>
        </p:spPr>
        <p:txBody>
          <a:bodyPr lIns="36000"/>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eaLnBrk="1" hangingPunct="1">
              <a:defRPr/>
            </a:pPr>
            <a:r>
              <a:rPr lang="fr-BE" altLang="en-US" sz="600" b="0" i="1">
                <a:solidFill>
                  <a:schemeClr val="bg1"/>
                </a:solidFill>
              </a:rPr>
              <a:t>Health and</a:t>
            </a:r>
          </a:p>
          <a:p>
            <a:pPr eaLnBrk="1" hangingPunct="1">
              <a:defRPr/>
            </a:pPr>
            <a:r>
              <a:rPr lang="fr-BE" altLang="en-US" sz="600" b="0" i="1">
                <a:solidFill>
                  <a:schemeClr val="bg1"/>
                </a:solidFill>
              </a:rPr>
              <a:t>Consumers</a:t>
            </a:r>
            <a:endParaRPr lang="en-GB" altLang="en-US" sz="600" b="0" i="1">
              <a:solidFill>
                <a:schemeClr val="bg1"/>
              </a:solidFill>
            </a:endParaRPr>
          </a:p>
        </p:txBody>
      </p:sp>
    </p:spTree>
  </p:cSld>
  <p:clrMap bg1="lt1" tx1="dk1" bg2="lt2" tx2="dk2" accent1="accent1" accent2="accent2" accent3="accent3" accent4="accent4" accent5="accent5" accent6="accent6" hlink="hlink" folHlink="folHlink"/>
  <p:sldLayoutIdLst>
    <p:sldLayoutId id="2147484216"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7" r:id="rId12"/>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8313" y="1123952"/>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Lorem ipsum</a:t>
            </a:r>
          </a:p>
        </p:txBody>
      </p:sp>
      <p:sp>
        <p:nvSpPr>
          <p:cNvPr id="2051"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a:t>Et dolor fragum</a:t>
            </a:r>
            <a:endParaRPr lang="en-GB" altLang="en-US"/>
          </a:p>
          <a:p>
            <a:pPr lvl="1"/>
            <a:r>
              <a:rPr lang="en-GB" altLang="en-US"/>
              <a:t>Et dolor fragum</a:t>
            </a:r>
          </a:p>
          <a:p>
            <a:pPr lvl="2"/>
            <a:r>
              <a:rPr lang="en-GB" altLang="en-US"/>
              <a:t>- Et dolor fragum</a:t>
            </a:r>
          </a:p>
        </p:txBody>
      </p:sp>
      <p:sp>
        <p:nvSpPr>
          <p:cNvPr id="7" name="Date Placeholder 6">
            <a:extLst>
              <a:ext uri="{FF2B5EF4-FFF2-40B4-BE49-F238E27FC236}">
                <a16:creationId xmlns:a16="http://schemas.microsoft.com/office/drawing/2014/main" id="{D59A260E-C9F4-4B8E-BA4D-BCBD2A035A5C}"/>
              </a:ext>
            </a:extLst>
          </p:cNvPr>
          <p:cNvSpPr>
            <a:spLocks noGrp="1" noChangeArrowheads="1"/>
          </p:cNvSpPr>
          <p:nvPr>
            <p:ph type="dt" sz="half" idx="2"/>
          </p:nvPr>
        </p:nvSpPr>
        <p:spPr bwMode="auto">
          <a:xfrm>
            <a:off x="457200" y="60928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defRPr>
            </a:lvl1pPr>
          </a:lstStyle>
          <a:p>
            <a:pPr>
              <a:defRPr/>
            </a:pPr>
            <a:endParaRPr lang="en-US" altLang="en-US"/>
          </a:p>
        </p:txBody>
      </p:sp>
      <p:sp>
        <p:nvSpPr>
          <p:cNvPr id="9" name="Rectangle 6">
            <a:extLst>
              <a:ext uri="{FF2B5EF4-FFF2-40B4-BE49-F238E27FC236}">
                <a16:creationId xmlns:a16="http://schemas.microsoft.com/office/drawing/2014/main" id="{303364B7-91F4-4ED8-9CDE-C47C99D62DC3}"/>
              </a:ext>
            </a:extLst>
          </p:cNvPr>
          <p:cNvSpPr>
            <a:spLocks noGrp="1" noChangeArrowheads="1"/>
          </p:cNvSpPr>
          <p:nvPr>
            <p:ph type="sldNum" sz="quarter" idx="4"/>
          </p:nvPr>
        </p:nvSpPr>
        <p:spPr bwMode="auto">
          <a:xfrm>
            <a:off x="4211639" y="6092825"/>
            <a:ext cx="693737"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9959CF9E-881C-4B3F-B4EB-60C91094098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Lst>
  <p:txStyles>
    <p:titleStyle>
      <a:lvl1pPr marL="358775" indent="-358775" algn="l" rtl="0" eaLnBrk="0" fontAlgn="base" hangingPunct="0">
        <a:spcBef>
          <a:spcPct val="0"/>
        </a:spcBef>
        <a:spcAft>
          <a:spcPct val="0"/>
        </a:spcAft>
        <a:defRPr sz="3000" b="1">
          <a:solidFill>
            <a:srgbClr val="0F5494"/>
          </a:solidFill>
          <a:latin typeface="+mj-lt"/>
          <a:ea typeface="ＭＳ Ｐゴシック" pitchFamily="34" charset="-128"/>
          <a:cs typeface="+mj-cs"/>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34" charset="-128"/>
          <a:cs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34" charset="-128"/>
          <a:cs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34" charset="-128"/>
          <a:cs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34" charset="-128"/>
          <a:cs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ＭＳ Ｐゴシック" pitchFamily="34" charset="-128"/>
          <a:cs typeface="+mn-cs"/>
        </a:defRPr>
      </a:lvl1pPr>
      <a:lvl2pPr marL="742950" indent="-285750" algn="l" rtl="0" eaLnBrk="0" fontAlgn="base" hangingPunct="0">
        <a:spcBef>
          <a:spcPct val="20000"/>
        </a:spcBef>
        <a:spcAft>
          <a:spcPct val="0"/>
        </a:spcAft>
        <a:buClr>
          <a:srgbClr val="56932F"/>
        </a:buClr>
        <a:buChar char="•"/>
        <a:defRPr sz="2000" b="1">
          <a:solidFill>
            <a:srgbClr val="0F5494"/>
          </a:solidFill>
          <a:latin typeface="+mn-lt"/>
          <a:ea typeface="ＭＳ Ｐゴシック" pitchFamily="34" charset="-128"/>
          <a:cs typeface="+mn-cs"/>
        </a:defRPr>
      </a:lvl2pPr>
      <a:lvl3pPr marL="1143000" indent="-228600" algn="l" rtl="0" eaLnBrk="0" fontAlgn="base" hangingPunct="0">
        <a:spcBef>
          <a:spcPct val="20000"/>
        </a:spcBef>
        <a:spcAft>
          <a:spcPct val="0"/>
        </a:spcAft>
        <a:defRPr sz="1400">
          <a:solidFill>
            <a:srgbClr val="0F5494"/>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6"/>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eaLnBrk="1" hangingPunct="1">
              <a:defRPr/>
            </a:pPr>
            <a:endParaRPr lang="en-GB"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eaLnBrk="1" hangingPunct="1">
              <a:defRPr/>
            </a:pPr>
            <a:endParaRPr lang="en-GB"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eaLnBrk="1" hangingPunct="1">
              <a:defRPr/>
            </a:pPr>
            <a:fld id="{560BE97B-2C57-47E3-A1F6-21376B56FDB4}" type="slidenum">
              <a:rPr lang="en-GB" b="0">
                <a:solidFill>
                  <a:srgbClr val="000000"/>
                </a:solidFill>
              </a:rPr>
              <a:pPr eaLnBrk="1" hangingPunct="1">
                <a:defRPr/>
              </a:pPr>
              <a:t>‹#›</a:t>
            </a:fld>
            <a:endParaRPr lang="en-GB" b="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b="0">
              <a:solidFill>
                <a:srgbClr val="FFFFFF"/>
              </a:solidFill>
            </a:endParaRPr>
          </a:p>
        </p:txBody>
      </p:sp>
      <p:sp>
        <p:nvSpPr>
          <p:cNvPr id="7" name="Rectangle 6"/>
          <p:cNvSpPr/>
          <p:nvPr/>
        </p:nvSpPr>
        <p:spPr>
          <a:xfrm>
            <a:off x="4262438" y="6659567"/>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b="0">
              <a:solidFill>
                <a:srgbClr val="FFFFFF"/>
              </a:solidFill>
            </a:endParaRPr>
          </a:p>
        </p:txBody>
      </p:sp>
      <p:pic>
        <p:nvPicPr>
          <p:cNvPr id="1033" name="Picture 17" descr="LOGO CE_Vertical_EN_NEG_quadri_H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957639" y="258765"/>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365829"/>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 id="2147484237" r:id="rId13"/>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6"/>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eaLnBrk="1" hangingPunct="1">
              <a:defRPr/>
            </a:pPr>
            <a:endParaRPr lang="en-GB"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eaLnBrk="1" hangingPunct="1">
              <a:defRPr/>
            </a:pPr>
            <a:endParaRPr lang="en-GB"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eaLnBrk="1" hangingPunct="1">
              <a:defRPr/>
            </a:pPr>
            <a:fld id="{560BE97B-2C57-47E3-A1F6-21376B56FDB4}" type="slidenum">
              <a:rPr lang="en-GB" b="0">
                <a:solidFill>
                  <a:srgbClr val="000000"/>
                </a:solidFill>
              </a:rPr>
              <a:pPr eaLnBrk="1" hangingPunct="1">
                <a:defRPr/>
              </a:pPr>
              <a:t>‹#›</a:t>
            </a:fld>
            <a:endParaRPr lang="en-GB" b="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b="0">
              <a:solidFill>
                <a:srgbClr val="FFFFFF"/>
              </a:solidFill>
            </a:endParaRPr>
          </a:p>
        </p:txBody>
      </p:sp>
      <p:sp>
        <p:nvSpPr>
          <p:cNvPr id="7" name="Rectangle 6"/>
          <p:cNvSpPr/>
          <p:nvPr/>
        </p:nvSpPr>
        <p:spPr>
          <a:xfrm>
            <a:off x="4262438" y="6659567"/>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b="0">
              <a:solidFill>
                <a:srgbClr val="FFFFFF"/>
              </a:solidFill>
            </a:endParaRPr>
          </a:p>
        </p:txBody>
      </p:sp>
      <p:pic>
        <p:nvPicPr>
          <p:cNvPr id="1033" name="Picture 17" descr="LOGO CE_Vertical_EN_NEG_quadri_H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957639" y="258765"/>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563149"/>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 id="2147484251" r:id="rId13"/>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themeOverride" Target="../theme/themeOverride1.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be/imgres?imgurl=http://www.lettredesachats-secteurpublic.fr/wp-content/uploads/2011/05/Europe3.jpg&amp;imgrefurl=http://www.lettredesachats-secteurpublic.fr/mot-cle/commission-europeenne&amp;usg=__xyrT8T6A5HhMdI9OTvsVNrErcUM=&amp;h=455&amp;w=500&amp;sz=164&amp;hl=fr&amp;start=18&amp;zoom=1&amp;tbnid=abHOk9KZ0DukgM:&amp;tbnh=118&amp;tbnw=130&amp;ei=DIm6TrXjMYTl4QSqh5GaCA&amp;prev=/search?q=commission+europeene&amp;hl=fr&amp;safe=off&amp;sa=X&amp;rls=com.microsoft:*&amp;tbm=isch&amp;prmd=ivnsm&amp;itbs=1"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hyperlink" Target="http://www.google.be/imgres?imgurl=http://www.rcamagazine.com/_news/data/upimages/articles_union-europeenne_elections.jpg&amp;imgrefurl=http://www.rcamagazine.com/index.php?subaction=showfull&amp;id=1288163303&amp;archive=&amp;start_from=&amp;ucat=29&amp;show_cat=29&amp;page=archives&amp;page=fullnews&amp;usg=__JW_KGec6vRlMUI1a238bxMkcaJo=&amp;h=303&amp;w=470&amp;sz=143&amp;hl=fr&amp;start=15&amp;zoom=1&amp;tbnid=Eq9Dkvxs8Klc-M:&amp;tbnh=83&amp;tbnw=129&amp;ei=DIm6TrXjMYTl4QSqh5GaCA&amp;prev=/search?q=commission+europeene&amp;hl=fr&amp;safe=off&amp;sa=X&amp;rls=com.microsoft:*&amp;tbm=isch&amp;prmd=ivnsm&amp;itbs=1" TargetMode="Externa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8" Type="http://schemas.openxmlformats.org/officeDocument/2006/relationships/hyperlink" Target="https://eur-lex.europa.eu/resource.html?uri=cellar:a2fb2aa6-c85d-4223-9880-403cc5c1daa2.0022.02/DOC_3&amp;format=PDF" TargetMode="External"/><Relationship Id="rId13" Type="http://schemas.openxmlformats.org/officeDocument/2006/relationships/hyperlink" Target="https://eur-lex.europa.eu/legal-content/EN/TXT/PDF/?uri=CELEX:22014A0529(01)&amp;from=EN" TargetMode="External"/><Relationship Id="rId18" Type="http://schemas.openxmlformats.org/officeDocument/2006/relationships/hyperlink" Target="https://eur-lex.europa.eu/legal-content/EN/TXT/PDF/?uri=CELEX:21997A0606(01)&amp;from=EN" TargetMode="External"/><Relationship Id="rId3" Type="http://schemas.openxmlformats.org/officeDocument/2006/relationships/image" Target="../media/image27.png"/><Relationship Id="rId21" Type="http://schemas.openxmlformats.org/officeDocument/2006/relationships/hyperlink" Target="https://eur-lex.europa.eu/legal-content/EN/TXT/PDF/?uri=CELEX:21994A0103(01)&amp;from=EN" TargetMode="External"/><Relationship Id="rId7" Type="http://schemas.openxmlformats.org/officeDocument/2006/relationships/hyperlink" Target="https://eur-lex.europa.eu/legal-content/EN/TXT/PDF/?uri=CELEX:32007D0658&amp;from=EN" TargetMode="External"/><Relationship Id="rId12" Type="http://schemas.openxmlformats.org/officeDocument/2006/relationships/hyperlink" Target="https://eur-lex.europa.eu/legal-content/EN/TXT/PDF/?uri=CELEX:32003D0833&amp;from=EN" TargetMode="External"/><Relationship Id="rId17" Type="http://schemas.openxmlformats.org/officeDocument/2006/relationships/hyperlink" Target="https://eur-lex.europa.eu/legal-content/EN/TXT/PDF/?uri=CELEX:32002D0979&amp;from=EN" TargetMode="External"/><Relationship Id="rId2" Type="http://schemas.openxmlformats.org/officeDocument/2006/relationships/hyperlink" Target="http://ec.europa.eu/trade/policy/in-focus/ceta/ceta-chapter-by-chapter/" TargetMode="External"/><Relationship Id="rId16" Type="http://schemas.openxmlformats.org/officeDocument/2006/relationships/hyperlink" Target="https://eur-lex.europa.eu/legal-content/EN/TXT/PDF/?uri=CELEX:21997A0226(02)&amp;from=EN" TargetMode="External"/><Relationship Id="rId20" Type="http://schemas.openxmlformats.org/officeDocument/2006/relationships/hyperlink" Target="https://eur-lex.europa.eu/legal-content/EN/TXT/PDF/?uri=CELEX:21994D0913(01)&amp;from=EN" TargetMode="External"/><Relationship Id="rId1" Type="http://schemas.openxmlformats.org/officeDocument/2006/relationships/slideLayout" Target="../slideLayouts/slideLayout13.xml"/><Relationship Id="rId6" Type="http://schemas.openxmlformats.org/officeDocument/2006/relationships/hyperlink" Target="link%20to%20map%20of%20agreement.docx" TargetMode="External"/><Relationship Id="rId11" Type="http://schemas.openxmlformats.org/officeDocument/2006/relationships/hyperlink" Target="http://trade.ec.europa.eu/doclib/docs/2018/august/tradoc_157228.pdf#page=135" TargetMode="External"/><Relationship Id="rId5" Type="http://schemas.openxmlformats.org/officeDocument/2006/relationships/hyperlink" Target="http://ec.europa.eu/world/agreements/downloadFile.do?fullText=yes&amp;treatyTransId=561" TargetMode="External"/><Relationship Id="rId15" Type="http://schemas.openxmlformats.org/officeDocument/2006/relationships/hyperlink" Target="https://eur-lex.europa.eu/legal-content/EN/TXT/PDF/?uri=CELEX:22014A0830(02)&amp;from=EN" TargetMode="External"/><Relationship Id="rId10" Type="http://schemas.openxmlformats.org/officeDocument/2006/relationships/hyperlink" Target="https://eur-lex.europa.eu/legal-content/EN/TXT/PDF/?uri=OJ:L:2012:354:FULL&amp;from=EN" TargetMode="External"/><Relationship Id="rId19" Type="http://schemas.openxmlformats.org/officeDocument/2006/relationships/hyperlink" Target="https://eur-lex.europa.eu/legal-content/EN/TXT/PDF/?uri=CELEX:22001D0216(01)&amp;from=EN" TargetMode="External"/><Relationship Id="rId4" Type="http://schemas.openxmlformats.org/officeDocument/2006/relationships/hyperlink" Target="https://eur-lex.europa.eu/legal-content/EN/TXT/?uri=OJ:JOC_1997_350_R_0007_01" TargetMode="External"/><Relationship Id="rId9" Type="http://schemas.openxmlformats.org/officeDocument/2006/relationships/hyperlink" Target="https://eur-lex.europa.eu/legal-content/EN/TXT/PDF/?uri=OJ:L:2012:346:FULL&amp;from=EN" TargetMode="External"/><Relationship Id="rId14" Type="http://schemas.openxmlformats.org/officeDocument/2006/relationships/hyperlink" Target="https://eur-lex.europa.eu/legal-content/EN/TXT/PDF/?uri=CELEX:22014A0830(01)&amp;from=E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179512" y="5301208"/>
            <a:ext cx="8388618" cy="1296143"/>
          </a:xfrm>
        </p:spPr>
        <p:txBody>
          <a:bodyPr/>
          <a:lstStyle/>
          <a:p>
            <a:pPr indent="0" eaLnBrk="1" hangingPunct="1">
              <a:defRPr/>
            </a:pPr>
            <a:r>
              <a:rPr lang="fr-BE" sz="1800" dirty="0">
                <a:solidFill>
                  <a:srgbClr val="FFFF00"/>
                </a:solidFill>
                <a:effectLst>
                  <a:outerShdw blurRad="38100" dist="38100" dir="2700000" algn="tl">
                    <a:srgbClr val="000000">
                      <a:alpha val="43137"/>
                    </a:srgbClr>
                  </a:outerShdw>
                </a:effectLst>
              </a:rPr>
              <a:t>Prof. Andrea DIONISI</a:t>
            </a:r>
            <a:br>
              <a:rPr lang="fr-BE" sz="1800" dirty="0">
                <a:solidFill>
                  <a:srgbClr val="FFFF00"/>
                </a:solidFill>
                <a:effectLst>
                  <a:outerShdw blurRad="38100" dist="38100" dir="2700000" algn="tl">
                    <a:srgbClr val="000000">
                      <a:alpha val="43137"/>
                    </a:srgbClr>
                  </a:outerShdw>
                </a:effectLst>
              </a:rPr>
            </a:br>
            <a:r>
              <a:rPr lang="en-GB" sz="1800" dirty="0">
                <a:solidFill>
                  <a:srgbClr val="FFFF00"/>
                </a:solidFill>
                <a:effectLst>
                  <a:outerShdw blurRad="38100" dist="38100" dir="2700000" algn="tl">
                    <a:srgbClr val="000000">
                      <a:alpha val="43137"/>
                    </a:srgbClr>
                  </a:outerShdw>
                </a:effectLst>
              </a:rPr>
              <a:t>European Commission </a:t>
            </a:r>
            <a:br>
              <a:rPr lang="en-GB" sz="1800" dirty="0">
                <a:solidFill>
                  <a:srgbClr val="FFFF00"/>
                </a:solidFill>
                <a:effectLst>
                  <a:outerShdw blurRad="38100" dist="38100" dir="2700000" algn="tl">
                    <a:srgbClr val="000000">
                      <a:alpha val="43137"/>
                    </a:srgbClr>
                  </a:outerShdw>
                </a:effectLst>
              </a:rPr>
            </a:br>
            <a:r>
              <a:rPr lang="en-GB" sz="1800" dirty="0">
                <a:solidFill>
                  <a:srgbClr val="FFFF00"/>
                </a:solidFill>
                <a:effectLst>
                  <a:outerShdw blurRad="38100" dist="38100" dir="2700000" algn="tl">
                    <a:srgbClr val="000000">
                      <a:alpha val="43137"/>
                    </a:srgbClr>
                  </a:outerShdw>
                </a:effectLst>
              </a:rPr>
              <a:t>DG Health &amp; Food Safety </a:t>
            </a:r>
            <a:endParaRPr lang="en-GB" sz="1800" b="0" dirty="0">
              <a:solidFill>
                <a:srgbClr val="006699"/>
              </a:solidFill>
            </a:endParaRPr>
          </a:p>
        </p:txBody>
      </p:sp>
      <p:sp>
        <p:nvSpPr>
          <p:cNvPr id="3075" name="Rectangle 6"/>
          <p:cNvSpPr>
            <a:spLocks noGrp="1" noChangeArrowheads="1"/>
          </p:cNvSpPr>
          <p:nvPr>
            <p:ph type="subTitle" idx="1"/>
          </p:nvPr>
        </p:nvSpPr>
        <p:spPr>
          <a:xfrm>
            <a:off x="251053" y="1484785"/>
            <a:ext cx="8569420" cy="3024336"/>
          </a:xfrm>
        </p:spPr>
        <p:txBody>
          <a:bodyPr/>
          <a:lstStyle/>
          <a:p>
            <a:pPr algn="ctr" eaLnBrk="1" hangingPunct="1">
              <a:lnSpc>
                <a:spcPct val="90000"/>
              </a:lnSpc>
              <a:defRPr/>
            </a:pPr>
            <a:endParaRPr lang="en-US" sz="2800" dirty="0">
              <a:solidFill>
                <a:srgbClr val="FFFF00"/>
              </a:solidFill>
              <a:effectLst>
                <a:outerShdw blurRad="38100" dist="38100" dir="2700000" algn="tl">
                  <a:srgbClr val="000000">
                    <a:alpha val="43137"/>
                  </a:srgbClr>
                </a:outerShdw>
              </a:effectLst>
            </a:endParaRPr>
          </a:p>
          <a:p>
            <a:pPr algn="ctr" eaLnBrk="1" hangingPunct="1">
              <a:lnSpc>
                <a:spcPct val="90000"/>
              </a:lnSpc>
              <a:defRPr/>
            </a:pPr>
            <a:r>
              <a:rPr lang="en-US" sz="2800" dirty="0">
                <a:solidFill>
                  <a:srgbClr val="FFFF00"/>
                </a:solidFill>
                <a:effectLst>
                  <a:outerShdw blurRad="38100" dist="38100" dir="2700000" algn="tl">
                    <a:srgbClr val="000000">
                      <a:alpha val="43137"/>
                    </a:srgbClr>
                  </a:outerShdw>
                </a:effectLst>
              </a:rPr>
              <a:t>THE EUROPEAN COMMISSION IN THE SPS FIELDS: STRUCTURE AND DECISIONS</a:t>
            </a:r>
          </a:p>
          <a:p>
            <a:pPr algn="ctr" eaLnBrk="1" hangingPunct="1">
              <a:lnSpc>
                <a:spcPct val="90000"/>
              </a:lnSpc>
              <a:defRPr/>
            </a:pPr>
            <a:endParaRPr lang="en-US" sz="2800" dirty="0">
              <a:solidFill>
                <a:srgbClr val="FFFF00"/>
              </a:solidFill>
              <a:effectLst>
                <a:outerShdw blurRad="38100" dist="38100" dir="2700000" algn="tl">
                  <a:srgbClr val="000000">
                    <a:alpha val="43137"/>
                  </a:srgbClr>
                </a:outerShdw>
              </a:effectLst>
            </a:endParaRPr>
          </a:p>
          <a:p>
            <a:pPr algn="ctr" eaLnBrk="1" hangingPunct="1">
              <a:lnSpc>
                <a:spcPct val="90000"/>
              </a:lnSpc>
              <a:defRPr/>
            </a:pPr>
            <a:r>
              <a:rPr lang="en-US" sz="2800" dirty="0">
                <a:solidFill>
                  <a:srgbClr val="FF0000"/>
                </a:solidFill>
                <a:effectLst>
                  <a:outerShdw blurRad="38100" dist="38100" dir="2700000" algn="tl">
                    <a:srgbClr val="000000">
                      <a:alpha val="43137"/>
                    </a:srgbClr>
                  </a:outerShdw>
                </a:effectLst>
              </a:rPr>
              <a:t>BTSF Bangkok 4-8 March 2024</a:t>
            </a:r>
          </a:p>
          <a:p>
            <a:pPr algn="ctr" eaLnBrk="1" hangingPunct="1">
              <a:lnSpc>
                <a:spcPct val="90000"/>
              </a:lnSpc>
              <a:defRPr/>
            </a:pP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8937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A37125-3CA8-40D0-8BC9-FA2510C79D80}"/>
              </a:ext>
            </a:extLst>
          </p:cNvPr>
          <p:cNvSpPr>
            <a:spLocks noGrp="1"/>
          </p:cNvSpPr>
          <p:nvPr>
            <p:ph type="title"/>
          </p:nvPr>
        </p:nvSpPr>
        <p:spPr/>
        <p:txBody>
          <a:bodyPr/>
          <a:lstStyle/>
          <a:p>
            <a:pPr marL="0" indent="0" algn="ctr">
              <a:defRPr/>
            </a:pPr>
            <a:r>
              <a:rPr lang="fr-BE" sz="3200" kern="1200" dirty="0">
                <a:solidFill>
                  <a:srgbClr val="FF0000"/>
                </a:solidFill>
                <a:ea typeface="ＭＳ Ｐゴシック" pitchFamily="34" charset="-128"/>
              </a:rPr>
              <a:t>The EU </a:t>
            </a:r>
            <a:r>
              <a:rPr lang="fr-BE" sz="3200" kern="1200" dirty="0" err="1">
                <a:solidFill>
                  <a:srgbClr val="FF0000"/>
                </a:solidFill>
                <a:ea typeface="ＭＳ Ｐゴシック" pitchFamily="34" charset="-128"/>
              </a:rPr>
              <a:t>legislation</a:t>
            </a:r>
            <a:endParaRPr lang="en-US" sz="3200" kern="1200" dirty="0">
              <a:solidFill>
                <a:srgbClr val="FF0000"/>
              </a:solidFill>
              <a:ea typeface="ＭＳ Ｐゴシック" pitchFamily="34" charset="-128"/>
            </a:endParaRPr>
          </a:p>
        </p:txBody>
      </p:sp>
      <p:sp>
        <p:nvSpPr>
          <p:cNvPr id="24579" name="Content Placeholder 2"/>
          <p:cNvSpPr>
            <a:spLocks noGrp="1" noChangeArrowheads="1"/>
          </p:cNvSpPr>
          <p:nvPr>
            <p:ph idx="1"/>
          </p:nvPr>
        </p:nvSpPr>
        <p:spPr>
          <a:xfrm>
            <a:off x="4211960" y="2852936"/>
            <a:ext cx="4474840" cy="3168452"/>
          </a:xfrm>
        </p:spPr>
        <p:txBody>
          <a:bodyPr/>
          <a:lstStyle/>
          <a:p>
            <a:pPr marL="96838" indent="0">
              <a:buFontTx/>
              <a:buNone/>
            </a:pPr>
            <a:r>
              <a:rPr lang="en-GB" altLang="en-US" sz="2000" dirty="0"/>
              <a:t>The Treaties (Primary legislation): sets out EU objectives, rules for EU institutions, rules for decision-making, relationships between the EU and its member countries.</a:t>
            </a: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3" y="2924175"/>
            <a:ext cx="3230562"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8C9607-E594-47B9-A2EC-ED97F2F82905}"/>
              </a:ext>
            </a:extLst>
          </p:cNvPr>
          <p:cNvSpPr>
            <a:spLocks noGrp="1"/>
          </p:cNvSpPr>
          <p:nvPr>
            <p:ph type="title"/>
          </p:nvPr>
        </p:nvSpPr>
        <p:spPr/>
        <p:txBody>
          <a:bodyPr/>
          <a:lstStyle/>
          <a:p>
            <a:pPr marL="0" indent="0" algn="ctr">
              <a:defRPr/>
            </a:pPr>
            <a:r>
              <a:rPr lang="fr-BE" sz="3200" kern="1200" dirty="0">
                <a:solidFill>
                  <a:srgbClr val="FF0000"/>
                </a:solidFill>
                <a:ea typeface="ＭＳ Ｐゴシック" pitchFamily="34" charset="-128"/>
              </a:rPr>
              <a:t>The EU </a:t>
            </a:r>
            <a:r>
              <a:rPr lang="fr-BE" sz="3200" kern="1200" dirty="0" err="1">
                <a:solidFill>
                  <a:srgbClr val="FF0000"/>
                </a:solidFill>
                <a:ea typeface="ＭＳ Ｐゴシック" pitchFamily="34" charset="-128"/>
              </a:rPr>
              <a:t>legislation</a:t>
            </a:r>
            <a:endParaRPr lang="en-US" sz="3200" kern="1200" dirty="0">
              <a:solidFill>
                <a:srgbClr val="FF0000"/>
              </a:solidFill>
              <a:ea typeface="ＭＳ Ｐゴシック" pitchFamily="34" charset="-128"/>
            </a:endParaRPr>
          </a:p>
        </p:txBody>
      </p:sp>
      <p:sp>
        <p:nvSpPr>
          <p:cNvPr id="26627" name="Content Placeholder 2"/>
          <p:cNvSpPr>
            <a:spLocks noGrp="1" noChangeArrowheads="1"/>
          </p:cNvSpPr>
          <p:nvPr>
            <p:ph idx="1"/>
          </p:nvPr>
        </p:nvSpPr>
        <p:spPr/>
        <p:txBody>
          <a:bodyPr/>
          <a:lstStyle/>
          <a:p>
            <a:pPr indent="0">
              <a:buFontTx/>
              <a:buNone/>
            </a:pPr>
            <a:r>
              <a:rPr lang="en-GB" altLang="en-US" sz="2000" dirty="0"/>
              <a:t>• </a:t>
            </a:r>
            <a:r>
              <a:rPr lang="en-GB" altLang="en-US" sz="2000" dirty="0">
                <a:solidFill>
                  <a:srgbClr val="FF0000"/>
                </a:solidFill>
              </a:rPr>
              <a:t>Regulations and Decisions </a:t>
            </a:r>
            <a:r>
              <a:rPr lang="en-GB" altLang="en-US" sz="2000" dirty="0"/>
              <a:t>are binding and directly applicable in all Member States. This means that once in force, the text becomes part of the national law in all Member States and supersede the national provisions.</a:t>
            </a:r>
          </a:p>
          <a:p>
            <a:pPr indent="0">
              <a:buFontTx/>
              <a:buNone/>
            </a:pPr>
            <a:endParaRPr lang="en-GB" altLang="en-US" sz="2000" dirty="0"/>
          </a:p>
          <a:p>
            <a:pPr indent="0">
              <a:buFontTx/>
              <a:buNone/>
            </a:pPr>
            <a:r>
              <a:rPr lang="en-GB" altLang="en-US" sz="2000" dirty="0"/>
              <a:t>• </a:t>
            </a:r>
            <a:r>
              <a:rPr lang="en-GB" altLang="en-US" sz="2000" dirty="0">
                <a:solidFill>
                  <a:srgbClr val="FF0000"/>
                </a:solidFill>
              </a:rPr>
              <a:t>Directives</a:t>
            </a:r>
            <a:r>
              <a:rPr lang="en-GB" altLang="en-US" sz="2000" dirty="0"/>
              <a:t> are binding but need "National implementing measures" incorporating EU provisions (under EU scrutiny). </a:t>
            </a:r>
          </a:p>
          <a:p>
            <a:pPr indent="0">
              <a:buFontTx/>
              <a:buNone/>
            </a:pPr>
            <a:r>
              <a:rPr lang="en-GB" altLang="en-US" sz="2000" dirty="0"/>
              <a:t>This traduces under the terms: "Member States shall ensure that … "</a:t>
            </a: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6" y="5389565"/>
            <a:ext cx="1244600"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1E8110-2C44-4A95-A611-FC0DE629B9CE}"/>
              </a:ext>
            </a:extLst>
          </p:cNvPr>
          <p:cNvSpPr>
            <a:spLocks noGrp="1"/>
          </p:cNvSpPr>
          <p:nvPr>
            <p:ph type="title"/>
          </p:nvPr>
        </p:nvSpPr>
        <p:spPr/>
        <p:txBody>
          <a:bodyPr/>
          <a:lstStyle/>
          <a:p>
            <a:pPr marL="0" indent="0" algn="ctr">
              <a:defRPr/>
            </a:pPr>
            <a:r>
              <a:rPr lang="fr-BE" sz="3200" kern="1200" dirty="0">
                <a:solidFill>
                  <a:srgbClr val="FF0000"/>
                </a:solidFill>
                <a:ea typeface="ＭＳ Ｐゴシック" pitchFamily="34" charset="-128"/>
              </a:rPr>
              <a:t>The EU </a:t>
            </a:r>
            <a:r>
              <a:rPr lang="fr-BE" sz="3200" kern="1200" dirty="0" err="1">
                <a:solidFill>
                  <a:srgbClr val="FF0000"/>
                </a:solidFill>
                <a:ea typeface="ＭＳ Ｐゴシック" pitchFamily="34" charset="-128"/>
              </a:rPr>
              <a:t>legislation</a:t>
            </a:r>
            <a:endParaRPr lang="en-US" sz="3200" kern="1200" dirty="0">
              <a:solidFill>
                <a:srgbClr val="FF0000"/>
              </a:solidFill>
              <a:ea typeface="ＭＳ Ｐゴシック" pitchFamily="34" charset="-128"/>
            </a:endParaRPr>
          </a:p>
        </p:txBody>
      </p:sp>
      <p:sp>
        <p:nvSpPr>
          <p:cNvPr id="27651" name="Content Placeholder 2"/>
          <p:cNvSpPr>
            <a:spLocks noGrp="1" noChangeArrowheads="1"/>
          </p:cNvSpPr>
          <p:nvPr>
            <p:ph idx="1"/>
          </p:nvPr>
        </p:nvSpPr>
        <p:spPr/>
        <p:txBody>
          <a:bodyPr/>
          <a:lstStyle/>
          <a:p>
            <a:pPr indent="0">
              <a:buFontTx/>
              <a:buNone/>
            </a:pPr>
            <a:r>
              <a:rPr lang="en-GB" altLang="en-US" sz="2000" dirty="0"/>
              <a:t>• European Parliament and Council </a:t>
            </a:r>
            <a:r>
              <a:rPr lang="en-GB" altLang="en-US" sz="2000" dirty="0">
                <a:solidFill>
                  <a:srgbClr val="FF0000"/>
                </a:solidFill>
              </a:rPr>
              <a:t>Regulations and Directives </a:t>
            </a:r>
            <a:r>
              <a:rPr lang="en-GB" altLang="en-US" sz="2000" dirty="0"/>
              <a:t>are primary legislation (directly based on the Treaty).</a:t>
            </a:r>
          </a:p>
          <a:p>
            <a:pPr indent="0">
              <a:buFontTx/>
              <a:buNone/>
            </a:pPr>
            <a:endParaRPr lang="en-GB" altLang="en-US" sz="2000" dirty="0"/>
          </a:p>
          <a:p>
            <a:pPr indent="0">
              <a:buFontTx/>
              <a:buNone/>
            </a:pPr>
            <a:r>
              <a:rPr lang="en-GB" altLang="en-US" sz="2000" dirty="0"/>
              <a:t>• Primary legislation may provide the Commission with </a:t>
            </a:r>
            <a:r>
              <a:rPr lang="en-GB" altLang="en-US" sz="2000" dirty="0">
                <a:solidFill>
                  <a:srgbClr val="FF0000"/>
                </a:solidFill>
              </a:rPr>
              <a:t>implementing or delegated acts </a:t>
            </a:r>
            <a:r>
              <a:rPr lang="en-GB" altLang="en-US" sz="2000" dirty="0"/>
              <a:t>and quasi-legislative powers to be adopted in "Comitology". These procedures involve consultation with Member States and scrutiny by the European Parliament and the Council depending on the type of procedure.</a:t>
            </a: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6" y="5389565"/>
            <a:ext cx="1244600"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E5ECC7-25C0-4D21-9C97-DBE51ABE1BB5}"/>
              </a:ext>
            </a:extLst>
          </p:cNvPr>
          <p:cNvSpPr>
            <a:spLocks noGrp="1"/>
          </p:cNvSpPr>
          <p:nvPr>
            <p:ph type="title"/>
          </p:nvPr>
        </p:nvSpPr>
        <p:spPr/>
        <p:txBody>
          <a:bodyPr/>
          <a:lstStyle/>
          <a:p>
            <a:pPr marL="0" indent="0" algn="ctr">
              <a:defRPr/>
            </a:pPr>
            <a:r>
              <a:rPr lang="fr-BE" sz="3200" kern="1200" dirty="0" err="1">
                <a:solidFill>
                  <a:srgbClr val="FF0000"/>
                </a:solidFill>
                <a:ea typeface="ＭＳ Ｐゴシック" pitchFamily="34" charset="-128"/>
              </a:rPr>
              <a:t>Responsibilities</a:t>
            </a:r>
            <a:r>
              <a:rPr lang="fr-BE" sz="3200" kern="1200" dirty="0">
                <a:solidFill>
                  <a:srgbClr val="FF0000"/>
                </a:solidFill>
                <a:ea typeface="ＭＳ Ｐゴシック" pitchFamily="34" charset="-128"/>
              </a:rPr>
              <a:t> and obligations </a:t>
            </a:r>
            <a:endParaRPr lang="en-US" sz="3200" kern="1200" dirty="0">
              <a:solidFill>
                <a:srgbClr val="FF0000"/>
              </a:solidFill>
              <a:ea typeface="ＭＳ Ｐゴシック" pitchFamily="34" charset="-128"/>
            </a:endParaRPr>
          </a:p>
        </p:txBody>
      </p:sp>
      <p:sp>
        <p:nvSpPr>
          <p:cNvPr id="28675" name="Content Placeholder 2"/>
          <p:cNvSpPr>
            <a:spLocks noGrp="1" noChangeArrowheads="1"/>
          </p:cNvSpPr>
          <p:nvPr>
            <p:ph idx="1"/>
          </p:nvPr>
        </p:nvSpPr>
        <p:spPr/>
        <p:txBody>
          <a:bodyPr/>
          <a:lstStyle/>
          <a:p>
            <a:pPr indent="0">
              <a:buFontTx/>
              <a:buNone/>
            </a:pPr>
            <a:r>
              <a:rPr lang="en-GB" altLang="en-US" sz="2000" dirty="0"/>
              <a:t>• Member States: implement and enforce EU legislation within their territory according to national administrative  structures.</a:t>
            </a:r>
          </a:p>
          <a:p>
            <a:pPr indent="0">
              <a:buFontTx/>
              <a:buNone/>
            </a:pPr>
            <a:endParaRPr lang="en-GB" altLang="en-US" sz="2000" dirty="0"/>
          </a:p>
          <a:p>
            <a:pPr indent="0">
              <a:buFontTx/>
              <a:buNone/>
            </a:pPr>
            <a:r>
              <a:rPr lang="en-GB" altLang="en-US" sz="2000" dirty="0"/>
              <a:t>• Notify direct or indirect risks.</a:t>
            </a:r>
          </a:p>
          <a:p>
            <a:pPr indent="0">
              <a:buFontTx/>
              <a:buNone/>
            </a:pPr>
            <a:endParaRPr lang="en-GB" altLang="en-US" sz="2000" dirty="0"/>
          </a:p>
          <a:p>
            <a:pPr indent="0">
              <a:buFontTx/>
              <a:buNone/>
            </a:pPr>
            <a:r>
              <a:rPr lang="en-GB" altLang="en-US" sz="2000" dirty="0"/>
              <a:t>• Lay down the rules and sanctions applicable to infringement of EU law and implement them.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CC3334-9C4C-4DDC-9A03-33C556E6877B}"/>
              </a:ext>
            </a:extLst>
          </p:cNvPr>
          <p:cNvSpPr>
            <a:spLocks noGrp="1"/>
          </p:cNvSpPr>
          <p:nvPr>
            <p:ph type="title"/>
          </p:nvPr>
        </p:nvSpPr>
        <p:spPr/>
        <p:txBody>
          <a:bodyPr/>
          <a:lstStyle/>
          <a:p>
            <a:pPr marL="0" indent="0" algn="ctr">
              <a:defRPr/>
            </a:pPr>
            <a:r>
              <a:rPr lang="fr-BE" sz="3200" kern="1200" dirty="0" err="1">
                <a:solidFill>
                  <a:srgbClr val="FF0000"/>
                </a:solidFill>
                <a:ea typeface="ＭＳ Ｐゴシック" pitchFamily="34" charset="-128"/>
              </a:rPr>
              <a:t>Responsibilities</a:t>
            </a:r>
            <a:r>
              <a:rPr lang="fr-BE" sz="3200" kern="1200" dirty="0">
                <a:solidFill>
                  <a:srgbClr val="FF0000"/>
                </a:solidFill>
                <a:ea typeface="ＭＳ Ｐゴシック" pitchFamily="34" charset="-128"/>
              </a:rPr>
              <a:t> and obligations</a:t>
            </a:r>
            <a:endParaRPr lang="en-US" sz="3200" kern="1200" dirty="0">
              <a:solidFill>
                <a:srgbClr val="FF0000"/>
              </a:solidFill>
              <a:ea typeface="ＭＳ Ｐゴシック" pitchFamily="34" charset="-128"/>
            </a:endParaRPr>
          </a:p>
        </p:txBody>
      </p:sp>
      <p:sp>
        <p:nvSpPr>
          <p:cNvPr id="12291" name="Content Placeholder 2">
            <a:extLst>
              <a:ext uri="{FF2B5EF4-FFF2-40B4-BE49-F238E27FC236}">
                <a16:creationId xmlns:a16="http://schemas.microsoft.com/office/drawing/2014/main" id="{8E7ABEB4-3F7A-4DB4-BA1A-7EF60A335D98}"/>
              </a:ext>
            </a:extLst>
          </p:cNvPr>
          <p:cNvSpPr>
            <a:spLocks noGrp="1"/>
          </p:cNvSpPr>
          <p:nvPr>
            <p:ph idx="1"/>
          </p:nvPr>
        </p:nvSpPr>
        <p:spPr/>
        <p:txBody>
          <a:bodyPr/>
          <a:lstStyle/>
          <a:p>
            <a:pPr indent="0">
              <a:buFontTx/>
              <a:buNone/>
              <a:defRPr/>
            </a:pPr>
            <a:r>
              <a:rPr lang="en-GB" altLang="en-US" sz="2000" dirty="0"/>
              <a:t>The </a:t>
            </a:r>
            <a:r>
              <a:rPr lang="en-GB" altLang="en-US" sz="2000" dirty="0">
                <a:solidFill>
                  <a:srgbClr val="FF0000"/>
                </a:solidFill>
              </a:rPr>
              <a:t>EU Commission </a:t>
            </a:r>
            <a:r>
              <a:rPr lang="en-GB" altLang="en-US" sz="2000" dirty="0"/>
              <a:t>promotes the common interest of the EU: four key roles.</a:t>
            </a:r>
          </a:p>
          <a:p>
            <a:pPr marL="2328863" indent="-1973263">
              <a:defRPr/>
            </a:pPr>
            <a:r>
              <a:rPr lang="en-GB" sz="2000" dirty="0"/>
              <a:t>• Right of initiative: proposes new legislation</a:t>
            </a:r>
          </a:p>
          <a:p>
            <a:pPr marL="2328863" indent="-1973263">
              <a:defRPr/>
            </a:pPr>
            <a:r>
              <a:rPr lang="en-GB" sz="2000" dirty="0"/>
              <a:t>• Executive organ: applies EU policies </a:t>
            </a:r>
          </a:p>
          <a:p>
            <a:pPr marL="2328863" indent="-1973263">
              <a:defRPr/>
            </a:pPr>
            <a:r>
              <a:rPr lang="en-GB" sz="2000" dirty="0"/>
              <a:t>• Guardian of the treaties: controls the application of the law</a:t>
            </a:r>
          </a:p>
          <a:p>
            <a:pPr marL="2328863" indent="-1973263">
              <a:defRPr/>
            </a:pPr>
            <a:r>
              <a:rPr lang="en-GB" sz="2000" dirty="0"/>
              <a:t>• Representation of the EU on the international stage</a:t>
            </a:r>
          </a:p>
        </p:txBody>
      </p:sp>
      <p:pic>
        <p:nvPicPr>
          <p:cNvPr id="2969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4" y="3357563"/>
            <a:ext cx="1997075" cy="193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D82475-776E-4D48-BD05-D217442541F2}"/>
              </a:ext>
            </a:extLst>
          </p:cNvPr>
          <p:cNvSpPr>
            <a:spLocks noGrp="1"/>
          </p:cNvSpPr>
          <p:nvPr>
            <p:ph type="title"/>
          </p:nvPr>
        </p:nvSpPr>
        <p:spPr/>
        <p:txBody>
          <a:bodyPr/>
          <a:lstStyle/>
          <a:p>
            <a:pPr marL="0" indent="0" algn="ctr">
              <a:defRPr/>
            </a:pPr>
            <a:r>
              <a:rPr lang="fr-BE" sz="3200" kern="1200" dirty="0" err="1">
                <a:solidFill>
                  <a:srgbClr val="FF0000"/>
                </a:solidFill>
                <a:ea typeface="ＭＳ Ｐゴシック" pitchFamily="34" charset="-128"/>
              </a:rPr>
              <a:t>Responsibilities</a:t>
            </a:r>
            <a:r>
              <a:rPr lang="fr-BE" sz="3200" kern="1200" dirty="0">
                <a:solidFill>
                  <a:srgbClr val="FF0000"/>
                </a:solidFill>
                <a:ea typeface="ＭＳ Ｐゴシック" pitchFamily="34" charset="-128"/>
              </a:rPr>
              <a:t> and obligations</a:t>
            </a:r>
            <a:endParaRPr lang="en-US" sz="3200" kern="1200" dirty="0">
              <a:solidFill>
                <a:srgbClr val="FF0000"/>
              </a:solidFill>
              <a:ea typeface="ＭＳ Ｐゴシック" pitchFamily="34" charset="-128"/>
            </a:endParaRPr>
          </a:p>
        </p:txBody>
      </p:sp>
      <p:sp>
        <p:nvSpPr>
          <p:cNvPr id="30723" name="Content Placeholder 2"/>
          <p:cNvSpPr>
            <a:spLocks noGrp="1" noChangeArrowheads="1"/>
          </p:cNvSpPr>
          <p:nvPr>
            <p:ph idx="1"/>
          </p:nvPr>
        </p:nvSpPr>
        <p:spPr/>
        <p:txBody>
          <a:bodyPr/>
          <a:lstStyle/>
          <a:p>
            <a:pPr indent="0">
              <a:buFontTx/>
              <a:buNone/>
              <a:tabLst>
                <a:tab pos="5029200" algn="l"/>
              </a:tabLst>
            </a:pPr>
            <a:r>
              <a:rPr lang="en-GB" altLang="en-US" sz="2000" dirty="0"/>
              <a:t>• The </a:t>
            </a:r>
            <a:r>
              <a:rPr lang="en-GB" altLang="en-US" sz="2000" dirty="0">
                <a:solidFill>
                  <a:srgbClr val="FF0000"/>
                </a:solidFill>
              </a:rPr>
              <a:t>EU Commission </a:t>
            </a:r>
            <a:r>
              <a:rPr lang="en-GB" altLang="en-US" sz="2000" dirty="0"/>
              <a:t>ensures that the EU law is properly applied.</a:t>
            </a:r>
          </a:p>
          <a:p>
            <a:pPr indent="0">
              <a:buFontTx/>
              <a:buNone/>
              <a:tabLst>
                <a:tab pos="5029200" algn="l"/>
              </a:tabLst>
            </a:pPr>
            <a:endParaRPr lang="en-GB" altLang="en-US" sz="2000" dirty="0"/>
          </a:p>
          <a:p>
            <a:pPr indent="0">
              <a:buFontTx/>
              <a:buNone/>
              <a:tabLst>
                <a:tab pos="5029200" algn="l"/>
              </a:tabLst>
            </a:pPr>
            <a:r>
              <a:rPr lang="en-GB" altLang="en-US" sz="2000" dirty="0"/>
              <a:t>• </a:t>
            </a:r>
            <a:r>
              <a:rPr lang="en-GB" altLang="en-US" sz="2000" dirty="0">
                <a:ea typeface="ＭＳ Ｐゴシック" pitchFamily="34" charset="-128"/>
              </a:rPr>
              <a:t>T</a:t>
            </a:r>
            <a:r>
              <a:rPr lang="en-US" altLang="en-US" sz="2000" dirty="0">
                <a:ea typeface="ＭＳ Ｐゴシック" pitchFamily="34" charset="-128"/>
              </a:rPr>
              <a:t>he </a:t>
            </a:r>
            <a:r>
              <a:rPr lang="en-US" altLang="en-US" sz="2000" dirty="0">
                <a:solidFill>
                  <a:srgbClr val="FF0000"/>
                </a:solidFill>
                <a:ea typeface="ＭＳ Ｐゴシック" pitchFamily="34" charset="-128"/>
              </a:rPr>
              <a:t>EU Commission </a:t>
            </a:r>
            <a:r>
              <a:rPr lang="en-US" altLang="en-US" sz="2000" dirty="0">
                <a:ea typeface="ＭＳ Ｐゴシック" pitchFamily="34" charset="-128"/>
              </a:rPr>
              <a:t>is responsible for overall coordination, inspection and audits of inspection systems and the necessary legislative action to ensure uniform application of standards and requirements within the Union's internal market.</a:t>
            </a:r>
          </a:p>
          <a:p>
            <a:pPr indent="0">
              <a:buFontTx/>
              <a:buNone/>
              <a:tabLst>
                <a:tab pos="5029200" algn="l"/>
              </a:tabLst>
            </a:pPr>
            <a:endParaRPr lang="en-GB" altLang="en-US" sz="2000" dirty="0">
              <a:ea typeface="ＭＳ Ｐゴシック" pitchFamily="34" charset="-128"/>
            </a:endParaRPr>
          </a:p>
          <a:p>
            <a:pPr indent="0">
              <a:buFontTx/>
              <a:buNone/>
              <a:tabLst>
                <a:tab pos="5029200" algn="l"/>
              </a:tabLst>
            </a:pPr>
            <a:r>
              <a:rPr lang="en-GB" altLang="en-US" sz="2000" dirty="0"/>
              <a:t>• The </a:t>
            </a:r>
            <a:r>
              <a:rPr lang="en-GB" altLang="en-US" sz="2000" dirty="0">
                <a:solidFill>
                  <a:srgbClr val="FF0000"/>
                </a:solidFill>
              </a:rPr>
              <a:t>EU Commission </a:t>
            </a:r>
            <a:r>
              <a:rPr lang="en-GB" altLang="en-US" sz="2000" dirty="0"/>
              <a:t>can bring a matter to the European Court of Justice (possibility of penalties) for MS incompliances</a:t>
            </a:r>
          </a:p>
          <a:p>
            <a:pPr indent="0">
              <a:buFontTx/>
              <a:buNone/>
              <a:tabLst>
                <a:tab pos="5029200" algn="l"/>
              </a:tabLst>
            </a:pPr>
            <a:endParaRPr lang="en-GB" alt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3FED0D-804B-4628-BBA6-F5D342AB94C7}"/>
              </a:ext>
            </a:extLst>
          </p:cNvPr>
          <p:cNvSpPr>
            <a:spLocks noGrp="1"/>
          </p:cNvSpPr>
          <p:nvPr>
            <p:ph type="title"/>
          </p:nvPr>
        </p:nvSpPr>
        <p:spPr>
          <a:xfrm>
            <a:off x="468313" y="1412777"/>
            <a:ext cx="8229600" cy="864095"/>
          </a:xfrm>
        </p:spPr>
        <p:txBody>
          <a:bodyPr/>
          <a:lstStyle/>
          <a:p>
            <a:pPr marL="0" indent="0" algn="ctr">
              <a:defRPr/>
            </a:pPr>
            <a:r>
              <a:rPr lang="fr-BE" sz="3200" kern="1200" dirty="0" err="1">
                <a:solidFill>
                  <a:srgbClr val="FF0000"/>
                </a:solidFill>
                <a:ea typeface="ＭＳ Ｐゴシック" pitchFamily="34" charset="-128"/>
              </a:rPr>
              <a:t>Responsibilities</a:t>
            </a:r>
            <a:r>
              <a:rPr lang="fr-BE" sz="3200" kern="1200" dirty="0">
                <a:solidFill>
                  <a:srgbClr val="FF0000"/>
                </a:solidFill>
                <a:ea typeface="ＭＳ Ｐゴシック" pitchFamily="34" charset="-128"/>
              </a:rPr>
              <a:t> and obligations</a:t>
            </a:r>
            <a:endParaRPr lang="en-US" sz="3200" kern="1200" dirty="0">
              <a:solidFill>
                <a:srgbClr val="FF0000"/>
              </a:solidFill>
              <a:ea typeface="ＭＳ Ｐゴシック" pitchFamily="34" charset="-128"/>
            </a:endParaRPr>
          </a:p>
        </p:txBody>
      </p:sp>
      <p:sp>
        <p:nvSpPr>
          <p:cNvPr id="31746" name="Content Placeholder 2"/>
          <p:cNvSpPr>
            <a:spLocks noGrp="1" noChangeArrowheads="1"/>
          </p:cNvSpPr>
          <p:nvPr>
            <p:ph idx="1"/>
          </p:nvPr>
        </p:nvSpPr>
        <p:spPr>
          <a:xfrm>
            <a:off x="457200" y="2348880"/>
            <a:ext cx="8229600" cy="3744416"/>
          </a:xfrm>
        </p:spPr>
        <p:txBody>
          <a:bodyPr/>
          <a:lstStyle/>
          <a:p>
            <a:pPr indent="0">
              <a:buFontTx/>
              <a:buNone/>
              <a:tabLst>
                <a:tab pos="5029200" algn="l"/>
              </a:tabLst>
            </a:pPr>
            <a:r>
              <a:rPr lang="en-GB" altLang="en-US" sz="2000" dirty="0"/>
              <a:t>• DG SANTE proposes policies on animal health, food safety, </a:t>
            </a:r>
          </a:p>
          <a:p>
            <a:pPr indent="0">
              <a:buFontTx/>
              <a:buNone/>
              <a:tabLst>
                <a:tab pos="5029200" algn="l"/>
              </a:tabLst>
            </a:pPr>
            <a:r>
              <a:rPr lang="en-GB" altLang="en-US" sz="2000" dirty="0"/>
              <a:t>   plant health and public health.</a:t>
            </a:r>
          </a:p>
          <a:p>
            <a:pPr indent="0">
              <a:buFontTx/>
              <a:buNone/>
              <a:tabLst>
                <a:tab pos="5029200" algn="l"/>
              </a:tabLst>
            </a:pPr>
            <a:endParaRPr lang="en-GB" altLang="en-US" sz="2000" dirty="0"/>
          </a:p>
          <a:p>
            <a:pPr marL="342900">
              <a:tabLst>
                <a:tab pos="5029200" algn="l"/>
              </a:tabLst>
            </a:pPr>
            <a:r>
              <a:rPr lang="en-GB" altLang="en-US" sz="2000" dirty="0"/>
              <a:t>DG SANTE carries out general and specific audits in Member States (and in non-EU countries): annual inspection programme / reports / recommendations / action plans / follow ups.</a:t>
            </a:r>
          </a:p>
          <a:p>
            <a:pPr indent="0">
              <a:buFontTx/>
              <a:buNone/>
              <a:tabLst>
                <a:tab pos="5029200" algn="l"/>
              </a:tabLst>
            </a:pPr>
            <a:endParaRPr lang="en-GB" altLang="en-US" sz="2000" dirty="0"/>
          </a:p>
          <a:p>
            <a:pPr indent="0">
              <a:buFontTx/>
              <a:buNone/>
              <a:tabLst>
                <a:tab pos="5029200" algn="l"/>
              </a:tabLst>
            </a:pPr>
            <a:r>
              <a:rPr lang="en-GB" altLang="en-US" sz="2000" dirty="0"/>
              <a:t>• The Commission takes emergency measures necessary to contain a risk (i.e. failure in a control system, possible risk for human, plant or animal health).</a:t>
            </a:r>
          </a:p>
          <a:p>
            <a:pPr indent="0">
              <a:buFontTx/>
              <a:buNone/>
              <a:tabLst>
                <a:tab pos="5029200" algn="l"/>
              </a:tabLst>
            </a:pPr>
            <a:endParaRPr lang="en-GB" altLang="en-US" i="0" dirty="0">
              <a:ea typeface="ＭＳ Ｐゴシック" pitchFamily="34" charset="-128"/>
            </a:endParaRP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noChangeArrowheads="1"/>
          </p:cNvSpPr>
          <p:nvPr>
            <p:ph idx="1"/>
          </p:nvPr>
        </p:nvSpPr>
        <p:spPr/>
        <p:txBody>
          <a:bodyPr/>
          <a:lstStyle/>
          <a:p>
            <a:pPr indent="0">
              <a:buFontTx/>
              <a:buNone/>
            </a:pPr>
            <a:r>
              <a:rPr lang="en-GB" altLang="en-US" sz="2000" dirty="0"/>
              <a:t>• </a:t>
            </a:r>
            <a:r>
              <a:rPr lang="fr-BE" altLang="en-US" sz="2000" dirty="0">
                <a:ea typeface="ＭＳ Ｐゴシック" pitchFamily="34" charset="-128"/>
              </a:rPr>
              <a:t>EU </a:t>
            </a:r>
            <a:r>
              <a:rPr lang="fr-BE" altLang="en-US" sz="2000" dirty="0" err="1">
                <a:ea typeface="ＭＳ Ｐゴシック" pitchFamily="34" charset="-128"/>
              </a:rPr>
              <a:t>legislation</a:t>
            </a:r>
            <a:r>
              <a:rPr lang="fr-BE" altLang="en-US" sz="2000" dirty="0">
                <a:ea typeface="ＭＳ Ｐゴシック" pitchFamily="34" charset="-128"/>
              </a:rPr>
              <a:t> </a:t>
            </a:r>
            <a:r>
              <a:rPr lang="fr-BE" altLang="en-US" sz="2000" dirty="0" err="1">
                <a:ea typeface="ＭＳ Ｐゴシック" pitchFamily="34" charset="-128"/>
              </a:rPr>
              <a:t>requires</a:t>
            </a:r>
            <a:r>
              <a:rPr lang="fr-BE" altLang="en-US" sz="2000" dirty="0">
                <a:ea typeface="ＭＳ Ｐゴシック" pitchFamily="34" charset="-128"/>
              </a:rPr>
              <a:t> </a:t>
            </a:r>
            <a:r>
              <a:rPr lang="fr-BE" altLang="en-US" sz="2000" dirty="0" err="1">
                <a:ea typeface="ＭＳ Ｐゴシック" pitchFamily="34" charset="-128"/>
              </a:rPr>
              <a:t>that</a:t>
            </a:r>
            <a:r>
              <a:rPr lang="fr-BE" altLang="en-US" sz="2000" dirty="0">
                <a:ea typeface="ＭＳ Ｐゴシック" pitchFamily="34" charset="-128"/>
              </a:rPr>
              <a:t> </a:t>
            </a:r>
            <a:r>
              <a:rPr lang="fr-BE" altLang="en-US" sz="2000" dirty="0" err="1">
                <a:ea typeface="ＭＳ Ｐゴシック" pitchFamily="34" charset="-128"/>
              </a:rPr>
              <a:t>products</a:t>
            </a:r>
            <a:r>
              <a:rPr lang="fr-BE" altLang="en-US" sz="2000" dirty="0">
                <a:ea typeface="ＭＳ Ｐゴシック" pitchFamily="34" charset="-128"/>
              </a:rPr>
              <a:t> </a:t>
            </a:r>
            <a:r>
              <a:rPr lang="fr-BE" altLang="en-US" sz="2000" dirty="0" err="1">
                <a:ea typeface="ＭＳ Ｐゴシック" pitchFamily="34" charset="-128"/>
              </a:rPr>
              <a:t>exported</a:t>
            </a:r>
            <a:r>
              <a:rPr lang="fr-BE" altLang="en-US" sz="2000" dirty="0">
                <a:ea typeface="ＭＳ Ｐゴシック" pitchFamily="34" charset="-128"/>
              </a:rPr>
              <a:t> </a:t>
            </a:r>
            <a:r>
              <a:rPr lang="fr-BE" altLang="en-US" sz="2000" dirty="0" err="1">
                <a:ea typeface="ＭＳ Ｐゴシック" pitchFamily="34" charset="-128"/>
              </a:rPr>
              <a:t>from</a:t>
            </a:r>
            <a:r>
              <a:rPr lang="fr-BE" altLang="en-US" sz="2000" dirty="0">
                <a:ea typeface="ＭＳ Ｐゴシック" pitchFamily="34" charset="-128"/>
              </a:rPr>
              <a:t> the EU to a </a:t>
            </a:r>
            <a:r>
              <a:rPr lang="fr-BE" altLang="en-US" sz="2000" dirty="0" err="1">
                <a:ea typeface="ＭＳ Ｐゴシック" pitchFamily="34" charset="-128"/>
              </a:rPr>
              <a:t>trade</a:t>
            </a:r>
            <a:r>
              <a:rPr lang="fr-BE" altLang="en-US" sz="2000" dirty="0">
                <a:ea typeface="ＭＳ Ｐゴシック" pitchFamily="34" charset="-128"/>
              </a:rPr>
              <a:t> </a:t>
            </a:r>
            <a:r>
              <a:rPr lang="fr-BE" altLang="en-US" sz="2000" dirty="0" err="1">
                <a:ea typeface="ＭＳ Ｐゴシック" pitchFamily="34" charset="-128"/>
              </a:rPr>
              <a:t>partenr</a:t>
            </a:r>
            <a:r>
              <a:rPr lang="fr-BE" altLang="en-US" sz="2000" dirty="0">
                <a:ea typeface="ＭＳ Ｐゴシック" pitchFamily="34" charset="-128"/>
              </a:rPr>
              <a:t> </a:t>
            </a:r>
            <a:r>
              <a:rPr lang="fr-BE" altLang="en-US" sz="2000" dirty="0" err="1">
                <a:ea typeface="ＭＳ Ｐゴシック" pitchFamily="34" charset="-128"/>
              </a:rPr>
              <a:t>shall</a:t>
            </a:r>
            <a:r>
              <a:rPr lang="fr-BE" altLang="en-US" sz="2000" dirty="0">
                <a:ea typeface="ＭＳ Ｐゴシック" pitchFamily="34" charset="-128"/>
              </a:rPr>
              <a:t> </a:t>
            </a:r>
            <a:r>
              <a:rPr lang="fr-BE" altLang="en-US" sz="2000" dirty="0" err="1">
                <a:ea typeface="ＭＳ Ｐゴシック" pitchFamily="34" charset="-128"/>
              </a:rPr>
              <a:t>comply</a:t>
            </a:r>
            <a:r>
              <a:rPr lang="fr-BE" altLang="en-US" sz="2000" dirty="0">
                <a:ea typeface="ＭＳ Ｐゴシック" pitchFamily="34" charset="-128"/>
              </a:rPr>
              <a:t> </a:t>
            </a:r>
            <a:r>
              <a:rPr lang="fr-BE" altLang="en-US" sz="2000" dirty="0" err="1">
                <a:ea typeface="ＭＳ Ｐゴシック" pitchFamily="34" charset="-128"/>
              </a:rPr>
              <a:t>with</a:t>
            </a:r>
            <a:r>
              <a:rPr lang="fr-BE" altLang="en-US" sz="2000" dirty="0">
                <a:ea typeface="ＭＳ Ｐゴシック" pitchFamily="34" charset="-128"/>
              </a:rPr>
              <a:t> the relevant </a:t>
            </a:r>
            <a:r>
              <a:rPr lang="fr-BE" altLang="en-US" sz="2000" dirty="0" err="1">
                <a:ea typeface="ＭＳ Ｐゴシック" pitchFamily="34" charset="-128"/>
              </a:rPr>
              <a:t>requirements</a:t>
            </a:r>
            <a:r>
              <a:rPr lang="fr-BE" altLang="en-US" sz="2000" dirty="0">
                <a:ea typeface="ＭＳ Ｐゴシック" pitchFamily="34" charset="-128"/>
              </a:rPr>
              <a:t> of the EU </a:t>
            </a:r>
            <a:r>
              <a:rPr lang="fr-BE" altLang="en-US" sz="2000" dirty="0" err="1">
                <a:ea typeface="ＭＳ Ｐゴシック" pitchFamily="34" charset="-128"/>
              </a:rPr>
              <a:t>legislation</a:t>
            </a:r>
            <a:r>
              <a:rPr lang="fr-BE" altLang="en-US" sz="2000" dirty="0">
                <a:ea typeface="ＭＳ Ｐゴシック" pitchFamily="34" charset="-128"/>
              </a:rPr>
              <a:t> (</a:t>
            </a:r>
            <a:r>
              <a:rPr lang="fr-BE" altLang="en-US" sz="2000" dirty="0" err="1">
                <a:ea typeface="ＭＳ Ｐゴシック" pitchFamily="34" charset="-128"/>
              </a:rPr>
              <a:t>unless</a:t>
            </a:r>
            <a:r>
              <a:rPr lang="fr-BE" altLang="en-US" sz="2000" dirty="0">
                <a:ea typeface="ＭＳ Ｐゴシック" pitchFamily="34" charset="-128"/>
              </a:rPr>
              <a:t> </a:t>
            </a:r>
            <a:r>
              <a:rPr lang="fr-BE" altLang="en-US" sz="2000" dirty="0" err="1">
                <a:ea typeface="ＭＳ Ｐゴシック" pitchFamily="34" charset="-128"/>
              </a:rPr>
              <a:t>otherwise</a:t>
            </a:r>
            <a:r>
              <a:rPr lang="fr-BE" altLang="en-US" sz="2000" dirty="0">
                <a:ea typeface="ＭＳ Ｐゴシック" pitchFamily="34" charset="-128"/>
              </a:rPr>
              <a:t> </a:t>
            </a:r>
            <a:r>
              <a:rPr lang="fr-BE" altLang="en-US" sz="2000" dirty="0" err="1">
                <a:ea typeface="ＭＳ Ｐゴシック" pitchFamily="34" charset="-128"/>
              </a:rPr>
              <a:t>requested</a:t>
            </a:r>
            <a:r>
              <a:rPr lang="fr-BE" altLang="en-US" sz="2000" dirty="0">
                <a:ea typeface="ＭＳ Ｐゴシック" pitchFamily="34" charset="-128"/>
              </a:rPr>
              <a:t> by the </a:t>
            </a:r>
            <a:r>
              <a:rPr lang="fr-BE" altLang="en-US" sz="2000" dirty="0" err="1">
                <a:ea typeface="ＭＳ Ｐゴシック" pitchFamily="34" charset="-128"/>
              </a:rPr>
              <a:t>importing</a:t>
            </a:r>
            <a:r>
              <a:rPr lang="fr-BE" altLang="en-US" sz="2000" dirty="0">
                <a:ea typeface="ＭＳ Ｐゴシック" pitchFamily="34" charset="-128"/>
              </a:rPr>
              <a:t> Party).</a:t>
            </a:r>
          </a:p>
          <a:p>
            <a:pPr indent="0">
              <a:buFontTx/>
              <a:buNone/>
            </a:pPr>
            <a:endParaRPr lang="en-GB" altLang="en-US" sz="2000" dirty="0">
              <a:ea typeface="ＭＳ Ｐゴシック" pitchFamily="34" charset="-128"/>
            </a:endParaRPr>
          </a:p>
          <a:p>
            <a:pPr indent="0">
              <a:buFontTx/>
              <a:buNone/>
            </a:pPr>
            <a:r>
              <a:rPr lang="en-GB" altLang="en-US" sz="2000" dirty="0"/>
              <a:t>• </a:t>
            </a:r>
            <a:r>
              <a:rPr lang="en-GB" altLang="en-US" sz="2000" dirty="0">
                <a:ea typeface="ＭＳ Ｐゴシック" pitchFamily="34" charset="-128"/>
              </a:rPr>
              <a:t>The Member States are responsible for the control of the production conditions and requirements, including statutory inspections and issuing health and animal welfare certifications attesting to compliance with trade partner's standards and requirements.</a:t>
            </a:r>
          </a:p>
        </p:txBody>
      </p:sp>
      <p:sp>
        <p:nvSpPr>
          <p:cNvPr id="7" name="Title 1">
            <a:extLst>
              <a:ext uri="{FF2B5EF4-FFF2-40B4-BE49-F238E27FC236}">
                <a16:creationId xmlns:a16="http://schemas.microsoft.com/office/drawing/2014/main" id="{173F8872-D00C-42CD-BB17-33E0FEA9C851}"/>
              </a:ext>
            </a:extLst>
          </p:cNvPr>
          <p:cNvSpPr txBox="1">
            <a:spLocks/>
          </p:cNvSpPr>
          <p:nvPr/>
        </p:nvSpPr>
        <p:spPr bwMode="auto">
          <a:xfrm>
            <a:off x="547688" y="1492252"/>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lgn="ctr">
              <a:defRPr/>
            </a:pPr>
            <a:r>
              <a:rPr lang="fr-BE" sz="3200" dirty="0" err="1">
                <a:solidFill>
                  <a:srgbClr val="FF0000"/>
                </a:solidFill>
                <a:latin typeface="Verdana" pitchFamily="34" charset="0"/>
                <a:ea typeface="ＭＳ Ｐゴシック" pitchFamily="34" charset="-128"/>
                <a:cs typeface="Verdana" pitchFamily="34" charset="0"/>
              </a:rPr>
              <a:t>Responsibilities</a:t>
            </a:r>
            <a:r>
              <a:rPr lang="fr-BE" sz="3200" dirty="0">
                <a:solidFill>
                  <a:srgbClr val="FF0000"/>
                </a:solidFill>
                <a:latin typeface="Verdana" pitchFamily="34" charset="0"/>
                <a:ea typeface="ＭＳ Ｐゴシック" pitchFamily="34" charset="-128"/>
                <a:cs typeface="Verdana" pitchFamily="34" charset="0"/>
              </a:rPr>
              <a:t>:</a:t>
            </a:r>
          </a:p>
          <a:p>
            <a:pPr marL="0" indent="0" algn="ctr">
              <a:defRPr/>
            </a:pPr>
            <a:r>
              <a:rPr lang="fr-BE" sz="3200" dirty="0">
                <a:solidFill>
                  <a:srgbClr val="FF0000"/>
                </a:solidFill>
                <a:latin typeface="Verdana" pitchFamily="34" charset="0"/>
                <a:ea typeface="ＭＳ Ｐゴシック" pitchFamily="34" charset="-128"/>
                <a:cs typeface="Verdana" pitchFamily="34" charset="0"/>
              </a:rPr>
              <a:t>exports to non-EU countries</a:t>
            </a:r>
            <a:endParaRPr lang="en-US" sz="3200" dirty="0">
              <a:solidFill>
                <a:srgbClr val="FF0000"/>
              </a:solidFill>
              <a:latin typeface="Verdana" pitchFamily="34" charset="0"/>
              <a:ea typeface="ＭＳ Ｐゴシック" pitchFamily="34" charset="-128"/>
              <a:cs typeface="Verdan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noChangeArrowheads="1"/>
          </p:cNvSpPr>
          <p:nvPr>
            <p:ph idx="1"/>
          </p:nvPr>
        </p:nvSpPr>
        <p:spPr>
          <a:xfrm>
            <a:off x="457200" y="3212976"/>
            <a:ext cx="8229600" cy="2808412"/>
          </a:xfrm>
        </p:spPr>
        <p:txBody>
          <a:bodyPr/>
          <a:lstStyle/>
          <a:p>
            <a:pPr indent="0">
              <a:buFontTx/>
              <a:buNone/>
            </a:pPr>
            <a:r>
              <a:rPr lang="en-GB" altLang="en-US" sz="2000" dirty="0"/>
              <a:t>• </a:t>
            </a:r>
            <a:r>
              <a:rPr lang="fr-BE" altLang="en-US" sz="2000" dirty="0">
                <a:ea typeface="ＭＳ Ｐゴシック" pitchFamily="34" charset="-128"/>
              </a:rPr>
              <a:t>EU import conditions are </a:t>
            </a:r>
            <a:r>
              <a:rPr lang="fr-BE" altLang="en-US" sz="2000" dirty="0" err="1">
                <a:ea typeface="ＭＳ Ｐゴシック" pitchFamily="34" charset="-128"/>
              </a:rPr>
              <a:t>equivalent</a:t>
            </a:r>
            <a:r>
              <a:rPr lang="fr-BE" altLang="en-US" sz="2000" dirty="0">
                <a:ea typeface="ＭＳ Ｐゴシック" pitchFamily="34" charset="-128"/>
              </a:rPr>
              <a:t> or </a:t>
            </a:r>
            <a:r>
              <a:rPr lang="fr-BE" altLang="en-US" sz="2000" dirty="0" err="1">
                <a:ea typeface="ＭＳ Ｐゴシック" pitchFamily="34" charset="-128"/>
              </a:rPr>
              <a:t>identical</a:t>
            </a:r>
            <a:r>
              <a:rPr lang="fr-BE" altLang="en-US" sz="2000" dirty="0">
                <a:ea typeface="ＭＳ Ｐゴシック" pitchFamily="34" charset="-128"/>
              </a:rPr>
              <a:t> to EU </a:t>
            </a:r>
            <a:r>
              <a:rPr lang="fr-BE" altLang="en-US" sz="2000" dirty="0" err="1">
                <a:ea typeface="ＭＳ Ｐゴシック" pitchFamily="34" charset="-128"/>
              </a:rPr>
              <a:t>internal</a:t>
            </a:r>
            <a:r>
              <a:rPr lang="fr-BE" altLang="en-US" sz="2000" dirty="0">
                <a:ea typeface="ＭＳ Ｐゴシック" pitchFamily="34" charset="-128"/>
              </a:rPr>
              <a:t> </a:t>
            </a:r>
            <a:r>
              <a:rPr lang="fr-BE" altLang="en-US" sz="2000" dirty="0" err="1">
                <a:ea typeface="ＭＳ Ｐゴシック" pitchFamily="34" charset="-128"/>
              </a:rPr>
              <a:t>market</a:t>
            </a:r>
            <a:r>
              <a:rPr lang="fr-BE" altLang="en-US" sz="2000" dirty="0">
                <a:ea typeface="ＭＳ Ｐゴシック" pitchFamily="34" charset="-128"/>
              </a:rPr>
              <a:t> </a:t>
            </a:r>
            <a:r>
              <a:rPr lang="fr-BE" altLang="en-US" sz="2000" dirty="0" err="1">
                <a:ea typeface="ＭＳ Ｐゴシック" pitchFamily="34" charset="-128"/>
              </a:rPr>
              <a:t>requirements</a:t>
            </a:r>
            <a:r>
              <a:rPr lang="fr-BE" altLang="en-US" sz="2000" dirty="0">
                <a:ea typeface="ＭＳ Ｐゴシック" pitchFamily="34" charset="-128"/>
              </a:rPr>
              <a:t>.</a:t>
            </a:r>
            <a:endParaRPr lang="en-GB" altLang="en-US" sz="2000" dirty="0">
              <a:ea typeface="ＭＳ Ｐゴシック" pitchFamily="34" charset="-128"/>
            </a:endParaRPr>
          </a:p>
          <a:p>
            <a:pPr indent="0">
              <a:buFontTx/>
              <a:buNone/>
            </a:pPr>
            <a:endParaRPr lang="en-GB" altLang="en-US" sz="2000" dirty="0">
              <a:ea typeface="ＭＳ Ｐゴシック" pitchFamily="34" charset="-128"/>
            </a:endParaRPr>
          </a:p>
          <a:p>
            <a:pPr indent="0">
              <a:buFontTx/>
              <a:buNone/>
            </a:pPr>
            <a:r>
              <a:rPr lang="en-GB" altLang="en-US" sz="2000" dirty="0"/>
              <a:t>• </a:t>
            </a:r>
            <a:r>
              <a:rPr lang="en-GB" altLang="en-US" sz="2000" dirty="0">
                <a:ea typeface="ＭＳ Ｐゴシック" pitchFamily="34" charset="-128"/>
              </a:rPr>
              <a:t>T</a:t>
            </a:r>
            <a:r>
              <a:rPr lang="en-US" altLang="en-US" sz="2000" dirty="0">
                <a:ea typeface="ＭＳ Ｐゴシック" pitchFamily="34" charset="-128"/>
              </a:rPr>
              <a:t>he Member States are responsible for controlling compliance of imports with the Union’s import conditions.</a:t>
            </a:r>
            <a:endParaRPr lang="en-GB" altLang="en-US" sz="2000" dirty="0">
              <a:ea typeface="ＭＳ Ｐゴシック" pitchFamily="34" charset="-128"/>
            </a:endParaRPr>
          </a:p>
        </p:txBody>
      </p:sp>
      <p:sp>
        <p:nvSpPr>
          <p:cNvPr id="5" name="Title 1">
            <a:extLst>
              <a:ext uri="{FF2B5EF4-FFF2-40B4-BE49-F238E27FC236}">
                <a16:creationId xmlns:a16="http://schemas.microsoft.com/office/drawing/2014/main" id="{F8D38128-D8FD-4E1E-8922-126AB1D27B53}"/>
              </a:ext>
            </a:extLst>
          </p:cNvPr>
          <p:cNvSpPr txBox="1">
            <a:spLocks/>
          </p:cNvSpPr>
          <p:nvPr/>
        </p:nvSpPr>
        <p:spPr bwMode="auto">
          <a:xfrm>
            <a:off x="547688" y="1412776"/>
            <a:ext cx="834479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lgn="ctr">
              <a:defRPr/>
            </a:pPr>
            <a:r>
              <a:rPr lang="fr-BE" sz="3200" dirty="0" err="1">
                <a:solidFill>
                  <a:srgbClr val="FF0000"/>
                </a:solidFill>
                <a:latin typeface="Verdana" pitchFamily="34" charset="0"/>
                <a:ea typeface="ＭＳ Ｐゴシック" pitchFamily="34" charset="-128"/>
                <a:cs typeface="Verdana" pitchFamily="34" charset="0"/>
              </a:rPr>
              <a:t>Responsibilities</a:t>
            </a:r>
            <a:r>
              <a:rPr lang="fr-BE" sz="3200" dirty="0">
                <a:solidFill>
                  <a:srgbClr val="FF0000"/>
                </a:solidFill>
                <a:latin typeface="Verdana" pitchFamily="34" charset="0"/>
                <a:ea typeface="ＭＳ Ｐゴシック" pitchFamily="34" charset="-128"/>
                <a:cs typeface="Verdana" pitchFamily="34" charset="0"/>
              </a:rPr>
              <a:t>:</a:t>
            </a:r>
          </a:p>
          <a:p>
            <a:pPr marL="0" indent="0" algn="ctr">
              <a:defRPr/>
            </a:pPr>
            <a:r>
              <a:rPr lang="fr-BE" sz="3200" dirty="0">
                <a:solidFill>
                  <a:srgbClr val="FF0000"/>
                </a:solidFill>
                <a:latin typeface="Verdana" pitchFamily="34" charset="0"/>
                <a:ea typeface="ＭＳ Ｐゴシック" pitchFamily="34" charset="-128"/>
                <a:cs typeface="Verdana" pitchFamily="34" charset="0"/>
              </a:rPr>
              <a:t>imports </a:t>
            </a:r>
            <a:r>
              <a:rPr lang="fr-BE" sz="3200" dirty="0" err="1">
                <a:solidFill>
                  <a:srgbClr val="FF0000"/>
                </a:solidFill>
                <a:latin typeface="Verdana" pitchFamily="34" charset="0"/>
                <a:ea typeface="ＭＳ Ｐゴシック" pitchFamily="34" charset="-128"/>
                <a:cs typeface="Verdana" pitchFamily="34" charset="0"/>
              </a:rPr>
              <a:t>from</a:t>
            </a:r>
            <a:r>
              <a:rPr lang="fr-BE" sz="3200" dirty="0">
                <a:solidFill>
                  <a:srgbClr val="FF0000"/>
                </a:solidFill>
                <a:latin typeface="Verdana" pitchFamily="34" charset="0"/>
                <a:ea typeface="ＭＳ Ｐゴシック" pitchFamily="34" charset="-128"/>
                <a:cs typeface="Verdana" pitchFamily="34" charset="0"/>
              </a:rPr>
              <a:t> non-EU countries</a:t>
            </a:r>
            <a:endParaRPr lang="en-US" sz="3200" dirty="0">
              <a:solidFill>
                <a:srgbClr val="FF0000"/>
              </a:solidFill>
              <a:latin typeface="Verdana" pitchFamily="34" charset="0"/>
              <a:ea typeface="ＭＳ Ｐゴシック" pitchFamily="34" charset="-128"/>
              <a:cs typeface="Verdan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92F55FB-C687-4D3D-B724-752CF8863DF6}"/>
              </a:ext>
            </a:extLst>
          </p:cNvPr>
          <p:cNvSpPr>
            <a:spLocks noGrp="1"/>
          </p:cNvSpPr>
          <p:nvPr>
            <p:ph type="title"/>
          </p:nvPr>
        </p:nvSpPr>
        <p:spPr/>
        <p:txBody>
          <a:bodyPr/>
          <a:lstStyle/>
          <a:p>
            <a:pPr marL="0" indent="0" algn="ctr">
              <a:defRPr/>
            </a:pPr>
            <a:r>
              <a:rPr lang="fr-BE" sz="3200" kern="1200" dirty="0" err="1">
                <a:solidFill>
                  <a:srgbClr val="FF0000"/>
                </a:solidFill>
                <a:ea typeface="ＭＳ Ｐゴシック" pitchFamily="34" charset="-128"/>
              </a:rPr>
              <a:t>Exporting</a:t>
            </a:r>
            <a:r>
              <a:rPr lang="fr-BE" sz="3200" kern="1200" dirty="0">
                <a:solidFill>
                  <a:srgbClr val="FF0000"/>
                </a:solidFill>
                <a:ea typeface="ＭＳ Ｐゴシック" pitchFamily="34" charset="-128"/>
              </a:rPr>
              <a:t> to the EU: </a:t>
            </a:r>
            <a:r>
              <a:rPr lang="fr-BE" sz="3200" kern="1200" dirty="0" err="1">
                <a:solidFill>
                  <a:srgbClr val="FF0000"/>
                </a:solidFill>
                <a:ea typeface="ＭＳ Ｐゴシック" pitchFamily="34" charset="-128"/>
              </a:rPr>
              <a:t>what</a:t>
            </a:r>
            <a:r>
              <a:rPr lang="fr-BE" sz="3200" kern="1200" dirty="0">
                <a:solidFill>
                  <a:srgbClr val="FF0000"/>
                </a:solidFill>
                <a:ea typeface="ＭＳ Ｐゴシック" pitchFamily="34" charset="-128"/>
              </a:rPr>
              <a:t> </a:t>
            </a:r>
            <a:r>
              <a:rPr lang="fr-BE" sz="3200" kern="1200" dirty="0" err="1">
                <a:solidFill>
                  <a:srgbClr val="FF0000"/>
                </a:solidFill>
                <a:ea typeface="ＭＳ Ｐゴシック" pitchFamily="34" charset="-128"/>
              </a:rPr>
              <a:t>does</a:t>
            </a:r>
            <a:r>
              <a:rPr lang="fr-BE" sz="3200" kern="1200" dirty="0">
                <a:solidFill>
                  <a:srgbClr val="FF0000"/>
                </a:solidFill>
                <a:ea typeface="ＭＳ Ｐゴシック" pitchFamily="34" charset="-128"/>
              </a:rPr>
              <a:t> </a:t>
            </a:r>
            <a:r>
              <a:rPr lang="fr-BE" sz="3200" kern="1200" dirty="0" err="1">
                <a:solidFill>
                  <a:srgbClr val="FF0000"/>
                </a:solidFill>
                <a:ea typeface="ＭＳ Ｐゴシック" pitchFamily="34" charset="-128"/>
              </a:rPr>
              <a:t>it</a:t>
            </a:r>
            <a:r>
              <a:rPr lang="fr-BE" sz="3200" kern="1200" dirty="0">
                <a:solidFill>
                  <a:srgbClr val="FF0000"/>
                </a:solidFill>
                <a:ea typeface="ＭＳ Ｐゴシック" pitchFamily="34" charset="-128"/>
              </a:rPr>
              <a:t> </a:t>
            </a:r>
            <a:r>
              <a:rPr lang="fr-BE" sz="3200" kern="1200" dirty="0" err="1">
                <a:solidFill>
                  <a:srgbClr val="FF0000"/>
                </a:solidFill>
                <a:ea typeface="ＭＳ Ｐゴシック" pitchFamily="34" charset="-128"/>
              </a:rPr>
              <a:t>mean</a:t>
            </a:r>
            <a:r>
              <a:rPr lang="fr-BE" sz="3200" kern="1200" dirty="0">
                <a:solidFill>
                  <a:srgbClr val="FF0000"/>
                </a:solidFill>
                <a:ea typeface="ＭＳ Ｐゴシック" pitchFamily="34" charset="-128"/>
              </a:rPr>
              <a:t>?</a:t>
            </a:r>
            <a:endParaRPr lang="en-US" sz="3200" kern="1200" dirty="0">
              <a:solidFill>
                <a:srgbClr val="FF0000"/>
              </a:solidFill>
              <a:ea typeface="ＭＳ Ｐゴシック" pitchFamily="34" charset="-128"/>
            </a:endParaRPr>
          </a:p>
        </p:txBody>
      </p:sp>
      <p:sp>
        <p:nvSpPr>
          <p:cNvPr id="5" name="Rectangle 2">
            <a:extLst>
              <a:ext uri="{FF2B5EF4-FFF2-40B4-BE49-F238E27FC236}">
                <a16:creationId xmlns:a16="http://schemas.microsoft.com/office/drawing/2014/main" id="{9290A815-D557-4DA0-96DF-BEF95E4A7E8B}"/>
              </a:ext>
            </a:extLst>
          </p:cNvPr>
          <p:cNvSpPr>
            <a:spLocks noGrp="1" noChangeArrowheads="1"/>
          </p:cNvSpPr>
          <p:nvPr>
            <p:ph idx="1"/>
          </p:nvPr>
        </p:nvSpPr>
        <p:spPr/>
        <p:txBody>
          <a:bodyPr/>
          <a:lstStyle/>
          <a:p>
            <a:pPr marL="0" lvl="1" indent="0" eaLnBrk="1" hangingPunct="1">
              <a:spcBef>
                <a:spcPts val="1200"/>
              </a:spcBef>
              <a:spcAft>
                <a:spcPts val="0"/>
              </a:spcAft>
              <a:buClr>
                <a:schemeClr val="bg1"/>
              </a:buClr>
              <a:buSzPct val="150000"/>
              <a:buFontTx/>
              <a:buNone/>
              <a:defRPr/>
            </a:pPr>
            <a:r>
              <a:rPr lang="fr-BE" sz="2400" b="0" dirty="0"/>
              <a:t>27 EU </a:t>
            </a:r>
            <a:r>
              <a:rPr lang="fr-BE" sz="2400" b="0" dirty="0" err="1"/>
              <a:t>Member</a:t>
            </a:r>
            <a:r>
              <a:rPr lang="fr-BE" sz="2400" b="0" dirty="0"/>
              <a:t> States</a:t>
            </a:r>
          </a:p>
          <a:p>
            <a:pPr indent="0">
              <a:spcBef>
                <a:spcPts val="0"/>
              </a:spcBef>
              <a:spcAft>
                <a:spcPts val="0"/>
              </a:spcAft>
              <a:buFont typeface="Arial" pitchFamily="34" charset="0"/>
              <a:buNone/>
              <a:defRPr/>
            </a:pPr>
            <a:r>
              <a:rPr lang="en-GB" sz="1200" dirty="0"/>
              <a:t>Austria, Belgium, Bulgaria, Croatia, Cyprus, Czech Republic, Denmark, Estonia, Finland, France, Germany, Greece, Hungary, Ireland, Italy, Latvia, Lithuania, Luxembourg, Malta,</a:t>
            </a:r>
          </a:p>
          <a:p>
            <a:pPr indent="0">
              <a:spcBef>
                <a:spcPts val="0"/>
              </a:spcBef>
              <a:spcAft>
                <a:spcPts val="0"/>
              </a:spcAft>
              <a:buFont typeface="Arial" pitchFamily="34" charset="0"/>
              <a:buNone/>
              <a:defRPr/>
            </a:pPr>
            <a:r>
              <a:rPr lang="en-GB" sz="1200" dirty="0"/>
              <a:t>Netherlands, Poland, Portugal, Romania, Slovakia, Slovenia, Spain, Sweden</a:t>
            </a:r>
          </a:p>
          <a:p>
            <a:pPr indent="0">
              <a:spcBef>
                <a:spcPts val="0"/>
              </a:spcBef>
              <a:spcAft>
                <a:spcPts val="0"/>
              </a:spcAft>
              <a:buFont typeface="Arial" pitchFamily="34" charset="0"/>
              <a:buNone/>
              <a:defRPr/>
            </a:pPr>
            <a:endParaRPr lang="fr-BE" sz="1300" dirty="0"/>
          </a:p>
          <a:p>
            <a:pPr indent="0">
              <a:spcBef>
                <a:spcPts val="0"/>
              </a:spcBef>
              <a:spcAft>
                <a:spcPts val="0"/>
              </a:spcAft>
              <a:buFont typeface="Arial" pitchFamily="34" charset="0"/>
              <a:buNone/>
              <a:defRPr/>
            </a:pPr>
            <a:r>
              <a:rPr lang="fr-BE" sz="1200" dirty="0"/>
              <a:t>24 languages – </a:t>
            </a:r>
            <a:r>
              <a:rPr lang="fr-BE" sz="1200" dirty="0" err="1"/>
              <a:t>almost</a:t>
            </a:r>
            <a:r>
              <a:rPr lang="fr-BE" sz="1200" dirty="0"/>
              <a:t> 500 millions citizens</a:t>
            </a:r>
            <a:endParaRPr lang="en-GB" sz="1200" dirty="0"/>
          </a:p>
          <a:p>
            <a:pPr marL="0" lvl="1" indent="0" eaLnBrk="1" hangingPunct="1">
              <a:spcBef>
                <a:spcPts val="1200"/>
              </a:spcBef>
              <a:spcAft>
                <a:spcPts val="0"/>
              </a:spcAft>
              <a:buClr>
                <a:schemeClr val="bg1"/>
              </a:buClr>
              <a:buSzPct val="150000"/>
              <a:buFontTx/>
              <a:buNone/>
              <a:defRPr/>
            </a:pPr>
            <a:r>
              <a:rPr lang="fr-BE" sz="2400" b="0" dirty="0"/>
              <a:t>+ EFTA States</a:t>
            </a:r>
            <a:endParaRPr lang="en-GB" sz="2400" b="0" dirty="0"/>
          </a:p>
          <a:p>
            <a:pPr indent="0">
              <a:buFont typeface="Arial" pitchFamily="34" charset="0"/>
              <a:buNone/>
              <a:defRPr/>
            </a:pPr>
            <a:r>
              <a:rPr lang="fr-BE" sz="1200" dirty="0" err="1"/>
              <a:t>Iceland</a:t>
            </a:r>
            <a:r>
              <a:rPr lang="fr-BE" sz="1200" dirty="0"/>
              <a:t>, Liechtenstein, </a:t>
            </a:r>
            <a:r>
              <a:rPr lang="fr-BE" sz="1200" dirty="0" err="1"/>
              <a:t>Norway</a:t>
            </a:r>
            <a:r>
              <a:rPr lang="fr-BE" sz="1200" dirty="0"/>
              <a:t>, </a:t>
            </a:r>
            <a:r>
              <a:rPr lang="fr-BE" sz="1200" dirty="0" err="1"/>
              <a:t>Switzerland</a:t>
            </a:r>
            <a:endParaRPr lang="en-GB" sz="1200" dirty="0"/>
          </a:p>
          <a:p>
            <a:pPr marL="0" lvl="1" indent="0" eaLnBrk="1" hangingPunct="1">
              <a:spcBef>
                <a:spcPts val="1200"/>
              </a:spcBef>
              <a:spcAft>
                <a:spcPts val="0"/>
              </a:spcAft>
              <a:buClr>
                <a:schemeClr val="bg1"/>
              </a:buClr>
              <a:buSzPct val="150000"/>
              <a:buFontTx/>
              <a:buNone/>
              <a:defRPr/>
            </a:pPr>
            <a:r>
              <a:rPr lang="fr-BE" sz="2400" b="0" dirty="0"/>
              <a:t>+ Candidate countries to the EU</a:t>
            </a:r>
          </a:p>
          <a:p>
            <a:pPr marL="355600" lvl="1" indent="0" eaLnBrk="1" hangingPunct="1">
              <a:spcBef>
                <a:spcPct val="0"/>
              </a:spcBef>
              <a:spcAft>
                <a:spcPct val="40000"/>
              </a:spcAft>
              <a:buClr>
                <a:schemeClr val="bg1"/>
              </a:buClr>
              <a:buSzPct val="150000"/>
              <a:buFontTx/>
              <a:buNone/>
              <a:defRPr/>
            </a:pPr>
            <a:r>
              <a:rPr lang="en-GB" sz="1200" b="0" i="1" dirty="0">
                <a:ea typeface="+mn-ea"/>
                <a:cs typeface="+mn-cs"/>
              </a:rPr>
              <a:t>Albania, Montenegro, Serbia, North Macedonia, Turkey, etc.</a:t>
            </a:r>
          </a:p>
          <a:p>
            <a:pPr marL="355600" lvl="1" indent="0" algn="r" eaLnBrk="1" hangingPunct="1">
              <a:spcBef>
                <a:spcPct val="0"/>
              </a:spcBef>
              <a:spcAft>
                <a:spcPct val="40000"/>
              </a:spcAft>
              <a:buClr>
                <a:schemeClr val="bg1"/>
              </a:buClr>
              <a:buSzPct val="150000"/>
              <a:buFontTx/>
              <a:buNone/>
              <a:defRPr/>
            </a:pPr>
            <a:endParaRPr lang="en-GB" altLang="en-US" sz="900" b="0" dirty="0"/>
          </a:p>
          <a:p>
            <a:pPr marL="355600" lvl="1" indent="0" eaLnBrk="1" hangingPunct="1">
              <a:spcBef>
                <a:spcPct val="0"/>
              </a:spcBef>
              <a:spcAft>
                <a:spcPct val="40000"/>
              </a:spcAft>
              <a:buClr>
                <a:schemeClr val="bg1"/>
              </a:buClr>
              <a:buSzPct val="150000"/>
              <a:buFontTx/>
              <a:buNone/>
              <a:defRPr/>
            </a:pPr>
            <a:endParaRPr lang="en-GB" sz="1200" b="0" i="1" dirty="0">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684213" y="1411817"/>
            <a:ext cx="8229600" cy="863600"/>
          </a:xfrm>
        </p:spPr>
        <p:txBody>
          <a:bodyPr/>
          <a:lstStyle/>
          <a:p>
            <a:pPr algn="ctr"/>
            <a:r>
              <a:rPr lang="en-GB" altLang="en-US" dirty="0">
                <a:ea typeface="ＭＳ Ｐゴシック" pitchFamily="34" charset="-128"/>
              </a:rPr>
              <a:t>	</a:t>
            </a:r>
            <a:br>
              <a:rPr lang="en-GB" altLang="en-US" dirty="0">
                <a:ea typeface="ＭＳ Ｐゴシック" pitchFamily="34" charset="-128"/>
              </a:rPr>
            </a:br>
            <a:r>
              <a:rPr lang="en-US" altLang="en-US" sz="3200" kern="1200" dirty="0">
                <a:solidFill>
                  <a:srgbClr val="FF0000"/>
                </a:solidFill>
                <a:ea typeface="ＭＳ Ｐゴシック" pitchFamily="34" charset="-128"/>
              </a:rPr>
              <a:t>The European Union</a:t>
            </a:r>
            <a:br>
              <a:rPr lang="en-GB" altLang="en-US" dirty="0">
                <a:ea typeface="ＭＳ Ｐゴシック" pitchFamily="34" charset="-128"/>
              </a:rPr>
            </a:br>
            <a:endParaRPr lang="en-GB" altLang="en-US" dirty="0">
              <a:ea typeface="ＭＳ Ｐゴシック" pitchFamily="34" charset="-128"/>
            </a:endParaRPr>
          </a:p>
        </p:txBody>
      </p:sp>
      <p:sp>
        <p:nvSpPr>
          <p:cNvPr id="6147" name="Content Placeholder 2"/>
          <p:cNvSpPr>
            <a:spLocks noGrp="1"/>
          </p:cNvSpPr>
          <p:nvPr>
            <p:ph idx="1"/>
          </p:nvPr>
        </p:nvSpPr>
        <p:spPr>
          <a:xfrm>
            <a:off x="323850" y="2277533"/>
            <a:ext cx="8301038" cy="2590800"/>
          </a:xfrm>
        </p:spPr>
        <p:txBody>
          <a:bodyPr/>
          <a:lstStyle/>
          <a:p>
            <a:pPr eaLnBrk="1" hangingPunct="1">
              <a:buFontTx/>
              <a:buChar char="•"/>
              <a:defRPr/>
            </a:pPr>
            <a:endParaRPr lang="en-US" altLang="en-US" sz="2000" b="1" dirty="0">
              <a:ea typeface="MS PGothic" pitchFamily="34" charset="-128"/>
            </a:endParaRPr>
          </a:p>
          <a:p>
            <a:pPr eaLnBrk="1" hangingPunct="1">
              <a:buFontTx/>
              <a:buChar char="•"/>
              <a:defRPr/>
            </a:pPr>
            <a:r>
              <a:rPr lang="en-US" altLang="en-US" sz="2000" b="1" dirty="0">
                <a:ea typeface="MS PGothic" pitchFamily="34" charset="-128"/>
              </a:rPr>
              <a:t>27 Countries  </a:t>
            </a:r>
          </a:p>
          <a:p>
            <a:pPr eaLnBrk="1" hangingPunct="1">
              <a:buFontTx/>
              <a:buChar char="•"/>
              <a:defRPr/>
            </a:pPr>
            <a:r>
              <a:rPr lang="en-US" altLang="en-US" sz="2000" b="1" dirty="0">
                <a:ea typeface="MS PGothic" pitchFamily="34" charset="-128"/>
              </a:rPr>
              <a:t>Different structures and</a:t>
            </a:r>
          </a:p>
          <a:p>
            <a:pPr indent="0" eaLnBrk="1" hangingPunct="1">
              <a:buFont typeface="Arial" pitchFamily="34" charset="0"/>
              <a:buNone/>
              <a:defRPr/>
            </a:pPr>
            <a:r>
              <a:rPr lang="en-US" altLang="en-US" sz="2000" b="1" dirty="0">
                <a:ea typeface="MS PGothic" pitchFamily="34" charset="-128"/>
              </a:rPr>
              <a:t>    and organization of controls</a:t>
            </a:r>
          </a:p>
          <a:p>
            <a:pPr eaLnBrk="1" hangingPunct="1">
              <a:buFontTx/>
              <a:buChar char="•"/>
              <a:defRPr/>
            </a:pPr>
            <a:r>
              <a:rPr lang="en-US" altLang="en-US" sz="2000" b="1" dirty="0">
                <a:ea typeface="MS PGothic" pitchFamily="34" charset="-128"/>
              </a:rPr>
              <a:t>One policy</a:t>
            </a:r>
          </a:p>
          <a:p>
            <a:pPr eaLnBrk="1" hangingPunct="1">
              <a:buFontTx/>
              <a:buChar char="•"/>
              <a:defRPr/>
            </a:pPr>
            <a:r>
              <a:rPr lang="en-US" altLang="en-US" sz="2000" b="1" dirty="0">
                <a:ea typeface="MS PGothic" pitchFamily="34" charset="-128"/>
              </a:rPr>
              <a:t>One set of animal health and </a:t>
            </a:r>
          </a:p>
          <a:p>
            <a:pPr indent="0" eaLnBrk="1" hangingPunct="1">
              <a:buNone/>
              <a:defRPr/>
            </a:pPr>
            <a:r>
              <a:rPr lang="en-US" altLang="en-US" sz="2000" b="1" dirty="0">
                <a:ea typeface="MS PGothic" pitchFamily="34" charset="-128"/>
              </a:rPr>
              <a:t>    food safety rules</a:t>
            </a:r>
          </a:p>
        </p:txBody>
      </p:sp>
      <p:sp>
        <p:nvSpPr>
          <p:cNvPr id="3" name="AutoShape 2" descr="European Union (EU) Definition | Forexpedia™ by BabyPips.com">
            <a:extLst>
              <a:ext uri="{FF2B5EF4-FFF2-40B4-BE49-F238E27FC236}">
                <a16:creationId xmlns:a16="http://schemas.microsoft.com/office/drawing/2014/main" id="{976F9705-3D95-432C-A661-151B7C1EC89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4" name="Picture 3">
            <a:extLst>
              <a:ext uri="{FF2B5EF4-FFF2-40B4-BE49-F238E27FC236}">
                <a16:creationId xmlns:a16="http://schemas.microsoft.com/office/drawing/2014/main" id="{C13F28BD-5E38-4067-9869-181F93236392}"/>
              </a:ext>
            </a:extLst>
          </p:cNvPr>
          <p:cNvPicPr>
            <a:picLocks noChangeAspect="1"/>
          </p:cNvPicPr>
          <p:nvPr/>
        </p:nvPicPr>
        <p:blipFill>
          <a:blip r:embed="rId4"/>
          <a:stretch>
            <a:fillRect/>
          </a:stretch>
        </p:blipFill>
        <p:spPr>
          <a:xfrm>
            <a:off x="5220072" y="3429000"/>
            <a:ext cx="3816424" cy="3429000"/>
          </a:xfrm>
          <a:prstGeom prst="rect">
            <a:avLst/>
          </a:prstGeom>
        </p:spPr>
      </p:pic>
    </p:spTree>
    <p:extLst>
      <p:ext uri="{BB962C8B-B14F-4D97-AF65-F5344CB8AC3E}">
        <p14:creationId xmlns:p14="http://schemas.microsoft.com/office/powerpoint/2010/main" val="163135761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273"/>
            <a:ext cx="8230369" cy="936625"/>
          </a:xfrm>
        </p:spPr>
        <p:txBody>
          <a:bodyPr/>
          <a:lstStyle/>
          <a:p>
            <a:pPr algn="ctr"/>
            <a:r>
              <a:rPr lang="en-GB" dirty="0">
                <a:solidFill>
                  <a:srgbClr val="FF0000"/>
                </a:solidFill>
              </a:rPr>
              <a:t>DG </a:t>
            </a:r>
            <a:r>
              <a:rPr lang="fr-BE" sz="2800" kern="1200" dirty="0">
                <a:solidFill>
                  <a:srgbClr val="FF0000"/>
                </a:solidFill>
                <a:ea typeface="ＭＳ Ｐゴシック" pitchFamily="34" charset="-128"/>
              </a:rPr>
              <a:t>Health and Food Safety (</a:t>
            </a:r>
            <a:r>
              <a:rPr lang="en-GB" dirty="0">
                <a:solidFill>
                  <a:srgbClr val="FF0000"/>
                </a:solidFill>
              </a:rPr>
              <a:t>SANTE) </a:t>
            </a:r>
          </a:p>
        </p:txBody>
      </p:sp>
      <p:sp>
        <p:nvSpPr>
          <p:cNvPr id="3" name="Content Placeholder 2"/>
          <p:cNvSpPr>
            <a:spLocks noGrp="1"/>
          </p:cNvSpPr>
          <p:nvPr>
            <p:ph idx="1"/>
          </p:nvPr>
        </p:nvSpPr>
        <p:spPr/>
        <p:txBody>
          <a:bodyPr/>
          <a:lstStyle/>
          <a:p>
            <a:endParaRPr lang="en-GB" dirty="0"/>
          </a:p>
          <a:p>
            <a:r>
              <a:rPr lang="en-GB" dirty="0"/>
              <a:t>Where to place it?</a:t>
            </a:r>
          </a:p>
          <a:p>
            <a:r>
              <a:rPr lang="en-GB" dirty="0"/>
              <a:t>Amongst different Institutions</a:t>
            </a:r>
          </a:p>
          <a:p>
            <a:r>
              <a:rPr lang="en-GB" dirty="0"/>
              <a:t>Different competencies in comparison to MSs</a:t>
            </a:r>
          </a:p>
          <a:p>
            <a:endParaRPr lang="en-GB" dirty="0"/>
          </a:p>
        </p:txBody>
      </p:sp>
    </p:spTree>
    <p:extLst>
      <p:ext uri="{BB962C8B-B14F-4D97-AF65-F5344CB8AC3E}">
        <p14:creationId xmlns:p14="http://schemas.microsoft.com/office/powerpoint/2010/main" val="1296940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19"/>
          <p:cNvSpPr>
            <a:spLocks noChangeShapeType="1"/>
          </p:cNvSpPr>
          <p:nvPr/>
        </p:nvSpPr>
        <p:spPr bwMode="auto">
          <a:xfrm>
            <a:off x="8158163" y="4048127"/>
            <a:ext cx="0" cy="13192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1" name="Line 20"/>
          <p:cNvSpPr>
            <a:spLocks noChangeShapeType="1"/>
          </p:cNvSpPr>
          <p:nvPr/>
        </p:nvSpPr>
        <p:spPr bwMode="auto">
          <a:xfrm flipV="1">
            <a:off x="3478214" y="3848100"/>
            <a:ext cx="6381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2" name="Line 21"/>
          <p:cNvSpPr>
            <a:spLocks noChangeShapeType="1"/>
          </p:cNvSpPr>
          <p:nvPr/>
        </p:nvSpPr>
        <p:spPr bwMode="auto">
          <a:xfrm>
            <a:off x="3405188" y="2486025"/>
            <a:ext cx="504825" cy="12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3" name="Line 22"/>
          <p:cNvSpPr>
            <a:spLocks noChangeShapeType="1"/>
          </p:cNvSpPr>
          <p:nvPr/>
        </p:nvSpPr>
        <p:spPr bwMode="auto">
          <a:xfrm>
            <a:off x="2613025" y="2701925"/>
            <a:ext cx="0" cy="27368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4" name="Line 23"/>
          <p:cNvSpPr>
            <a:spLocks noChangeShapeType="1"/>
          </p:cNvSpPr>
          <p:nvPr/>
        </p:nvSpPr>
        <p:spPr bwMode="auto">
          <a:xfrm>
            <a:off x="6357938" y="3638551"/>
            <a:ext cx="0" cy="18002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5" name="Line 24"/>
          <p:cNvSpPr>
            <a:spLocks noChangeShapeType="1"/>
          </p:cNvSpPr>
          <p:nvPr/>
        </p:nvSpPr>
        <p:spPr bwMode="auto">
          <a:xfrm>
            <a:off x="4484688" y="4214815"/>
            <a:ext cx="0" cy="15128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6" name="Line 25"/>
          <p:cNvSpPr>
            <a:spLocks noChangeShapeType="1"/>
          </p:cNvSpPr>
          <p:nvPr/>
        </p:nvSpPr>
        <p:spPr bwMode="auto">
          <a:xfrm>
            <a:off x="3476626" y="5727700"/>
            <a:ext cx="41767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7" name="Line 26"/>
          <p:cNvSpPr>
            <a:spLocks noChangeShapeType="1"/>
          </p:cNvSpPr>
          <p:nvPr/>
        </p:nvSpPr>
        <p:spPr bwMode="auto">
          <a:xfrm flipV="1">
            <a:off x="381001" y="4718050"/>
            <a:ext cx="8353425"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7898" name="Rectangle 27"/>
          <p:cNvSpPr>
            <a:spLocks noChangeArrowheads="1"/>
          </p:cNvSpPr>
          <p:nvPr/>
        </p:nvSpPr>
        <p:spPr bwMode="auto">
          <a:xfrm>
            <a:off x="236538" y="5735640"/>
            <a:ext cx="1439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FontTx/>
              <a:buNone/>
            </a:pPr>
            <a:r>
              <a:rPr lang="fr-BE" altLang="en-US" sz="2000" i="0">
                <a:solidFill>
                  <a:srgbClr val="FFD624"/>
                </a:solidFill>
                <a:ea typeface="ＭＳ Ｐゴシック" pitchFamily="34" charset="-128"/>
                <a:cs typeface="Verdana" pitchFamily="34" charset="0"/>
              </a:rPr>
              <a:t>Member</a:t>
            </a:r>
            <a:br>
              <a:rPr lang="fr-BE" altLang="en-US" sz="2000" i="0">
                <a:solidFill>
                  <a:srgbClr val="FFD624"/>
                </a:solidFill>
                <a:ea typeface="ＭＳ Ｐゴシック" pitchFamily="34" charset="-128"/>
                <a:cs typeface="Verdana" pitchFamily="34" charset="0"/>
              </a:rPr>
            </a:br>
            <a:r>
              <a:rPr lang="fr-BE" altLang="en-US" sz="2000" i="0">
                <a:solidFill>
                  <a:srgbClr val="FFD624"/>
                </a:solidFill>
                <a:ea typeface="ＭＳ Ｐゴシック" pitchFamily="34" charset="-128"/>
                <a:cs typeface="Verdana" pitchFamily="34" charset="0"/>
              </a:rPr>
              <a:t>States</a:t>
            </a:r>
            <a:endParaRPr lang="fr-FR" altLang="en-US" sz="2000" i="0">
              <a:solidFill>
                <a:srgbClr val="FFD624"/>
              </a:solidFill>
              <a:ea typeface="ＭＳ Ｐゴシック" pitchFamily="34" charset="-128"/>
              <a:cs typeface="Verdana" pitchFamily="34" charset="0"/>
            </a:endParaRPr>
          </a:p>
        </p:txBody>
      </p:sp>
      <p:sp>
        <p:nvSpPr>
          <p:cNvPr id="37899" name="Text Box 29"/>
          <p:cNvSpPr txBox="1">
            <a:spLocks noChangeArrowheads="1"/>
          </p:cNvSpPr>
          <p:nvPr/>
        </p:nvSpPr>
        <p:spPr bwMode="auto">
          <a:xfrm>
            <a:off x="7653339" y="3757613"/>
            <a:ext cx="863600" cy="338137"/>
          </a:xfrm>
          <a:prstGeom prst="rect">
            <a:avLst/>
          </a:prstGeom>
          <a:solidFill>
            <a:srgbClr val="FFCC00"/>
          </a:solidFill>
          <a:ln w="3175">
            <a:solidFill>
              <a:schemeClr val="tx1"/>
            </a:solidFill>
            <a:miter lim="800000"/>
            <a:headEnd/>
            <a:tailEnd/>
          </a:ln>
        </p:spPr>
        <p:txBody>
          <a:bodyP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ClrTx/>
              <a:buFontTx/>
              <a:buNone/>
            </a:pPr>
            <a:r>
              <a:rPr lang="en-GB" altLang="en-US" sz="1600" i="0">
                <a:solidFill>
                  <a:schemeClr val="tx1"/>
                </a:solidFill>
                <a:ea typeface="ＭＳ Ｐゴシック" pitchFamily="34" charset="-128"/>
                <a:cs typeface="Verdana" pitchFamily="34" charset="0"/>
              </a:rPr>
              <a:t>EFSA</a:t>
            </a:r>
          </a:p>
        </p:txBody>
      </p:sp>
      <p:sp>
        <p:nvSpPr>
          <p:cNvPr id="37900" name="Text Box 30"/>
          <p:cNvSpPr txBox="1">
            <a:spLocks noChangeArrowheads="1"/>
          </p:cNvSpPr>
          <p:nvPr/>
        </p:nvSpPr>
        <p:spPr bwMode="auto">
          <a:xfrm>
            <a:off x="7366001" y="5381627"/>
            <a:ext cx="1655763" cy="646113"/>
          </a:xfrm>
          <a:prstGeom prst="rect">
            <a:avLst/>
          </a:prstGeom>
          <a:solidFill>
            <a:srgbClr val="FFCC00"/>
          </a:solidFill>
          <a:ln w="3175">
            <a:solidFill>
              <a:schemeClr val="tx1"/>
            </a:solidFill>
            <a:miter lim="800000"/>
            <a:headEnd/>
            <a:tailEnd/>
          </a:ln>
        </p:spPr>
        <p:txBody>
          <a:bodyP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ClrTx/>
              <a:buFontTx/>
              <a:buNone/>
            </a:pPr>
            <a:r>
              <a:rPr lang="en-GB" altLang="en-US" sz="1600" i="0">
                <a:solidFill>
                  <a:schemeClr val="tx1"/>
                </a:solidFill>
                <a:ea typeface="ＭＳ Ｐゴシック" pitchFamily="34" charset="-128"/>
                <a:cs typeface="Verdana" pitchFamily="34" charset="0"/>
              </a:rPr>
              <a:t>Evaluation</a:t>
            </a:r>
            <a:r>
              <a:rPr lang="en-GB" altLang="en-US" sz="2000" i="0">
                <a:solidFill>
                  <a:schemeClr val="tx1"/>
                </a:solidFill>
                <a:ea typeface="ＭＳ Ｐゴシック" pitchFamily="34" charset="-128"/>
                <a:cs typeface="Verdana" pitchFamily="34" charset="0"/>
              </a:rPr>
              <a:t> </a:t>
            </a:r>
            <a:r>
              <a:rPr lang="en-GB" altLang="en-US" sz="1600" i="0">
                <a:solidFill>
                  <a:schemeClr val="tx1"/>
                </a:solidFill>
                <a:ea typeface="ＭＳ Ｐゴシック" pitchFamily="34" charset="-128"/>
                <a:cs typeface="Verdana" pitchFamily="34" charset="0"/>
              </a:rPr>
              <a:t>bodies</a:t>
            </a:r>
          </a:p>
        </p:txBody>
      </p:sp>
      <p:sp>
        <p:nvSpPr>
          <p:cNvPr id="37901" name="Text Box 31"/>
          <p:cNvSpPr txBox="1">
            <a:spLocks noChangeArrowheads="1"/>
          </p:cNvSpPr>
          <p:nvPr/>
        </p:nvSpPr>
        <p:spPr bwMode="auto">
          <a:xfrm>
            <a:off x="5565776" y="5381627"/>
            <a:ext cx="1584325" cy="646113"/>
          </a:xfrm>
          <a:prstGeom prst="rect">
            <a:avLst/>
          </a:prstGeom>
          <a:solidFill>
            <a:srgbClr val="FF3300"/>
          </a:solidFill>
          <a:ln w="3175">
            <a:solidFill>
              <a:schemeClr val="tx1"/>
            </a:solidFill>
            <a:miter lim="800000"/>
            <a:headEnd/>
            <a:tailEnd/>
          </a:ln>
        </p:spPr>
        <p:txBody>
          <a:bodyP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ClrTx/>
              <a:buFontTx/>
              <a:buNone/>
            </a:pPr>
            <a:r>
              <a:rPr lang="en-GB" altLang="en-US" sz="1600" i="0">
                <a:solidFill>
                  <a:schemeClr val="tx1"/>
                </a:solidFill>
                <a:ea typeface="ＭＳ Ｐゴシック" pitchFamily="34" charset="-128"/>
                <a:cs typeface="Verdana" pitchFamily="34" charset="0"/>
              </a:rPr>
              <a:t>Control</a:t>
            </a:r>
            <a:r>
              <a:rPr lang="en-GB" altLang="en-US" sz="2000" i="0">
                <a:solidFill>
                  <a:schemeClr val="tx1"/>
                </a:solidFill>
                <a:ea typeface="ＭＳ Ｐゴシック" pitchFamily="34" charset="-128"/>
                <a:cs typeface="Verdana" pitchFamily="34" charset="0"/>
              </a:rPr>
              <a:t> </a:t>
            </a:r>
            <a:r>
              <a:rPr lang="en-GB" altLang="en-US" sz="1600" i="0">
                <a:solidFill>
                  <a:schemeClr val="tx1"/>
                </a:solidFill>
                <a:ea typeface="ＭＳ Ｐゴシック" pitchFamily="34" charset="-128"/>
                <a:cs typeface="Verdana" pitchFamily="34" charset="0"/>
              </a:rPr>
              <a:t>authorities</a:t>
            </a:r>
          </a:p>
        </p:txBody>
      </p:sp>
      <p:sp>
        <p:nvSpPr>
          <p:cNvPr id="37902" name="Text Box 32"/>
          <p:cNvSpPr txBox="1">
            <a:spLocks noChangeArrowheads="1"/>
          </p:cNvSpPr>
          <p:nvPr/>
        </p:nvSpPr>
        <p:spPr bwMode="auto">
          <a:xfrm>
            <a:off x="3836989" y="5367338"/>
            <a:ext cx="1582737" cy="646112"/>
          </a:xfrm>
          <a:prstGeom prst="rect">
            <a:avLst/>
          </a:prstGeom>
          <a:solidFill>
            <a:srgbClr val="FF3300"/>
          </a:solidFill>
          <a:ln w="3175">
            <a:solidFill>
              <a:schemeClr val="tx1"/>
            </a:solidFill>
            <a:miter lim="800000"/>
            <a:headEnd/>
            <a:tailEnd/>
          </a:ln>
        </p:spPr>
        <p:txBody>
          <a:bodyP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ClrTx/>
              <a:buFontTx/>
              <a:buNone/>
            </a:pPr>
            <a:r>
              <a:rPr lang="en-GB" altLang="en-US" sz="1600" i="0">
                <a:solidFill>
                  <a:schemeClr val="tx1"/>
                </a:solidFill>
                <a:ea typeface="ＭＳ Ｐゴシック" pitchFamily="34" charset="-128"/>
                <a:cs typeface="Verdana" pitchFamily="34" charset="0"/>
              </a:rPr>
              <a:t>Regulatory</a:t>
            </a:r>
            <a:r>
              <a:rPr lang="en-GB" altLang="en-US" sz="2000" i="0">
                <a:solidFill>
                  <a:schemeClr val="tx1"/>
                </a:solidFill>
                <a:ea typeface="ＭＳ Ｐゴシック" pitchFamily="34" charset="-128"/>
                <a:cs typeface="Verdana" pitchFamily="34" charset="0"/>
              </a:rPr>
              <a:t> </a:t>
            </a:r>
            <a:r>
              <a:rPr lang="en-GB" altLang="en-US" sz="1600" i="0">
                <a:solidFill>
                  <a:schemeClr val="tx1"/>
                </a:solidFill>
                <a:ea typeface="ＭＳ Ｐゴシック" pitchFamily="34" charset="-128"/>
                <a:cs typeface="Verdana" pitchFamily="34" charset="0"/>
              </a:rPr>
              <a:t>authorities</a:t>
            </a:r>
          </a:p>
        </p:txBody>
      </p:sp>
      <p:sp>
        <p:nvSpPr>
          <p:cNvPr id="37903" name="Text Box 33"/>
          <p:cNvSpPr txBox="1">
            <a:spLocks noChangeArrowheads="1"/>
          </p:cNvSpPr>
          <p:nvPr/>
        </p:nvSpPr>
        <p:spPr bwMode="auto">
          <a:xfrm>
            <a:off x="1749425" y="5381627"/>
            <a:ext cx="1800225" cy="646113"/>
          </a:xfrm>
          <a:prstGeom prst="rect">
            <a:avLst/>
          </a:prstGeom>
          <a:solidFill>
            <a:srgbClr val="3366FF"/>
          </a:solidFill>
          <a:ln w="3175">
            <a:solidFill>
              <a:schemeClr val="tx1"/>
            </a:solidFill>
            <a:miter lim="800000"/>
            <a:headEnd/>
            <a:tailEnd/>
          </a:ln>
        </p:spPr>
        <p:txBody>
          <a:bodyP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ClrTx/>
              <a:buFontTx/>
              <a:buNone/>
            </a:pPr>
            <a:r>
              <a:rPr lang="en-GB" altLang="en-US" sz="1600" i="0">
                <a:solidFill>
                  <a:schemeClr val="tx1"/>
                </a:solidFill>
                <a:ea typeface="ＭＳ Ｐゴシック" pitchFamily="34" charset="-128"/>
                <a:cs typeface="Verdana" pitchFamily="34" charset="0"/>
              </a:rPr>
              <a:t>National</a:t>
            </a:r>
            <a:r>
              <a:rPr lang="en-GB" altLang="en-US" sz="2000" i="0">
                <a:solidFill>
                  <a:schemeClr val="tx1"/>
                </a:solidFill>
                <a:ea typeface="ＭＳ Ｐゴシック" pitchFamily="34" charset="-128"/>
                <a:cs typeface="Verdana" pitchFamily="34" charset="0"/>
              </a:rPr>
              <a:t> </a:t>
            </a:r>
            <a:r>
              <a:rPr lang="en-GB" altLang="en-US" sz="1600" i="0">
                <a:solidFill>
                  <a:schemeClr val="tx1"/>
                </a:solidFill>
                <a:ea typeface="ＭＳ Ｐゴシック" pitchFamily="34" charset="-128"/>
                <a:cs typeface="Verdana" pitchFamily="34" charset="0"/>
              </a:rPr>
              <a:t>Government</a:t>
            </a:r>
          </a:p>
        </p:txBody>
      </p:sp>
      <p:sp>
        <p:nvSpPr>
          <p:cNvPr id="37904" name="Text Box 34"/>
          <p:cNvSpPr txBox="1">
            <a:spLocks noChangeArrowheads="1"/>
          </p:cNvSpPr>
          <p:nvPr/>
        </p:nvSpPr>
        <p:spPr bwMode="auto">
          <a:xfrm>
            <a:off x="1893889" y="3709990"/>
            <a:ext cx="1584325" cy="338137"/>
          </a:xfrm>
          <a:prstGeom prst="rect">
            <a:avLst/>
          </a:prstGeom>
          <a:solidFill>
            <a:srgbClr val="3366FF"/>
          </a:solidFill>
          <a:ln w="3175">
            <a:solidFill>
              <a:schemeClr val="tx1"/>
            </a:solidFill>
            <a:miter lim="800000"/>
            <a:headEnd/>
            <a:tailEnd/>
          </a:ln>
        </p:spPr>
        <p:txBody>
          <a:bodyP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ClrTx/>
              <a:buFontTx/>
              <a:buNone/>
            </a:pPr>
            <a:r>
              <a:rPr lang="en-GB" altLang="en-US" sz="1600" i="0">
                <a:solidFill>
                  <a:schemeClr val="tx1"/>
                </a:solidFill>
                <a:ea typeface="ＭＳ Ｐゴシック" pitchFamily="34" charset="-128"/>
                <a:cs typeface="Verdana" pitchFamily="34" charset="0"/>
              </a:rPr>
              <a:t>Council</a:t>
            </a:r>
          </a:p>
        </p:txBody>
      </p:sp>
      <p:sp>
        <p:nvSpPr>
          <p:cNvPr id="37905" name="Text Box 35"/>
          <p:cNvSpPr txBox="1">
            <a:spLocks noChangeArrowheads="1"/>
          </p:cNvSpPr>
          <p:nvPr/>
        </p:nvSpPr>
        <p:spPr bwMode="auto">
          <a:xfrm>
            <a:off x="1893889" y="2343150"/>
            <a:ext cx="1584325" cy="338138"/>
          </a:xfrm>
          <a:prstGeom prst="rect">
            <a:avLst/>
          </a:prstGeom>
          <a:solidFill>
            <a:srgbClr val="3366FF"/>
          </a:solidFill>
          <a:ln w="3175">
            <a:solidFill>
              <a:schemeClr val="tx1"/>
            </a:solidFill>
            <a:miter lim="800000"/>
            <a:headEnd/>
            <a:tailEnd/>
          </a:ln>
        </p:spPr>
        <p:txBody>
          <a:bodyP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ClrTx/>
              <a:buFontTx/>
              <a:buNone/>
            </a:pPr>
            <a:r>
              <a:rPr lang="en-GB" altLang="en-US" sz="1600" i="0">
                <a:solidFill>
                  <a:schemeClr val="tx1"/>
                </a:solidFill>
                <a:ea typeface="ＭＳ Ｐゴシック" pitchFamily="34" charset="-128"/>
                <a:cs typeface="Verdana" pitchFamily="34" charset="0"/>
              </a:rPr>
              <a:t>Parliament</a:t>
            </a:r>
          </a:p>
        </p:txBody>
      </p:sp>
      <p:sp>
        <p:nvSpPr>
          <p:cNvPr id="37906" name="Text Box 36"/>
          <p:cNvSpPr txBox="1">
            <a:spLocks noChangeArrowheads="1"/>
          </p:cNvSpPr>
          <p:nvPr/>
        </p:nvSpPr>
        <p:spPr bwMode="auto">
          <a:xfrm>
            <a:off x="3910013" y="2163763"/>
            <a:ext cx="3095625" cy="2228850"/>
          </a:xfrm>
          <a:prstGeom prst="rect">
            <a:avLst/>
          </a:prstGeom>
          <a:solidFill>
            <a:schemeClr val="folHlink"/>
          </a:solidFill>
          <a:ln w="3175">
            <a:solidFill>
              <a:schemeClr val="tx1"/>
            </a:solidFill>
            <a:miter lim="800000"/>
            <a:headEnd/>
            <a:tailEnd/>
          </a:ln>
        </p:spPr>
        <p:txBody>
          <a:bodyP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ClrTx/>
              <a:buFontTx/>
              <a:buNone/>
            </a:pPr>
            <a:r>
              <a:rPr lang="en-GB" altLang="en-US" sz="2000" i="0">
                <a:solidFill>
                  <a:schemeClr val="tx1"/>
                </a:solidFill>
                <a:ea typeface="ＭＳ Ｐゴシック" pitchFamily="34" charset="-128"/>
                <a:cs typeface="Verdana" pitchFamily="34" charset="0"/>
              </a:rPr>
              <a:t>Commission</a:t>
            </a:r>
          </a:p>
          <a:p>
            <a:pPr algn="ctr" eaLnBrk="1" hangingPunct="1">
              <a:spcBef>
                <a:spcPct val="50000"/>
              </a:spcBef>
              <a:buClrTx/>
              <a:buFontTx/>
              <a:buNone/>
            </a:pPr>
            <a:endParaRPr lang="en-GB" altLang="en-US" sz="2000" i="0">
              <a:solidFill>
                <a:schemeClr val="tx1"/>
              </a:solidFill>
              <a:ea typeface="ＭＳ Ｐゴシック" pitchFamily="34" charset="-128"/>
              <a:cs typeface="Verdana" pitchFamily="34" charset="0"/>
            </a:endParaRPr>
          </a:p>
          <a:p>
            <a:pPr algn="ctr" eaLnBrk="1" hangingPunct="1">
              <a:spcBef>
                <a:spcPct val="50000"/>
              </a:spcBef>
              <a:buClrTx/>
              <a:buFontTx/>
              <a:buNone/>
            </a:pPr>
            <a:endParaRPr lang="en-GB" altLang="en-US" sz="2000" i="0">
              <a:solidFill>
                <a:schemeClr val="tx1"/>
              </a:solidFill>
              <a:ea typeface="ＭＳ Ｐゴシック" pitchFamily="34" charset="-128"/>
              <a:cs typeface="Verdana" pitchFamily="34" charset="0"/>
            </a:endParaRPr>
          </a:p>
          <a:p>
            <a:pPr algn="ctr" eaLnBrk="1" hangingPunct="1">
              <a:spcBef>
                <a:spcPct val="50000"/>
              </a:spcBef>
              <a:buClrTx/>
              <a:buFontTx/>
              <a:buNone/>
            </a:pPr>
            <a:endParaRPr lang="en-GB" altLang="en-US" sz="2000" i="0">
              <a:solidFill>
                <a:schemeClr val="tx1"/>
              </a:solidFill>
              <a:ea typeface="ＭＳ Ｐゴシック" pitchFamily="34" charset="-128"/>
              <a:cs typeface="Verdana" pitchFamily="34" charset="0"/>
            </a:endParaRPr>
          </a:p>
          <a:p>
            <a:pPr algn="ctr" eaLnBrk="1" hangingPunct="1">
              <a:spcBef>
                <a:spcPct val="50000"/>
              </a:spcBef>
              <a:buClrTx/>
              <a:buFontTx/>
              <a:buNone/>
            </a:pPr>
            <a:endParaRPr lang="en-GB" altLang="en-US" sz="2000" i="0">
              <a:solidFill>
                <a:schemeClr val="tx1"/>
              </a:solidFill>
              <a:ea typeface="ＭＳ Ｐゴシック" pitchFamily="34" charset="-128"/>
              <a:cs typeface="Verdana" pitchFamily="34" charset="0"/>
            </a:endParaRPr>
          </a:p>
        </p:txBody>
      </p:sp>
      <p:sp>
        <p:nvSpPr>
          <p:cNvPr id="37907" name="Text Box 37"/>
          <p:cNvSpPr txBox="1">
            <a:spLocks noChangeArrowheads="1"/>
          </p:cNvSpPr>
          <p:nvPr/>
        </p:nvSpPr>
        <p:spPr bwMode="auto">
          <a:xfrm>
            <a:off x="5487989" y="2693988"/>
            <a:ext cx="1081087" cy="1522412"/>
          </a:xfrm>
          <a:prstGeom prst="rect">
            <a:avLst/>
          </a:prstGeom>
          <a:solidFill>
            <a:srgbClr val="FFCC00"/>
          </a:solidFill>
          <a:ln w="3175">
            <a:solidFill>
              <a:schemeClr val="tx1"/>
            </a:solidFill>
            <a:miter lim="800000"/>
            <a:headEnd/>
            <a:tailEnd/>
          </a:ln>
        </p:spPr>
        <p:txBody>
          <a:bodyP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ClrTx/>
              <a:buFontTx/>
              <a:buNone/>
            </a:pPr>
            <a:r>
              <a:rPr lang="en-GB" altLang="en-US" sz="1800" i="0">
                <a:solidFill>
                  <a:schemeClr val="tx1"/>
                </a:solidFill>
                <a:ea typeface="ＭＳ Ｐゴシック" pitchFamily="34" charset="-128"/>
                <a:cs typeface="Verdana" pitchFamily="34" charset="0"/>
              </a:rPr>
              <a:t>DG SANTE</a:t>
            </a:r>
          </a:p>
          <a:p>
            <a:pPr algn="ctr" eaLnBrk="1" hangingPunct="1">
              <a:spcBef>
                <a:spcPct val="50000"/>
              </a:spcBef>
              <a:buClrTx/>
              <a:buFontTx/>
              <a:buNone/>
            </a:pPr>
            <a:endParaRPr lang="fr-BE" altLang="en-US" sz="1800" i="0">
              <a:solidFill>
                <a:schemeClr val="tx1"/>
              </a:solidFill>
              <a:ea typeface="ＭＳ Ｐゴシック" pitchFamily="34" charset="-128"/>
              <a:cs typeface="Verdana" pitchFamily="34" charset="0"/>
            </a:endParaRPr>
          </a:p>
          <a:p>
            <a:pPr algn="ctr" eaLnBrk="1" hangingPunct="1">
              <a:spcBef>
                <a:spcPct val="50000"/>
              </a:spcBef>
              <a:buClrTx/>
              <a:buFontTx/>
              <a:buNone/>
            </a:pPr>
            <a:endParaRPr lang="en-GB" altLang="en-US" sz="2000" i="0">
              <a:solidFill>
                <a:schemeClr val="tx1"/>
              </a:solidFill>
              <a:ea typeface="ＭＳ Ｐゴシック" pitchFamily="34" charset="-128"/>
              <a:cs typeface="Verdana" pitchFamily="34" charset="0"/>
            </a:endParaRPr>
          </a:p>
        </p:txBody>
      </p:sp>
      <p:sp>
        <p:nvSpPr>
          <p:cNvPr id="37908" name="Text Box 38"/>
          <p:cNvSpPr txBox="1">
            <a:spLocks noChangeArrowheads="1"/>
          </p:cNvSpPr>
          <p:nvPr/>
        </p:nvSpPr>
        <p:spPr bwMode="auto">
          <a:xfrm>
            <a:off x="5634039" y="3571875"/>
            <a:ext cx="788987" cy="276225"/>
          </a:xfrm>
          <a:prstGeom prst="rect">
            <a:avLst/>
          </a:prstGeom>
          <a:solidFill>
            <a:schemeClr val="folHlink"/>
          </a:solidFill>
          <a:ln w="3175">
            <a:solidFill>
              <a:schemeClr val="tx1"/>
            </a:solidFill>
            <a:miter lim="800000"/>
            <a:headEnd/>
            <a:tailEnd/>
          </a:ln>
        </p:spPr>
        <p:txBody>
          <a:bodyP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ClrTx/>
              <a:buFontTx/>
              <a:buNone/>
            </a:pPr>
            <a:r>
              <a:rPr lang="en-GB" altLang="en-US" sz="1200" i="0">
                <a:solidFill>
                  <a:schemeClr val="tx1"/>
                </a:solidFill>
                <a:ea typeface="ＭＳ Ｐゴシック" pitchFamily="34" charset="-128"/>
                <a:cs typeface="Verdana" pitchFamily="34" charset="0"/>
              </a:rPr>
              <a:t>Audits</a:t>
            </a:r>
          </a:p>
        </p:txBody>
      </p:sp>
      <p:pic>
        <p:nvPicPr>
          <p:cNvPr id="37909" name="Picture 40" descr="ANd9GcSjr89Ou0nxAjVJHmO936wC3Scs8FIM2Fcm9Z7g58Uea9bljwtLDmjxg9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9" y="3422652"/>
            <a:ext cx="1296987"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0" name="Rectangle 28"/>
          <p:cNvSpPr>
            <a:spLocks noChangeArrowheads="1"/>
          </p:cNvSpPr>
          <p:nvPr/>
        </p:nvSpPr>
        <p:spPr bwMode="auto">
          <a:xfrm>
            <a:off x="236538" y="3079752"/>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FontTx/>
              <a:buNone/>
            </a:pPr>
            <a:r>
              <a:rPr lang="fr-BE" altLang="en-US" sz="2000" i="0">
                <a:solidFill>
                  <a:srgbClr val="FFD624"/>
                </a:solidFill>
                <a:ea typeface="ＭＳ Ｐゴシック" pitchFamily="34" charset="-128"/>
                <a:cs typeface="Verdana" pitchFamily="34" charset="0"/>
              </a:rPr>
              <a:t>EU</a:t>
            </a:r>
            <a:endParaRPr lang="fr-FR" altLang="en-US" sz="2000" i="0">
              <a:solidFill>
                <a:srgbClr val="FFD624"/>
              </a:solidFill>
              <a:ea typeface="ＭＳ Ｐゴシック" pitchFamily="34" charset="-128"/>
              <a:cs typeface="Verdana" pitchFamily="34" charset="0"/>
            </a:endParaRPr>
          </a:p>
        </p:txBody>
      </p:sp>
      <p:pic>
        <p:nvPicPr>
          <p:cNvPr id="37911" name="Picture 42" descr="ANd9GcQTxXRavgFeCdNKTMqcZh479-AAz0zrENP8q2DSl60XF_zppH315PX-bo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539" y="4892677"/>
            <a:ext cx="1296987"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2" name="Text Box 45"/>
          <p:cNvSpPr txBox="1">
            <a:spLocks noChangeArrowheads="1"/>
          </p:cNvSpPr>
          <p:nvPr/>
        </p:nvSpPr>
        <p:spPr bwMode="auto">
          <a:xfrm>
            <a:off x="1533526" y="1550988"/>
            <a:ext cx="7272338" cy="400050"/>
          </a:xfrm>
          <a:prstGeom prst="rect">
            <a:avLst/>
          </a:prstGeom>
          <a:noFill/>
          <a:ln w="317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ClrTx/>
              <a:buFontTx/>
              <a:buNone/>
            </a:pPr>
            <a:r>
              <a:rPr lang="en-GB" altLang="en-US" sz="2000" i="0">
                <a:solidFill>
                  <a:schemeClr val="tx1"/>
                </a:solidFill>
                <a:ea typeface="ＭＳ Ｐゴシック" pitchFamily="34" charset="-128"/>
                <a:cs typeface="Verdana" pitchFamily="34" charset="0"/>
              </a:rPr>
              <a:t>European Court of Justice</a:t>
            </a:r>
          </a:p>
        </p:txBody>
      </p:sp>
      <p:sp>
        <p:nvSpPr>
          <p:cNvPr id="37913" name="Text Box 29"/>
          <p:cNvSpPr txBox="1">
            <a:spLocks noChangeArrowheads="1"/>
          </p:cNvSpPr>
          <p:nvPr/>
        </p:nvSpPr>
        <p:spPr bwMode="auto">
          <a:xfrm>
            <a:off x="7150100" y="2581277"/>
            <a:ext cx="1655763" cy="830997"/>
          </a:xfrm>
          <a:prstGeom prst="rect">
            <a:avLst/>
          </a:prstGeom>
          <a:solidFill>
            <a:srgbClr val="FFCC00"/>
          </a:solidFill>
          <a:ln w="3175">
            <a:solidFill>
              <a:schemeClr val="tx1"/>
            </a:solidFill>
            <a:miter lim="800000"/>
            <a:headEnd/>
            <a:tailEnd/>
          </a:ln>
        </p:spPr>
        <p:txBody>
          <a:bodyP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ClrTx/>
              <a:buFontTx/>
              <a:buNone/>
            </a:pPr>
            <a:r>
              <a:rPr lang="en-GB" altLang="en-US" sz="1600" i="0">
                <a:solidFill>
                  <a:schemeClr val="tx1"/>
                </a:solidFill>
                <a:ea typeface="ＭＳ Ｐゴシック" pitchFamily="34" charset="-128"/>
                <a:cs typeface="Verdana" pitchFamily="34" charset="0"/>
              </a:rPr>
              <a:t>Advisory group of the food chain</a:t>
            </a:r>
          </a:p>
        </p:txBody>
      </p:sp>
      <p:sp>
        <p:nvSpPr>
          <p:cNvPr id="37914" name="Line 18"/>
          <p:cNvSpPr>
            <a:spLocks noChangeShapeType="1"/>
          </p:cNvSpPr>
          <p:nvPr/>
        </p:nvSpPr>
        <p:spPr bwMode="auto">
          <a:xfrm flipH="1">
            <a:off x="6569075" y="2997200"/>
            <a:ext cx="5810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15" name="Line 18"/>
          <p:cNvSpPr>
            <a:spLocks noChangeShapeType="1"/>
          </p:cNvSpPr>
          <p:nvPr/>
        </p:nvSpPr>
        <p:spPr bwMode="auto">
          <a:xfrm flipH="1" flipV="1">
            <a:off x="6569075" y="3925888"/>
            <a:ext cx="1084263"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16" name="Text Box 37"/>
          <p:cNvSpPr txBox="1">
            <a:spLocks noChangeArrowheads="1"/>
          </p:cNvSpPr>
          <p:nvPr/>
        </p:nvSpPr>
        <p:spPr bwMode="auto">
          <a:xfrm>
            <a:off x="4116389" y="2693988"/>
            <a:ext cx="1081087" cy="646112"/>
          </a:xfrm>
          <a:prstGeom prst="rect">
            <a:avLst/>
          </a:prstGeom>
          <a:solidFill>
            <a:srgbClr val="FFCC00"/>
          </a:solidFill>
          <a:ln w="3175">
            <a:solidFill>
              <a:schemeClr val="tx1"/>
            </a:solidFill>
            <a:miter lim="800000"/>
            <a:headEnd/>
            <a:tailEnd/>
          </a:ln>
        </p:spPr>
        <p:txBody>
          <a:bodyP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ClrTx/>
              <a:buFontTx/>
              <a:buNone/>
            </a:pPr>
            <a:r>
              <a:rPr lang="en-GB" altLang="en-US" sz="1800" i="0">
                <a:solidFill>
                  <a:schemeClr val="tx1"/>
                </a:solidFill>
                <a:ea typeface="ＭＳ Ｐゴシック" pitchFamily="34" charset="-128"/>
                <a:cs typeface="Verdana" pitchFamily="34" charset="0"/>
              </a:rPr>
              <a:t>DG TRADE</a:t>
            </a:r>
            <a:endParaRPr lang="en-GB" altLang="en-US" sz="2000" i="0">
              <a:solidFill>
                <a:schemeClr val="tx1"/>
              </a:solidFill>
              <a:ea typeface="ＭＳ Ｐゴシック" pitchFamily="34" charset="-128"/>
              <a:cs typeface="Verdan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C7C581-FB79-4EC3-8F5E-906BB8878284}"/>
              </a:ext>
            </a:extLst>
          </p:cNvPr>
          <p:cNvSpPr>
            <a:spLocks noGrp="1"/>
          </p:cNvSpPr>
          <p:nvPr>
            <p:ph type="title"/>
          </p:nvPr>
        </p:nvSpPr>
        <p:spPr/>
        <p:txBody>
          <a:bodyPr/>
          <a:lstStyle/>
          <a:p>
            <a:pPr marL="0" indent="0" algn="ctr">
              <a:defRPr/>
            </a:pPr>
            <a:r>
              <a:rPr lang="fr-BE" sz="3200" kern="1200" dirty="0">
                <a:solidFill>
                  <a:srgbClr val="FF0000"/>
                </a:solidFill>
                <a:ea typeface="ＭＳ Ｐゴシック" pitchFamily="34" charset="-128"/>
              </a:rPr>
              <a:t>DG Health and Food Safety</a:t>
            </a:r>
            <a:endParaRPr lang="en-US" sz="3200" kern="1200" dirty="0">
              <a:solidFill>
                <a:srgbClr val="FF0000"/>
              </a:solidFill>
              <a:ea typeface="ＭＳ Ｐゴシック" pitchFamily="34" charset="-128"/>
            </a:endParaRPr>
          </a:p>
        </p:txBody>
      </p:sp>
      <p:sp>
        <p:nvSpPr>
          <p:cNvPr id="5" name="Content Placeholder 4">
            <a:extLst>
              <a:ext uri="{FF2B5EF4-FFF2-40B4-BE49-F238E27FC236}">
                <a16:creationId xmlns:a16="http://schemas.microsoft.com/office/drawing/2014/main" id="{A7DB3CF1-8DEE-4026-A0EB-C53C4AF577D6}"/>
              </a:ext>
            </a:extLst>
          </p:cNvPr>
          <p:cNvSpPr>
            <a:spLocks noGrp="1"/>
          </p:cNvSpPr>
          <p:nvPr>
            <p:ph idx="1"/>
          </p:nvPr>
        </p:nvSpPr>
        <p:spPr/>
        <p:txBody>
          <a:bodyPr/>
          <a:lstStyle/>
          <a:p>
            <a:pPr indent="0">
              <a:buFont typeface="Arial" pitchFamily="34" charset="0"/>
              <a:buNone/>
              <a:defRPr/>
            </a:pPr>
            <a:r>
              <a:rPr lang="en-GB" sz="2800" b="1" i="0" dirty="0"/>
              <a:t>We aim to:</a:t>
            </a:r>
          </a:p>
          <a:p>
            <a:pPr indent="0">
              <a:buFont typeface="Arial" pitchFamily="34" charset="0"/>
              <a:buNone/>
              <a:defRPr/>
            </a:pPr>
            <a:endParaRPr lang="en-GB" sz="2000" dirty="0"/>
          </a:p>
          <a:p>
            <a:pPr indent="0">
              <a:buNone/>
              <a:defRPr/>
            </a:pPr>
            <a:r>
              <a:rPr lang="en-GB" altLang="en-US" i="0" dirty="0"/>
              <a:t>• </a:t>
            </a:r>
            <a:r>
              <a:rPr lang="en-GB" i="0" dirty="0"/>
              <a:t>protect and improve public health</a:t>
            </a:r>
          </a:p>
          <a:p>
            <a:pPr indent="0">
              <a:buNone/>
              <a:defRPr/>
            </a:pPr>
            <a:r>
              <a:rPr lang="en-GB" altLang="en-US" i="0" dirty="0"/>
              <a:t>• </a:t>
            </a:r>
            <a:r>
              <a:rPr lang="en-GB" i="0" dirty="0"/>
              <a:t>ensure Europe's food is safe and wholesome</a:t>
            </a:r>
          </a:p>
          <a:p>
            <a:pPr indent="0">
              <a:buNone/>
              <a:defRPr/>
            </a:pPr>
            <a:r>
              <a:rPr lang="en-GB" altLang="en-US" i="0" dirty="0"/>
              <a:t>• </a:t>
            </a:r>
            <a:r>
              <a:rPr lang="en-GB" i="0" dirty="0"/>
              <a:t>protect the health and welfare of farm animals</a:t>
            </a:r>
          </a:p>
          <a:p>
            <a:pPr indent="0">
              <a:buNone/>
              <a:defRPr/>
            </a:pPr>
            <a:r>
              <a:rPr lang="en-GB" altLang="en-US" i="0" dirty="0"/>
              <a:t>• </a:t>
            </a:r>
            <a:r>
              <a:rPr lang="en-GB" i="0" dirty="0"/>
              <a:t>protect the health of crops and forests</a:t>
            </a:r>
          </a:p>
          <a:p>
            <a:pPr>
              <a:defRPr/>
            </a:pPr>
            <a:endParaRPr lang="fr-BE" i="0" kern="1200" dirty="0">
              <a:solidFill>
                <a:srgbClr val="3154A3"/>
              </a:solidFill>
            </a:endParaRPr>
          </a:p>
          <a:p>
            <a:pPr>
              <a:defRPr/>
            </a:pPr>
            <a:endParaRPr lang="fr-BE" i="0" kern="1200" dirty="0">
              <a:solidFill>
                <a:srgbClr val="3154A3"/>
              </a:solidFill>
            </a:endParaRPr>
          </a:p>
          <a:p>
            <a:pPr>
              <a:defRPr/>
            </a:pPr>
            <a:endParaRPr lang="en-GB" i="0" kern="1200" dirty="0">
              <a:solidFill>
                <a:srgbClr val="3154A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5E749F0-88A1-42AA-B3AC-5BA71D4EB9BB}"/>
              </a:ext>
            </a:extLst>
          </p:cNvPr>
          <p:cNvSpPr>
            <a:spLocks noGrp="1"/>
          </p:cNvSpPr>
          <p:nvPr>
            <p:ph type="title"/>
          </p:nvPr>
        </p:nvSpPr>
        <p:spPr/>
        <p:txBody>
          <a:bodyPr/>
          <a:lstStyle/>
          <a:p>
            <a:pPr marL="0" indent="0" algn="ctr">
              <a:defRPr/>
            </a:pPr>
            <a:r>
              <a:rPr lang="fr-BE" sz="3200" kern="1200" dirty="0">
                <a:solidFill>
                  <a:srgbClr val="FF0000"/>
                </a:solidFill>
                <a:ea typeface="ＭＳ Ｐゴシック" pitchFamily="34" charset="-128"/>
              </a:rPr>
              <a:t>DG </a:t>
            </a:r>
            <a:r>
              <a:rPr lang="fr-BE" sz="3200" kern="1200" dirty="0" err="1">
                <a:solidFill>
                  <a:srgbClr val="FF0000"/>
                </a:solidFill>
                <a:ea typeface="ＭＳ Ｐゴシック" pitchFamily="34" charset="-128"/>
              </a:rPr>
              <a:t>Health</a:t>
            </a:r>
            <a:r>
              <a:rPr lang="fr-BE" sz="3200" kern="1200" dirty="0">
                <a:solidFill>
                  <a:srgbClr val="FF0000"/>
                </a:solidFill>
                <a:ea typeface="ＭＳ Ｐゴシック" pitchFamily="34" charset="-128"/>
              </a:rPr>
              <a:t> and Food </a:t>
            </a:r>
            <a:r>
              <a:rPr lang="fr-BE" sz="3200" kern="1200" dirty="0" err="1">
                <a:solidFill>
                  <a:srgbClr val="FF0000"/>
                </a:solidFill>
                <a:ea typeface="ＭＳ Ｐゴシック" pitchFamily="34" charset="-128"/>
              </a:rPr>
              <a:t>Safety</a:t>
            </a:r>
            <a:endParaRPr lang="en-US" sz="3200" kern="1200" dirty="0">
              <a:solidFill>
                <a:srgbClr val="FF0000"/>
              </a:solidFill>
              <a:ea typeface="ＭＳ Ｐゴシック" pitchFamily="34" charset="-128"/>
            </a:endParaRPr>
          </a:p>
        </p:txBody>
      </p:sp>
      <p:sp>
        <p:nvSpPr>
          <p:cNvPr id="4" name="Content Placeholder 3">
            <a:extLst>
              <a:ext uri="{FF2B5EF4-FFF2-40B4-BE49-F238E27FC236}">
                <a16:creationId xmlns:a16="http://schemas.microsoft.com/office/drawing/2014/main" id="{89A12A1A-5ACB-4C36-959E-64D64A793CF0}"/>
              </a:ext>
            </a:extLst>
          </p:cNvPr>
          <p:cNvSpPr>
            <a:spLocks noGrp="1"/>
          </p:cNvSpPr>
          <p:nvPr>
            <p:ph sz="half" idx="4294967295"/>
          </p:nvPr>
        </p:nvSpPr>
        <p:spPr>
          <a:xfrm>
            <a:off x="457200" y="2780928"/>
            <a:ext cx="8686800" cy="3240460"/>
          </a:xfrm>
        </p:spPr>
        <p:txBody>
          <a:bodyPr/>
          <a:lstStyle/>
          <a:p>
            <a:pPr indent="0" eaLnBrk="1" hangingPunct="1">
              <a:buClr>
                <a:srgbClr val="FFFFFF"/>
              </a:buClr>
              <a:buFontTx/>
              <a:buNone/>
              <a:defRPr/>
            </a:pPr>
            <a:endParaRPr lang="en-US" altLang="en-US" sz="2000" dirty="0"/>
          </a:p>
          <a:p>
            <a:pPr indent="0" eaLnBrk="1" hangingPunct="1">
              <a:buClr>
                <a:srgbClr val="FFFFFF"/>
              </a:buClr>
              <a:buFontTx/>
              <a:buNone/>
              <a:defRPr/>
            </a:pPr>
            <a:r>
              <a:rPr lang="en-US" altLang="en-US" sz="2000" dirty="0"/>
              <a:t>Around 960 staff.</a:t>
            </a:r>
          </a:p>
          <a:p>
            <a:pPr indent="0" eaLnBrk="1" hangingPunct="1">
              <a:buClr>
                <a:srgbClr val="FFFFFF"/>
              </a:buClr>
              <a:buFontTx/>
              <a:buNone/>
              <a:defRPr/>
            </a:pPr>
            <a:r>
              <a:rPr lang="en-US" altLang="en-US" sz="2000" dirty="0"/>
              <a:t>About 660 of us are in Brussels; </a:t>
            </a:r>
          </a:p>
          <a:p>
            <a:pPr indent="0" eaLnBrk="1" hangingPunct="1">
              <a:buClr>
                <a:srgbClr val="FFFFFF"/>
              </a:buClr>
              <a:buFontTx/>
              <a:buNone/>
              <a:defRPr/>
            </a:pPr>
            <a:r>
              <a:rPr lang="en-US" altLang="en-US" sz="2000" dirty="0"/>
              <a:t>About 120 work in Luxembourg and</a:t>
            </a:r>
          </a:p>
          <a:p>
            <a:pPr indent="0" eaLnBrk="1" hangingPunct="1">
              <a:buClr>
                <a:srgbClr val="FFFFFF"/>
              </a:buClr>
              <a:buFontTx/>
              <a:buNone/>
              <a:defRPr/>
            </a:pPr>
            <a:r>
              <a:rPr lang="en-US" altLang="en-US" sz="2000" dirty="0"/>
              <a:t>Another 180 in Grange, near Dublin.</a:t>
            </a:r>
          </a:p>
          <a:p>
            <a:pPr>
              <a:defRPr/>
            </a:pPr>
            <a:endParaRPr lang="en-GB" dirty="0"/>
          </a:p>
        </p:txBody>
      </p:sp>
      <p:sp>
        <p:nvSpPr>
          <p:cNvPr id="43013" name="Rectangle 2"/>
          <p:cNvSpPr>
            <a:spLocks noChangeArrowheads="1"/>
          </p:cNvSpPr>
          <p:nvPr/>
        </p:nvSpPr>
        <p:spPr bwMode="auto">
          <a:xfrm>
            <a:off x="468314" y="5949950"/>
            <a:ext cx="9350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US" altLang="en-US" sz="7600" i="0">
              <a:solidFill>
                <a:srgbClr val="FFD624"/>
              </a:solidFill>
            </a:endParaRPr>
          </a:p>
        </p:txBody>
      </p:sp>
      <p:sp>
        <p:nvSpPr>
          <p:cNvPr id="43014" name="Rectangle 4"/>
          <p:cNvSpPr>
            <a:spLocks noChangeArrowheads="1"/>
          </p:cNvSpPr>
          <p:nvPr/>
        </p:nvSpPr>
        <p:spPr bwMode="auto">
          <a:xfrm>
            <a:off x="611189" y="5300665"/>
            <a:ext cx="936625" cy="649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US" altLang="en-US" sz="7600" i="0">
              <a:solidFill>
                <a:srgbClr val="FFD624"/>
              </a:solidFill>
            </a:endParaRPr>
          </a:p>
        </p:txBody>
      </p:sp>
      <p:sp>
        <p:nvSpPr>
          <p:cNvPr id="43015" name="Rectangle 6"/>
          <p:cNvSpPr>
            <a:spLocks noChangeArrowheads="1"/>
          </p:cNvSpPr>
          <p:nvPr/>
        </p:nvSpPr>
        <p:spPr bwMode="auto">
          <a:xfrm>
            <a:off x="2051051" y="5516563"/>
            <a:ext cx="1008063"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US" altLang="en-US" sz="7600" i="0">
              <a:solidFill>
                <a:srgbClr val="FFD624"/>
              </a:solidFill>
            </a:endParaRPr>
          </a:p>
        </p:txBody>
      </p:sp>
      <p:sp>
        <p:nvSpPr>
          <p:cNvPr id="8" name="Content Placeholder 7">
            <a:extLst>
              <a:ext uri="{FF2B5EF4-FFF2-40B4-BE49-F238E27FC236}">
                <a16:creationId xmlns:a16="http://schemas.microsoft.com/office/drawing/2014/main" id="{E8460010-178A-4477-B7E6-31EA8261C148}"/>
              </a:ext>
            </a:extLst>
          </p:cNvPr>
          <p:cNvSpPr>
            <a:spLocks noGrp="1"/>
          </p:cNvSpPr>
          <p:nvPr>
            <p:ph idx="1"/>
          </p:nvPr>
        </p:nvSpPr>
        <p:spPr>
          <a:xfrm>
            <a:off x="457200" y="2636912"/>
            <a:ext cx="8435280" cy="144016"/>
          </a:xfrm>
        </p:spPr>
        <p:txBody>
          <a:bodyPr/>
          <a:lstStyle/>
          <a:p>
            <a:pPr indent="0">
              <a:buNone/>
            </a:pPr>
            <a:endParaRPr lang="en-I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1555751"/>
            <a:ext cx="8229600" cy="937683"/>
          </a:xfrm>
        </p:spPr>
        <p:txBody>
          <a:bodyPr/>
          <a:lstStyle/>
          <a:p>
            <a:pPr algn="ctr"/>
            <a:r>
              <a:rPr lang="en-GB" altLang="en-US" sz="3200" kern="1200" dirty="0">
                <a:solidFill>
                  <a:srgbClr val="FF0000"/>
                </a:solidFill>
                <a:ea typeface="ＭＳ Ｐゴシック" pitchFamily="34" charset="-128"/>
              </a:rPr>
              <a:t>DG Health and Food Safety</a:t>
            </a:r>
          </a:p>
        </p:txBody>
      </p:sp>
      <p:sp>
        <p:nvSpPr>
          <p:cNvPr id="14339" name="Content Placeholder 2"/>
          <p:cNvSpPr>
            <a:spLocks noGrp="1"/>
          </p:cNvSpPr>
          <p:nvPr>
            <p:ph idx="1"/>
          </p:nvPr>
        </p:nvSpPr>
        <p:spPr>
          <a:xfrm>
            <a:off x="457200" y="2637367"/>
            <a:ext cx="8229600" cy="3384551"/>
          </a:xfrm>
        </p:spPr>
        <p:txBody>
          <a:bodyPr/>
          <a:lstStyle/>
          <a:p>
            <a:pPr>
              <a:buFontTx/>
              <a:buChar char="•"/>
            </a:pPr>
            <a:r>
              <a:rPr lang="en-GB" altLang="en-US" sz="2000" dirty="0">
                <a:ea typeface="ＭＳ Ｐゴシック" pitchFamily="34" charset="-128"/>
              </a:rPr>
              <a:t>8 Directorates </a:t>
            </a:r>
          </a:p>
          <a:p>
            <a:pPr>
              <a:buFontTx/>
              <a:buChar char="•"/>
            </a:pPr>
            <a:r>
              <a:rPr lang="en-GB" altLang="en-US" sz="2000" b="1" dirty="0">
                <a:ea typeface="ＭＳ Ｐゴシック" pitchFamily="34" charset="-128"/>
              </a:rPr>
              <a:t>Dir. A: </a:t>
            </a:r>
            <a:r>
              <a:rPr lang="en-GB" altLang="en-US" sz="2000" dirty="0">
                <a:ea typeface="ＭＳ Ｐゴシック" pitchFamily="34" charset="-128"/>
              </a:rPr>
              <a:t>One Health (International relations)</a:t>
            </a:r>
          </a:p>
          <a:p>
            <a:pPr>
              <a:buFontTx/>
              <a:buChar char="•"/>
            </a:pPr>
            <a:r>
              <a:rPr lang="en-GB" altLang="en-US" sz="2000" b="1" dirty="0">
                <a:ea typeface="ＭＳ Ｐゴシック" pitchFamily="34" charset="-128"/>
              </a:rPr>
              <a:t>Dir D</a:t>
            </a:r>
            <a:r>
              <a:rPr lang="en-GB" altLang="en-US" sz="2000" dirty="0">
                <a:ea typeface="ＭＳ Ｐゴシック" pitchFamily="34" charset="-128"/>
              </a:rPr>
              <a:t>:Medical products and innovation</a:t>
            </a:r>
          </a:p>
          <a:p>
            <a:pPr>
              <a:buFontTx/>
              <a:buChar char="•"/>
            </a:pPr>
            <a:r>
              <a:rPr lang="en-GB" altLang="en-US" sz="2000" b="1" dirty="0">
                <a:ea typeface="ＭＳ Ｐゴシック" pitchFamily="34" charset="-128"/>
              </a:rPr>
              <a:t>Dir. E </a:t>
            </a:r>
            <a:r>
              <a:rPr lang="en-GB" altLang="en-US" sz="2000" dirty="0">
                <a:ea typeface="ＭＳ Ｐゴシック" pitchFamily="34" charset="-128"/>
              </a:rPr>
              <a:t>Food safety </a:t>
            </a:r>
            <a:r>
              <a:rPr lang="en-GB" altLang="en-US" sz="2000" dirty="0" err="1">
                <a:ea typeface="ＭＳ Ｐゴシック" pitchFamily="34" charset="-128"/>
              </a:rPr>
              <a:t>sustainibilty</a:t>
            </a:r>
            <a:r>
              <a:rPr lang="en-GB" altLang="en-US" sz="2000" dirty="0">
                <a:ea typeface="ＭＳ Ｐゴシック" pitchFamily="34" charset="-128"/>
              </a:rPr>
              <a:t>, innovation</a:t>
            </a:r>
          </a:p>
          <a:p>
            <a:pPr>
              <a:buFontTx/>
              <a:buChar char="•"/>
            </a:pPr>
            <a:r>
              <a:rPr lang="en-GB" altLang="en-US" sz="2000" b="1" dirty="0">
                <a:ea typeface="ＭＳ Ｐゴシック" pitchFamily="34" charset="-128"/>
              </a:rPr>
              <a:t>Dir. F</a:t>
            </a:r>
            <a:r>
              <a:rPr lang="en-GB" altLang="en-US" sz="2000" dirty="0">
                <a:ea typeface="ＭＳ Ｐゴシック" pitchFamily="34" charset="-128"/>
              </a:rPr>
              <a:t> Health and Food Audits and Analysis</a:t>
            </a:r>
          </a:p>
          <a:p>
            <a:pPr>
              <a:buFontTx/>
              <a:buChar char="•"/>
            </a:pPr>
            <a:r>
              <a:rPr lang="en-GB" altLang="en-US" sz="2000" b="1" dirty="0">
                <a:ea typeface="ＭＳ Ｐゴシック" pitchFamily="34" charset="-128"/>
              </a:rPr>
              <a:t>Dir. G </a:t>
            </a:r>
            <a:r>
              <a:rPr lang="en-GB" altLang="en-US" sz="2000" dirty="0">
                <a:ea typeface="ＭＳ Ｐゴシック" pitchFamily="34" charset="-128"/>
              </a:rPr>
              <a:t>Crisis preparedness in food, animals and plants </a:t>
            </a:r>
          </a:p>
          <a:p>
            <a:pPr>
              <a:buFontTx/>
              <a:buChar char="•"/>
            </a:pPr>
            <a:r>
              <a:rPr lang="en-GB" altLang="en-US" dirty="0">
                <a:ea typeface="ＭＳ Ｐゴシック" pitchFamily="34" charset="-128"/>
              </a:rPr>
              <a:t>Staff: +/-960</a:t>
            </a:r>
          </a:p>
          <a:p>
            <a:pPr>
              <a:buFontTx/>
              <a:buChar char="•"/>
            </a:pPr>
            <a:endParaRPr lang="en-GB" altLang="en-US" dirty="0">
              <a:ea typeface="ＭＳ Ｐゴシック" pitchFamily="34" charset="-128"/>
            </a:endParaRPr>
          </a:p>
        </p:txBody>
      </p:sp>
    </p:spTree>
    <p:extLst>
      <p:ext uri="{BB962C8B-B14F-4D97-AF65-F5344CB8AC3E}">
        <p14:creationId xmlns:p14="http://schemas.microsoft.com/office/powerpoint/2010/main" val="3938571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1560" y="1556792"/>
            <a:ext cx="8229600" cy="937683"/>
          </a:xfrm>
        </p:spPr>
        <p:txBody>
          <a:bodyPr/>
          <a:lstStyle/>
          <a:p>
            <a:pPr algn="ctr"/>
            <a:r>
              <a:rPr lang="en-GB" altLang="en-US" sz="2600" kern="1200" dirty="0">
                <a:solidFill>
                  <a:srgbClr val="FF0000"/>
                </a:solidFill>
                <a:ea typeface="ＭＳ Ｐゴシック" pitchFamily="34" charset="-128"/>
              </a:rPr>
              <a:t>Directorate A –One Health</a:t>
            </a:r>
          </a:p>
        </p:txBody>
      </p:sp>
      <p:sp>
        <p:nvSpPr>
          <p:cNvPr id="3" name="Content Placeholder 2"/>
          <p:cNvSpPr>
            <a:spLocks noGrp="1"/>
          </p:cNvSpPr>
          <p:nvPr>
            <p:ph idx="1"/>
          </p:nvPr>
        </p:nvSpPr>
        <p:spPr>
          <a:xfrm>
            <a:off x="468313" y="2708920"/>
            <a:ext cx="8229600" cy="3431532"/>
          </a:xfrm>
        </p:spPr>
        <p:txBody>
          <a:bodyPr/>
          <a:lstStyle/>
          <a:p>
            <a:pPr>
              <a:defRPr/>
            </a:pPr>
            <a:r>
              <a:rPr lang="en-GB" sz="2600" dirty="0"/>
              <a:t>Unit A1 AMR, human nutrition </a:t>
            </a:r>
          </a:p>
          <a:p>
            <a:pPr marL="342900">
              <a:defRPr/>
            </a:pPr>
            <a:r>
              <a:rPr lang="en-GB" sz="2600" dirty="0"/>
              <a:t>Unit A2 Inter-institutional relations</a:t>
            </a:r>
          </a:p>
          <a:p>
            <a:pPr marL="342900">
              <a:defRPr/>
            </a:pPr>
            <a:r>
              <a:rPr lang="en-GB" sz="2600" dirty="0"/>
              <a:t>Unit A3 Communication</a:t>
            </a:r>
          </a:p>
          <a:p>
            <a:pPr marL="342900">
              <a:defRPr/>
            </a:pPr>
            <a:r>
              <a:rPr lang="en-GB" sz="2600" dirty="0"/>
              <a:t>Unit A4 Multilateral international relations </a:t>
            </a:r>
          </a:p>
          <a:p>
            <a:pPr>
              <a:defRPr/>
            </a:pPr>
            <a:r>
              <a:rPr lang="en-GB" sz="2600" u="sng" dirty="0">
                <a:solidFill>
                  <a:srgbClr val="FF0000"/>
                </a:solidFill>
              </a:rPr>
              <a:t>Unit A5 Bilateral international relationship</a:t>
            </a:r>
          </a:p>
        </p:txBody>
      </p:sp>
    </p:spTree>
    <p:extLst>
      <p:ext uri="{BB962C8B-B14F-4D97-AF65-F5344CB8AC3E}">
        <p14:creationId xmlns:p14="http://schemas.microsoft.com/office/powerpoint/2010/main" val="2703815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1560" y="1556792"/>
            <a:ext cx="8229600" cy="937683"/>
          </a:xfrm>
        </p:spPr>
        <p:txBody>
          <a:bodyPr/>
          <a:lstStyle/>
          <a:p>
            <a:pPr algn="ctr"/>
            <a:r>
              <a:rPr lang="en-GB" altLang="en-US" sz="2600" kern="1200" dirty="0">
                <a:solidFill>
                  <a:srgbClr val="FF0000"/>
                </a:solidFill>
                <a:ea typeface="ＭＳ Ｐゴシック" pitchFamily="34" charset="-128"/>
              </a:rPr>
              <a:t>Directorate F – Health and food audits and analysis</a:t>
            </a:r>
          </a:p>
        </p:txBody>
      </p:sp>
      <p:sp>
        <p:nvSpPr>
          <p:cNvPr id="3" name="Content Placeholder 2"/>
          <p:cNvSpPr>
            <a:spLocks noGrp="1"/>
          </p:cNvSpPr>
          <p:nvPr>
            <p:ph idx="1"/>
          </p:nvPr>
        </p:nvSpPr>
        <p:spPr>
          <a:xfrm>
            <a:off x="468313" y="2636912"/>
            <a:ext cx="8229600" cy="3503540"/>
          </a:xfrm>
        </p:spPr>
        <p:txBody>
          <a:bodyPr/>
          <a:lstStyle/>
          <a:p>
            <a:pPr>
              <a:defRPr/>
            </a:pPr>
            <a:r>
              <a:rPr lang="en-GB" dirty="0"/>
              <a:t>Unit F1 Food</a:t>
            </a:r>
          </a:p>
          <a:p>
            <a:pPr>
              <a:defRPr/>
            </a:pPr>
            <a:r>
              <a:rPr lang="en-GB" dirty="0">
                <a:solidFill>
                  <a:srgbClr val="FF0000"/>
                </a:solidFill>
              </a:rPr>
              <a:t>Unit F2 Animals and BTSF</a:t>
            </a:r>
          </a:p>
          <a:p>
            <a:pPr>
              <a:defRPr/>
            </a:pPr>
            <a:r>
              <a:rPr lang="en-GB" dirty="0"/>
              <a:t>Unit F3 Plants and organics</a:t>
            </a:r>
          </a:p>
          <a:p>
            <a:pPr marL="342900">
              <a:defRPr/>
            </a:pPr>
            <a:r>
              <a:rPr lang="en-GB" dirty="0"/>
              <a:t>Unit F4 trade related controls residues and feed safety</a:t>
            </a:r>
          </a:p>
          <a:p>
            <a:pPr marL="342900">
              <a:defRPr/>
            </a:pPr>
            <a:r>
              <a:rPr lang="en-GB" dirty="0"/>
              <a:t>Unit F5 health protection</a:t>
            </a:r>
          </a:p>
          <a:p>
            <a:pPr marL="342900">
              <a:defRPr/>
            </a:pPr>
            <a:r>
              <a:rPr lang="en-GB" dirty="0"/>
              <a:t>Unit F6 audit programming and planning, enforcement</a:t>
            </a:r>
          </a:p>
          <a:p>
            <a:pPr>
              <a:defRPr/>
            </a:pPr>
            <a:endParaRPr lang="en-GB" b="1" dirty="0">
              <a:ea typeface="MS PGothic" pitchFamily="34" charset="-128"/>
            </a:endParaRPr>
          </a:p>
        </p:txBody>
      </p:sp>
    </p:spTree>
    <p:extLst>
      <p:ext uri="{BB962C8B-B14F-4D97-AF65-F5344CB8AC3E}">
        <p14:creationId xmlns:p14="http://schemas.microsoft.com/office/powerpoint/2010/main" val="2091138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1560" y="1556792"/>
            <a:ext cx="8229600" cy="937683"/>
          </a:xfrm>
        </p:spPr>
        <p:txBody>
          <a:bodyPr/>
          <a:lstStyle/>
          <a:p>
            <a:pPr algn="ctr"/>
            <a:r>
              <a:rPr lang="en-GB" altLang="en-US" sz="2600" kern="1200" dirty="0">
                <a:solidFill>
                  <a:srgbClr val="FF0000"/>
                </a:solidFill>
                <a:ea typeface="ＭＳ Ｐゴシック" pitchFamily="34" charset="-128"/>
              </a:rPr>
              <a:t>Directorate G –Crisis preparedness in food, animals, and plants</a:t>
            </a:r>
          </a:p>
        </p:txBody>
      </p:sp>
      <p:sp>
        <p:nvSpPr>
          <p:cNvPr id="3" name="Content Placeholder 2"/>
          <p:cNvSpPr>
            <a:spLocks noGrp="1"/>
          </p:cNvSpPr>
          <p:nvPr>
            <p:ph idx="1"/>
          </p:nvPr>
        </p:nvSpPr>
        <p:spPr>
          <a:xfrm>
            <a:off x="468313" y="3068960"/>
            <a:ext cx="8229600" cy="3071492"/>
          </a:xfrm>
        </p:spPr>
        <p:txBody>
          <a:bodyPr/>
          <a:lstStyle/>
          <a:p>
            <a:pPr>
              <a:defRPr/>
            </a:pPr>
            <a:r>
              <a:rPr lang="en-GB" dirty="0"/>
              <a:t>Unit G1 Plant health </a:t>
            </a:r>
          </a:p>
          <a:p>
            <a:pPr marL="342900">
              <a:defRPr/>
            </a:pPr>
            <a:r>
              <a:rPr lang="en-GB" u="sng" dirty="0">
                <a:solidFill>
                  <a:srgbClr val="FF0000"/>
                </a:solidFill>
              </a:rPr>
              <a:t>Unit G2 Animal health  </a:t>
            </a:r>
          </a:p>
          <a:p>
            <a:pPr>
              <a:defRPr/>
            </a:pPr>
            <a:r>
              <a:rPr lang="en-GB" dirty="0"/>
              <a:t>Unit G3 Animal welfare</a:t>
            </a:r>
          </a:p>
          <a:p>
            <a:pPr marL="342900">
              <a:defRPr/>
            </a:pPr>
            <a:r>
              <a:rPr lang="en-GB" dirty="0"/>
              <a:t>Unit G4 Official controls</a:t>
            </a:r>
          </a:p>
          <a:p>
            <a:pPr marL="342900">
              <a:defRPr/>
            </a:pPr>
            <a:r>
              <a:rPr lang="en-GB" dirty="0"/>
              <a:t>Unit G5 Food hygiene, feed and frauds</a:t>
            </a:r>
          </a:p>
          <a:p>
            <a:pPr>
              <a:defRPr/>
            </a:pPr>
            <a:endParaRPr lang="en-GB" b="1" dirty="0">
              <a:ea typeface="MS PGothic" pitchFamily="34" charset="-128"/>
            </a:endParaRPr>
          </a:p>
        </p:txBody>
      </p:sp>
    </p:spTree>
    <p:extLst>
      <p:ext uri="{BB962C8B-B14F-4D97-AF65-F5344CB8AC3E}">
        <p14:creationId xmlns:p14="http://schemas.microsoft.com/office/powerpoint/2010/main" val="3959832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0" y="950913"/>
            <a:ext cx="9144000" cy="535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FontTx/>
              <a:buNone/>
            </a:pPr>
            <a:endParaRPr lang="fr-FR" altLang="en-US" i="0">
              <a:solidFill>
                <a:schemeClr val="tx1"/>
              </a:solidFill>
              <a:ea typeface="ＭＳ Ｐゴシック" pitchFamily="34" charset="-128"/>
            </a:endParaRPr>
          </a:p>
        </p:txBody>
      </p:sp>
      <p:sp>
        <p:nvSpPr>
          <p:cNvPr id="9220" name="Sous-titre 2">
            <a:extLst>
              <a:ext uri="{FF2B5EF4-FFF2-40B4-BE49-F238E27FC236}">
                <a16:creationId xmlns:a16="http://schemas.microsoft.com/office/drawing/2014/main" id="{2E2EAC04-2041-4361-AF5A-7CB6C9D82CFD}"/>
              </a:ext>
            </a:extLst>
          </p:cNvPr>
          <p:cNvSpPr txBox="1">
            <a:spLocks/>
          </p:cNvSpPr>
          <p:nvPr/>
        </p:nvSpPr>
        <p:spPr bwMode="auto">
          <a:xfrm>
            <a:off x="468314" y="1939925"/>
            <a:ext cx="82073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55600"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indent="0" algn="just">
              <a:spcBef>
                <a:spcPct val="20000"/>
              </a:spcBef>
              <a:buClr>
                <a:srgbClr val="74B230"/>
              </a:buClr>
              <a:defRPr/>
            </a:pPr>
            <a:r>
              <a:rPr lang="en-GB" altLang="en-US" sz="2000" b="0" i="1" dirty="0">
                <a:solidFill>
                  <a:srgbClr val="0F5494"/>
                </a:solidFill>
                <a:latin typeface="+mn-lt"/>
                <a:ea typeface="+mn-ea"/>
              </a:rPr>
              <a:t>• </a:t>
            </a:r>
            <a:r>
              <a:rPr lang="fr-FR" altLang="en-US" sz="2000" b="0" dirty="0">
                <a:solidFill>
                  <a:srgbClr val="0F5494"/>
                </a:solidFill>
                <a:latin typeface="+mn-lt"/>
                <a:ea typeface="+mn-ea"/>
              </a:rPr>
              <a:t>General </a:t>
            </a:r>
            <a:r>
              <a:rPr lang="fr-FR" altLang="en-US" sz="2000" b="0" dirty="0" err="1">
                <a:solidFill>
                  <a:srgbClr val="0F5494"/>
                </a:solidFill>
                <a:latin typeface="+mn-lt"/>
                <a:ea typeface="+mn-ea"/>
              </a:rPr>
              <a:t>principles</a:t>
            </a:r>
            <a:r>
              <a:rPr lang="fr-FR" altLang="en-US" sz="2000" b="0" dirty="0">
                <a:solidFill>
                  <a:srgbClr val="0F5494"/>
                </a:solidFill>
                <a:latin typeface="+mn-lt"/>
                <a:ea typeface="+mn-ea"/>
              </a:rPr>
              <a:t>: </a:t>
            </a:r>
            <a:r>
              <a:rPr lang="fr-FR" altLang="en-US" sz="2000" b="0" i="1" dirty="0" err="1">
                <a:solidFill>
                  <a:srgbClr val="0F5494"/>
                </a:solidFill>
                <a:latin typeface="+mn-lt"/>
                <a:ea typeface="+mn-ea"/>
              </a:rPr>
              <a:t>risk</a:t>
            </a:r>
            <a:r>
              <a:rPr lang="fr-FR" altLang="en-US" sz="2000" b="0" i="1" dirty="0">
                <a:solidFill>
                  <a:srgbClr val="0F5494"/>
                </a:solidFill>
                <a:latin typeface="+mn-lt"/>
                <a:ea typeface="+mn-ea"/>
              </a:rPr>
              <a:t> </a:t>
            </a:r>
            <a:r>
              <a:rPr lang="fr-FR" altLang="en-US" sz="2000" b="0" i="1" dirty="0" err="1">
                <a:solidFill>
                  <a:srgbClr val="0F5494"/>
                </a:solidFill>
                <a:latin typeface="+mn-lt"/>
                <a:ea typeface="+mn-ea"/>
              </a:rPr>
              <a:t>analysis</a:t>
            </a:r>
            <a:r>
              <a:rPr lang="fr-FR" altLang="en-US" sz="2000" b="0" i="1" dirty="0">
                <a:solidFill>
                  <a:srgbClr val="0F5494"/>
                </a:solidFill>
                <a:latin typeface="+mn-lt"/>
                <a:ea typeface="+mn-ea"/>
              </a:rPr>
              <a:t> and </a:t>
            </a:r>
            <a:r>
              <a:rPr lang="fr-FR" altLang="en-US" sz="2000" b="0" i="1" dirty="0" err="1">
                <a:solidFill>
                  <a:srgbClr val="0F5494"/>
                </a:solidFill>
                <a:latin typeface="+mn-lt"/>
                <a:ea typeface="+mn-ea"/>
              </a:rPr>
              <a:t>scientific</a:t>
            </a:r>
            <a:r>
              <a:rPr lang="fr-FR" altLang="en-US" sz="2000" b="0" i="1" dirty="0">
                <a:solidFill>
                  <a:srgbClr val="0F5494"/>
                </a:solidFill>
                <a:latin typeface="+mn-lt"/>
                <a:ea typeface="+mn-ea"/>
              </a:rPr>
              <a:t> basis, </a:t>
            </a:r>
            <a:r>
              <a:rPr lang="fr-FR" altLang="en-US" sz="2000" b="0" i="1" dirty="0" err="1">
                <a:solidFill>
                  <a:srgbClr val="0F5494"/>
                </a:solidFill>
                <a:latin typeface="+mn-lt"/>
                <a:ea typeface="+mn-ea"/>
              </a:rPr>
              <a:t>precautionary</a:t>
            </a:r>
            <a:r>
              <a:rPr lang="fr-FR" altLang="en-US" sz="2000" b="0" i="1" dirty="0">
                <a:solidFill>
                  <a:srgbClr val="0F5494"/>
                </a:solidFill>
                <a:latin typeface="+mn-lt"/>
                <a:ea typeface="+mn-ea"/>
              </a:rPr>
              <a:t> </a:t>
            </a:r>
            <a:r>
              <a:rPr lang="fr-FR" altLang="en-US" sz="2000" b="0" i="1" dirty="0" err="1">
                <a:solidFill>
                  <a:srgbClr val="0F5494"/>
                </a:solidFill>
                <a:latin typeface="+mn-lt"/>
                <a:ea typeface="+mn-ea"/>
              </a:rPr>
              <a:t>principle</a:t>
            </a:r>
            <a:r>
              <a:rPr lang="fr-FR" altLang="en-US" sz="2000" b="0" i="1" dirty="0">
                <a:solidFill>
                  <a:srgbClr val="0F5494"/>
                </a:solidFill>
                <a:latin typeface="+mn-lt"/>
                <a:ea typeface="+mn-ea"/>
              </a:rPr>
              <a:t>, </a:t>
            </a:r>
            <a:r>
              <a:rPr lang="fr-FR" altLang="en-US" sz="2000" b="0" i="1" dirty="0" err="1">
                <a:solidFill>
                  <a:srgbClr val="0F5494"/>
                </a:solidFill>
                <a:latin typeface="+mn-lt"/>
                <a:ea typeface="+mn-ea"/>
              </a:rPr>
              <a:t>transparency</a:t>
            </a:r>
            <a:endParaRPr lang="fr-FR" altLang="en-US" sz="2000" b="0" i="1" dirty="0">
              <a:solidFill>
                <a:srgbClr val="0F5494"/>
              </a:solidFill>
              <a:latin typeface="+mn-lt"/>
              <a:ea typeface="+mn-ea"/>
            </a:endParaRPr>
          </a:p>
          <a:p>
            <a:pPr marL="0" indent="0" algn="just">
              <a:spcBef>
                <a:spcPct val="20000"/>
              </a:spcBef>
              <a:buClr>
                <a:srgbClr val="74B230"/>
              </a:buClr>
              <a:defRPr/>
            </a:pPr>
            <a:endParaRPr lang="fr-FR" altLang="en-US" sz="2000" b="0" i="1" dirty="0">
              <a:solidFill>
                <a:srgbClr val="0F5494"/>
              </a:solidFill>
              <a:latin typeface="+mn-lt"/>
              <a:ea typeface="+mn-ea"/>
            </a:endParaRPr>
          </a:p>
          <a:p>
            <a:pPr marL="0" indent="0" algn="just">
              <a:spcBef>
                <a:spcPct val="20000"/>
              </a:spcBef>
              <a:buClr>
                <a:srgbClr val="74B230"/>
              </a:buClr>
              <a:defRPr/>
            </a:pPr>
            <a:r>
              <a:rPr lang="en-GB" altLang="en-US" sz="2000" b="0" i="1" dirty="0">
                <a:solidFill>
                  <a:srgbClr val="0F5494"/>
                </a:solidFill>
                <a:latin typeface="+mn-lt"/>
                <a:ea typeface="+mn-ea"/>
              </a:rPr>
              <a:t>• </a:t>
            </a:r>
            <a:r>
              <a:rPr lang="fr-FR" altLang="en-US" sz="2000" b="0" i="1" dirty="0">
                <a:solidFill>
                  <a:srgbClr val="0F5494"/>
                </a:solidFill>
                <a:latin typeface="+mn-lt"/>
                <a:ea typeface="+mn-ea"/>
              </a:rPr>
              <a:t>Right of </a:t>
            </a:r>
            <a:r>
              <a:rPr lang="fr-FR" altLang="en-US" sz="2000" b="0" i="1" dirty="0" err="1">
                <a:solidFill>
                  <a:srgbClr val="0F5494"/>
                </a:solidFill>
                <a:latin typeface="+mn-lt"/>
                <a:ea typeface="+mn-ea"/>
              </a:rPr>
              <a:t>consumers</a:t>
            </a:r>
            <a:r>
              <a:rPr lang="fr-FR" altLang="en-US" sz="2000" b="0" i="1" dirty="0">
                <a:solidFill>
                  <a:srgbClr val="0F5494"/>
                </a:solidFill>
                <a:latin typeface="+mn-lt"/>
                <a:ea typeface="+mn-ea"/>
              </a:rPr>
              <a:t> to </a:t>
            </a:r>
            <a:r>
              <a:rPr lang="fr-FR" altLang="en-US" sz="2000" b="0" i="1" dirty="0" err="1">
                <a:solidFill>
                  <a:srgbClr val="0F5494"/>
                </a:solidFill>
                <a:latin typeface="+mn-lt"/>
                <a:ea typeface="+mn-ea"/>
              </a:rPr>
              <a:t>safe</a:t>
            </a:r>
            <a:r>
              <a:rPr lang="fr-FR" altLang="en-US" sz="2000" b="0" i="1" dirty="0">
                <a:solidFill>
                  <a:srgbClr val="0F5494"/>
                </a:solidFill>
                <a:latin typeface="+mn-lt"/>
                <a:ea typeface="+mn-ea"/>
              </a:rPr>
              <a:t> </a:t>
            </a:r>
            <a:r>
              <a:rPr lang="fr-FR" altLang="en-US" sz="2000" b="0" i="1" dirty="0" err="1">
                <a:solidFill>
                  <a:srgbClr val="0F5494"/>
                </a:solidFill>
                <a:latin typeface="+mn-lt"/>
                <a:ea typeface="+mn-ea"/>
              </a:rPr>
              <a:t>food</a:t>
            </a:r>
            <a:r>
              <a:rPr lang="fr-FR" altLang="en-US" sz="2000" b="0" i="1" dirty="0">
                <a:solidFill>
                  <a:srgbClr val="0F5494"/>
                </a:solidFill>
                <a:latin typeface="+mn-lt"/>
                <a:ea typeface="+mn-ea"/>
              </a:rPr>
              <a:t> and to </a:t>
            </a:r>
            <a:r>
              <a:rPr lang="fr-FR" altLang="en-US" sz="2000" b="0" i="1" dirty="0" err="1">
                <a:solidFill>
                  <a:srgbClr val="0F5494"/>
                </a:solidFill>
                <a:latin typeface="+mn-lt"/>
                <a:ea typeface="+mn-ea"/>
              </a:rPr>
              <a:t>accurate</a:t>
            </a:r>
            <a:r>
              <a:rPr lang="fr-FR" altLang="en-US" sz="2000" b="0" i="1" dirty="0">
                <a:solidFill>
                  <a:srgbClr val="0F5494"/>
                </a:solidFill>
                <a:latin typeface="+mn-lt"/>
                <a:ea typeface="+mn-ea"/>
              </a:rPr>
              <a:t> and </a:t>
            </a:r>
            <a:r>
              <a:rPr lang="fr-FR" altLang="en-US" sz="2000" b="0" i="1" dirty="0" err="1">
                <a:solidFill>
                  <a:srgbClr val="0F5494"/>
                </a:solidFill>
                <a:latin typeface="+mn-lt"/>
                <a:ea typeface="+mn-ea"/>
              </a:rPr>
              <a:t>honest</a:t>
            </a:r>
            <a:r>
              <a:rPr lang="fr-FR" altLang="en-US" sz="2000" b="0" i="1" dirty="0">
                <a:solidFill>
                  <a:srgbClr val="0F5494"/>
                </a:solidFill>
                <a:latin typeface="+mn-lt"/>
                <a:ea typeface="+mn-ea"/>
              </a:rPr>
              <a:t> information</a:t>
            </a:r>
          </a:p>
          <a:p>
            <a:pPr marL="0" indent="0" algn="just">
              <a:spcBef>
                <a:spcPct val="20000"/>
              </a:spcBef>
              <a:buClr>
                <a:srgbClr val="74B230"/>
              </a:buClr>
              <a:defRPr/>
            </a:pPr>
            <a:endParaRPr lang="fr-FR" altLang="en-US" sz="2000" b="0" i="1" dirty="0">
              <a:solidFill>
                <a:srgbClr val="0F5494"/>
              </a:solidFill>
              <a:latin typeface="+mn-lt"/>
              <a:ea typeface="+mn-ea"/>
            </a:endParaRPr>
          </a:p>
          <a:p>
            <a:pPr marL="0" indent="0" algn="just">
              <a:spcBef>
                <a:spcPct val="20000"/>
              </a:spcBef>
              <a:buClr>
                <a:srgbClr val="74B230"/>
              </a:buClr>
              <a:defRPr/>
            </a:pPr>
            <a:r>
              <a:rPr lang="en-GB" altLang="en-US" sz="2000" b="0" i="1" dirty="0">
                <a:solidFill>
                  <a:srgbClr val="0F5494"/>
                </a:solidFill>
                <a:latin typeface="+mn-lt"/>
                <a:ea typeface="+mn-ea"/>
              </a:rPr>
              <a:t>•  </a:t>
            </a:r>
            <a:r>
              <a:rPr lang="fr-FR" altLang="en-US" sz="2000" b="0" i="1" dirty="0">
                <a:solidFill>
                  <a:srgbClr val="0F5494"/>
                </a:solidFill>
                <a:latin typeface="+mn-lt"/>
                <a:ea typeface="+mn-ea"/>
              </a:rPr>
              <a:t>EU </a:t>
            </a:r>
            <a:r>
              <a:rPr lang="fr-FR" altLang="en-US" sz="2000" b="0" i="1" dirty="0" err="1">
                <a:solidFill>
                  <a:srgbClr val="0F5494"/>
                </a:solidFill>
                <a:latin typeface="+mn-lt"/>
                <a:ea typeface="+mn-ea"/>
              </a:rPr>
              <a:t>commitment</a:t>
            </a:r>
            <a:r>
              <a:rPr lang="fr-FR" altLang="en-US" sz="2000" b="0" i="1" dirty="0">
                <a:solidFill>
                  <a:srgbClr val="0F5494"/>
                </a:solidFill>
                <a:latin typeface="+mn-lt"/>
                <a:ea typeface="+mn-ea"/>
              </a:rPr>
              <a:t> to </a:t>
            </a:r>
            <a:r>
              <a:rPr lang="fr-FR" altLang="en-US" sz="2000" b="0" i="1" dirty="0" err="1">
                <a:solidFill>
                  <a:srgbClr val="0F5494"/>
                </a:solidFill>
                <a:latin typeface="+mn-lt"/>
                <a:ea typeface="+mn-ea"/>
              </a:rPr>
              <a:t>follow</a:t>
            </a:r>
            <a:r>
              <a:rPr lang="fr-FR" altLang="en-US" sz="2000" b="0" i="1" dirty="0">
                <a:solidFill>
                  <a:srgbClr val="0F5494"/>
                </a:solidFill>
                <a:latin typeface="+mn-lt"/>
                <a:ea typeface="+mn-ea"/>
              </a:rPr>
              <a:t> international obligations</a:t>
            </a:r>
          </a:p>
          <a:p>
            <a:pPr marL="0" indent="0">
              <a:spcBef>
                <a:spcPct val="20000"/>
              </a:spcBef>
              <a:buClr>
                <a:srgbClr val="74B230"/>
              </a:buClr>
              <a:buFont typeface="Wingdings" pitchFamily="2" charset="2"/>
              <a:buNone/>
              <a:defRPr/>
            </a:pPr>
            <a:endParaRPr lang="fr-FR" altLang="en-US" sz="2000" b="0" i="1" dirty="0">
              <a:solidFill>
                <a:srgbClr val="0F5494"/>
              </a:solidFill>
              <a:latin typeface="+mn-lt"/>
            </a:endParaRPr>
          </a:p>
          <a:p>
            <a:pPr marL="0" indent="0" algn="just">
              <a:spcBef>
                <a:spcPct val="20000"/>
              </a:spcBef>
              <a:buClr>
                <a:srgbClr val="74B230"/>
              </a:buClr>
              <a:buFont typeface="Wingdings" pitchFamily="2" charset="2"/>
              <a:buNone/>
              <a:defRPr/>
            </a:pPr>
            <a:r>
              <a:rPr lang="en-GB" altLang="en-US" sz="2000" b="0" i="1" dirty="0">
                <a:solidFill>
                  <a:srgbClr val="0F5494"/>
                </a:solidFill>
                <a:latin typeface="+mn-lt"/>
              </a:rPr>
              <a:t>•</a:t>
            </a:r>
            <a:r>
              <a:rPr lang="fr-FR" altLang="en-US" sz="2000" b="0" i="1" dirty="0">
                <a:solidFill>
                  <a:srgbClr val="0F5494"/>
                </a:solidFill>
                <a:latin typeface="+mn-lt"/>
              </a:rPr>
              <a:t>« Food and </a:t>
            </a:r>
            <a:r>
              <a:rPr lang="fr-FR" altLang="en-US" sz="2000" b="0" i="1" dirty="0" err="1">
                <a:solidFill>
                  <a:srgbClr val="0F5494"/>
                </a:solidFill>
                <a:latin typeface="+mn-lt"/>
              </a:rPr>
              <a:t>feed</a:t>
            </a:r>
            <a:r>
              <a:rPr lang="fr-FR" altLang="en-US" sz="2000" b="0" i="1" dirty="0">
                <a:solidFill>
                  <a:srgbClr val="0F5494"/>
                </a:solidFill>
                <a:latin typeface="+mn-lt"/>
              </a:rPr>
              <a:t> </a:t>
            </a:r>
            <a:r>
              <a:rPr lang="fr-FR" altLang="en-US" sz="2000" b="0" i="1" dirty="0" err="1">
                <a:solidFill>
                  <a:srgbClr val="0F5494"/>
                </a:solidFill>
                <a:latin typeface="+mn-lt"/>
              </a:rPr>
              <a:t>exported</a:t>
            </a:r>
            <a:r>
              <a:rPr lang="fr-FR" altLang="en-US" sz="2000" b="0" i="1" dirty="0">
                <a:solidFill>
                  <a:srgbClr val="0F5494"/>
                </a:solidFill>
                <a:latin typeface="+mn-lt"/>
              </a:rPr>
              <a:t> (or </a:t>
            </a:r>
            <a:r>
              <a:rPr lang="fr-FR" altLang="en-US" sz="2000" b="0" i="1" dirty="0" err="1">
                <a:solidFill>
                  <a:srgbClr val="0F5494"/>
                </a:solidFill>
                <a:latin typeface="+mn-lt"/>
              </a:rPr>
              <a:t>re-exported</a:t>
            </a:r>
            <a:r>
              <a:rPr lang="fr-FR" altLang="en-US" sz="2000" b="0" i="1" dirty="0">
                <a:solidFill>
                  <a:srgbClr val="0F5494"/>
                </a:solidFill>
                <a:latin typeface="+mn-lt"/>
              </a:rPr>
              <a:t>) </a:t>
            </a:r>
            <a:r>
              <a:rPr lang="fr-FR" altLang="en-US" sz="2000" b="0" i="1" dirty="0" err="1">
                <a:solidFill>
                  <a:srgbClr val="0F5494"/>
                </a:solidFill>
                <a:latin typeface="+mn-lt"/>
              </a:rPr>
              <a:t>from</a:t>
            </a:r>
            <a:r>
              <a:rPr lang="fr-FR" altLang="en-US" sz="2000" b="0" i="1" dirty="0">
                <a:solidFill>
                  <a:srgbClr val="0F5494"/>
                </a:solidFill>
                <a:latin typeface="+mn-lt"/>
              </a:rPr>
              <a:t> the EU for </a:t>
            </a:r>
            <a:r>
              <a:rPr lang="fr-FR" altLang="en-US" sz="2000" b="0" i="1" dirty="0" err="1">
                <a:solidFill>
                  <a:srgbClr val="0F5494"/>
                </a:solidFill>
                <a:latin typeface="+mn-lt"/>
              </a:rPr>
              <a:t>placing</a:t>
            </a:r>
            <a:r>
              <a:rPr lang="fr-FR" altLang="en-US" sz="2000" b="0" i="1" dirty="0">
                <a:solidFill>
                  <a:srgbClr val="0F5494"/>
                </a:solidFill>
                <a:latin typeface="+mn-lt"/>
              </a:rPr>
              <a:t> on the </a:t>
            </a:r>
            <a:r>
              <a:rPr lang="fr-FR" altLang="en-US" sz="2000" b="0" i="1" dirty="0" err="1">
                <a:solidFill>
                  <a:srgbClr val="0F5494"/>
                </a:solidFill>
                <a:latin typeface="+mn-lt"/>
              </a:rPr>
              <a:t>market</a:t>
            </a:r>
            <a:r>
              <a:rPr lang="fr-FR" altLang="en-US" sz="2000" b="0" i="1" dirty="0">
                <a:solidFill>
                  <a:srgbClr val="0F5494"/>
                </a:solidFill>
                <a:latin typeface="+mn-lt"/>
              </a:rPr>
              <a:t> of a non-EU country </a:t>
            </a:r>
            <a:r>
              <a:rPr lang="fr-FR" altLang="en-US" sz="2000" b="0" i="1" dirty="0" err="1">
                <a:solidFill>
                  <a:srgbClr val="0F5494"/>
                </a:solidFill>
                <a:latin typeface="+mn-lt"/>
              </a:rPr>
              <a:t>shall</a:t>
            </a:r>
            <a:r>
              <a:rPr lang="fr-FR" altLang="en-US" sz="2000" b="0" i="1" dirty="0">
                <a:solidFill>
                  <a:srgbClr val="0F5494"/>
                </a:solidFill>
                <a:latin typeface="+mn-lt"/>
              </a:rPr>
              <a:t> </a:t>
            </a:r>
            <a:r>
              <a:rPr lang="fr-FR" altLang="en-US" sz="2000" b="0" i="1" dirty="0" err="1">
                <a:solidFill>
                  <a:srgbClr val="0F5494"/>
                </a:solidFill>
                <a:latin typeface="+mn-lt"/>
              </a:rPr>
              <a:t>comply</a:t>
            </a:r>
            <a:r>
              <a:rPr lang="fr-FR" altLang="en-US" sz="2000" b="0" i="1" dirty="0">
                <a:solidFill>
                  <a:srgbClr val="0F5494"/>
                </a:solidFill>
                <a:latin typeface="+mn-lt"/>
              </a:rPr>
              <a:t> </a:t>
            </a:r>
            <a:r>
              <a:rPr lang="fr-FR" altLang="en-US" sz="2000" b="0" i="1" dirty="0" err="1">
                <a:solidFill>
                  <a:srgbClr val="0F5494"/>
                </a:solidFill>
                <a:latin typeface="+mn-lt"/>
              </a:rPr>
              <a:t>with</a:t>
            </a:r>
            <a:r>
              <a:rPr lang="fr-FR" altLang="en-US" sz="2000" b="0" i="1" dirty="0">
                <a:solidFill>
                  <a:srgbClr val="0F5494"/>
                </a:solidFill>
                <a:latin typeface="+mn-lt"/>
              </a:rPr>
              <a:t> the relevant </a:t>
            </a:r>
            <a:r>
              <a:rPr lang="fr-FR" altLang="en-US" sz="2000" b="0" i="1" dirty="0" err="1">
                <a:solidFill>
                  <a:srgbClr val="0F5494"/>
                </a:solidFill>
                <a:latin typeface="+mn-lt"/>
              </a:rPr>
              <a:t>requirements</a:t>
            </a:r>
            <a:r>
              <a:rPr lang="fr-FR" altLang="en-US" sz="2000" b="0" i="1" dirty="0">
                <a:solidFill>
                  <a:srgbClr val="0F5494"/>
                </a:solidFill>
                <a:latin typeface="+mn-lt"/>
              </a:rPr>
              <a:t> of </a:t>
            </a:r>
            <a:r>
              <a:rPr lang="fr-FR" altLang="en-US" sz="2000" b="0" i="1" dirty="0" err="1">
                <a:solidFill>
                  <a:srgbClr val="0F5494"/>
                </a:solidFill>
                <a:latin typeface="+mn-lt"/>
              </a:rPr>
              <a:t>food</a:t>
            </a:r>
            <a:r>
              <a:rPr lang="fr-FR" altLang="en-US" sz="2000" b="0" i="1" dirty="0">
                <a:solidFill>
                  <a:srgbClr val="0F5494"/>
                </a:solidFill>
                <a:latin typeface="+mn-lt"/>
              </a:rPr>
              <a:t> </a:t>
            </a:r>
            <a:r>
              <a:rPr lang="fr-FR" altLang="en-US" sz="2000" b="0" i="1" dirty="0" err="1">
                <a:solidFill>
                  <a:srgbClr val="0F5494"/>
                </a:solidFill>
                <a:latin typeface="+mn-lt"/>
              </a:rPr>
              <a:t>law</a:t>
            </a:r>
            <a:r>
              <a:rPr lang="fr-FR" altLang="en-US" sz="2000" b="0" i="1" dirty="0">
                <a:solidFill>
                  <a:srgbClr val="0F5494"/>
                </a:solidFill>
                <a:latin typeface="+mn-lt"/>
              </a:rPr>
              <a:t>, </a:t>
            </a:r>
            <a:r>
              <a:rPr lang="fr-FR" altLang="en-US" sz="2000" b="0" i="1" dirty="0" err="1">
                <a:solidFill>
                  <a:srgbClr val="0F5494"/>
                </a:solidFill>
                <a:latin typeface="+mn-lt"/>
              </a:rPr>
              <a:t>unless</a:t>
            </a:r>
            <a:r>
              <a:rPr lang="fr-FR" altLang="en-US" sz="2000" b="0" i="1" dirty="0">
                <a:solidFill>
                  <a:srgbClr val="0F5494"/>
                </a:solidFill>
                <a:latin typeface="+mn-lt"/>
              </a:rPr>
              <a:t> </a:t>
            </a:r>
            <a:r>
              <a:rPr lang="fr-FR" altLang="en-US" sz="2000" b="0" i="1" dirty="0" err="1">
                <a:solidFill>
                  <a:srgbClr val="0F5494"/>
                </a:solidFill>
                <a:latin typeface="+mn-lt"/>
              </a:rPr>
              <a:t>otherwise</a:t>
            </a:r>
            <a:r>
              <a:rPr lang="fr-FR" altLang="en-US" sz="2000" b="0" i="1" dirty="0">
                <a:solidFill>
                  <a:srgbClr val="0F5494"/>
                </a:solidFill>
                <a:latin typeface="+mn-lt"/>
              </a:rPr>
              <a:t> </a:t>
            </a:r>
            <a:r>
              <a:rPr lang="fr-FR" altLang="en-US" sz="2000" b="0" i="1" dirty="0" err="1">
                <a:solidFill>
                  <a:srgbClr val="0F5494"/>
                </a:solidFill>
                <a:latin typeface="+mn-lt"/>
              </a:rPr>
              <a:t>requested</a:t>
            </a:r>
            <a:r>
              <a:rPr lang="fr-FR" altLang="en-US" sz="2000" b="0" i="1" dirty="0">
                <a:solidFill>
                  <a:srgbClr val="0F5494"/>
                </a:solidFill>
                <a:latin typeface="+mn-lt"/>
              </a:rPr>
              <a:t> by the </a:t>
            </a:r>
            <a:r>
              <a:rPr lang="fr-FR" altLang="en-US" sz="2000" b="0" i="1" dirty="0" err="1">
                <a:solidFill>
                  <a:srgbClr val="0F5494"/>
                </a:solidFill>
                <a:latin typeface="+mn-lt"/>
              </a:rPr>
              <a:t>authorities</a:t>
            </a:r>
            <a:r>
              <a:rPr lang="fr-FR" altLang="en-US" sz="2000" b="0" i="1" dirty="0">
                <a:solidFill>
                  <a:srgbClr val="0F5494"/>
                </a:solidFill>
                <a:latin typeface="+mn-lt"/>
              </a:rPr>
              <a:t> of the </a:t>
            </a:r>
            <a:r>
              <a:rPr lang="fr-FR" altLang="en-US" sz="2000" b="0" i="1" dirty="0" err="1">
                <a:solidFill>
                  <a:srgbClr val="0F5494"/>
                </a:solidFill>
                <a:latin typeface="+mn-lt"/>
              </a:rPr>
              <a:t>importing</a:t>
            </a:r>
            <a:r>
              <a:rPr lang="fr-FR" altLang="en-US" sz="2000" b="0" i="1" dirty="0">
                <a:solidFill>
                  <a:srgbClr val="0F5494"/>
                </a:solidFill>
                <a:latin typeface="+mn-lt"/>
              </a:rPr>
              <a:t> country … »</a:t>
            </a:r>
          </a:p>
          <a:p>
            <a:pPr marL="0" indent="0" algn="just">
              <a:spcBef>
                <a:spcPct val="20000"/>
              </a:spcBef>
              <a:buClr>
                <a:srgbClr val="74B230"/>
              </a:buClr>
              <a:defRPr/>
            </a:pPr>
            <a:endParaRPr lang="fr-FR" altLang="en-US" sz="2000" b="0" i="1" dirty="0">
              <a:solidFill>
                <a:srgbClr val="0F5494"/>
              </a:solidFill>
              <a:latin typeface="+mn-lt"/>
              <a:ea typeface="+mn-ea"/>
            </a:endParaRPr>
          </a:p>
          <a:p>
            <a:pPr algn="just">
              <a:spcBef>
                <a:spcPct val="20000"/>
              </a:spcBef>
              <a:buClr>
                <a:srgbClr val="74B230"/>
              </a:buClr>
              <a:buFont typeface="Wingdings" pitchFamily="2" charset="2"/>
              <a:buChar char="Ø"/>
              <a:defRPr/>
            </a:pPr>
            <a:endParaRPr lang="fr-FR" altLang="en-US" dirty="0">
              <a:latin typeface="Verdana" pitchFamily="34" charset="0"/>
            </a:endParaRPr>
          </a:p>
        </p:txBody>
      </p:sp>
      <p:sp>
        <p:nvSpPr>
          <p:cNvPr id="2" name="Title 1"/>
          <p:cNvSpPr>
            <a:spLocks noGrp="1"/>
          </p:cNvSpPr>
          <p:nvPr>
            <p:ph type="title"/>
          </p:nvPr>
        </p:nvSpPr>
        <p:spPr>
          <a:xfrm>
            <a:off x="468313" y="1052737"/>
            <a:ext cx="8229600" cy="720079"/>
          </a:xfrm>
        </p:spPr>
        <p:txBody>
          <a:bodyPr/>
          <a:lstStyle/>
          <a:p>
            <a:pPr algn="ctr"/>
            <a:r>
              <a:rPr lang="en-GB" altLang="en-US" sz="3200" kern="1200" dirty="0">
                <a:solidFill>
                  <a:srgbClr val="FF0000"/>
                </a:solidFill>
                <a:ea typeface="ＭＳ Ｐゴシック" pitchFamily="34" charset="-128"/>
              </a:rPr>
              <a:t>DG Health and Food Safety</a:t>
            </a:r>
            <a:endParaRPr lang="en-GB" sz="3200" kern="1200" dirty="0">
              <a:solidFill>
                <a:srgbClr val="FF0000"/>
              </a:solidFill>
              <a:ea typeface="ＭＳ Ｐゴシック" pitchFamily="34" charset="-128"/>
            </a:endParaRP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9D71FD-AC51-4811-B6C4-FB8A3CD65C8C}"/>
              </a:ext>
            </a:extLst>
          </p:cNvPr>
          <p:cNvSpPr>
            <a:spLocks noGrp="1"/>
          </p:cNvSpPr>
          <p:nvPr>
            <p:ph type="title"/>
          </p:nvPr>
        </p:nvSpPr>
        <p:spPr/>
        <p:txBody>
          <a:bodyPr/>
          <a:lstStyle/>
          <a:p>
            <a:pPr marL="0" indent="0" algn="ctr">
              <a:defRPr/>
            </a:pPr>
            <a:r>
              <a:rPr lang="fr-BE" sz="3200" kern="1200" dirty="0">
                <a:solidFill>
                  <a:srgbClr val="FF0000"/>
                </a:solidFill>
                <a:ea typeface="ＭＳ Ｐゴシック" pitchFamily="34" charset="-128"/>
              </a:rPr>
              <a:t>DG SANTE I</a:t>
            </a:r>
            <a:endParaRPr lang="en-US" sz="3200" kern="1200" dirty="0">
              <a:solidFill>
                <a:srgbClr val="FF0000"/>
              </a:solidFill>
              <a:ea typeface="ＭＳ Ｐゴシック" pitchFamily="34" charset="-128"/>
            </a:endParaRPr>
          </a:p>
        </p:txBody>
      </p:sp>
      <p:sp>
        <p:nvSpPr>
          <p:cNvPr id="22531" name="Content Placeholder 2"/>
          <p:cNvSpPr>
            <a:spLocks noGrp="1" noChangeArrowheads="1"/>
          </p:cNvSpPr>
          <p:nvPr>
            <p:ph idx="1"/>
          </p:nvPr>
        </p:nvSpPr>
        <p:spPr>
          <a:xfrm>
            <a:off x="899592" y="2492898"/>
            <a:ext cx="7787208" cy="3888430"/>
          </a:xfrm>
        </p:spPr>
        <p:txBody>
          <a:bodyPr/>
          <a:lstStyle/>
          <a:p>
            <a:pPr marL="342900"/>
            <a:r>
              <a:rPr lang="en-US" altLang="en-US" sz="2000" i="0" dirty="0"/>
              <a:t>One Health</a:t>
            </a:r>
          </a:p>
          <a:p>
            <a:pPr marL="1085850" lvl="1"/>
            <a:r>
              <a:rPr lang="en-US" altLang="en-US" sz="1600" b="0" dirty="0"/>
              <a:t>Zoonoses</a:t>
            </a:r>
          </a:p>
          <a:p>
            <a:pPr marL="1085850" lvl="1"/>
            <a:r>
              <a:rPr lang="en-US" altLang="en-US" sz="1600" b="0" i="0" dirty="0"/>
              <a:t>Antimicrobial resistance</a:t>
            </a:r>
          </a:p>
          <a:p>
            <a:pPr marL="800100" lvl="1" indent="0">
              <a:buNone/>
            </a:pPr>
            <a:endParaRPr lang="en-US" altLang="en-US" sz="1600" b="0" i="0" dirty="0"/>
          </a:p>
          <a:p>
            <a:pPr marL="342900"/>
            <a:r>
              <a:rPr lang="en-US" altLang="en-US" sz="2000" i="0" dirty="0"/>
              <a:t>DG AGRI and DG TRADE</a:t>
            </a:r>
          </a:p>
          <a:p>
            <a:pPr marL="1085850" lvl="1"/>
            <a:r>
              <a:rPr lang="en-US" altLang="en-US" sz="1600" b="0" dirty="0"/>
              <a:t>Sustainable food systems</a:t>
            </a:r>
          </a:p>
          <a:p>
            <a:pPr marL="1085850" lvl="1"/>
            <a:r>
              <a:rPr lang="en-US" altLang="en-US" sz="1600" b="0" dirty="0"/>
              <a:t>Trade agreements</a:t>
            </a:r>
          </a:p>
          <a:p>
            <a:pPr marL="1085850" lvl="1"/>
            <a:endParaRPr lang="en-US" altLang="en-US" sz="1200" b="0" i="0" dirty="0"/>
          </a:p>
          <a:p>
            <a:pPr marL="342900"/>
            <a:r>
              <a:rPr lang="en-US" altLang="en-US" sz="2000" i="0" dirty="0"/>
              <a:t>European Food Safety Authority (EFSA)</a:t>
            </a:r>
          </a:p>
          <a:p>
            <a:pPr marL="1085850" lvl="1"/>
            <a:r>
              <a:rPr lang="en-US" altLang="en-US" sz="1600" b="0" dirty="0"/>
              <a:t>Independent, scientific and transparent</a:t>
            </a:r>
          </a:p>
          <a:p>
            <a:pPr marL="1085850" lvl="1"/>
            <a:endParaRPr lang="en-US" altLang="en-US" sz="1600" b="0" dirty="0"/>
          </a:p>
          <a:p>
            <a:pPr marL="1085850" lvl="1"/>
            <a:endParaRPr lang="en-US" altLang="en-US" sz="1600" b="0" dirty="0"/>
          </a:p>
          <a:p>
            <a:pPr marL="1085850" lvl="1"/>
            <a:endParaRPr lang="en-US" altLang="en-US" sz="1600" b="0" i="0" dirty="0"/>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9508" y="2420888"/>
            <a:ext cx="34893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86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33"/>
          <p:cNvGrpSpPr>
            <a:grpSpLocks/>
          </p:cNvGrpSpPr>
          <p:nvPr/>
        </p:nvGrpSpPr>
        <p:grpSpPr bwMode="auto">
          <a:xfrm>
            <a:off x="3570289" y="1700213"/>
            <a:ext cx="5127625" cy="4315728"/>
            <a:chOff x="2500313" y="1785938"/>
            <a:chExt cx="5133975" cy="4722721"/>
          </a:xfrm>
        </p:grpSpPr>
        <p:pic>
          <p:nvPicPr>
            <p:cNvPr id="21510" name="Picture 15" descr="Graph1_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0313" y="1785938"/>
              <a:ext cx="5133975"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5" descr="Graph1_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6663" y="2067213"/>
              <a:ext cx="4873625" cy="41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Box 16"/>
            <p:cNvSpPr txBox="1">
              <a:spLocks noChangeArrowheads="1"/>
            </p:cNvSpPr>
            <p:nvPr/>
          </p:nvSpPr>
          <p:spPr bwMode="auto">
            <a:xfrm>
              <a:off x="2771775" y="4714874"/>
              <a:ext cx="501650" cy="30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fr-BE" altLang="en-US" sz="1200" i="0">
                  <a:solidFill>
                    <a:srgbClr val="3154A3"/>
                  </a:solidFill>
                  <a:latin typeface="Arial" pitchFamily="34" charset="0"/>
                  <a:ea typeface="ＭＳ Ｐゴシック" pitchFamily="34" charset="-128"/>
                </a:rPr>
                <a:t>508</a:t>
              </a:r>
              <a:endParaRPr lang="en-US" altLang="en-US" sz="1200" i="0">
                <a:solidFill>
                  <a:srgbClr val="3154A3"/>
                </a:solidFill>
                <a:latin typeface="Arial" pitchFamily="34" charset="0"/>
                <a:ea typeface="ＭＳ Ｐゴシック" pitchFamily="34" charset="-128"/>
              </a:endParaRPr>
            </a:p>
          </p:txBody>
        </p:sp>
        <p:sp>
          <p:nvSpPr>
            <p:cNvPr id="21513" name="TextBox 17"/>
            <p:cNvSpPr txBox="1">
              <a:spLocks noChangeArrowheads="1"/>
            </p:cNvSpPr>
            <p:nvPr/>
          </p:nvSpPr>
          <p:spPr bwMode="auto">
            <a:xfrm>
              <a:off x="3635375" y="2849563"/>
              <a:ext cx="525153" cy="30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lang="fr-BE" altLang="en-US" sz="1200" i="0">
                  <a:solidFill>
                    <a:srgbClr val="3154A3"/>
                  </a:solidFill>
                  <a:latin typeface="Arial" pitchFamily="34" charset="0"/>
                  <a:ea typeface="ＭＳ Ｐゴシック" pitchFamily="34" charset="-128"/>
                </a:rPr>
                <a:t>1354</a:t>
              </a:r>
              <a:endParaRPr lang="en-US" altLang="en-US" sz="1200" i="0">
                <a:solidFill>
                  <a:srgbClr val="3154A3"/>
                </a:solidFill>
                <a:latin typeface="Arial" pitchFamily="34" charset="0"/>
                <a:ea typeface="ＭＳ Ｐゴシック" pitchFamily="34" charset="-128"/>
              </a:endParaRPr>
            </a:p>
          </p:txBody>
        </p:sp>
        <p:sp>
          <p:nvSpPr>
            <p:cNvPr id="21514" name="TextBox 18"/>
            <p:cNvSpPr txBox="1">
              <a:spLocks noChangeArrowheads="1"/>
            </p:cNvSpPr>
            <p:nvPr/>
          </p:nvSpPr>
          <p:spPr bwMode="auto">
            <a:xfrm>
              <a:off x="5292725" y="5572125"/>
              <a:ext cx="440088" cy="30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lang="fr-BE" altLang="en-US" sz="1200" i="0">
                  <a:solidFill>
                    <a:srgbClr val="3154A3"/>
                  </a:solidFill>
                  <a:latin typeface="Arial" pitchFamily="34" charset="0"/>
                  <a:ea typeface="ＭＳ Ｐゴシック" pitchFamily="34" charset="-128"/>
                </a:rPr>
                <a:t>127</a:t>
              </a:r>
              <a:endParaRPr lang="en-US" altLang="en-US" sz="1200" i="0">
                <a:solidFill>
                  <a:srgbClr val="3154A3"/>
                </a:solidFill>
                <a:latin typeface="Arial" pitchFamily="34" charset="0"/>
                <a:ea typeface="ＭＳ Ｐゴシック" pitchFamily="34" charset="-128"/>
              </a:endParaRPr>
            </a:p>
          </p:txBody>
        </p:sp>
        <p:sp>
          <p:nvSpPr>
            <p:cNvPr id="21515" name="TextBox 19"/>
            <p:cNvSpPr txBox="1">
              <a:spLocks noChangeArrowheads="1"/>
            </p:cNvSpPr>
            <p:nvPr/>
          </p:nvSpPr>
          <p:spPr bwMode="auto">
            <a:xfrm>
              <a:off x="6084888" y="5572125"/>
              <a:ext cx="440088" cy="30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lang="fr-BE" altLang="en-US" sz="1200" i="0">
                  <a:solidFill>
                    <a:srgbClr val="3154A3"/>
                  </a:solidFill>
                  <a:latin typeface="Arial" pitchFamily="34" charset="0"/>
                  <a:ea typeface="ＭＳ Ｐゴシック" pitchFamily="34" charset="-128"/>
                </a:rPr>
                <a:t>143</a:t>
              </a:r>
              <a:endParaRPr lang="en-US" altLang="en-US" sz="1200" i="0">
                <a:solidFill>
                  <a:srgbClr val="3154A3"/>
                </a:solidFill>
                <a:latin typeface="Arial" pitchFamily="34" charset="0"/>
                <a:ea typeface="ＭＳ Ｐゴシック" pitchFamily="34" charset="-128"/>
              </a:endParaRPr>
            </a:p>
          </p:txBody>
        </p:sp>
        <p:sp>
          <p:nvSpPr>
            <p:cNvPr id="21516" name="TextBox 20"/>
            <p:cNvSpPr txBox="1">
              <a:spLocks noChangeArrowheads="1"/>
            </p:cNvSpPr>
            <p:nvPr/>
          </p:nvSpPr>
          <p:spPr bwMode="auto">
            <a:xfrm>
              <a:off x="6940550" y="5224463"/>
              <a:ext cx="440088" cy="30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lang="fr-BE" altLang="en-US" sz="1200" i="0">
                  <a:solidFill>
                    <a:srgbClr val="3154A3"/>
                  </a:solidFill>
                  <a:latin typeface="Arial" pitchFamily="34" charset="0"/>
                  <a:ea typeface="ＭＳ Ｐゴシック" pitchFamily="34" charset="-128"/>
                </a:rPr>
                <a:t>318</a:t>
              </a:r>
              <a:endParaRPr lang="en-US" altLang="en-US" sz="1200" i="0">
                <a:solidFill>
                  <a:srgbClr val="3154A3"/>
                </a:solidFill>
                <a:latin typeface="Arial" pitchFamily="34" charset="0"/>
                <a:ea typeface="ＭＳ Ｐゴシック" pitchFamily="34" charset="-128"/>
              </a:endParaRPr>
            </a:p>
          </p:txBody>
        </p:sp>
        <p:sp>
          <p:nvSpPr>
            <p:cNvPr id="21517" name="TextBox 21"/>
            <p:cNvSpPr txBox="1">
              <a:spLocks noChangeArrowheads="1"/>
            </p:cNvSpPr>
            <p:nvPr/>
          </p:nvSpPr>
          <p:spPr bwMode="auto">
            <a:xfrm>
              <a:off x="2843263" y="6205538"/>
              <a:ext cx="398359" cy="30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fr-BE" altLang="en-US" sz="1200" i="0">
                  <a:solidFill>
                    <a:srgbClr val="3154A3"/>
                  </a:solidFill>
                  <a:latin typeface="Arial" pitchFamily="34" charset="0"/>
                  <a:ea typeface="ＭＳ Ｐゴシック" pitchFamily="34" charset="-128"/>
                </a:rPr>
                <a:t>EU</a:t>
              </a:r>
              <a:endParaRPr lang="en-US" altLang="en-US" sz="1200" i="0">
                <a:solidFill>
                  <a:srgbClr val="3154A3"/>
                </a:solidFill>
                <a:latin typeface="Arial" pitchFamily="34" charset="0"/>
                <a:ea typeface="ＭＳ Ｐゴシック" pitchFamily="34" charset="-128"/>
              </a:endParaRPr>
            </a:p>
          </p:txBody>
        </p:sp>
        <p:sp>
          <p:nvSpPr>
            <p:cNvPr id="21518" name="TextBox 22"/>
            <p:cNvSpPr txBox="1">
              <a:spLocks noChangeArrowheads="1"/>
            </p:cNvSpPr>
            <p:nvPr/>
          </p:nvSpPr>
          <p:spPr bwMode="auto">
            <a:xfrm>
              <a:off x="3619174" y="6205538"/>
              <a:ext cx="613427" cy="30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fr-BE" altLang="en-US" sz="1200" i="0">
                  <a:solidFill>
                    <a:srgbClr val="3154A3"/>
                  </a:solidFill>
                  <a:latin typeface="Arial" pitchFamily="34" charset="0"/>
                  <a:ea typeface="ＭＳ Ｐゴシック" pitchFamily="34" charset="-128"/>
                </a:rPr>
                <a:t>China</a:t>
              </a:r>
              <a:endParaRPr lang="en-US" altLang="en-US" sz="1200" i="0">
                <a:solidFill>
                  <a:srgbClr val="3154A3"/>
                </a:solidFill>
                <a:latin typeface="Arial" pitchFamily="34" charset="0"/>
                <a:ea typeface="ＭＳ Ｐゴシック" pitchFamily="34" charset="-128"/>
              </a:endParaRPr>
            </a:p>
          </p:txBody>
        </p:sp>
        <p:sp>
          <p:nvSpPr>
            <p:cNvPr id="21519" name="TextBox 23"/>
            <p:cNvSpPr txBox="1">
              <a:spLocks noChangeArrowheads="1"/>
            </p:cNvSpPr>
            <p:nvPr/>
          </p:nvSpPr>
          <p:spPr bwMode="auto">
            <a:xfrm>
              <a:off x="5089610" y="6205538"/>
              <a:ext cx="628650" cy="30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fr-BE" altLang="en-US" sz="1200" i="0">
                  <a:solidFill>
                    <a:srgbClr val="3154A3"/>
                  </a:solidFill>
                  <a:latin typeface="Arial" pitchFamily="34" charset="0"/>
                  <a:ea typeface="ＭＳ Ｐゴシック" pitchFamily="34" charset="-128"/>
                </a:rPr>
                <a:t>Japan</a:t>
              </a:r>
              <a:endParaRPr lang="en-US" altLang="en-US" sz="1200" i="0">
                <a:solidFill>
                  <a:srgbClr val="3154A3"/>
                </a:solidFill>
                <a:latin typeface="Arial" pitchFamily="34" charset="0"/>
                <a:ea typeface="ＭＳ Ｐゴシック" pitchFamily="34" charset="-128"/>
              </a:endParaRPr>
            </a:p>
          </p:txBody>
        </p:sp>
        <p:sp>
          <p:nvSpPr>
            <p:cNvPr id="21520" name="TextBox 24"/>
            <p:cNvSpPr txBox="1">
              <a:spLocks noChangeArrowheads="1"/>
            </p:cNvSpPr>
            <p:nvPr/>
          </p:nvSpPr>
          <p:spPr bwMode="auto">
            <a:xfrm>
              <a:off x="5807310" y="6205538"/>
              <a:ext cx="688861" cy="30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fr-BE" altLang="en-US" sz="1200" i="0">
                  <a:solidFill>
                    <a:srgbClr val="3154A3"/>
                  </a:solidFill>
                  <a:latin typeface="Arial" pitchFamily="34" charset="0"/>
                  <a:ea typeface="ＭＳ Ｐゴシック" pitchFamily="34" charset="-128"/>
                </a:rPr>
                <a:t>Russia</a:t>
              </a:r>
              <a:endParaRPr lang="en-US" altLang="en-US" sz="1200" i="0">
                <a:solidFill>
                  <a:srgbClr val="3154A3"/>
                </a:solidFill>
                <a:latin typeface="Arial" pitchFamily="34" charset="0"/>
                <a:ea typeface="ＭＳ Ｐゴシック" pitchFamily="34" charset="-128"/>
              </a:endParaRPr>
            </a:p>
          </p:txBody>
        </p:sp>
        <p:sp>
          <p:nvSpPr>
            <p:cNvPr id="21521" name="TextBox 25"/>
            <p:cNvSpPr txBox="1">
              <a:spLocks noChangeArrowheads="1"/>
            </p:cNvSpPr>
            <p:nvPr/>
          </p:nvSpPr>
          <p:spPr bwMode="auto">
            <a:xfrm>
              <a:off x="6356173" y="6189952"/>
              <a:ext cx="1168753" cy="30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fr-BE" altLang="en-US" sz="1200" i="0">
                  <a:solidFill>
                    <a:srgbClr val="3154A3"/>
                  </a:solidFill>
                  <a:latin typeface="Arial" pitchFamily="34" charset="0"/>
                  <a:ea typeface="ＭＳ Ｐゴシック" pitchFamily="34" charset="-128"/>
                </a:rPr>
                <a:t>United States</a:t>
              </a:r>
              <a:endParaRPr lang="en-US" altLang="en-US" sz="1200" i="0">
                <a:solidFill>
                  <a:srgbClr val="3154A3"/>
                </a:solidFill>
                <a:latin typeface="Arial" pitchFamily="34" charset="0"/>
                <a:ea typeface="ＭＳ Ｐゴシック" pitchFamily="34" charset="-128"/>
              </a:endParaRPr>
            </a:p>
          </p:txBody>
        </p:sp>
        <p:sp>
          <p:nvSpPr>
            <p:cNvPr id="21522" name="TextBox 17"/>
            <p:cNvSpPr txBox="1">
              <a:spLocks noChangeArrowheads="1"/>
            </p:cNvSpPr>
            <p:nvPr/>
          </p:nvSpPr>
          <p:spPr bwMode="auto">
            <a:xfrm>
              <a:off x="4479926" y="3224213"/>
              <a:ext cx="525153" cy="30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lang="fr-BE" altLang="en-US" sz="1200" i="0">
                  <a:solidFill>
                    <a:srgbClr val="3154A3"/>
                  </a:solidFill>
                  <a:latin typeface="Arial" pitchFamily="34" charset="0"/>
                  <a:ea typeface="ＭＳ Ｐゴシック" pitchFamily="34" charset="-128"/>
                </a:rPr>
                <a:t>1215</a:t>
              </a:r>
              <a:endParaRPr lang="en-US" altLang="en-US" sz="1200" i="0">
                <a:solidFill>
                  <a:srgbClr val="3154A3"/>
                </a:solidFill>
                <a:latin typeface="Arial" pitchFamily="34" charset="0"/>
                <a:ea typeface="ＭＳ Ｐゴシック" pitchFamily="34" charset="-128"/>
              </a:endParaRPr>
            </a:p>
          </p:txBody>
        </p:sp>
        <p:sp>
          <p:nvSpPr>
            <p:cNvPr id="21523" name="TextBox 17"/>
            <p:cNvSpPr txBox="1">
              <a:spLocks noChangeArrowheads="1"/>
            </p:cNvSpPr>
            <p:nvPr/>
          </p:nvSpPr>
          <p:spPr bwMode="auto">
            <a:xfrm>
              <a:off x="4459288" y="6186533"/>
              <a:ext cx="546017" cy="30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lang="fr-BE" altLang="en-US" sz="1200" i="0">
                  <a:solidFill>
                    <a:srgbClr val="3154A3"/>
                  </a:solidFill>
                  <a:latin typeface="Arial" pitchFamily="34" charset="0"/>
                  <a:ea typeface="ＭＳ Ｐゴシック" pitchFamily="34" charset="-128"/>
                </a:rPr>
                <a:t>India</a:t>
              </a:r>
              <a:endParaRPr lang="en-US" altLang="en-US" sz="1200" i="0">
                <a:solidFill>
                  <a:srgbClr val="3154A3"/>
                </a:solidFill>
                <a:latin typeface="Arial" pitchFamily="34" charset="0"/>
                <a:ea typeface="ＭＳ Ｐゴシック" pitchFamily="34" charset="-128"/>
              </a:endParaRPr>
            </a:p>
          </p:txBody>
        </p:sp>
      </p:grpSp>
      <p:sp>
        <p:nvSpPr>
          <p:cNvPr id="21507" name="Title 1"/>
          <p:cNvSpPr>
            <a:spLocks noGrp="1" noChangeArrowheads="1"/>
          </p:cNvSpPr>
          <p:nvPr>
            <p:ph type="title"/>
          </p:nvPr>
        </p:nvSpPr>
        <p:spPr/>
        <p:txBody>
          <a:bodyPr/>
          <a:lstStyle/>
          <a:p>
            <a:pPr algn="ctr"/>
            <a:r>
              <a:rPr lang="fr-BE" altLang="en-US" sz="2400" dirty="0"/>
              <a:t>24 official languages - 500 million </a:t>
            </a:r>
            <a:r>
              <a:rPr lang="fr-BE" altLang="en-US" sz="2400" dirty="0" err="1"/>
              <a:t>consumers</a:t>
            </a:r>
            <a:r>
              <a:rPr lang="fr-BE" altLang="en-US" sz="2400" dirty="0"/>
              <a:t> </a:t>
            </a:r>
            <a:endParaRPr lang="en-GB" altLang="en-US" sz="2400" dirty="0"/>
          </a:p>
        </p:txBody>
      </p:sp>
      <p:pic>
        <p:nvPicPr>
          <p:cNvPr id="21508" name="Picture 35" descr="23 official languages_3"/>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a:xfrm>
            <a:off x="2315633" y="2636838"/>
            <a:ext cx="4512733" cy="3384550"/>
          </a:xfrm>
          <a:noFill/>
        </p:spPr>
      </p:pic>
      <p:sp>
        <p:nvSpPr>
          <p:cNvPr id="19" name="Title 1">
            <a:extLst>
              <a:ext uri="{FF2B5EF4-FFF2-40B4-BE49-F238E27FC236}">
                <a16:creationId xmlns:a16="http://schemas.microsoft.com/office/drawing/2014/main" id="{268DDC96-87E2-416E-8A35-B07C9E4EB94F}"/>
              </a:ext>
            </a:extLst>
          </p:cNvPr>
          <p:cNvSpPr txBox="1">
            <a:spLocks/>
          </p:cNvSpPr>
          <p:nvPr/>
        </p:nvSpPr>
        <p:spPr bwMode="auto">
          <a:xfrm>
            <a:off x="395288" y="1339850"/>
            <a:ext cx="8229600" cy="115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defRPr/>
            </a:pPr>
            <a:r>
              <a:rPr lang="fr-BE" sz="3200" dirty="0">
                <a:solidFill>
                  <a:srgbClr val="FF0000"/>
                </a:solidFill>
                <a:latin typeface="Verdana" pitchFamily="34" charset="0"/>
                <a:ea typeface="ＭＳ Ｐゴシック" pitchFamily="34" charset="-128"/>
                <a:cs typeface="Verdana" pitchFamily="34" charset="0"/>
              </a:rPr>
              <a:t>The European Union</a:t>
            </a:r>
          </a:p>
          <a:p>
            <a:pPr marL="0" indent="0" algn="ctr">
              <a:defRPr/>
            </a:pPr>
            <a:r>
              <a:rPr lang="fr-BE" sz="2400" dirty="0">
                <a:solidFill>
                  <a:srgbClr val="FF0000"/>
                </a:solidFill>
                <a:latin typeface="Verdana" pitchFamily="34" charset="0"/>
                <a:ea typeface="ＭＳ Ｐゴシック" pitchFamily="34" charset="-128"/>
                <a:cs typeface="Verdana" pitchFamily="34" charset="0"/>
                <a:sym typeface="Symbol"/>
              </a:rPr>
              <a:t>   </a:t>
            </a:r>
            <a:endParaRPr lang="fr-BE" sz="2400" dirty="0">
              <a:solidFill>
                <a:srgbClr val="FF0000"/>
              </a:solidFill>
              <a:latin typeface="Verdana" pitchFamily="34" charset="0"/>
              <a:ea typeface="ＭＳ Ｐゴシック" pitchFamily="34" charset="-128"/>
              <a:cs typeface="Verdana" pitchFamily="34" charset="0"/>
            </a:endParaRPr>
          </a:p>
          <a:p>
            <a:pPr marL="0" indent="0" algn="ctr">
              <a:defRPr/>
            </a:pPr>
            <a:endParaRPr lang="en-US" sz="2400" dirty="0">
              <a:solidFill>
                <a:srgbClr val="FF0000"/>
              </a:solidFill>
              <a:latin typeface="Verdana" pitchFamily="34" charset="0"/>
              <a:ea typeface="ＭＳ Ｐゴシック" pitchFamily="34" charset="-128"/>
              <a:cs typeface="Verdana" pitchFamily="34" charset="0"/>
            </a:endParaRPr>
          </a:p>
        </p:txBody>
      </p:sp>
    </p:spTree>
    <p:extLst>
      <p:ext uri="{BB962C8B-B14F-4D97-AF65-F5344CB8AC3E}">
        <p14:creationId xmlns:p14="http://schemas.microsoft.com/office/powerpoint/2010/main" val="4147747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9D71FD-AC51-4811-B6C4-FB8A3CD65C8C}"/>
              </a:ext>
            </a:extLst>
          </p:cNvPr>
          <p:cNvSpPr>
            <a:spLocks noGrp="1"/>
          </p:cNvSpPr>
          <p:nvPr>
            <p:ph type="title"/>
          </p:nvPr>
        </p:nvSpPr>
        <p:spPr>
          <a:xfrm>
            <a:off x="468313" y="1340769"/>
            <a:ext cx="8229600" cy="648071"/>
          </a:xfrm>
        </p:spPr>
        <p:txBody>
          <a:bodyPr/>
          <a:lstStyle/>
          <a:p>
            <a:pPr marL="0" indent="0" algn="ctr">
              <a:defRPr/>
            </a:pPr>
            <a:r>
              <a:rPr lang="fr-BE" sz="3200" kern="1200" dirty="0">
                <a:solidFill>
                  <a:srgbClr val="FF0000"/>
                </a:solidFill>
                <a:ea typeface="ＭＳ Ｐゴシック" pitchFamily="34" charset="-128"/>
              </a:rPr>
              <a:t>DG SANTE II</a:t>
            </a:r>
            <a:endParaRPr lang="en-US" sz="3200" kern="1200" dirty="0">
              <a:solidFill>
                <a:srgbClr val="FF0000"/>
              </a:solidFill>
              <a:ea typeface="ＭＳ Ｐゴシック" pitchFamily="34" charset="-128"/>
            </a:endParaRPr>
          </a:p>
        </p:txBody>
      </p:sp>
      <p:sp>
        <p:nvSpPr>
          <p:cNvPr id="22531" name="Content Placeholder 2"/>
          <p:cNvSpPr>
            <a:spLocks noGrp="1" noChangeArrowheads="1"/>
          </p:cNvSpPr>
          <p:nvPr>
            <p:ph idx="1"/>
          </p:nvPr>
        </p:nvSpPr>
        <p:spPr>
          <a:xfrm>
            <a:off x="899592" y="1988840"/>
            <a:ext cx="7787208" cy="4392488"/>
          </a:xfrm>
        </p:spPr>
        <p:txBody>
          <a:bodyPr/>
          <a:lstStyle/>
          <a:p>
            <a:pPr marL="342900"/>
            <a:r>
              <a:rPr lang="en-US" altLang="en-US" sz="2000" i="0" dirty="0"/>
              <a:t>Directorate for Health and food audits and analysis</a:t>
            </a:r>
          </a:p>
          <a:p>
            <a:pPr marL="342900"/>
            <a:r>
              <a:rPr lang="en-US" altLang="en-US" sz="2000" i="0" dirty="0"/>
              <a:t>Standing Committee on Plants, Animals, Food and Feed (PAFF Committees)</a:t>
            </a:r>
          </a:p>
          <a:p>
            <a:pPr marL="1085850" lvl="1"/>
            <a:r>
              <a:rPr lang="en-US" sz="1600" b="0" dirty="0"/>
              <a:t>Union measures practical and effective</a:t>
            </a:r>
          </a:p>
          <a:p>
            <a:pPr marL="1085850" lvl="1"/>
            <a:r>
              <a:rPr lang="en-US" sz="1600" b="0" dirty="0"/>
              <a:t>opinions on draft measures that the Commission intends to adopt</a:t>
            </a:r>
            <a:endParaRPr lang="en-US" altLang="en-US" sz="1600" b="0" dirty="0"/>
          </a:p>
          <a:p>
            <a:pPr marL="342900"/>
            <a:r>
              <a:rPr lang="en-US" altLang="en-US" sz="2000" i="0" dirty="0"/>
              <a:t>TRACES NT</a:t>
            </a:r>
          </a:p>
          <a:p>
            <a:pPr marL="1085850" lvl="1"/>
            <a:r>
              <a:rPr lang="en-US" altLang="en-US" sz="1600" b="0" dirty="0"/>
              <a:t>multilingual online sanitary and phytosanitary certification</a:t>
            </a:r>
            <a:br>
              <a:rPr lang="en-US" altLang="en-US" sz="1600" b="0" dirty="0"/>
            </a:br>
            <a:r>
              <a:rPr lang="en-US" altLang="en-US" sz="1600" b="0" dirty="0"/>
              <a:t>system</a:t>
            </a:r>
            <a:endParaRPr lang="en-US" altLang="en-US" sz="1600" i="0" dirty="0"/>
          </a:p>
          <a:p>
            <a:pPr marL="342900"/>
            <a:r>
              <a:rPr lang="en-US" altLang="en-US" sz="2000" i="0" dirty="0"/>
              <a:t>RASFF </a:t>
            </a:r>
          </a:p>
          <a:p>
            <a:pPr marL="1085850" lvl="1"/>
            <a:r>
              <a:rPr lang="en-US" altLang="en-US" sz="1600" b="0" dirty="0"/>
              <a:t>reporting food safety </a:t>
            </a:r>
            <a:br>
              <a:rPr lang="en-US" altLang="en-US" sz="1600" b="0" dirty="0"/>
            </a:br>
            <a:r>
              <a:rPr lang="en-US" altLang="en-US" sz="1600" b="0" dirty="0"/>
              <a:t>issues </a:t>
            </a: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81128"/>
            <a:ext cx="4419600" cy="216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745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9D71FD-AC51-4811-B6C4-FB8A3CD65C8C}"/>
              </a:ext>
            </a:extLst>
          </p:cNvPr>
          <p:cNvSpPr>
            <a:spLocks noGrp="1"/>
          </p:cNvSpPr>
          <p:nvPr>
            <p:ph type="title"/>
          </p:nvPr>
        </p:nvSpPr>
        <p:spPr>
          <a:xfrm>
            <a:off x="468313" y="1484784"/>
            <a:ext cx="8229600" cy="692176"/>
          </a:xfrm>
        </p:spPr>
        <p:txBody>
          <a:bodyPr/>
          <a:lstStyle/>
          <a:p>
            <a:pPr marL="0" indent="0" algn="ctr">
              <a:defRPr/>
            </a:pPr>
            <a:r>
              <a:rPr lang="fr-BE" sz="3200" kern="1200" dirty="0">
                <a:solidFill>
                  <a:srgbClr val="FF0000"/>
                </a:solidFill>
                <a:ea typeface="ＭＳ Ｐゴシック" pitchFamily="34" charset="-128"/>
              </a:rPr>
              <a:t>International </a:t>
            </a:r>
            <a:r>
              <a:rPr lang="fr-BE" sz="3200" kern="1200" dirty="0" err="1">
                <a:solidFill>
                  <a:srgbClr val="FF0000"/>
                </a:solidFill>
                <a:ea typeface="ＭＳ Ｐゴシック" pitchFamily="34" charset="-128"/>
              </a:rPr>
              <a:t>agreements</a:t>
            </a:r>
            <a:endParaRPr lang="en-US" sz="3200" kern="1200" dirty="0">
              <a:solidFill>
                <a:srgbClr val="FF0000"/>
              </a:solidFill>
              <a:ea typeface="ＭＳ Ｐゴシック" pitchFamily="34" charset="-128"/>
            </a:endParaRPr>
          </a:p>
        </p:txBody>
      </p:sp>
      <p:sp>
        <p:nvSpPr>
          <p:cNvPr id="22531" name="Content Placeholder 2"/>
          <p:cNvSpPr>
            <a:spLocks noGrp="1" noChangeArrowheads="1"/>
          </p:cNvSpPr>
          <p:nvPr>
            <p:ph idx="1"/>
          </p:nvPr>
        </p:nvSpPr>
        <p:spPr>
          <a:xfrm>
            <a:off x="179513" y="2420888"/>
            <a:ext cx="8507288" cy="3960440"/>
          </a:xfrm>
        </p:spPr>
        <p:txBody>
          <a:bodyPr/>
          <a:lstStyle/>
          <a:p>
            <a:pPr marL="342900"/>
            <a:r>
              <a:rPr lang="en-US" altLang="en-US" sz="2000" i="0" dirty="0"/>
              <a:t>Main objectives:</a:t>
            </a:r>
          </a:p>
          <a:p>
            <a:pPr marL="1085850" lvl="1"/>
            <a:r>
              <a:rPr lang="en-US" altLang="en-US" sz="1600" b="0" dirty="0"/>
              <a:t>to follow international standards</a:t>
            </a:r>
          </a:p>
          <a:p>
            <a:pPr marL="1085850" lvl="1"/>
            <a:r>
              <a:rPr lang="en-US" altLang="en-US" sz="1600" b="0" dirty="0"/>
              <a:t>proportionality, transparency, </a:t>
            </a:r>
            <a:br>
              <a:rPr lang="en-US" altLang="en-US" sz="1600" b="0" dirty="0"/>
            </a:br>
            <a:r>
              <a:rPr lang="en-US" altLang="en-US" sz="1600" b="0" dirty="0"/>
              <a:t>non-discrimination and scientific justification</a:t>
            </a:r>
          </a:p>
          <a:p>
            <a:pPr marL="1085850" lvl="1"/>
            <a:r>
              <a:rPr lang="en-US" altLang="en-US" sz="1600" b="0" dirty="0"/>
              <a:t>single entity</a:t>
            </a:r>
          </a:p>
          <a:p>
            <a:pPr marL="1085850" lvl="1"/>
            <a:r>
              <a:rPr lang="en-US" altLang="en-US" sz="1600" b="0" dirty="0"/>
              <a:t>regionalisation</a:t>
            </a:r>
          </a:p>
          <a:p>
            <a:pPr marL="1085850" lvl="1"/>
            <a:r>
              <a:rPr lang="en-US" altLang="en-US" sz="1600" b="0" dirty="0"/>
              <a:t>systems audits</a:t>
            </a:r>
          </a:p>
          <a:p>
            <a:pPr marL="1085850" lvl="1"/>
            <a:r>
              <a:rPr lang="en-US" altLang="en-US" sz="1600" b="0" dirty="0"/>
              <a:t>equivalencies - tbc </a:t>
            </a:r>
          </a:p>
          <a:p>
            <a:pPr marL="1085850" lvl="1"/>
            <a:r>
              <a:rPr lang="en-US" altLang="en-US" sz="1600" b="0" dirty="0" err="1"/>
              <a:t>transparancy</a:t>
            </a:r>
            <a:r>
              <a:rPr lang="en-US" altLang="en-US" sz="1600" b="0" dirty="0"/>
              <a:t>, transparency, transparency = </a:t>
            </a:r>
            <a:r>
              <a:rPr lang="en-US" altLang="en-US" sz="1600" dirty="0"/>
              <a:t>TRUSTT!!</a:t>
            </a:r>
          </a:p>
          <a:p>
            <a:pPr marL="342900"/>
            <a:endParaRPr lang="en-US" altLang="en-US" sz="2000" i="0" dirty="0"/>
          </a:p>
          <a:p>
            <a:pPr marL="1085850" lvl="1"/>
            <a:endParaRPr lang="en-US" altLang="en-US" sz="1200" b="0" i="0" dirty="0"/>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1452" y="2931701"/>
            <a:ext cx="2552548" cy="29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739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ma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b="9224"/>
          <a:stretch>
            <a:fillRect/>
          </a:stretch>
        </p:blipFill>
        <p:spPr bwMode="auto">
          <a:xfrm>
            <a:off x="144463" y="1122363"/>
            <a:ext cx="8951698" cy="4610100"/>
          </a:xfrm>
          <a:prstGeom prst="rect">
            <a:avLst/>
          </a:prstGeom>
          <a:solidFill>
            <a:srgbClr val="00B050"/>
          </a:solidFill>
          <a:ln>
            <a:noFill/>
          </a:ln>
        </p:spPr>
      </p:pic>
      <p:sp>
        <p:nvSpPr>
          <p:cNvPr id="5" name="Text Box 35"/>
          <p:cNvSpPr txBox="1">
            <a:spLocks noChangeArrowheads="1"/>
          </p:cNvSpPr>
          <p:nvPr/>
        </p:nvSpPr>
        <p:spPr bwMode="auto">
          <a:xfrm>
            <a:off x="182563" y="5735638"/>
            <a:ext cx="2435225" cy="646112"/>
          </a:xfrm>
          <a:prstGeom prst="rect">
            <a:avLst/>
          </a:prstGeom>
          <a:solidFill>
            <a:srgbClr val="FF0000"/>
          </a:solidFill>
          <a:ln>
            <a:noFill/>
          </a:ln>
          <a:effectLst>
            <a:outerShdw blurRad="57150" dist="19050" dir="5400000" algn="ctr" rotWithShape="0">
              <a:srgbClr val="000000">
                <a:alpha val="63000"/>
              </a:srgbClr>
            </a:outerShdw>
          </a:effec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0" cap="none" spc="0" normalizeH="0" baseline="0" noProof="0" dirty="0">
                <a:ln>
                  <a:noFill/>
                </a:ln>
                <a:solidFill>
                  <a:prstClr val="white"/>
                </a:solidFill>
                <a:effectLst/>
                <a:uLnTx/>
                <a:uFillTx/>
                <a:latin typeface="Arial" charset="0"/>
                <a:ea typeface="ＭＳ Ｐゴシック" pitchFamily="-108" charset="-128"/>
                <a:cs typeface="Arial" charset="0"/>
              </a:rPr>
              <a:t>Agreements in force (SPS component)</a:t>
            </a:r>
          </a:p>
        </p:txBody>
      </p:sp>
      <p:sp>
        <p:nvSpPr>
          <p:cNvPr id="6" name="Ovaal 4"/>
          <p:cNvSpPr/>
          <p:nvPr/>
        </p:nvSpPr>
        <p:spPr bwMode="auto">
          <a:xfrm>
            <a:off x="2817813" y="5735638"/>
            <a:ext cx="2176462" cy="646112"/>
          </a:xfrm>
          <a:prstGeom prst="rect">
            <a:avLst/>
          </a:prstGeom>
          <a:solidFill>
            <a:srgbClr val="FFC000"/>
          </a:solidFill>
          <a:ln>
            <a:noFill/>
          </a:ln>
          <a:effectLst>
            <a:outerShdw blurRad="57150" dist="19050" dir="5400000" algn="ctr" rotWithShape="0">
              <a:srgbClr val="000000">
                <a:alpha val="63000"/>
              </a:srgbClr>
            </a:outerShdw>
          </a:effectLst>
        </p:spPr>
        <p:txBody>
          <a:bodyPr lIns="22860" tIns="22860" rIns="22860" bIns="22860" anchor="ctr"/>
          <a:lstStyle>
            <a:lvl1pPr defTabSz="800100">
              <a:defRPr sz="2400">
                <a:solidFill>
                  <a:schemeClr val="tx1"/>
                </a:solidFill>
                <a:latin typeface="Arial" charset="0"/>
                <a:ea typeface="ＭＳ Ｐゴシック" pitchFamily="-108" charset="-128"/>
              </a:defRPr>
            </a:lvl1pPr>
            <a:lvl2pPr marL="37931725" indent="-37474525" defTabSz="800100">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nl-BE" altLang="en-US" sz="1600" b="0" i="0" u="none" strike="noStrike" kern="0" cap="none" spc="0" normalizeH="0" baseline="0" noProof="0" dirty="0">
                <a:ln>
                  <a:noFill/>
                </a:ln>
                <a:solidFill>
                  <a:srgbClr val="000000"/>
                </a:solidFill>
                <a:effectLst>
                  <a:outerShdw blurRad="38100" dist="38100" dir="2700000" algn="tl">
                    <a:srgbClr val="C0C0C0"/>
                  </a:outerShdw>
                </a:effectLst>
                <a:uLnTx/>
                <a:uFillTx/>
                <a:latin typeface="Verdana" pitchFamily="-108" charset="0"/>
                <a:ea typeface="ＭＳ Ｐゴシック" pitchFamily="-108" charset="-128"/>
                <a:cs typeface="+mn-cs"/>
              </a:rPr>
              <a:t>Veterinary </a:t>
            </a:r>
            <a:r>
              <a:rPr kumimoji="0" lang="nl-BE" altLang="en-US" sz="1600" b="0" i="0" u="none" strike="noStrike" kern="0" cap="none" spc="0" normalizeH="0" baseline="0" noProof="0" dirty="0" err="1">
                <a:ln>
                  <a:noFill/>
                </a:ln>
                <a:solidFill>
                  <a:srgbClr val="000000"/>
                </a:solidFill>
                <a:effectLst>
                  <a:outerShdw blurRad="38100" dist="38100" dir="2700000" algn="tl">
                    <a:srgbClr val="C0C0C0"/>
                  </a:outerShdw>
                </a:effectLst>
                <a:uLnTx/>
                <a:uFillTx/>
                <a:latin typeface="Verdana" pitchFamily="-108" charset="0"/>
                <a:ea typeface="ＭＳ Ｐゴシック" pitchFamily="-108" charset="-128"/>
                <a:cs typeface="+mn-cs"/>
              </a:rPr>
              <a:t>Agreements</a:t>
            </a:r>
            <a:endParaRPr kumimoji="0" lang="nl-BE" altLang="en-US" sz="1600" b="0" i="0" u="none" strike="noStrike" kern="0" cap="none" spc="0" normalizeH="0" baseline="0" noProof="0" dirty="0">
              <a:ln>
                <a:noFill/>
              </a:ln>
              <a:solidFill>
                <a:srgbClr val="000000"/>
              </a:solidFill>
              <a:effectLst>
                <a:outerShdw blurRad="38100" dist="38100" dir="2700000" algn="tl">
                  <a:srgbClr val="C0C0C0"/>
                </a:outerShdw>
              </a:effectLst>
              <a:uLnTx/>
              <a:uFillTx/>
              <a:latin typeface="Verdana" pitchFamily="-108" charset="0"/>
              <a:ea typeface="ＭＳ Ｐゴシック" pitchFamily="-108" charset="-128"/>
              <a:cs typeface="+mn-cs"/>
            </a:endParaRPr>
          </a:p>
        </p:txBody>
      </p:sp>
      <p:sp>
        <p:nvSpPr>
          <p:cNvPr id="7" name="Text Box 35"/>
          <p:cNvSpPr txBox="1">
            <a:spLocks noChangeArrowheads="1"/>
          </p:cNvSpPr>
          <p:nvPr/>
        </p:nvSpPr>
        <p:spPr bwMode="auto">
          <a:xfrm>
            <a:off x="897242" y="3246464"/>
            <a:ext cx="987425" cy="338554"/>
          </a:xfrm>
          <a:prstGeom prst="rect">
            <a:avLst/>
          </a:prstGeom>
          <a:solidFill>
            <a:srgbClr val="FF0000"/>
          </a:solidFill>
          <a:ln>
            <a:noFill/>
          </a:ln>
          <a:effectLst>
            <a:outerShdw blurRad="57150" dist="19050" dir="5400000" algn="ctr" rotWithShape="0">
              <a:srgbClr val="000000">
                <a:alpha val="63000"/>
              </a:srgbClr>
            </a:outerShdw>
          </a:effec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0" cap="none" spc="0" normalizeH="0" baseline="0" noProof="0" dirty="0">
                <a:ln>
                  <a:noFill/>
                </a:ln>
                <a:solidFill>
                  <a:schemeClr val="bg1"/>
                </a:solidFill>
                <a:effectLst/>
                <a:uLnTx/>
                <a:uFillTx/>
                <a:latin typeface="Arial" charset="0"/>
                <a:ea typeface="ＭＳ Ｐゴシック" pitchFamily="-108" charset="-128"/>
                <a:cs typeface="Arial" charset="0"/>
                <a:hlinkClick r:id="rId4">
                  <a:extLst>
                    <a:ext uri="{A12FA001-AC4F-418D-AE19-62706E023703}">
                      <ahyp:hlinkClr xmlns:ahyp="http://schemas.microsoft.com/office/drawing/2018/hyperlinkcolor" val="tx"/>
                    </a:ext>
                  </a:extLst>
                </a:hlinkClick>
              </a:rPr>
              <a:t>Mexico</a:t>
            </a:r>
            <a:endParaRPr kumimoji="0" lang="en-GB" altLang="en-US" sz="1600" b="1" i="0" u="none" strike="noStrike" kern="0" cap="none" spc="0" normalizeH="0" baseline="0" noProof="0" dirty="0">
              <a:ln>
                <a:noFill/>
              </a:ln>
              <a:solidFill>
                <a:schemeClr val="bg1"/>
              </a:solidFill>
              <a:effectLst/>
              <a:uLnTx/>
              <a:uFillTx/>
              <a:latin typeface="Arial" charset="0"/>
              <a:ea typeface="ＭＳ Ｐゴシック" pitchFamily="-108" charset="-128"/>
              <a:cs typeface="Arial" charset="0"/>
            </a:endParaRPr>
          </a:p>
        </p:txBody>
      </p:sp>
      <p:sp>
        <p:nvSpPr>
          <p:cNvPr id="8" name="Text Box 35"/>
          <p:cNvSpPr txBox="1">
            <a:spLocks noChangeArrowheads="1"/>
          </p:cNvSpPr>
          <p:nvPr/>
        </p:nvSpPr>
        <p:spPr bwMode="auto">
          <a:xfrm>
            <a:off x="2861158" y="1274869"/>
            <a:ext cx="1482242" cy="784830"/>
          </a:xfrm>
          <a:prstGeom prst="rect">
            <a:avLst/>
          </a:prstGeom>
          <a:solidFill>
            <a:srgbClr val="FF0000"/>
          </a:solidFill>
          <a:ln>
            <a:noFill/>
          </a:ln>
          <a:effectLst>
            <a:outerShdw blurRad="57150" dist="19050" dir="5400000" algn="ctr" rotWithShape="0">
              <a:srgbClr val="000000">
                <a:alpha val="63000"/>
              </a:srgbClr>
            </a:outerShdw>
          </a:effectLst>
        </p:spPr>
        <p:txBody>
          <a:bodyPr wrap="square">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500" b="1" i="0" u="none" strike="noStrike" kern="0" cap="none" spc="0" normalizeH="0" baseline="0" noProof="0" dirty="0">
                <a:ln>
                  <a:noFill/>
                </a:ln>
                <a:solidFill>
                  <a:schemeClr val="bg1"/>
                </a:solidFill>
                <a:effectLst/>
                <a:uLnTx/>
                <a:uFillTx/>
                <a:latin typeface="Arial" charset="0"/>
                <a:ea typeface="ＭＳ Ｐゴシック" pitchFamily="-108" charset="-128"/>
                <a:cs typeface="Arial" charset="0"/>
                <a:hlinkClick r:id="rId5">
                  <a:extLst>
                    <a:ext uri="{A12FA001-AC4F-418D-AE19-62706E023703}">
                      <ahyp:hlinkClr xmlns:ahyp="http://schemas.microsoft.com/office/drawing/2018/hyperlinkcolor" val="tx"/>
                    </a:ext>
                  </a:extLst>
                </a:hlinkClick>
              </a:rPr>
              <a:t>Switzerland </a:t>
            </a:r>
            <a:r>
              <a:rPr kumimoji="0" lang="en-GB" altLang="en-US" sz="1500" b="1" i="0" u="none" strike="noStrike" kern="0" cap="none" spc="0" normalizeH="0" baseline="0" noProof="0" dirty="0">
                <a:ln>
                  <a:noFill/>
                </a:ln>
                <a:solidFill>
                  <a:schemeClr val="bg1"/>
                </a:solidFill>
                <a:effectLst/>
                <a:uLnTx/>
                <a:uFillTx/>
                <a:latin typeface="Arial" charset="0"/>
                <a:ea typeface="ＭＳ Ｐゴシック" pitchFamily="-108" charset="-128"/>
                <a:cs typeface="Arial" charset="0"/>
                <a:hlinkClick r:id="rId6" action="ppaction://hlinkfile">
                  <a:extLst>
                    <a:ext uri="{A12FA001-AC4F-418D-AE19-62706E023703}">
                      <ahyp:hlinkClr xmlns:ahyp="http://schemas.microsoft.com/office/drawing/2018/hyperlinkcolor" val="tx"/>
                    </a:ext>
                  </a:extLst>
                </a:hlinkClick>
              </a:rPr>
              <a:t>and </a:t>
            </a:r>
            <a:r>
              <a:rPr kumimoji="0" lang="en-GB" altLang="en-US" sz="1500" b="1" i="0" u="none" strike="noStrike" kern="0" cap="none" spc="0" normalizeH="0" baseline="0" noProof="0" dirty="0">
                <a:ln>
                  <a:noFill/>
                </a:ln>
                <a:solidFill>
                  <a:schemeClr val="bg1"/>
                </a:solidFill>
                <a:effectLst/>
                <a:uLnTx/>
                <a:uFillTx/>
                <a:latin typeface="Arial" charset="0"/>
                <a:ea typeface="ＭＳ Ｐゴシック" pitchFamily="-108" charset="-128"/>
                <a:cs typeface="Arial" charset="0"/>
                <a:hlinkClick r:id="rId7">
                  <a:extLst>
                    <a:ext uri="{A12FA001-AC4F-418D-AE19-62706E023703}">
                      <ahyp:hlinkClr xmlns:ahyp="http://schemas.microsoft.com/office/drawing/2018/hyperlinkcolor" val="tx"/>
                    </a:ext>
                  </a:extLst>
                </a:hlinkClick>
              </a:rPr>
              <a:t>Liechtenstein</a:t>
            </a:r>
            <a:endParaRPr kumimoji="0" lang="en-GB" altLang="en-US" sz="1500" b="1" i="0" u="none" strike="noStrike" kern="0" cap="none" spc="0" normalizeH="0" baseline="0" noProof="0" dirty="0">
              <a:ln>
                <a:noFill/>
              </a:ln>
              <a:solidFill>
                <a:schemeClr val="bg1"/>
              </a:solidFill>
              <a:effectLst/>
              <a:uLnTx/>
              <a:uFillTx/>
              <a:latin typeface="Arial" charset="0"/>
              <a:ea typeface="ＭＳ Ｐゴシック" pitchFamily="-108" charset="-128"/>
              <a:cs typeface="Arial" charset="0"/>
            </a:endParaRPr>
          </a:p>
        </p:txBody>
      </p:sp>
      <p:cxnSp>
        <p:nvCxnSpPr>
          <p:cNvPr id="9" name="Straight Connector 8"/>
          <p:cNvCxnSpPr>
            <a:cxnSpLocks noChangeShapeType="1"/>
          </p:cNvCxnSpPr>
          <p:nvPr/>
        </p:nvCxnSpPr>
        <p:spPr bwMode="auto">
          <a:xfrm flipH="1" flipV="1">
            <a:off x="3960063" y="2059699"/>
            <a:ext cx="530977" cy="708902"/>
          </a:xfrm>
          <a:prstGeom prst="line">
            <a:avLst/>
          </a:prstGeom>
          <a:noFill/>
          <a:ln w="38100">
            <a:solidFill>
              <a:srgbClr val="5B9BD5"/>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10" name="Text Box 35"/>
          <p:cNvSpPr txBox="1">
            <a:spLocks noChangeArrowheads="1"/>
          </p:cNvSpPr>
          <p:nvPr/>
        </p:nvSpPr>
        <p:spPr bwMode="auto">
          <a:xfrm>
            <a:off x="7556500" y="3401936"/>
            <a:ext cx="1392238" cy="338554"/>
          </a:xfrm>
          <a:prstGeom prst="rect">
            <a:avLst/>
          </a:prstGeom>
          <a:solidFill>
            <a:srgbClr val="FF0000"/>
          </a:solidFill>
          <a:ln>
            <a:noFill/>
          </a:ln>
          <a:effectLst>
            <a:outerShdw blurRad="57150" dist="19050" dir="5400000" algn="ctr" rotWithShape="0">
              <a:srgbClr val="000000">
                <a:alpha val="63000"/>
              </a:srgbClr>
            </a:outerShdw>
          </a:effectLst>
        </p:spPr>
        <p:txBody>
          <a:bodyPr wrap="square">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0" cap="none" spc="0" normalizeH="0" baseline="0" noProof="0" dirty="0">
                <a:ln>
                  <a:noFill/>
                </a:ln>
                <a:solidFill>
                  <a:schemeClr val="bg1"/>
                </a:solidFill>
                <a:effectLst/>
                <a:uLnTx/>
                <a:uFillTx/>
                <a:latin typeface="Arial" charset="0"/>
                <a:ea typeface="ＭＳ Ｐゴシック" pitchFamily="-108" charset="-128"/>
                <a:cs typeface="Arial" charset="0"/>
                <a:hlinkClick r:id="rId8">
                  <a:extLst>
                    <a:ext uri="{A12FA001-AC4F-418D-AE19-62706E023703}">
                      <ahyp:hlinkClr xmlns:ahyp="http://schemas.microsoft.com/office/drawing/2018/hyperlinkcolor" val="tx"/>
                    </a:ext>
                  </a:extLst>
                </a:hlinkClick>
              </a:rPr>
              <a:t>South Korea</a:t>
            </a:r>
            <a:endParaRPr kumimoji="0" lang="en-GB" altLang="en-US" sz="1600" b="1" i="0" u="none" strike="noStrike" kern="0" cap="none" spc="0" normalizeH="0" baseline="0" noProof="0" dirty="0">
              <a:ln>
                <a:noFill/>
              </a:ln>
              <a:solidFill>
                <a:schemeClr val="bg1"/>
              </a:solidFill>
              <a:effectLst/>
              <a:uLnTx/>
              <a:uFillTx/>
              <a:latin typeface="Arial" charset="0"/>
              <a:ea typeface="ＭＳ Ｐゴシック" pitchFamily="-108" charset="-128"/>
              <a:cs typeface="Arial" charset="0"/>
            </a:endParaRPr>
          </a:p>
        </p:txBody>
      </p:sp>
      <p:sp>
        <p:nvSpPr>
          <p:cNvPr id="11" name="Text Box 35"/>
          <p:cNvSpPr txBox="1">
            <a:spLocks noChangeArrowheads="1"/>
          </p:cNvSpPr>
          <p:nvPr/>
        </p:nvSpPr>
        <p:spPr bwMode="auto">
          <a:xfrm>
            <a:off x="799185" y="3702911"/>
            <a:ext cx="1163638" cy="584775"/>
          </a:xfrm>
          <a:prstGeom prst="rect">
            <a:avLst/>
          </a:prstGeom>
          <a:solidFill>
            <a:srgbClr val="FF0000"/>
          </a:solidFill>
          <a:ln>
            <a:noFill/>
          </a:ln>
          <a:effectLst>
            <a:outerShdw blurRad="57150" dist="19050" dir="5400000" algn="ctr" rotWithShape="0">
              <a:srgbClr val="000000">
                <a:alpha val="63000"/>
              </a:srgbClr>
            </a:outerShdw>
          </a:effec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0" cap="none" spc="0" normalizeH="0" baseline="0" noProof="0" dirty="0">
                <a:ln>
                  <a:noFill/>
                </a:ln>
                <a:solidFill>
                  <a:schemeClr val="bg1"/>
                </a:solidFill>
                <a:effectLst/>
                <a:uLnTx/>
                <a:uFillTx/>
                <a:latin typeface="Arial" charset="0"/>
                <a:ea typeface="ＭＳ Ｐゴシック" pitchFamily="-108" charset="-128"/>
                <a:cs typeface="Arial" charset="0"/>
                <a:hlinkClick r:id="rId9">
                  <a:extLst>
                    <a:ext uri="{A12FA001-AC4F-418D-AE19-62706E023703}">
                      <ahyp:hlinkClr xmlns:ahyp="http://schemas.microsoft.com/office/drawing/2018/hyperlinkcolor" val="tx"/>
                    </a:ext>
                  </a:extLst>
                </a:hlinkClick>
              </a:rPr>
              <a:t>Central America</a:t>
            </a:r>
            <a:endParaRPr kumimoji="0" lang="en-GB" altLang="en-US" sz="1600" b="1" i="0" u="none" strike="noStrike" kern="0" cap="none" spc="0" normalizeH="0" baseline="0" noProof="0" dirty="0">
              <a:ln>
                <a:noFill/>
              </a:ln>
              <a:solidFill>
                <a:schemeClr val="bg1"/>
              </a:solidFill>
              <a:effectLst/>
              <a:uLnTx/>
              <a:uFillTx/>
              <a:latin typeface="Arial" charset="0"/>
              <a:ea typeface="ＭＳ Ｐゴシック" pitchFamily="-108" charset="-128"/>
              <a:cs typeface="Arial" charset="0"/>
            </a:endParaRPr>
          </a:p>
        </p:txBody>
      </p:sp>
      <p:sp>
        <p:nvSpPr>
          <p:cNvPr id="12" name="Text Box 35"/>
          <p:cNvSpPr txBox="1">
            <a:spLocks noChangeArrowheads="1"/>
          </p:cNvSpPr>
          <p:nvPr/>
        </p:nvSpPr>
        <p:spPr bwMode="auto">
          <a:xfrm>
            <a:off x="199221" y="4427507"/>
            <a:ext cx="2087563" cy="338554"/>
          </a:xfrm>
          <a:prstGeom prst="rect">
            <a:avLst/>
          </a:prstGeom>
          <a:solidFill>
            <a:srgbClr val="FF0000"/>
          </a:solidFill>
          <a:ln>
            <a:noFill/>
          </a:ln>
          <a:effectLst>
            <a:outerShdw blurRad="57150" dist="19050" dir="5400000" algn="ctr" rotWithShape="0">
              <a:srgbClr val="000000">
                <a:alpha val="63000"/>
              </a:srgbClr>
            </a:outerShdw>
          </a:effec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0" cap="none" spc="0" normalizeH="0" baseline="0" noProof="0" dirty="0">
                <a:ln>
                  <a:noFill/>
                </a:ln>
                <a:solidFill>
                  <a:schemeClr val="bg1"/>
                </a:solidFill>
                <a:effectLst/>
                <a:uLnTx/>
                <a:uFillTx/>
                <a:latin typeface="Arial" charset="0"/>
                <a:ea typeface="ＭＳ Ｐゴシック" pitchFamily="-108" charset="-128"/>
                <a:cs typeface="Arial" charset="0"/>
                <a:hlinkClick r:id="rId10">
                  <a:extLst>
                    <a:ext uri="{A12FA001-AC4F-418D-AE19-62706E023703}">
                      <ahyp:hlinkClr xmlns:ahyp="http://schemas.microsoft.com/office/drawing/2018/hyperlinkcolor" val="tx"/>
                    </a:ext>
                  </a:extLst>
                </a:hlinkClick>
              </a:rPr>
              <a:t>Colombia, Peru </a:t>
            </a:r>
            <a:endParaRPr kumimoji="0" lang="en-GB" altLang="en-US" sz="1600" b="1" i="0" u="none" strike="noStrike" kern="0" cap="none" spc="0" normalizeH="0" baseline="0" noProof="0" dirty="0">
              <a:ln>
                <a:noFill/>
              </a:ln>
              <a:solidFill>
                <a:schemeClr val="bg1"/>
              </a:solidFill>
              <a:effectLst/>
              <a:uLnTx/>
              <a:uFillTx/>
              <a:latin typeface="Arial" charset="0"/>
              <a:ea typeface="ＭＳ Ｐゴシック" pitchFamily="-108" charset="-128"/>
              <a:cs typeface="Arial" charset="0"/>
            </a:endParaRPr>
          </a:p>
        </p:txBody>
      </p:sp>
      <p:sp>
        <p:nvSpPr>
          <p:cNvPr id="13" name="Text Box 35"/>
          <p:cNvSpPr txBox="1">
            <a:spLocks noChangeArrowheads="1"/>
          </p:cNvSpPr>
          <p:nvPr/>
        </p:nvSpPr>
        <p:spPr bwMode="auto">
          <a:xfrm>
            <a:off x="5121275" y="5735638"/>
            <a:ext cx="1746250" cy="646112"/>
          </a:xfrm>
          <a:prstGeom prst="rect">
            <a:avLst/>
          </a:prstGeom>
          <a:solidFill>
            <a:srgbClr val="002060"/>
          </a:solidFill>
          <a:ln>
            <a:noFill/>
          </a:ln>
          <a:effectLst>
            <a:outerShdw blurRad="57150" dist="19050" dir="5400000" algn="ctr" rotWithShape="0">
              <a:srgbClr val="000000">
                <a:alpha val="63000"/>
              </a:srgbClr>
            </a:outerShdw>
          </a:effec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0" cap="none" spc="0" normalizeH="0" baseline="0" noProof="0" dirty="0">
                <a:ln>
                  <a:noFill/>
                </a:ln>
                <a:solidFill>
                  <a:prstClr val="white"/>
                </a:solidFill>
                <a:effectLst/>
                <a:uLnTx/>
                <a:uFillTx/>
                <a:latin typeface="Arial" charset="0"/>
                <a:ea typeface="ＭＳ Ｐゴシック" pitchFamily="-108" charset="-128"/>
                <a:cs typeface="Arial" charset="0"/>
              </a:rPr>
              <a:t>Negotiations concluded</a:t>
            </a:r>
          </a:p>
        </p:txBody>
      </p:sp>
      <p:sp>
        <p:nvSpPr>
          <p:cNvPr id="14" name="Text Box 35"/>
          <p:cNvSpPr txBox="1">
            <a:spLocks noChangeArrowheads="1"/>
          </p:cNvSpPr>
          <p:nvPr/>
        </p:nvSpPr>
        <p:spPr bwMode="auto">
          <a:xfrm>
            <a:off x="5699711" y="3290217"/>
            <a:ext cx="720725" cy="338554"/>
          </a:xfrm>
          <a:prstGeom prst="rect">
            <a:avLst/>
          </a:prstGeom>
          <a:solidFill>
            <a:srgbClr val="00CC00"/>
          </a:solidFill>
          <a:ln>
            <a:solidFill>
              <a:srgbClr val="00CC00"/>
            </a:solidFill>
          </a:ln>
          <a:effectLst>
            <a:outerShdw blurRad="57150" dist="19050" dir="5400000" algn="ctr" rotWithShape="0">
              <a:srgbClr val="000000">
                <a:alpha val="63000"/>
              </a:srgbClr>
            </a:outerShdw>
          </a:effec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0" cap="none" spc="0" normalizeH="0" baseline="0" noProof="0" dirty="0">
                <a:ln>
                  <a:noFill/>
                </a:ln>
                <a:solidFill>
                  <a:prstClr val="white"/>
                </a:solidFill>
                <a:effectLst/>
                <a:uLnTx/>
                <a:uFillTx/>
                <a:latin typeface="Arial" charset="0"/>
                <a:ea typeface="ＭＳ Ｐゴシック" pitchFamily="-108" charset="-128"/>
                <a:cs typeface="Arial" charset="0"/>
              </a:rPr>
              <a:t>India</a:t>
            </a:r>
          </a:p>
        </p:txBody>
      </p:sp>
      <p:sp>
        <p:nvSpPr>
          <p:cNvPr id="15" name="Text Box 35"/>
          <p:cNvSpPr txBox="1">
            <a:spLocks noChangeArrowheads="1"/>
          </p:cNvSpPr>
          <p:nvPr/>
        </p:nvSpPr>
        <p:spPr bwMode="auto">
          <a:xfrm>
            <a:off x="7004050" y="5732463"/>
            <a:ext cx="1944688" cy="646112"/>
          </a:xfrm>
          <a:prstGeom prst="rect">
            <a:avLst/>
          </a:prstGeom>
          <a:solidFill>
            <a:srgbClr val="00CC00"/>
          </a:solidFill>
          <a:ln>
            <a:solidFill>
              <a:srgbClr val="00CC00"/>
            </a:solidFill>
          </a:ln>
          <a:effectLst>
            <a:outerShdw blurRad="57150" dist="19050" dir="5400000" algn="ctr" rotWithShape="0">
              <a:srgbClr val="000000">
                <a:alpha val="63000"/>
              </a:srgbClr>
            </a:outerShdw>
          </a:effec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0" cap="none" spc="0" normalizeH="0" baseline="0" noProof="0" dirty="0">
                <a:ln>
                  <a:noFill/>
                </a:ln>
                <a:solidFill>
                  <a:prstClr val="white"/>
                </a:solidFill>
                <a:effectLst/>
                <a:uLnTx/>
                <a:uFillTx/>
                <a:latin typeface="Arial" charset="0"/>
                <a:ea typeface="ＭＳ Ｐゴシック" pitchFamily="-108" charset="-128"/>
                <a:cs typeface="Arial" charset="0"/>
              </a:rPr>
              <a:t>Ongoing FTAs negotiations</a:t>
            </a:r>
          </a:p>
        </p:txBody>
      </p:sp>
      <p:sp>
        <p:nvSpPr>
          <p:cNvPr id="16" name="Text Box 35"/>
          <p:cNvSpPr txBox="1">
            <a:spLocks noChangeArrowheads="1"/>
          </p:cNvSpPr>
          <p:nvPr/>
        </p:nvSpPr>
        <p:spPr bwMode="auto">
          <a:xfrm>
            <a:off x="3704439" y="4569429"/>
            <a:ext cx="1143000" cy="338554"/>
          </a:xfrm>
          <a:prstGeom prst="rect">
            <a:avLst/>
          </a:prstGeom>
          <a:solidFill>
            <a:srgbClr val="00CC00"/>
          </a:solidFill>
          <a:ln>
            <a:solidFill>
              <a:srgbClr val="00CC00"/>
            </a:solidFill>
          </a:ln>
          <a:effectLst>
            <a:outerShdw blurRad="57150" dist="19050" dir="5400000" algn="ctr" rotWithShape="0">
              <a:srgbClr val="000000">
                <a:alpha val="63000"/>
              </a:srgbClr>
            </a:outerShdw>
          </a:effec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0" cap="none" spc="0" normalizeH="0" baseline="0" noProof="0" dirty="0">
                <a:ln>
                  <a:noFill/>
                </a:ln>
                <a:solidFill>
                  <a:prstClr val="white"/>
                </a:solidFill>
                <a:effectLst/>
                <a:uLnTx/>
                <a:uFillTx/>
                <a:latin typeface="Arial" charset="0"/>
                <a:ea typeface="ＭＳ Ｐゴシック" pitchFamily="-108" charset="-128"/>
                <a:cs typeface="Arial" charset="0"/>
              </a:rPr>
              <a:t>Morocco</a:t>
            </a:r>
          </a:p>
        </p:txBody>
      </p:sp>
      <p:cxnSp>
        <p:nvCxnSpPr>
          <p:cNvPr id="17" name="Straight Connector 16"/>
          <p:cNvCxnSpPr>
            <a:cxnSpLocks noChangeShapeType="1"/>
          </p:cNvCxnSpPr>
          <p:nvPr/>
        </p:nvCxnSpPr>
        <p:spPr bwMode="auto">
          <a:xfrm flipV="1">
            <a:off x="5065713" y="1549400"/>
            <a:ext cx="1852612" cy="1136650"/>
          </a:xfrm>
          <a:prstGeom prst="line">
            <a:avLst/>
          </a:prstGeom>
          <a:noFill/>
          <a:ln w="38100">
            <a:solidFill>
              <a:srgbClr val="5B9BD5"/>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flipV="1">
            <a:off x="5283200" y="2089150"/>
            <a:ext cx="2490788" cy="858838"/>
          </a:xfrm>
          <a:prstGeom prst="line">
            <a:avLst/>
          </a:prstGeom>
          <a:noFill/>
          <a:ln w="38100">
            <a:solidFill>
              <a:srgbClr val="5B9BD5"/>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p:cNvCxnSpPr>
          <p:nvPr/>
        </p:nvCxnSpPr>
        <p:spPr bwMode="auto">
          <a:xfrm flipV="1">
            <a:off x="4954588" y="1625600"/>
            <a:ext cx="2632075" cy="1203325"/>
          </a:xfrm>
          <a:prstGeom prst="line">
            <a:avLst/>
          </a:prstGeom>
          <a:noFill/>
          <a:ln w="38100">
            <a:solidFill>
              <a:srgbClr val="5B9BD5"/>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0" name="Text Box 35"/>
          <p:cNvSpPr txBox="1">
            <a:spLocks noChangeArrowheads="1"/>
          </p:cNvSpPr>
          <p:nvPr/>
        </p:nvSpPr>
        <p:spPr bwMode="auto">
          <a:xfrm>
            <a:off x="2674100" y="4063991"/>
            <a:ext cx="1254125" cy="338554"/>
          </a:xfrm>
          <a:prstGeom prst="rect">
            <a:avLst/>
          </a:prstGeom>
          <a:solidFill>
            <a:schemeClr val="accent6">
              <a:lumMod val="75000"/>
            </a:schemeClr>
          </a:solidFill>
          <a:ln>
            <a:solidFill>
              <a:srgbClr val="00CC00"/>
            </a:solidFill>
          </a:ln>
          <a:effectLst>
            <a:outerShdw blurRad="57150" dist="19050" dir="5400000" algn="ctr" rotWithShape="0">
              <a:srgbClr val="000000">
                <a:alpha val="63000"/>
              </a:srgbClr>
            </a:outerShdw>
          </a:effec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0" cap="none" spc="0" normalizeH="0" baseline="0" noProof="0" dirty="0">
                <a:ln>
                  <a:noFill/>
                </a:ln>
                <a:solidFill>
                  <a:prstClr val="white"/>
                </a:solidFill>
                <a:effectLst/>
                <a:uLnTx/>
                <a:uFillTx/>
                <a:latin typeface="Arial" charset="0"/>
                <a:ea typeface="ＭＳ Ｐゴシック" pitchFamily="-108" charset="-128"/>
                <a:cs typeface="Arial" charset="0"/>
              </a:rPr>
              <a:t>Mercosur</a:t>
            </a:r>
          </a:p>
        </p:txBody>
      </p:sp>
      <p:sp>
        <p:nvSpPr>
          <p:cNvPr id="23" name="Text Box 35"/>
          <p:cNvSpPr txBox="1">
            <a:spLocks noChangeArrowheads="1"/>
          </p:cNvSpPr>
          <p:nvPr/>
        </p:nvSpPr>
        <p:spPr bwMode="auto">
          <a:xfrm>
            <a:off x="5815013" y="3749675"/>
            <a:ext cx="1217612" cy="338554"/>
          </a:xfrm>
          <a:prstGeom prst="rect">
            <a:avLst/>
          </a:prstGeom>
          <a:solidFill>
            <a:schemeClr val="bg2">
              <a:lumMod val="60000"/>
              <a:lumOff val="40000"/>
            </a:schemeClr>
          </a:solidFill>
          <a:ln>
            <a:solidFill>
              <a:srgbClr val="00CC00"/>
            </a:solidFill>
          </a:ln>
          <a:effectLst>
            <a:outerShdw blurRad="57150" dist="19050" dir="5400000" algn="ctr" rotWithShape="0">
              <a:srgbClr val="000000">
                <a:alpha val="63000"/>
              </a:srgbClr>
            </a:outerShdw>
          </a:effec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0" cap="none" spc="0" normalizeH="0" baseline="0" noProof="0" dirty="0">
                <a:ln>
                  <a:noFill/>
                </a:ln>
                <a:solidFill>
                  <a:prstClr val="white"/>
                </a:solidFill>
                <a:effectLst/>
                <a:uLnTx/>
                <a:uFillTx/>
                <a:latin typeface="Arial" charset="0"/>
                <a:ea typeface="ＭＳ Ｐゴシック" pitchFamily="-108" charset="-128"/>
                <a:cs typeface="Arial" charset="0"/>
              </a:rPr>
              <a:t>Malaysia</a:t>
            </a:r>
          </a:p>
        </p:txBody>
      </p:sp>
      <p:sp>
        <p:nvSpPr>
          <p:cNvPr id="24" name="Text Box 35"/>
          <p:cNvSpPr txBox="1">
            <a:spLocks noChangeArrowheads="1"/>
          </p:cNvSpPr>
          <p:nvPr/>
        </p:nvSpPr>
        <p:spPr bwMode="auto">
          <a:xfrm>
            <a:off x="5786438" y="4141788"/>
            <a:ext cx="1417637" cy="338554"/>
          </a:xfrm>
          <a:prstGeom prst="rect">
            <a:avLst/>
          </a:prstGeom>
          <a:solidFill>
            <a:srgbClr val="FF0000"/>
          </a:solidFill>
          <a:ln>
            <a:noFill/>
          </a:ln>
          <a:effectLst>
            <a:outerShdw blurRad="57150" dist="19050" dir="5400000" algn="ctr" rotWithShape="0">
              <a:srgbClr val="000000">
                <a:alpha val="63000"/>
              </a:srgbClr>
            </a:outerShdw>
          </a:effec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0" cap="none" spc="0" normalizeH="0" baseline="0" noProof="0" dirty="0">
                <a:ln>
                  <a:noFill/>
                </a:ln>
                <a:solidFill>
                  <a:prstClr val="white"/>
                </a:solidFill>
                <a:effectLst/>
                <a:uLnTx/>
                <a:uFillTx/>
                <a:latin typeface="Arial" charset="0"/>
                <a:ea typeface="ＭＳ Ｐゴシック" pitchFamily="-108" charset="-128"/>
                <a:cs typeface="Arial" charset="0"/>
              </a:rPr>
              <a:t>Singapore</a:t>
            </a:r>
          </a:p>
        </p:txBody>
      </p:sp>
      <p:sp>
        <p:nvSpPr>
          <p:cNvPr id="25" name="Text Box 35"/>
          <p:cNvSpPr txBox="1">
            <a:spLocks noChangeArrowheads="1"/>
          </p:cNvSpPr>
          <p:nvPr/>
        </p:nvSpPr>
        <p:spPr bwMode="auto">
          <a:xfrm>
            <a:off x="7773989" y="4232275"/>
            <a:ext cx="1193800" cy="338554"/>
          </a:xfrm>
          <a:prstGeom prst="rect">
            <a:avLst/>
          </a:prstGeom>
          <a:solidFill>
            <a:srgbClr val="00CC00"/>
          </a:solidFill>
          <a:ln>
            <a:solidFill>
              <a:srgbClr val="00CC00"/>
            </a:solidFill>
          </a:ln>
          <a:effectLst>
            <a:outerShdw blurRad="57150" dist="19050" dir="5400000" algn="ctr" rotWithShape="0">
              <a:srgbClr val="000000">
                <a:alpha val="63000"/>
              </a:srgbClr>
            </a:outerShdw>
          </a:effectLst>
        </p:spPr>
        <p:txBody>
          <a:bodyPr wrap="square">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0" cap="none" spc="0" normalizeH="0" baseline="0" noProof="0" dirty="0">
                <a:ln>
                  <a:noFill/>
                </a:ln>
                <a:solidFill>
                  <a:prstClr val="white"/>
                </a:solidFill>
                <a:effectLst/>
                <a:uLnTx/>
                <a:uFillTx/>
                <a:latin typeface="Arial" charset="0"/>
                <a:ea typeface="ＭＳ Ｐゴシック" pitchFamily="-108" charset="-128"/>
                <a:cs typeface="Arial" charset="0"/>
              </a:rPr>
              <a:t>Thailand</a:t>
            </a:r>
          </a:p>
        </p:txBody>
      </p:sp>
      <p:cxnSp>
        <p:nvCxnSpPr>
          <p:cNvPr id="26" name="Straight Connector 25"/>
          <p:cNvCxnSpPr>
            <a:cxnSpLocks noChangeShapeType="1"/>
          </p:cNvCxnSpPr>
          <p:nvPr/>
        </p:nvCxnSpPr>
        <p:spPr bwMode="auto">
          <a:xfrm>
            <a:off x="6918325" y="3559175"/>
            <a:ext cx="1027113" cy="447675"/>
          </a:xfrm>
          <a:prstGeom prst="line">
            <a:avLst/>
          </a:prstGeom>
          <a:noFill/>
          <a:ln w="38100">
            <a:solidFill>
              <a:srgbClr val="5B9BD5"/>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p:cNvCxnSpPr>
          <p:nvPr/>
        </p:nvCxnSpPr>
        <p:spPr bwMode="auto">
          <a:xfrm>
            <a:off x="6794500" y="3590925"/>
            <a:ext cx="1081088" cy="825500"/>
          </a:xfrm>
          <a:prstGeom prst="line">
            <a:avLst/>
          </a:prstGeom>
          <a:noFill/>
          <a:ln w="38100">
            <a:solidFill>
              <a:srgbClr val="5B9BD5"/>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8" name="Text Box 35"/>
          <p:cNvSpPr txBox="1">
            <a:spLocks noChangeArrowheads="1"/>
          </p:cNvSpPr>
          <p:nvPr/>
        </p:nvSpPr>
        <p:spPr bwMode="auto">
          <a:xfrm>
            <a:off x="7731125" y="3001963"/>
            <a:ext cx="911225" cy="338554"/>
          </a:xfrm>
          <a:prstGeom prst="rect">
            <a:avLst/>
          </a:prstGeom>
          <a:solidFill>
            <a:srgbClr val="FF0000"/>
          </a:solidFill>
          <a:ln>
            <a:solidFill>
              <a:srgbClr val="00CC00"/>
            </a:solidFill>
          </a:ln>
          <a:effectLst>
            <a:outerShdw blurRad="57150" dist="19050" dir="5400000" algn="ctr" rotWithShape="0">
              <a:srgbClr val="000000">
                <a:alpha val="63000"/>
              </a:srgbClr>
            </a:outerShdw>
          </a:effec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BE" altLang="en-US" sz="1600" b="1" i="0" u="none" strike="noStrike" kern="0" cap="none" spc="0" normalizeH="0" baseline="0" noProof="0" dirty="0" err="1">
                <a:ln>
                  <a:noFill/>
                </a:ln>
                <a:solidFill>
                  <a:schemeClr val="bg1"/>
                </a:solidFill>
                <a:effectLst/>
                <a:uLnTx/>
                <a:uFillTx/>
                <a:latin typeface="Arial" charset="0"/>
                <a:ea typeface="ＭＳ Ｐゴシック" pitchFamily="-108" charset="-128"/>
                <a:cs typeface="Arial" charset="0"/>
                <a:hlinkClick r:id="rId11">
                  <a:extLst>
                    <a:ext uri="{A12FA001-AC4F-418D-AE19-62706E023703}">
                      <ahyp:hlinkClr xmlns:ahyp="http://schemas.microsoft.com/office/drawing/2018/hyperlinkcolor" val="tx"/>
                    </a:ext>
                  </a:extLst>
                </a:hlinkClick>
              </a:rPr>
              <a:t>Japan</a:t>
            </a:r>
            <a:endParaRPr kumimoji="0" lang="fr-BE" altLang="en-US" sz="1600" b="1" i="0" u="none" strike="noStrike" kern="0" cap="none" spc="0" normalizeH="0" baseline="0" noProof="0" dirty="0">
              <a:ln>
                <a:noFill/>
              </a:ln>
              <a:solidFill>
                <a:schemeClr val="bg1"/>
              </a:solidFill>
              <a:effectLst/>
              <a:uLnTx/>
              <a:uFillTx/>
              <a:latin typeface="Arial" charset="0"/>
              <a:ea typeface="ＭＳ Ｐゴシック" pitchFamily="-108" charset="-128"/>
              <a:cs typeface="Arial" charset="0"/>
            </a:endParaRPr>
          </a:p>
        </p:txBody>
      </p:sp>
      <p:sp>
        <p:nvSpPr>
          <p:cNvPr id="32" name="Ovaal 4"/>
          <p:cNvSpPr/>
          <p:nvPr/>
        </p:nvSpPr>
        <p:spPr bwMode="auto">
          <a:xfrm>
            <a:off x="1547812" y="2717612"/>
            <a:ext cx="719137" cy="341312"/>
          </a:xfrm>
          <a:prstGeom prst="rect">
            <a:avLst/>
          </a:prstGeom>
          <a:solidFill>
            <a:srgbClr val="FFC000"/>
          </a:solidFill>
          <a:ln>
            <a:noFill/>
          </a:ln>
          <a:effectLst>
            <a:outerShdw blurRad="57150" dist="19050" dir="5400000" algn="ctr" rotWithShape="0">
              <a:srgbClr val="000000">
                <a:alpha val="63000"/>
              </a:srgbClr>
            </a:outerShdw>
          </a:effectLst>
        </p:spPr>
        <p:txBody>
          <a:bodyPr lIns="22860" tIns="22860" rIns="22860" bIns="22860" anchor="ctr"/>
          <a:lstStyle>
            <a:lvl1pPr defTabSz="800100">
              <a:defRPr sz="2400">
                <a:solidFill>
                  <a:schemeClr val="tx1"/>
                </a:solidFill>
                <a:latin typeface="Arial" charset="0"/>
                <a:ea typeface="ＭＳ Ｐゴシック" pitchFamily="-108" charset="-128"/>
              </a:defRPr>
            </a:lvl1pPr>
            <a:lvl2pPr marL="37931725" indent="-37474525" defTabSz="800100">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altLang="en-US" sz="1600" b="1" i="0" u="none" strike="noStrike" kern="0" cap="none" spc="0" normalizeH="0" baseline="0" noProof="0" dirty="0">
                <a:ln>
                  <a:noFill/>
                </a:ln>
                <a:solidFill>
                  <a:srgbClr val="000000"/>
                </a:solidFill>
                <a:effectLst>
                  <a:outerShdw blurRad="38100" dist="38100" dir="2700000" algn="tl">
                    <a:srgbClr val="C0C0C0"/>
                  </a:outerShdw>
                </a:effectLst>
                <a:uLnTx/>
                <a:uFillTx/>
                <a:latin typeface="Verdana" pitchFamily="-108" charset="0"/>
                <a:ea typeface="ＭＳ Ｐゴシック" pitchFamily="-108" charset="-128"/>
                <a:cs typeface="+mn-cs"/>
                <a:hlinkClick r:id="rId12"/>
              </a:rPr>
              <a:t>USA</a:t>
            </a:r>
            <a:endParaRPr kumimoji="0" lang="nl-BE" altLang="en-US" sz="1600" b="1" i="0" u="none" strike="noStrike" kern="0" cap="none" spc="0" normalizeH="0" baseline="0" noProof="0" dirty="0">
              <a:ln>
                <a:noFill/>
              </a:ln>
              <a:solidFill>
                <a:srgbClr val="000000"/>
              </a:solidFill>
              <a:effectLst>
                <a:outerShdw blurRad="38100" dist="38100" dir="2700000" algn="tl">
                  <a:srgbClr val="C0C0C0"/>
                </a:outerShdw>
              </a:effectLst>
              <a:uLnTx/>
              <a:uFillTx/>
              <a:latin typeface="Verdana" pitchFamily="-108" charset="0"/>
              <a:ea typeface="ＭＳ Ｐゴシック" pitchFamily="-108" charset="-128"/>
              <a:cs typeface="+mn-cs"/>
            </a:endParaRPr>
          </a:p>
        </p:txBody>
      </p:sp>
      <p:sp>
        <p:nvSpPr>
          <p:cNvPr id="33" name="Text Box 35"/>
          <p:cNvSpPr txBox="1">
            <a:spLocks noChangeArrowheads="1"/>
          </p:cNvSpPr>
          <p:nvPr/>
        </p:nvSpPr>
        <p:spPr bwMode="auto">
          <a:xfrm>
            <a:off x="199221" y="4772475"/>
            <a:ext cx="1417638" cy="338554"/>
          </a:xfrm>
          <a:prstGeom prst="rect">
            <a:avLst/>
          </a:prstGeom>
          <a:solidFill>
            <a:srgbClr val="FF0000"/>
          </a:solidFill>
          <a:ln>
            <a:noFill/>
          </a:ln>
          <a:effectLst>
            <a:outerShdw blurRad="57150" dist="19050" dir="5400000" algn="ctr" rotWithShape="0">
              <a:srgbClr val="000000">
                <a:alpha val="63000"/>
              </a:srgbClr>
            </a:outerShdw>
          </a:effec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0" cap="none" spc="0" normalizeH="0" baseline="0" noProof="0" dirty="0">
                <a:ln>
                  <a:noFill/>
                </a:ln>
                <a:solidFill>
                  <a:schemeClr val="bg1"/>
                </a:solidFill>
                <a:effectLst/>
                <a:uLnTx/>
                <a:uFillTx/>
                <a:latin typeface="Arial" charset="0"/>
                <a:ea typeface="ＭＳ Ｐゴシック" pitchFamily="-108" charset="-128"/>
                <a:cs typeface="Arial" charset="0"/>
                <a:hlinkClick r:id="rId10">
                  <a:extLst>
                    <a:ext uri="{A12FA001-AC4F-418D-AE19-62706E023703}">
                      <ahyp:hlinkClr xmlns:ahyp="http://schemas.microsoft.com/office/drawing/2018/hyperlinkcolor" val="tx"/>
                    </a:ext>
                  </a:extLst>
                </a:hlinkClick>
              </a:rPr>
              <a:t>&amp; Ecuador </a:t>
            </a:r>
            <a:endParaRPr kumimoji="0" lang="en-GB" altLang="en-US" sz="1600" b="1" i="0" u="none" strike="noStrike" kern="0" cap="none" spc="0" normalizeH="0" baseline="0" noProof="0" dirty="0">
              <a:ln>
                <a:noFill/>
              </a:ln>
              <a:solidFill>
                <a:schemeClr val="bg1"/>
              </a:solidFill>
              <a:effectLst/>
              <a:uLnTx/>
              <a:uFillTx/>
              <a:latin typeface="Arial" charset="0"/>
              <a:ea typeface="ＭＳ Ｐゴシック" pitchFamily="-108" charset="-128"/>
              <a:cs typeface="Arial" charset="0"/>
            </a:endParaRPr>
          </a:p>
        </p:txBody>
      </p:sp>
      <p:sp>
        <p:nvSpPr>
          <p:cNvPr id="34" name="Text Box 35"/>
          <p:cNvSpPr txBox="1">
            <a:spLocks noChangeArrowheads="1"/>
          </p:cNvSpPr>
          <p:nvPr/>
        </p:nvSpPr>
        <p:spPr bwMode="auto">
          <a:xfrm>
            <a:off x="6378575" y="1179513"/>
            <a:ext cx="1079500" cy="338554"/>
          </a:xfrm>
          <a:prstGeom prst="rect">
            <a:avLst/>
          </a:prstGeom>
          <a:solidFill>
            <a:srgbClr val="FF0000"/>
          </a:solidFill>
          <a:ln>
            <a:noFill/>
          </a:ln>
          <a:effectLst>
            <a:outerShdw blurRad="57150" dist="19050" dir="5400000" algn="ctr" rotWithShape="0">
              <a:srgbClr val="000000">
                <a:alpha val="63000"/>
              </a:srgbClr>
            </a:outerShdw>
          </a:effectLst>
        </p:spPr>
        <p:txBody>
          <a:bodyPr>
            <a:spAutoFit/>
          </a:bodyPr>
          <a:lstStyle>
            <a:defPPr>
              <a:defRPr lang="en-GB"/>
            </a:defPPr>
            <a:lvl1pPr>
              <a:spcBef>
                <a:spcPct val="50000"/>
              </a:spcBef>
              <a:defRPr sz="1800" b="1">
                <a:solidFill>
                  <a:schemeClr val="bg1"/>
                </a:solidFill>
                <a:latin typeface="Arial" charset="0"/>
                <a:ea typeface="ＭＳ Ｐゴシック" pitchFamily="-108" charset="-128"/>
                <a:cs typeface="Arial" charset="0"/>
              </a:defRPr>
            </a:lvl1pPr>
            <a:lvl2pPr marL="37931725" indent="-37474525">
              <a:defRPr>
                <a:solidFill>
                  <a:schemeClr val="tx1"/>
                </a:solidFill>
                <a:latin typeface="Arial" charset="0"/>
                <a:ea typeface="ＭＳ Ｐゴシック" pitchFamily="-108" charset="-128"/>
              </a:defRPr>
            </a:lvl2pPr>
            <a:lvl3pPr>
              <a:defRPr>
                <a:solidFill>
                  <a:schemeClr val="tx1"/>
                </a:solidFill>
                <a:latin typeface="Arial" charset="0"/>
                <a:ea typeface="ＭＳ Ｐゴシック" pitchFamily="-108" charset="-128"/>
              </a:defRPr>
            </a:lvl3pPr>
            <a:lvl4pPr>
              <a:defRPr>
                <a:solidFill>
                  <a:schemeClr val="tx1"/>
                </a:solidFill>
                <a:latin typeface="Arial" charset="0"/>
                <a:ea typeface="ＭＳ Ｐゴシック" pitchFamily="-108" charset="-128"/>
              </a:defRPr>
            </a:lvl4pPr>
            <a:lvl5pPr>
              <a:defRPr>
                <a:solidFill>
                  <a:schemeClr val="tx1"/>
                </a:solidFill>
                <a:latin typeface="Arial" charset="0"/>
                <a:ea typeface="ＭＳ Ｐゴシック" pitchFamily="-108" charset="-128"/>
              </a:defRPr>
            </a:lvl5pPr>
            <a:lvl6pPr marL="457200" eaLnBrk="0" fontAlgn="base" hangingPunct="0">
              <a:spcBef>
                <a:spcPct val="0"/>
              </a:spcBef>
              <a:spcAft>
                <a:spcPct val="0"/>
              </a:spcAft>
              <a:defRPr>
                <a:solidFill>
                  <a:schemeClr val="tx1"/>
                </a:solidFill>
                <a:latin typeface="Arial" charset="0"/>
                <a:ea typeface="ＭＳ Ｐゴシック" pitchFamily="-108" charset="-128"/>
              </a:defRPr>
            </a:lvl6pPr>
            <a:lvl7pPr marL="914400" eaLnBrk="0" fontAlgn="base" hangingPunct="0">
              <a:spcBef>
                <a:spcPct val="0"/>
              </a:spcBef>
              <a:spcAft>
                <a:spcPct val="0"/>
              </a:spcAft>
              <a:defRPr>
                <a:solidFill>
                  <a:schemeClr val="tx1"/>
                </a:solidFill>
                <a:latin typeface="Arial" charset="0"/>
                <a:ea typeface="ＭＳ Ｐゴシック" pitchFamily="-108" charset="-128"/>
              </a:defRPr>
            </a:lvl7pPr>
            <a:lvl8pPr marL="1371600" eaLnBrk="0" fontAlgn="base" hangingPunct="0">
              <a:spcBef>
                <a:spcPct val="0"/>
              </a:spcBef>
              <a:spcAft>
                <a:spcPct val="0"/>
              </a:spcAft>
              <a:defRPr>
                <a:solidFill>
                  <a:schemeClr val="tx1"/>
                </a:solidFill>
                <a:latin typeface="Arial" charset="0"/>
                <a:ea typeface="ＭＳ Ｐゴシック" pitchFamily="-108" charset="-128"/>
              </a:defRPr>
            </a:lvl8pPr>
            <a:lvl9pPr marL="1828800" eaLnBrk="0" fontAlgn="base" hangingPunct="0">
              <a:spcBef>
                <a:spcPct val="0"/>
              </a:spcBef>
              <a:spcAft>
                <a:spcPct val="0"/>
              </a:spcAft>
              <a:defRPr>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0" cap="none" spc="0" normalizeH="0" baseline="0" noProof="0" dirty="0">
                <a:ln>
                  <a:noFill/>
                </a:ln>
                <a:effectLst/>
                <a:uLnTx/>
                <a:uFillTx/>
                <a:latin typeface="Arial" charset="0"/>
                <a:ea typeface="ＭＳ Ｐゴシック" pitchFamily="-108" charset="-128"/>
                <a:cs typeface="Arial" charset="0"/>
                <a:hlinkClick r:id="rId13">
                  <a:extLst>
                    <a:ext uri="{A12FA001-AC4F-418D-AE19-62706E023703}">
                      <ahyp:hlinkClr xmlns:ahyp="http://schemas.microsoft.com/office/drawing/2018/hyperlinkcolor" val="tx"/>
                    </a:ext>
                  </a:extLst>
                </a:hlinkClick>
              </a:rPr>
              <a:t>Ukraine</a:t>
            </a:r>
            <a:endParaRPr kumimoji="0" lang="en-GB" altLang="en-US" sz="1600" b="1" i="0" u="none" strike="noStrike" kern="0" cap="none" spc="0" normalizeH="0" baseline="0" noProof="0" dirty="0">
              <a:ln>
                <a:noFill/>
              </a:ln>
              <a:effectLst/>
              <a:uLnTx/>
              <a:uFillTx/>
              <a:latin typeface="Arial" charset="0"/>
              <a:ea typeface="ＭＳ Ｐゴシック" pitchFamily="-108" charset="-128"/>
              <a:cs typeface="Arial" charset="0"/>
            </a:endParaRPr>
          </a:p>
        </p:txBody>
      </p:sp>
      <p:sp>
        <p:nvSpPr>
          <p:cNvPr id="35" name="Text Box 35"/>
          <p:cNvSpPr txBox="1">
            <a:spLocks noChangeArrowheads="1"/>
          </p:cNvSpPr>
          <p:nvPr/>
        </p:nvSpPr>
        <p:spPr bwMode="auto">
          <a:xfrm>
            <a:off x="7604125" y="1122363"/>
            <a:ext cx="1397000" cy="584775"/>
          </a:xfrm>
          <a:prstGeom prst="rect">
            <a:avLst/>
          </a:prstGeom>
          <a:solidFill>
            <a:srgbClr val="FF0000"/>
          </a:solidFill>
          <a:ln>
            <a:noFill/>
          </a:ln>
          <a:effectLst>
            <a:outerShdw blurRad="57150" dist="19050" dir="5400000" algn="ctr" rotWithShape="0">
              <a:srgbClr val="000000">
                <a:alpha val="63000"/>
              </a:srgbClr>
            </a:outerShdw>
          </a:effectLst>
        </p:spPr>
        <p:txBody>
          <a:bodyPr>
            <a:spAutoFit/>
          </a:bodyPr>
          <a:lstStyle>
            <a:defPPr>
              <a:defRPr lang="en-GB"/>
            </a:defPPr>
            <a:lvl1pPr>
              <a:spcBef>
                <a:spcPct val="50000"/>
              </a:spcBef>
              <a:defRPr sz="1800" b="1">
                <a:solidFill>
                  <a:schemeClr val="bg1"/>
                </a:solidFill>
                <a:latin typeface="Arial" charset="0"/>
                <a:ea typeface="ＭＳ Ｐゴシック" pitchFamily="-108" charset="-128"/>
                <a:cs typeface="Arial" charset="0"/>
              </a:defRPr>
            </a:lvl1pPr>
            <a:lvl2pPr marL="37931725" indent="-37474525">
              <a:defRPr>
                <a:solidFill>
                  <a:schemeClr val="tx1"/>
                </a:solidFill>
                <a:latin typeface="Arial" charset="0"/>
                <a:ea typeface="ＭＳ Ｐゴシック" pitchFamily="-108" charset="-128"/>
              </a:defRPr>
            </a:lvl2pPr>
            <a:lvl3pPr>
              <a:defRPr>
                <a:solidFill>
                  <a:schemeClr val="tx1"/>
                </a:solidFill>
                <a:latin typeface="Arial" charset="0"/>
                <a:ea typeface="ＭＳ Ｐゴシック" pitchFamily="-108" charset="-128"/>
              </a:defRPr>
            </a:lvl3pPr>
            <a:lvl4pPr>
              <a:defRPr>
                <a:solidFill>
                  <a:schemeClr val="tx1"/>
                </a:solidFill>
                <a:latin typeface="Arial" charset="0"/>
                <a:ea typeface="ＭＳ Ｐゴシック" pitchFamily="-108" charset="-128"/>
              </a:defRPr>
            </a:lvl4pPr>
            <a:lvl5pPr>
              <a:defRPr>
                <a:solidFill>
                  <a:schemeClr val="tx1"/>
                </a:solidFill>
                <a:latin typeface="Arial" charset="0"/>
                <a:ea typeface="ＭＳ Ｐゴシック" pitchFamily="-108" charset="-128"/>
              </a:defRPr>
            </a:lvl5pPr>
            <a:lvl6pPr marL="457200" eaLnBrk="0" fontAlgn="base" hangingPunct="0">
              <a:spcBef>
                <a:spcPct val="0"/>
              </a:spcBef>
              <a:spcAft>
                <a:spcPct val="0"/>
              </a:spcAft>
              <a:defRPr>
                <a:solidFill>
                  <a:schemeClr val="tx1"/>
                </a:solidFill>
                <a:latin typeface="Arial" charset="0"/>
                <a:ea typeface="ＭＳ Ｐゴシック" pitchFamily="-108" charset="-128"/>
              </a:defRPr>
            </a:lvl6pPr>
            <a:lvl7pPr marL="914400" eaLnBrk="0" fontAlgn="base" hangingPunct="0">
              <a:spcBef>
                <a:spcPct val="0"/>
              </a:spcBef>
              <a:spcAft>
                <a:spcPct val="0"/>
              </a:spcAft>
              <a:defRPr>
                <a:solidFill>
                  <a:schemeClr val="tx1"/>
                </a:solidFill>
                <a:latin typeface="Arial" charset="0"/>
                <a:ea typeface="ＭＳ Ｐゴシック" pitchFamily="-108" charset="-128"/>
              </a:defRPr>
            </a:lvl7pPr>
            <a:lvl8pPr marL="1371600" eaLnBrk="0" fontAlgn="base" hangingPunct="0">
              <a:spcBef>
                <a:spcPct val="0"/>
              </a:spcBef>
              <a:spcAft>
                <a:spcPct val="0"/>
              </a:spcAft>
              <a:defRPr>
                <a:solidFill>
                  <a:schemeClr val="tx1"/>
                </a:solidFill>
                <a:latin typeface="Arial" charset="0"/>
                <a:ea typeface="ＭＳ Ｐゴシック" pitchFamily="-108" charset="-128"/>
              </a:defRPr>
            </a:lvl8pPr>
            <a:lvl9pPr marL="1828800" eaLnBrk="0" fontAlgn="base" hangingPunct="0">
              <a:spcBef>
                <a:spcPct val="0"/>
              </a:spcBef>
              <a:spcAft>
                <a:spcPct val="0"/>
              </a:spcAft>
              <a:defRPr>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0" cap="none" spc="0" normalizeH="0" baseline="0" noProof="0" dirty="0">
                <a:ln>
                  <a:noFill/>
                </a:ln>
                <a:effectLst/>
                <a:uLnTx/>
                <a:uFillTx/>
                <a:latin typeface="Arial" charset="0"/>
                <a:ea typeface="ＭＳ Ｐゴシック" pitchFamily="-108" charset="-128"/>
                <a:cs typeface="Arial" charset="0"/>
                <a:hlinkClick r:id="rId14">
                  <a:extLst>
                    <a:ext uri="{A12FA001-AC4F-418D-AE19-62706E023703}">
                      <ahyp:hlinkClr xmlns:ahyp="http://schemas.microsoft.com/office/drawing/2018/hyperlinkcolor" val="tx"/>
                    </a:ext>
                  </a:extLst>
                </a:hlinkClick>
              </a:rPr>
              <a:t>Republic of Moldova</a:t>
            </a:r>
            <a:endParaRPr kumimoji="0" lang="en-GB" altLang="en-US" sz="1600" b="1" i="0" u="none" strike="noStrike" kern="0" cap="none" spc="0" normalizeH="0" baseline="0" noProof="0" dirty="0">
              <a:ln>
                <a:noFill/>
              </a:ln>
              <a:effectLst/>
              <a:uLnTx/>
              <a:uFillTx/>
              <a:latin typeface="Arial" charset="0"/>
              <a:ea typeface="ＭＳ Ｐゴシック" pitchFamily="-108" charset="-128"/>
              <a:cs typeface="Arial" charset="0"/>
            </a:endParaRPr>
          </a:p>
        </p:txBody>
      </p:sp>
      <p:sp>
        <p:nvSpPr>
          <p:cNvPr id="36" name="Text Box 35"/>
          <p:cNvSpPr txBox="1">
            <a:spLocks noChangeArrowheads="1"/>
          </p:cNvSpPr>
          <p:nvPr/>
        </p:nvSpPr>
        <p:spPr bwMode="auto">
          <a:xfrm>
            <a:off x="7773988" y="1905000"/>
            <a:ext cx="1109662" cy="338554"/>
          </a:xfrm>
          <a:prstGeom prst="rect">
            <a:avLst/>
          </a:prstGeom>
          <a:solidFill>
            <a:srgbClr val="FF0000"/>
          </a:solidFill>
          <a:ln>
            <a:noFill/>
          </a:ln>
          <a:effectLst>
            <a:outerShdw blurRad="57150" dist="19050" dir="5400000" algn="ctr" rotWithShape="0">
              <a:srgbClr val="000000">
                <a:alpha val="63000"/>
              </a:srgbClr>
            </a:outerShdw>
          </a:effectLst>
        </p:spPr>
        <p:txBody>
          <a:bodyPr>
            <a:spAutoFit/>
          </a:bodyPr>
          <a:lstStyle>
            <a:defPPr>
              <a:defRPr lang="en-GB"/>
            </a:defPPr>
            <a:lvl1pPr>
              <a:spcBef>
                <a:spcPct val="50000"/>
              </a:spcBef>
              <a:defRPr sz="1800" b="1">
                <a:solidFill>
                  <a:schemeClr val="bg1"/>
                </a:solidFill>
                <a:latin typeface="Arial" charset="0"/>
                <a:ea typeface="ＭＳ Ｐゴシック" pitchFamily="-108" charset="-128"/>
                <a:cs typeface="Arial" charset="0"/>
              </a:defRPr>
            </a:lvl1pPr>
            <a:lvl2pPr marL="37931725" indent="-37474525">
              <a:defRPr>
                <a:solidFill>
                  <a:schemeClr val="tx1"/>
                </a:solidFill>
                <a:latin typeface="Arial" charset="0"/>
                <a:ea typeface="ＭＳ Ｐゴシック" pitchFamily="-108" charset="-128"/>
              </a:defRPr>
            </a:lvl2pPr>
            <a:lvl3pPr>
              <a:defRPr>
                <a:solidFill>
                  <a:schemeClr val="tx1"/>
                </a:solidFill>
                <a:latin typeface="Arial" charset="0"/>
                <a:ea typeface="ＭＳ Ｐゴシック" pitchFamily="-108" charset="-128"/>
              </a:defRPr>
            </a:lvl3pPr>
            <a:lvl4pPr>
              <a:defRPr>
                <a:solidFill>
                  <a:schemeClr val="tx1"/>
                </a:solidFill>
                <a:latin typeface="Arial" charset="0"/>
                <a:ea typeface="ＭＳ Ｐゴシック" pitchFamily="-108" charset="-128"/>
              </a:defRPr>
            </a:lvl4pPr>
            <a:lvl5pPr>
              <a:defRPr>
                <a:solidFill>
                  <a:schemeClr val="tx1"/>
                </a:solidFill>
                <a:latin typeface="Arial" charset="0"/>
                <a:ea typeface="ＭＳ Ｐゴシック" pitchFamily="-108" charset="-128"/>
              </a:defRPr>
            </a:lvl5pPr>
            <a:lvl6pPr marL="457200" eaLnBrk="0" fontAlgn="base" hangingPunct="0">
              <a:spcBef>
                <a:spcPct val="0"/>
              </a:spcBef>
              <a:spcAft>
                <a:spcPct val="0"/>
              </a:spcAft>
              <a:defRPr>
                <a:solidFill>
                  <a:schemeClr val="tx1"/>
                </a:solidFill>
                <a:latin typeface="Arial" charset="0"/>
                <a:ea typeface="ＭＳ Ｐゴシック" pitchFamily="-108" charset="-128"/>
              </a:defRPr>
            </a:lvl6pPr>
            <a:lvl7pPr marL="914400" eaLnBrk="0" fontAlgn="base" hangingPunct="0">
              <a:spcBef>
                <a:spcPct val="0"/>
              </a:spcBef>
              <a:spcAft>
                <a:spcPct val="0"/>
              </a:spcAft>
              <a:defRPr>
                <a:solidFill>
                  <a:schemeClr val="tx1"/>
                </a:solidFill>
                <a:latin typeface="Arial" charset="0"/>
                <a:ea typeface="ＭＳ Ｐゴシック" pitchFamily="-108" charset="-128"/>
              </a:defRPr>
            </a:lvl7pPr>
            <a:lvl8pPr marL="1371600" eaLnBrk="0" fontAlgn="base" hangingPunct="0">
              <a:spcBef>
                <a:spcPct val="0"/>
              </a:spcBef>
              <a:spcAft>
                <a:spcPct val="0"/>
              </a:spcAft>
              <a:defRPr>
                <a:solidFill>
                  <a:schemeClr val="tx1"/>
                </a:solidFill>
                <a:latin typeface="Arial" charset="0"/>
                <a:ea typeface="ＭＳ Ｐゴシック" pitchFamily="-108" charset="-128"/>
              </a:defRPr>
            </a:lvl8pPr>
            <a:lvl9pPr marL="1828800" eaLnBrk="0" fontAlgn="base" hangingPunct="0">
              <a:spcBef>
                <a:spcPct val="0"/>
              </a:spcBef>
              <a:spcAft>
                <a:spcPct val="0"/>
              </a:spcAft>
              <a:defRPr>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0" cap="none" spc="0" normalizeH="0" baseline="0" noProof="0" dirty="0">
                <a:ln>
                  <a:noFill/>
                </a:ln>
                <a:effectLst/>
                <a:uLnTx/>
                <a:uFillTx/>
                <a:latin typeface="Arial" charset="0"/>
                <a:ea typeface="ＭＳ Ｐゴシック" pitchFamily="-108" charset="-128"/>
                <a:cs typeface="Arial" charset="0"/>
                <a:hlinkClick r:id="rId15">
                  <a:extLst>
                    <a:ext uri="{A12FA001-AC4F-418D-AE19-62706E023703}">
                      <ahyp:hlinkClr xmlns:ahyp="http://schemas.microsoft.com/office/drawing/2018/hyperlinkcolor" val="tx"/>
                    </a:ext>
                  </a:extLst>
                </a:hlinkClick>
              </a:rPr>
              <a:t>Georgia</a:t>
            </a:r>
            <a:endParaRPr kumimoji="0" lang="en-GB" altLang="en-US" sz="1600" b="1" i="0" u="none" strike="noStrike" kern="0" cap="none" spc="0" normalizeH="0" baseline="0" noProof="0" dirty="0">
              <a:ln>
                <a:noFill/>
              </a:ln>
              <a:effectLst/>
              <a:uLnTx/>
              <a:uFillTx/>
              <a:latin typeface="Arial" charset="0"/>
              <a:ea typeface="ＭＳ Ｐゴシック" pitchFamily="-108" charset="-128"/>
              <a:cs typeface="Arial" charset="0"/>
            </a:endParaRPr>
          </a:p>
        </p:txBody>
      </p:sp>
      <p:sp>
        <p:nvSpPr>
          <p:cNvPr id="38" name="Text Box 35"/>
          <p:cNvSpPr txBox="1">
            <a:spLocks noChangeArrowheads="1"/>
          </p:cNvSpPr>
          <p:nvPr/>
        </p:nvSpPr>
        <p:spPr bwMode="auto">
          <a:xfrm>
            <a:off x="4224338" y="2263331"/>
            <a:ext cx="2366963" cy="338554"/>
          </a:xfrm>
          <a:prstGeom prst="rect">
            <a:avLst/>
          </a:prstGeom>
          <a:solidFill>
            <a:srgbClr val="FF0000"/>
          </a:solidFill>
          <a:ln>
            <a:noFill/>
          </a:ln>
          <a:effectLst>
            <a:outerShdw blurRad="57150" dist="19050" dir="5400000" algn="ctr" rotWithShape="0">
              <a:srgbClr val="000000">
                <a:alpha val="63000"/>
              </a:srgbClr>
            </a:outerShdw>
          </a:effec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0" cap="none" spc="0" normalizeH="0" baseline="0" noProof="0" dirty="0">
                <a:ln>
                  <a:noFill/>
                </a:ln>
                <a:solidFill>
                  <a:prstClr val="white"/>
                </a:solidFill>
                <a:effectLst/>
                <a:uLnTx/>
                <a:uFillTx/>
                <a:latin typeface="Arial" charset="0"/>
                <a:ea typeface="ＭＳ Ｐゴシック" pitchFamily="-108" charset="-128"/>
                <a:cs typeface="+mn-cs"/>
              </a:rPr>
              <a:t> EU accession: SAA</a:t>
            </a:r>
            <a:endParaRPr kumimoji="0" lang="en-GB" altLang="en-US" sz="1600" b="1" i="0" u="none" strike="noStrike" kern="0" cap="none" spc="0" normalizeH="0" baseline="0" noProof="0" dirty="0">
              <a:ln>
                <a:noFill/>
              </a:ln>
              <a:solidFill>
                <a:prstClr val="white"/>
              </a:solidFill>
              <a:effectLst/>
              <a:uLnTx/>
              <a:uFillTx/>
              <a:latin typeface="Arial" charset="0"/>
              <a:ea typeface="ＭＳ Ｐゴシック" pitchFamily="-108" charset="-128"/>
              <a:cs typeface="Arial" charset="0"/>
            </a:endParaRPr>
          </a:p>
        </p:txBody>
      </p:sp>
      <p:sp>
        <p:nvSpPr>
          <p:cNvPr id="39" name="Text Box 35"/>
          <p:cNvSpPr txBox="1">
            <a:spLocks noChangeArrowheads="1"/>
          </p:cNvSpPr>
          <p:nvPr/>
        </p:nvSpPr>
        <p:spPr bwMode="auto">
          <a:xfrm>
            <a:off x="7458075" y="2578100"/>
            <a:ext cx="1425575" cy="338554"/>
          </a:xfrm>
          <a:prstGeom prst="rect">
            <a:avLst/>
          </a:prstGeom>
          <a:solidFill>
            <a:schemeClr val="bg2">
              <a:lumMod val="60000"/>
              <a:lumOff val="40000"/>
            </a:schemeClr>
          </a:solidFill>
          <a:ln>
            <a:solidFill>
              <a:srgbClr val="00CC00"/>
            </a:solidFill>
          </a:ln>
          <a:effectLst>
            <a:outerShdw blurRad="57150" dist="19050" dir="5400000" algn="ctr" rotWithShape="0">
              <a:srgbClr val="000000">
                <a:alpha val="63000"/>
              </a:srgbClr>
            </a:outerShdw>
          </a:effec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BE" altLang="en-US" sz="1600" b="1" i="0" u="none" strike="noStrike" kern="0" cap="none" spc="0" normalizeH="0" baseline="0" noProof="0" dirty="0">
                <a:ln>
                  <a:noFill/>
                </a:ln>
                <a:solidFill>
                  <a:prstClr val="white"/>
                </a:solidFill>
                <a:effectLst/>
                <a:uLnTx/>
                <a:uFillTx/>
                <a:latin typeface="Arial" charset="0"/>
                <a:ea typeface="ＭＳ Ｐゴシック" pitchFamily="-108" charset="-128"/>
                <a:cs typeface="Arial" charset="0"/>
              </a:rPr>
              <a:t>Philippines </a:t>
            </a:r>
            <a:endParaRPr kumimoji="0" lang="en-GB" altLang="en-US" sz="1600" b="1" i="0" u="none" strike="noStrike" kern="0" cap="none" spc="0" normalizeH="0" baseline="0" noProof="0" dirty="0">
              <a:ln>
                <a:noFill/>
              </a:ln>
              <a:solidFill>
                <a:prstClr val="white"/>
              </a:solidFill>
              <a:effectLst/>
              <a:uLnTx/>
              <a:uFillTx/>
              <a:latin typeface="Arial" charset="0"/>
              <a:ea typeface="ＭＳ Ｐゴシック" pitchFamily="-108" charset="-128"/>
              <a:cs typeface="Arial" charset="0"/>
            </a:endParaRPr>
          </a:p>
        </p:txBody>
      </p:sp>
      <p:sp>
        <p:nvSpPr>
          <p:cNvPr id="40" name="Text Box 35"/>
          <p:cNvSpPr txBox="1">
            <a:spLocks noChangeArrowheads="1"/>
          </p:cNvSpPr>
          <p:nvPr/>
        </p:nvSpPr>
        <p:spPr bwMode="auto">
          <a:xfrm>
            <a:off x="5810250" y="4541838"/>
            <a:ext cx="1193800" cy="338554"/>
          </a:xfrm>
          <a:prstGeom prst="rect">
            <a:avLst/>
          </a:prstGeom>
          <a:solidFill>
            <a:srgbClr val="00CC00"/>
          </a:solidFill>
          <a:ln>
            <a:solidFill>
              <a:srgbClr val="00CC00"/>
            </a:solidFill>
          </a:ln>
          <a:effectLst>
            <a:outerShdw blurRad="57150" dist="19050" dir="5400000" algn="ctr" rotWithShape="0">
              <a:srgbClr val="000000">
                <a:alpha val="63000"/>
              </a:srgbClr>
            </a:outerShdw>
          </a:effectLst>
        </p:spPr>
        <p:txBody>
          <a:bodyPr wrap="square">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BE" altLang="en-US" sz="1600" b="1" i="0" u="none" strike="noStrike" kern="0" cap="none" spc="0" normalizeH="0" baseline="0" noProof="0" dirty="0" err="1">
                <a:ln>
                  <a:noFill/>
                </a:ln>
                <a:solidFill>
                  <a:prstClr val="white"/>
                </a:solidFill>
                <a:effectLst/>
                <a:uLnTx/>
                <a:uFillTx/>
                <a:latin typeface="Arial" charset="0"/>
                <a:ea typeface="ＭＳ Ｐゴシック" pitchFamily="-108" charset="-128"/>
                <a:cs typeface="Arial" charset="0"/>
              </a:rPr>
              <a:t>Indonesia</a:t>
            </a:r>
            <a:r>
              <a:rPr kumimoji="0" lang="fr-BE" altLang="en-US" sz="1600" b="1" i="0" u="none" strike="noStrike" kern="0" cap="none" spc="0" normalizeH="0" baseline="0" noProof="0" dirty="0">
                <a:ln>
                  <a:noFill/>
                </a:ln>
                <a:solidFill>
                  <a:prstClr val="white"/>
                </a:solidFill>
                <a:effectLst/>
                <a:uLnTx/>
                <a:uFillTx/>
                <a:latin typeface="Arial" charset="0"/>
                <a:ea typeface="ＭＳ Ｐゴシック" pitchFamily="-108" charset="-128"/>
                <a:cs typeface="Arial" charset="0"/>
              </a:rPr>
              <a:t> </a:t>
            </a:r>
            <a:endParaRPr kumimoji="0" lang="en-GB" altLang="en-US" sz="1600" b="1" i="0" u="none" strike="noStrike" kern="0" cap="none" spc="0" normalizeH="0" baseline="0" noProof="0" dirty="0">
              <a:ln>
                <a:noFill/>
              </a:ln>
              <a:solidFill>
                <a:prstClr val="white"/>
              </a:solidFill>
              <a:effectLst/>
              <a:uLnTx/>
              <a:uFillTx/>
              <a:latin typeface="Arial" charset="0"/>
              <a:ea typeface="ＭＳ Ｐゴシック" pitchFamily="-108" charset="-128"/>
              <a:cs typeface="Arial" charset="0"/>
            </a:endParaRPr>
          </a:p>
        </p:txBody>
      </p:sp>
      <p:sp>
        <p:nvSpPr>
          <p:cNvPr id="41" name="Text Box 35"/>
          <p:cNvSpPr txBox="1">
            <a:spLocks noChangeArrowheads="1"/>
          </p:cNvSpPr>
          <p:nvPr/>
        </p:nvSpPr>
        <p:spPr bwMode="auto">
          <a:xfrm>
            <a:off x="4530503" y="4311065"/>
            <a:ext cx="1144588" cy="338554"/>
          </a:xfrm>
          <a:prstGeom prst="rect">
            <a:avLst/>
          </a:prstGeom>
          <a:solidFill>
            <a:srgbClr val="00CC00"/>
          </a:solidFill>
          <a:ln>
            <a:solidFill>
              <a:srgbClr val="00CC00"/>
            </a:solidFill>
          </a:ln>
          <a:effectLst>
            <a:outerShdw blurRad="57150" dist="19050" dir="5400000" algn="ctr" rotWithShape="0">
              <a:srgbClr val="000000">
                <a:alpha val="63000"/>
              </a:srgbClr>
            </a:outerShdw>
          </a:effec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0" cap="none" spc="0" normalizeH="0" baseline="0" noProof="0" dirty="0">
                <a:ln>
                  <a:noFill/>
                </a:ln>
                <a:solidFill>
                  <a:prstClr val="white"/>
                </a:solidFill>
                <a:effectLst/>
                <a:uLnTx/>
                <a:uFillTx/>
                <a:latin typeface="Arial" charset="0"/>
                <a:ea typeface="ＭＳ Ｐゴシック" pitchFamily="-108" charset="-128"/>
                <a:cs typeface="Arial" charset="0"/>
              </a:rPr>
              <a:t>Tunisia</a:t>
            </a:r>
          </a:p>
        </p:txBody>
      </p:sp>
      <p:sp>
        <p:nvSpPr>
          <p:cNvPr id="42" name="Text Box 35"/>
          <p:cNvSpPr txBox="1">
            <a:spLocks noChangeArrowheads="1"/>
          </p:cNvSpPr>
          <p:nvPr/>
        </p:nvSpPr>
        <p:spPr bwMode="auto">
          <a:xfrm>
            <a:off x="6180138" y="5229225"/>
            <a:ext cx="1452562" cy="338554"/>
          </a:xfrm>
          <a:prstGeom prst="rect">
            <a:avLst/>
          </a:prstGeom>
          <a:solidFill>
            <a:schemeClr val="bg2">
              <a:lumMod val="40000"/>
              <a:lumOff val="60000"/>
            </a:schemeClr>
          </a:solidFill>
          <a:ln>
            <a:solidFill>
              <a:srgbClr val="00CC00"/>
            </a:solidFill>
          </a:ln>
          <a:effectLst>
            <a:outerShdw blurRad="57150" dist="19050" dir="5400000" algn="ctr" rotWithShape="0">
              <a:srgbClr val="000000">
                <a:alpha val="63000"/>
              </a:srgbClr>
            </a:outerShdw>
          </a:effec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600" b="0" i="0" u="none" strike="noStrike" kern="0" cap="none" spc="0" normalizeH="0" baseline="0" noProof="0" dirty="0">
                <a:ln>
                  <a:noFill/>
                </a:ln>
                <a:solidFill>
                  <a:prstClr val="white"/>
                </a:solidFill>
                <a:effectLst>
                  <a:outerShdw blurRad="38100" dist="38100" dir="2700000" algn="tl">
                    <a:srgbClr val="C0C0C0"/>
                  </a:outerShdw>
                </a:effectLst>
                <a:uLnTx/>
                <a:uFillTx/>
                <a:latin typeface="Arial" charset="0"/>
                <a:ea typeface="ＭＳ Ｐゴシック" pitchFamily="-108" charset="-128"/>
                <a:cs typeface="Arial" charset="0"/>
              </a:rPr>
              <a:t>Australia</a:t>
            </a:r>
          </a:p>
        </p:txBody>
      </p:sp>
      <p:sp>
        <p:nvSpPr>
          <p:cNvPr id="43" name="Ovaal 4"/>
          <p:cNvSpPr/>
          <p:nvPr/>
        </p:nvSpPr>
        <p:spPr bwMode="auto">
          <a:xfrm>
            <a:off x="7967663" y="4797464"/>
            <a:ext cx="1031874" cy="574675"/>
          </a:xfrm>
          <a:prstGeom prst="rect">
            <a:avLst/>
          </a:prstGeom>
          <a:solidFill>
            <a:srgbClr val="FF0000"/>
          </a:solidFill>
          <a:ln>
            <a:noFill/>
          </a:ln>
          <a:effectLst>
            <a:outerShdw blurRad="57150" dist="19050" dir="5400000" algn="ctr" rotWithShape="0">
              <a:srgbClr val="000000">
                <a:alpha val="63000"/>
              </a:srgbClr>
            </a:outerShdw>
          </a:effectLst>
        </p:spPr>
        <p:txBody>
          <a:bodyPr lIns="22860" tIns="22860" rIns="22860" bIns="22860" anchor="ctr"/>
          <a:lstStyle>
            <a:lvl1pPr defTabSz="800100">
              <a:defRPr sz="2400">
                <a:solidFill>
                  <a:schemeClr val="tx1"/>
                </a:solidFill>
                <a:latin typeface="Arial" charset="0"/>
                <a:ea typeface="ＭＳ Ｐゴシック" pitchFamily="-108" charset="-128"/>
              </a:defRPr>
            </a:lvl1pPr>
            <a:lvl2pPr marL="37931725" indent="-37474525" defTabSz="800100">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altLang="en-US" sz="1600" b="1" i="0" u="none" strike="noStrike" kern="0" cap="none" spc="0" normalizeH="0" baseline="0" noProof="0" dirty="0">
                <a:ln>
                  <a:noFill/>
                </a:ln>
                <a:solidFill>
                  <a:schemeClr val="bg1"/>
                </a:solidFill>
                <a:effectLst>
                  <a:outerShdw blurRad="38100" dist="38100" dir="2700000" algn="tl">
                    <a:srgbClr val="C0C0C0"/>
                  </a:outerShdw>
                </a:effectLst>
                <a:uLnTx/>
                <a:uFillTx/>
                <a:latin typeface="Verdana" pitchFamily="-108" charset="0"/>
                <a:ea typeface="ＭＳ Ｐゴシック" pitchFamily="-108" charset="-128"/>
                <a:cs typeface="+mn-cs"/>
                <a:hlinkClick r:id="rId16">
                  <a:extLst>
                    <a:ext uri="{A12FA001-AC4F-418D-AE19-62706E023703}">
                      <ahyp:hlinkClr xmlns:ahyp="http://schemas.microsoft.com/office/drawing/2018/hyperlinkcolor" val="tx"/>
                    </a:ext>
                  </a:extLst>
                </a:hlinkClick>
              </a:rPr>
              <a:t>New Zealand</a:t>
            </a:r>
            <a:endParaRPr kumimoji="0" lang="nl-BE" altLang="en-US" sz="1600" b="1" i="0" u="none" strike="noStrike" kern="0" cap="none" spc="0" normalizeH="0" baseline="0" noProof="0" dirty="0">
              <a:ln>
                <a:noFill/>
              </a:ln>
              <a:solidFill>
                <a:schemeClr val="bg1"/>
              </a:solidFill>
              <a:effectLst>
                <a:outerShdw blurRad="38100" dist="38100" dir="2700000" algn="tl">
                  <a:srgbClr val="C0C0C0"/>
                </a:outerShdw>
              </a:effectLst>
              <a:uLnTx/>
              <a:uFillTx/>
              <a:latin typeface="Verdana" pitchFamily="-108" charset="0"/>
              <a:ea typeface="ＭＳ Ｐゴシック" pitchFamily="-108" charset="-128"/>
              <a:cs typeface="+mn-cs"/>
            </a:endParaRPr>
          </a:p>
        </p:txBody>
      </p:sp>
      <p:sp>
        <p:nvSpPr>
          <p:cNvPr id="45" name="Text Box 35"/>
          <p:cNvSpPr txBox="1">
            <a:spLocks noChangeArrowheads="1"/>
          </p:cNvSpPr>
          <p:nvPr/>
        </p:nvSpPr>
        <p:spPr bwMode="auto">
          <a:xfrm>
            <a:off x="207900" y="5169418"/>
            <a:ext cx="1279525" cy="338554"/>
          </a:xfrm>
          <a:prstGeom prst="rect">
            <a:avLst/>
          </a:prstGeom>
          <a:solidFill>
            <a:srgbClr val="FF0000"/>
          </a:solidFill>
          <a:ln>
            <a:noFill/>
          </a:ln>
          <a:effectLst>
            <a:outerShdw blurRad="57150" dist="19050" dir="5400000" algn="ctr" rotWithShape="0">
              <a:srgbClr val="000000">
                <a:alpha val="63000"/>
              </a:srgbClr>
            </a:outerShdw>
          </a:effec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0" cap="none" spc="0" normalizeH="0" baseline="0" noProof="0" dirty="0">
                <a:ln>
                  <a:noFill/>
                </a:ln>
                <a:solidFill>
                  <a:schemeClr val="bg1"/>
                </a:solidFill>
                <a:effectLst/>
                <a:uLnTx/>
                <a:uFillTx/>
                <a:latin typeface="Arial" charset="0"/>
                <a:ea typeface="ＭＳ Ｐゴシック" pitchFamily="-108" charset="-128"/>
                <a:cs typeface="Arial" charset="0"/>
                <a:hlinkClick r:id="rId17">
                  <a:extLst>
                    <a:ext uri="{A12FA001-AC4F-418D-AE19-62706E023703}">
                      <ahyp:hlinkClr xmlns:ahyp="http://schemas.microsoft.com/office/drawing/2018/hyperlinkcolor" val="tx"/>
                    </a:ext>
                  </a:extLst>
                </a:hlinkClick>
              </a:rPr>
              <a:t>Chile</a:t>
            </a:r>
            <a:endParaRPr kumimoji="0" lang="en-GB" altLang="en-US" sz="1600" b="1" i="0" u="none" strike="noStrike" kern="0" cap="none" spc="0" normalizeH="0" baseline="0" noProof="0" dirty="0">
              <a:ln>
                <a:noFill/>
              </a:ln>
              <a:solidFill>
                <a:schemeClr val="bg1"/>
              </a:solidFill>
              <a:effectLst/>
              <a:uLnTx/>
              <a:uFillTx/>
              <a:latin typeface="Arial" charset="0"/>
              <a:ea typeface="ＭＳ Ｐゴシック" pitchFamily="-108" charset="-128"/>
              <a:cs typeface="Arial" charset="0"/>
            </a:endParaRPr>
          </a:p>
        </p:txBody>
      </p:sp>
      <p:sp>
        <p:nvSpPr>
          <p:cNvPr id="2" name="TextBox 1"/>
          <p:cNvSpPr txBox="1"/>
          <p:nvPr/>
        </p:nvSpPr>
        <p:spPr>
          <a:xfrm>
            <a:off x="2573825" y="2123777"/>
            <a:ext cx="1054016" cy="1015663"/>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000000"/>
                </a:solidFill>
                <a:effectLst/>
                <a:uLnTx/>
                <a:uFillTx/>
                <a:latin typeface="Verdana"/>
                <a:ea typeface="+mn-ea"/>
                <a:cs typeface="+mn-cs"/>
                <a:hlinkClick r:id="rId18"/>
              </a:rPr>
              <a:t>Andorra</a:t>
            </a:r>
            <a:r>
              <a:rPr kumimoji="0" lang="en-GB" sz="1500" b="1" i="0" u="none" strike="noStrike" kern="1200" cap="none" spc="0" normalizeH="0" baseline="0" noProof="0" dirty="0">
                <a:ln>
                  <a:noFill/>
                </a:ln>
                <a:solidFill>
                  <a:srgbClr val="000000"/>
                </a:solidFill>
                <a:effectLst/>
                <a:uLnTx/>
                <a:uFillTx/>
                <a:latin typeface="Verdana"/>
                <a:ea typeface="+mn-ea"/>
                <a:cs typeface="+mn-cs"/>
                <a:hlinkClick r:id="rId6" action="ppaction://hlinkfile"/>
              </a:rPr>
              <a:t> </a:t>
            </a:r>
            <a:r>
              <a:rPr kumimoji="0" lang="en-GB" sz="1500" b="1" i="0" u="none" strike="noStrike" kern="1200" cap="none" spc="0" normalizeH="0" baseline="0" noProof="0" dirty="0">
                <a:ln>
                  <a:noFill/>
                </a:ln>
                <a:solidFill>
                  <a:srgbClr val="000000"/>
                </a:solidFill>
                <a:effectLst/>
                <a:uLnTx/>
                <a:uFillTx/>
                <a:latin typeface="Verdana"/>
                <a:ea typeface="+mn-ea"/>
                <a:cs typeface="+mn-cs"/>
              </a:rPr>
              <a:t>and</a:t>
            </a:r>
            <a:r>
              <a:rPr kumimoji="0" lang="en-GB" sz="1500" b="1" i="0" u="none" strike="noStrike" kern="1200" cap="none" spc="0" normalizeH="0" baseline="0" noProof="0" dirty="0">
                <a:ln>
                  <a:noFill/>
                </a:ln>
                <a:solidFill>
                  <a:srgbClr val="000000"/>
                </a:solidFill>
                <a:effectLst/>
                <a:uLnTx/>
                <a:uFillTx/>
                <a:latin typeface="Verdana"/>
                <a:ea typeface="+mn-ea"/>
                <a:cs typeface="+mn-cs"/>
                <a:hlinkClick r:id="rId6" action="ppaction://hlinkfile"/>
              </a:rPr>
              <a:t>  </a:t>
            </a:r>
            <a:r>
              <a:rPr kumimoji="0" lang="en-GB" sz="1500" b="1" i="0" u="none" strike="noStrike" kern="1200" cap="none" spc="0" normalizeH="0" baseline="0" noProof="0" dirty="0">
                <a:ln>
                  <a:noFill/>
                </a:ln>
                <a:solidFill>
                  <a:srgbClr val="000000"/>
                </a:solidFill>
                <a:effectLst/>
                <a:uLnTx/>
                <a:uFillTx/>
                <a:latin typeface="Verdana"/>
                <a:ea typeface="+mn-ea"/>
                <a:cs typeface="+mn-cs"/>
                <a:hlinkClick r:id="rId19"/>
              </a:rPr>
              <a:t>Faeroe Island</a:t>
            </a:r>
            <a:endParaRPr kumimoji="0" lang="en-GB" sz="1500" b="1" i="0" u="none" strike="noStrike" kern="1200" cap="none" spc="0" normalizeH="0" baseline="0" noProof="0" dirty="0">
              <a:ln>
                <a:noFill/>
              </a:ln>
              <a:solidFill>
                <a:srgbClr val="000000"/>
              </a:solidFill>
              <a:effectLst/>
              <a:uLnTx/>
              <a:uFillTx/>
              <a:latin typeface="Verdana"/>
              <a:ea typeface="+mn-ea"/>
              <a:cs typeface="+mn-cs"/>
            </a:endParaRPr>
          </a:p>
        </p:txBody>
      </p:sp>
      <p:sp>
        <p:nvSpPr>
          <p:cNvPr id="52" name="Text Box 35"/>
          <p:cNvSpPr txBox="1">
            <a:spLocks noChangeArrowheads="1"/>
          </p:cNvSpPr>
          <p:nvPr/>
        </p:nvSpPr>
        <p:spPr bwMode="auto">
          <a:xfrm>
            <a:off x="3780563" y="3710573"/>
            <a:ext cx="1348892" cy="338554"/>
          </a:xfrm>
          <a:prstGeom prst="rect">
            <a:avLst/>
          </a:prstGeom>
          <a:solidFill>
            <a:srgbClr val="FF0000"/>
          </a:solidFill>
          <a:ln>
            <a:noFill/>
          </a:ln>
          <a:effectLst>
            <a:outerShdw blurRad="57150" dist="19050" dir="5400000" algn="ctr" rotWithShape="0">
              <a:srgbClr val="000000">
                <a:alpha val="63000"/>
              </a:srgbClr>
            </a:outerShdw>
          </a:effectLst>
        </p:spPr>
        <p:txBody>
          <a:bodyPr wrap="square">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0" cap="none" spc="0" normalizeH="0" baseline="0" noProof="0" dirty="0">
                <a:ln>
                  <a:noFill/>
                </a:ln>
                <a:solidFill>
                  <a:schemeClr val="bg1"/>
                </a:solidFill>
                <a:effectLst/>
                <a:uLnTx/>
                <a:uFillTx/>
                <a:latin typeface="Arial" charset="0"/>
                <a:ea typeface="ＭＳ Ｐゴシック" pitchFamily="-108" charset="-128"/>
                <a:cs typeface="Arial" charset="0"/>
                <a:hlinkClick r:id="rId20">
                  <a:extLst>
                    <a:ext uri="{A12FA001-AC4F-418D-AE19-62706E023703}">
                      <ahyp:hlinkClr xmlns:ahyp="http://schemas.microsoft.com/office/drawing/2018/hyperlinkcolor" val="tx"/>
                    </a:ext>
                  </a:extLst>
                </a:hlinkClick>
              </a:rPr>
              <a:t>San Marino</a:t>
            </a:r>
            <a:endParaRPr kumimoji="0" lang="en-GB" altLang="en-US" sz="1600" b="1" i="0" u="none" strike="noStrike" kern="0" cap="none" spc="0" normalizeH="0" baseline="0" noProof="0" dirty="0">
              <a:ln>
                <a:noFill/>
              </a:ln>
              <a:solidFill>
                <a:schemeClr val="bg1"/>
              </a:solidFill>
              <a:effectLst/>
              <a:uLnTx/>
              <a:uFillTx/>
              <a:latin typeface="Arial" charset="0"/>
              <a:ea typeface="ＭＳ Ｐゴシック" pitchFamily="-108" charset="-128"/>
              <a:cs typeface="Arial" charset="0"/>
            </a:endParaRPr>
          </a:p>
        </p:txBody>
      </p:sp>
      <p:sp>
        <p:nvSpPr>
          <p:cNvPr id="3" name="TextBox 2"/>
          <p:cNvSpPr txBox="1"/>
          <p:nvPr/>
        </p:nvSpPr>
        <p:spPr>
          <a:xfrm>
            <a:off x="0" y="301759"/>
            <a:ext cx="888364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Verdana"/>
                <a:ea typeface="+mn-ea"/>
                <a:cs typeface="+mn-cs"/>
              </a:rPr>
              <a:t>SPS Agreements </a:t>
            </a:r>
          </a:p>
        </p:txBody>
      </p:sp>
      <p:sp>
        <p:nvSpPr>
          <p:cNvPr id="4" name="Text Box 35">
            <a:extLst>
              <a:ext uri="{FF2B5EF4-FFF2-40B4-BE49-F238E27FC236}">
                <a16:creationId xmlns:a16="http://schemas.microsoft.com/office/drawing/2014/main" id="{9A2CA5CF-F810-01C6-16B8-ABDADD51D368}"/>
              </a:ext>
            </a:extLst>
          </p:cNvPr>
          <p:cNvSpPr txBox="1">
            <a:spLocks noChangeArrowheads="1"/>
          </p:cNvSpPr>
          <p:nvPr/>
        </p:nvSpPr>
        <p:spPr bwMode="auto">
          <a:xfrm>
            <a:off x="5121275" y="6443869"/>
            <a:ext cx="2435225" cy="369332"/>
          </a:xfrm>
          <a:prstGeom prst="rect">
            <a:avLst/>
          </a:prstGeom>
          <a:solidFill>
            <a:schemeClr val="bg2">
              <a:lumMod val="60000"/>
              <a:lumOff val="40000"/>
            </a:schemeClr>
          </a:solidFill>
          <a:ln>
            <a:noFill/>
          </a:ln>
          <a:effectLst>
            <a:outerShdw blurRad="57150" dist="19050" dir="5400000" algn="ctr" rotWithShape="0">
              <a:srgbClr val="000000">
                <a:alpha val="63000"/>
              </a:srgbClr>
            </a:outerShdw>
          </a:effec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0" cap="none" spc="0" normalizeH="0" baseline="0" noProof="0" dirty="0">
                <a:ln>
                  <a:noFill/>
                </a:ln>
                <a:solidFill>
                  <a:prstClr val="white"/>
                </a:solidFill>
                <a:effectLst/>
                <a:uLnTx/>
                <a:uFillTx/>
                <a:latin typeface="Arial" charset="0"/>
                <a:ea typeface="ＭＳ Ｐゴシック" pitchFamily="-108" charset="-128"/>
                <a:cs typeface="Arial" charset="0"/>
              </a:rPr>
              <a:t>Negotiations halted </a:t>
            </a:r>
          </a:p>
        </p:txBody>
      </p:sp>
      <p:sp>
        <p:nvSpPr>
          <p:cNvPr id="46" name="Ovaal 4">
            <a:extLst>
              <a:ext uri="{FF2B5EF4-FFF2-40B4-BE49-F238E27FC236}">
                <a16:creationId xmlns:a16="http://schemas.microsoft.com/office/drawing/2014/main" id="{0445E59F-1706-8E51-8291-1F5E371FB14D}"/>
              </a:ext>
            </a:extLst>
          </p:cNvPr>
          <p:cNvSpPr/>
          <p:nvPr/>
        </p:nvSpPr>
        <p:spPr bwMode="auto">
          <a:xfrm>
            <a:off x="847663" y="1981211"/>
            <a:ext cx="1327695" cy="440154"/>
          </a:xfrm>
          <a:prstGeom prst="rect">
            <a:avLst/>
          </a:prstGeom>
          <a:solidFill>
            <a:srgbClr val="FFC000"/>
          </a:solidFill>
          <a:ln>
            <a:noFill/>
          </a:ln>
          <a:effectLst>
            <a:outerShdw blurRad="57150" dist="19050" dir="5400000" algn="ctr" rotWithShape="0">
              <a:srgbClr val="000000">
                <a:alpha val="63000"/>
              </a:srgbClr>
            </a:outerShdw>
          </a:effectLst>
        </p:spPr>
        <p:txBody>
          <a:bodyPr lIns="22860" tIns="22860" rIns="22860" bIns="22860" anchor="ctr"/>
          <a:lstStyle>
            <a:lvl1pPr defTabSz="800100">
              <a:defRPr sz="2400">
                <a:solidFill>
                  <a:schemeClr val="tx1"/>
                </a:solidFill>
                <a:latin typeface="Arial" charset="0"/>
                <a:ea typeface="ＭＳ Ｐゴシック" pitchFamily="-108" charset="-128"/>
              </a:defRPr>
            </a:lvl1pPr>
            <a:lvl2pPr marL="37931725" indent="-37474525" defTabSz="800100">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ctr" defTabSz="800100" rtl="0" eaLnBrk="1" fontAlgn="auto" latinLnBrk="0" hangingPunct="1">
              <a:lnSpc>
                <a:spcPct val="90000"/>
              </a:lnSpc>
              <a:spcBef>
                <a:spcPts val="0"/>
              </a:spcBef>
              <a:spcAft>
                <a:spcPct val="35000"/>
              </a:spcAft>
              <a:buClrTx/>
              <a:buSzTx/>
              <a:buFontTx/>
              <a:buNone/>
              <a:tabLst/>
              <a:defRPr/>
            </a:pPr>
            <a:endParaRPr kumimoji="0" lang="nl-BE" altLang="en-US" sz="1600" b="0" i="0" u="none" strike="noStrike" kern="0" cap="none" spc="0" normalizeH="0" baseline="0" noProof="0" dirty="0">
              <a:ln>
                <a:noFill/>
              </a:ln>
              <a:solidFill>
                <a:srgbClr val="000000"/>
              </a:solidFill>
              <a:effectLst>
                <a:outerShdw blurRad="38100" dist="38100" dir="2700000" algn="tl">
                  <a:srgbClr val="C0C0C0"/>
                </a:outerShdw>
              </a:effectLst>
              <a:uLnTx/>
              <a:uFillTx/>
              <a:latin typeface="Verdana" pitchFamily="-108" charset="0"/>
              <a:ea typeface="ＭＳ Ｐゴシック" pitchFamily="-108" charset="-128"/>
              <a:cs typeface="+mn-cs"/>
            </a:endParaRPr>
          </a:p>
        </p:txBody>
      </p:sp>
      <p:cxnSp>
        <p:nvCxnSpPr>
          <p:cNvPr id="44" name="Straight Connector 43">
            <a:extLst>
              <a:ext uri="{FF2B5EF4-FFF2-40B4-BE49-F238E27FC236}">
                <a16:creationId xmlns:a16="http://schemas.microsoft.com/office/drawing/2014/main" id="{2FA2EAED-BC93-01D6-1AAE-6F2CA32B5FF3}"/>
              </a:ext>
            </a:extLst>
          </p:cNvPr>
          <p:cNvCxnSpPr>
            <a:cxnSpLocks noChangeShapeType="1"/>
          </p:cNvCxnSpPr>
          <p:nvPr/>
        </p:nvCxnSpPr>
        <p:spPr bwMode="auto">
          <a:xfrm flipH="1" flipV="1">
            <a:off x="5416947" y="1707138"/>
            <a:ext cx="398066" cy="1351786"/>
          </a:xfrm>
          <a:prstGeom prst="line">
            <a:avLst/>
          </a:prstGeom>
          <a:noFill/>
          <a:ln w="38100">
            <a:solidFill>
              <a:srgbClr val="5B9BD5"/>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47" name="Text Box 35">
            <a:extLst>
              <a:ext uri="{FF2B5EF4-FFF2-40B4-BE49-F238E27FC236}">
                <a16:creationId xmlns:a16="http://schemas.microsoft.com/office/drawing/2014/main" id="{4F67314D-DE14-B8BA-4DD8-E817DA30A4E6}"/>
              </a:ext>
            </a:extLst>
          </p:cNvPr>
          <p:cNvSpPr txBox="1">
            <a:spLocks noChangeArrowheads="1"/>
          </p:cNvSpPr>
          <p:nvPr/>
        </p:nvSpPr>
        <p:spPr bwMode="auto">
          <a:xfrm>
            <a:off x="4507309" y="1227037"/>
            <a:ext cx="1819276" cy="669414"/>
          </a:xfrm>
          <a:prstGeom prst="rect">
            <a:avLst/>
          </a:prstGeom>
          <a:solidFill>
            <a:srgbClr val="FF0000"/>
          </a:solidFill>
          <a:ln>
            <a:noFill/>
          </a:ln>
          <a:effectLst>
            <a:outerShdw blurRad="57150" dist="19050" dir="5400000" algn="ctr" rotWithShape="0">
              <a:srgbClr val="000000">
                <a:alpha val="63000"/>
              </a:srgbClr>
            </a:outerShdw>
          </a:effectLst>
        </p:spPr>
        <p:txBody>
          <a:bodyPr wrap="square">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a:spcBef>
                <a:spcPct val="50000"/>
              </a:spcBef>
              <a:defRPr/>
            </a:pPr>
            <a:r>
              <a:rPr kumimoji="0" lang="en-GB" altLang="en-US" sz="1500" b="1" i="0" u="none" strike="noStrike" kern="0" cap="none" spc="0" normalizeH="0" baseline="0" noProof="0" dirty="0">
                <a:ln>
                  <a:noFill/>
                </a:ln>
                <a:solidFill>
                  <a:prstClr val="white"/>
                </a:solidFill>
                <a:effectLst/>
                <a:uLnTx/>
                <a:uFillTx/>
                <a:latin typeface="Arial" charset="0"/>
                <a:ea typeface="ＭＳ Ｐゴシック" pitchFamily="-108" charset="-128"/>
                <a:cs typeface="Arial" charset="0"/>
              </a:rPr>
              <a:t>AM;UZ;TJ;</a:t>
            </a:r>
          </a:p>
          <a:p>
            <a:pPr>
              <a:spcBef>
                <a:spcPct val="50000"/>
              </a:spcBef>
              <a:defRPr/>
            </a:pPr>
            <a:r>
              <a:rPr kumimoji="0" lang="en-GB" altLang="en-US" sz="1500" b="1" i="0" u="none" strike="noStrike" kern="0" cap="none" spc="0" normalizeH="0" baseline="0" noProof="0" dirty="0">
                <a:ln>
                  <a:noFill/>
                </a:ln>
                <a:solidFill>
                  <a:prstClr val="white"/>
                </a:solidFill>
                <a:effectLst/>
                <a:uLnTx/>
                <a:uFillTx/>
                <a:latin typeface="Arial" charset="0"/>
                <a:ea typeface="ＭＳ Ｐゴシック" pitchFamily="-108" charset="-128"/>
                <a:cs typeface="Arial" charset="0"/>
              </a:rPr>
              <a:t>KZ;KG;AZ</a:t>
            </a:r>
          </a:p>
        </p:txBody>
      </p:sp>
      <p:sp>
        <p:nvSpPr>
          <p:cNvPr id="29" name="Text Box 35">
            <a:extLst>
              <a:ext uri="{FF2B5EF4-FFF2-40B4-BE49-F238E27FC236}">
                <a16:creationId xmlns:a16="http://schemas.microsoft.com/office/drawing/2014/main" id="{A47386CE-4B10-5717-05E5-7B2D7976D181}"/>
              </a:ext>
            </a:extLst>
          </p:cNvPr>
          <p:cNvSpPr txBox="1">
            <a:spLocks noChangeArrowheads="1"/>
          </p:cNvSpPr>
          <p:nvPr/>
        </p:nvSpPr>
        <p:spPr bwMode="auto">
          <a:xfrm>
            <a:off x="7967663" y="3840711"/>
            <a:ext cx="981075" cy="338554"/>
          </a:xfrm>
          <a:prstGeom prst="rect">
            <a:avLst/>
          </a:prstGeom>
          <a:solidFill>
            <a:srgbClr val="FF0000"/>
          </a:solidFill>
          <a:ln>
            <a:noFill/>
          </a:ln>
          <a:effectLst>
            <a:outerShdw blurRad="57150" dist="19050" dir="5400000" algn="ctr" rotWithShape="0">
              <a:srgbClr val="000000">
                <a:alpha val="63000"/>
              </a:srgbClr>
            </a:outerShdw>
          </a:effectLst>
        </p:spPr>
        <p:txBody>
          <a:bodyPr wrap="square">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0" cap="none" spc="0" normalizeH="0" baseline="0" noProof="0" dirty="0">
                <a:ln>
                  <a:noFill/>
                </a:ln>
                <a:solidFill>
                  <a:prstClr val="white"/>
                </a:solidFill>
                <a:effectLst/>
                <a:uLnTx/>
                <a:uFillTx/>
                <a:latin typeface="Arial" charset="0"/>
                <a:ea typeface="ＭＳ Ｐゴシック" pitchFamily="-108" charset="-128"/>
                <a:cs typeface="Arial" charset="0"/>
              </a:rPr>
              <a:t>Vietnam</a:t>
            </a:r>
          </a:p>
        </p:txBody>
      </p:sp>
      <p:sp>
        <p:nvSpPr>
          <p:cNvPr id="30" name="Ovaal 4">
            <a:hlinkClick r:id="rId2"/>
          </p:cNvPr>
          <p:cNvSpPr/>
          <p:nvPr/>
        </p:nvSpPr>
        <p:spPr bwMode="auto">
          <a:xfrm>
            <a:off x="911225" y="1990725"/>
            <a:ext cx="1203325" cy="420688"/>
          </a:xfrm>
          <a:prstGeom prst="rect">
            <a:avLst/>
          </a:prstGeom>
          <a:solidFill>
            <a:srgbClr val="002060"/>
          </a:solidFill>
          <a:ln>
            <a:noFill/>
          </a:ln>
          <a:effectLst>
            <a:outerShdw blurRad="57150" dist="19050" dir="5400000" algn="ctr" rotWithShape="0">
              <a:srgbClr val="000000">
                <a:alpha val="63000"/>
              </a:srgbClr>
            </a:outerShdw>
          </a:effectLst>
        </p:spPr>
        <p:txBody>
          <a:bodyPr lIns="22860" tIns="22860" rIns="22860" bIns="22860" anchor="ctr"/>
          <a:lstStyle>
            <a:lvl1pPr defTabSz="800100">
              <a:defRPr sz="2400">
                <a:solidFill>
                  <a:schemeClr val="tx1"/>
                </a:solidFill>
                <a:latin typeface="Arial" charset="0"/>
                <a:ea typeface="ＭＳ Ｐゴシック" pitchFamily="-108" charset="-128"/>
              </a:defRPr>
            </a:lvl1pPr>
            <a:lvl2pPr marL="37931725" indent="-37474525" defTabSz="800100">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ctr" defTabSz="800100" rtl="0" eaLnBrk="1" fontAlgn="auto" latinLnBrk="0" hangingPunct="1">
              <a:lnSpc>
                <a:spcPct val="90000"/>
              </a:lnSpc>
              <a:spcBef>
                <a:spcPts val="0"/>
              </a:spcBef>
              <a:spcAft>
                <a:spcPct val="35000"/>
              </a:spcAft>
              <a:buClrTx/>
              <a:buSzTx/>
              <a:buFontTx/>
              <a:buNone/>
              <a:tabLst/>
              <a:defRPr/>
            </a:pPr>
            <a:r>
              <a:rPr kumimoji="0" lang="en-US" altLang="en-US" sz="1600" b="1" i="0" u="none" strike="noStrike" kern="0" cap="none" spc="0" normalizeH="0" baseline="0" noProof="0" dirty="0">
                <a:ln>
                  <a:noFill/>
                </a:ln>
                <a:solidFill>
                  <a:srgbClr val="FFFFFF"/>
                </a:solidFill>
                <a:effectLst/>
                <a:uLnTx/>
                <a:uFillTx/>
                <a:latin typeface="Verdana" pitchFamily="-108" charset="0"/>
                <a:ea typeface="ＭＳ Ｐゴシック" pitchFamily="-108" charset="-128"/>
                <a:cs typeface="+mn-cs"/>
                <a:hlinkClick r:id="rId2"/>
              </a:rPr>
              <a:t>Canada</a:t>
            </a:r>
            <a:endParaRPr kumimoji="0" lang="nl-BE" altLang="en-US" sz="1600" b="1" i="0" u="none" strike="noStrike" kern="0" cap="none" spc="0" normalizeH="0" baseline="0" noProof="0" dirty="0">
              <a:ln>
                <a:noFill/>
              </a:ln>
              <a:solidFill>
                <a:srgbClr val="FFFFFF"/>
              </a:solidFill>
              <a:effectLst/>
              <a:uLnTx/>
              <a:uFillTx/>
              <a:latin typeface="Verdana" pitchFamily="-108" charset="0"/>
              <a:ea typeface="ＭＳ Ｐゴシック" pitchFamily="-108" charset="-128"/>
              <a:cs typeface="+mn-cs"/>
            </a:endParaRPr>
          </a:p>
        </p:txBody>
      </p:sp>
      <p:sp>
        <p:nvSpPr>
          <p:cNvPr id="22" name="Text Box 35">
            <a:extLst>
              <a:ext uri="{FF2B5EF4-FFF2-40B4-BE49-F238E27FC236}">
                <a16:creationId xmlns:a16="http://schemas.microsoft.com/office/drawing/2014/main" id="{C366C5E4-F11E-6BA7-6143-3BC0D0C24B02}"/>
              </a:ext>
            </a:extLst>
          </p:cNvPr>
          <p:cNvSpPr txBox="1">
            <a:spLocks noChangeArrowheads="1"/>
          </p:cNvSpPr>
          <p:nvPr/>
        </p:nvSpPr>
        <p:spPr bwMode="auto">
          <a:xfrm>
            <a:off x="2391175" y="3698041"/>
            <a:ext cx="1158961" cy="338554"/>
          </a:xfrm>
          <a:prstGeom prst="rect">
            <a:avLst/>
          </a:prstGeom>
          <a:solidFill>
            <a:srgbClr val="FF0000"/>
          </a:solidFill>
          <a:ln>
            <a:noFill/>
          </a:ln>
          <a:effectLst>
            <a:outerShdw blurRad="57150" dist="19050" dir="5400000" algn="ctr" rotWithShape="0">
              <a:srgbClr val="000000">
                <a:alpha val="63000"/>
              </a:srgbClr>
            </a:outerShdw>
          </a:effectLst>
        </p:spPr>
        <p:txBody>
          <a:bodyPr wrap="square">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GB" altLang="en-US" sz="1600" b="1" kern="0" dirty="0" err="1">
                <a:solidFill>
                  <a:prstClr val="white"/>
                </a:solidFill>
                <a:cs typeface="Arial" charset="0"/>
              </a:rPr>
              <a:t>Cariforum</a:t>
            </a:r>
            <a:endParaRPr kumimoji="0" lang="en-GB" altLang="en-US" sz="1600" b="1" i="0" u="none" strike="noStrike" kern="0" cap="none" spc="0" normalizeH="0" baseline="0" noProof="0" dirty="0">
              <a:ln>
                <a:noFill/>
              </a:ln>
              <a:solidFill>
                <a:prstClr val="white"/>
              </a:solidFill>
              <a:effectLst/>
              <a:uLnTx/>
              <a:uFillTx/>
              <a:latin typeface="Arial" charset="0"/>
              <a:ea typeface="ＭＳ Ｐゴシック" pitchFamily="-108" charset="-128"/>
              <a:cs typeface="Arial" charset="0"/>
            </a:endParaRPr>
          </a:p>
        </p:txBody>
      </p:sp>
      <p:cxnSp>
        <p:nvCxnSpPr>
          <p:cNvPr id="48" name="Straight Connector 47">
            <a:extLst>
              <a:ext uri="{FF2B5EF4-FFF2-40B4-BE49-F238E27FC236}">
                <a16:creationId xmlns:a16="http://schemas.microsoft.com/office/drawing/2014/main" id="{BC7D370C-7EE3-ED31-CEFA-58E6DEAD1B69}"/>
              </a:ext>
            </a:extLst>
          </p:cNvPr>
          <p:cNvCxnSpPr>
            <a:cxnSpLocks noChangeShapeType="1"/>
            <a:stCxn id="16" idx="0"/>
          </p:cNvCxnSpPr>
          <p:nvPr/>
        </p:nvCxnSpPr>
        <p:spPr bwMode="auto">
          <a:xfrm flipH="1" flipV="1">
            <a:off x="4147344" y="3302893"/>
            <a:ext cx="128595" cy="1266536"/>
          </a:xfrm>
          <a:prstGeom prst="line">
            <a:avLst/>
          </a:prstGeom>
          <a:noFill/>
          <a:ln w="38100">
            <a:solidFill>
              <a:srgbClr val="5B9BD5"/>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1" name="Straight Connector 50">
            <a:extLst>
              <a:ext uri="{FF2B5EF4-FFF2-40B4-BE49-F238E27FC236}">
                <a16:creationId xmlns:a16="http://schemas.microsoft.com/office/drawing/2014/main" id="{0198BA2B-AE27-568D-4E42-B132EBAE0E17}"/>
              </a:ext>
            </a:extLst>
          </p:cNvPr>
          <p:cNvCxnSpPr>
            <a:cxnSpLocks noChangeShapeType="1"/>
            <a:stCxn id="41" idx="0"/>
          </p:cNvCxnSpPr>
          <p:nvPr/>
        </p:nvCxnSpPr>
        <p:spPr bwMode="auto">
          <a:xfrm flipH="1" flipV="1">
            <a:off x="4525433" y="3262313"/>
            <a:ext cx="577364" cy="1048752"/>
          </a:xfrm>
          <a:prstGeom prst="line">
            <a:avLst/>
          </a:prstGeom>
          <a:noFill/>
          <a:ln w="38100">
            <a:solidFill>
              <a:srgbClr val="5B9BD5"/>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5" name="Straight Connector 54">
            <a:extLst>
              <a:ext uri="{FF2B5EF4-FFF2-40B4-BE49-F238E27FC236}">
                <a16:creationId xmlns:a16="http://schemas.microsoft.com/office/drawing/2014/main" id="{F24D9560-96ED-6237-F473-50603FD5859C}"/>
              </a:ext>
            </a:extLst>
          </p:cNvPr>
          <p:cNvCxnSpPr>
            <a:cxnSpLocks noChangeShapeType="1"/>
            <a:stCxn id="52" idx="0"/>
          </p:cNvCxnSpPr>
          <p:nvPr/>
        </p:nvCxnSpPr>
        <p:spPr bwMode="auto">
          <a:xfrm flipV="1">
            <a:off x="4455009" y="2942782"/>
            <a:ext cx="156857" cy="767791"/>
          </a:xfrm>
          <a:prstGeom prst="line">
            <a:avLst/>
          </a:prstGeom>
          <a:noFill/>
          <a:ln w="38100">
            <a:solidFill>
              <a:srgbClr val="5B9BD5"/>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8" name="Straight Connector 57">
            <a:extLst>
              <a:ext uri="{FF2B5EF4-FFF2-40B4-BE49-F238E27FC236}">
                <a16:creationId xmlns:a16="http://schemas.microsoft.com/office/drawing/2014/main" id="{0473AC16-10D8-F141-7005-F848D252071E}"/>
              </a:ext>
            </a:extLst>
          </p:cNvPr>
          <p:cNvCxnSpPr>
            <a:cxnSpLocks noChangeShapeType="1"/>
            <a:stCxn id="45" idx="3"/>
          </p:cNvCxnSpPr>
          <p:nvPr/>
        </p:nvCxnSpPr>
        <p:spPr bwMode="auto">
          <a:xfrm flipV="1">
            <a:off x="1487425" y="4772475"/>
            <a:ext cx="1060456" cy="566220"/>
          </a:xfrm>
          <a:prstGeom prst="line">
            <a:avLst/>
          </a:prstGeom>
          <a:noFill/>
          <a:ln w="38100">
            <a:solidFill>
              <a:srgbClr val="5B9BD5"/>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61" name="Straight Connector 60">
            <a:extLst>
              <a:ext uri="{FF2B5EF4-FFF2-40B4-BE49-F238E27FC236}">
                <a16:creationId xmlns:a16="http://schemas.microsoft.com/office/drawing/2014/main" id="{56B62AA1-517A-C81E-627C-CEA7BA1D6472}"/>
              </a:ext>
            </a:extLst>
          </p:cNvPr>
          <p:cNvCxnSpPr>
            <a:cxnSpLocks noChangeShapeType="1"/>
          </p:cNvCxnSpPr>
          <p:nvPr/>
        </p:nvCxnSpPr>
        <p:spPr bwMode="auto">
          <a:xfrm flipV="1">
            <a:off x="1702392" y="4225459"/>
            <a:ext cx="724473" cy="619078"/>
          </a:xfrm>
          <a:prstGeom prst="line">
            <a:avLst/>
          </a:prstGeom>
          <a:noFill/>
          <a:ln w="38100">
            <a:solidFill>
              <a:srgbClr val="5B9BD5"/>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37" name="Text Box 35"/>
          <p:cNvSpPr txBox="1">
            <a:spLocks noChangeArrowheads="1"/>
          </p:cNvSpPr>
          <p:nvPr/>
        </p:nvSpPr>
        <p:spPr bwMode="auto">
          <a:xfrm>
            <a:off x="3757810" y="2677254"/>
            <a:ext cx="1592263" cy="523220"/>
          </a:xfrm>
          <a:prstGeom prst="rect">
            <a:avLst/>
          </a:prstGeom>
          <a:solidFill>
            <a:srgbClr val="FF0000"/>
          </a:solidFill>
          <a:ln>
            <a:noFill/>
          </a:ln>
          <a:effectLst>
            <a:outerShdw blurRad="57150" dist="19050" dir="5400000" algn="ctr" rotWithShape="0">
              <a:srgbClr val="000000">
                <a:alpha val="63000"/>
              </a:srgbClr>
            </a:outerShdw>
          </a:effectLst>
        </p:spPr>
        <p:txBody>
          <a:bodyPr>
            <a:spAutoFit/>
          </a:bodyPr>
          <a:lstStyle>
            <a:lvl1pPr>
              <a:defRPr sz="2400">
                <a:solidFill>
                  <a:schemeClr val="tx1"/>
                </a:solidFill>
                <a:latin typeface="Arial" charset="0"/>
                <a:ea typeface="ＭＳ Ｐゴシック" pitchFamily="-108" charset="-128"/>
              </a:defRPr>
            </a:lvl1pPr>
            <a:lvl2pPr marL="37931725" indent="-37474525">
              <a:defRPr sz="2400">
                <a:solidFill>
                  <a:schemeClr val="tx1"/>
                </a:solidFill>
                <a:latin typeface="Arial" charset="0"/>
                <a:ea typeface="ＭＳ Ｐゴシック" pitchFamily="-108" charset="-128"/>
              </a:defRPr>
            </a:lvl2pPr>
            <a:lvl3pPr>
              <a:defRPr sz="2400">
                <a:solidFill>
                  <a:schemeClr val="tx1"/>
                </a:solidFill>
                <a:latin typeface="Arial" charset="0"/>
                <a:ea typeface="ＭＳ Ｐゴシック" pitchFamily="-108" charset="-128"/>
              </a:defRPr>
            </a:lvl3pPr>
            <a:lvl4pPr>
              <a:defRPr sz="2400">
                <a:solidFill>
                  <a:schemeClr val="tx1"/>
                </a:solidFill>
                <a:latin typeface="Arial" charset="0"/>
                <a:ea typeface="ＭＳ Ｐゴシック" pitchFamily="-108" charset="-128"/>
              </a:defRPr>
            </a:lvl4pPr>
            <a:lvl5pPr>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1400" b="1" i="0" u="none" strike="noStrike" kern="0" cap="none" spc="0" normalizeH="0" baseline="0" noProof="0" dirty="0">
                <a:ln>
                  <a:noFill/>
                </a:ln>
                <a:solidFill>
                  <a:schemeClr val="bg1"/>
                </a:solidFill>
                <a:effectLst/>
                <a:uLnTx/>
                <a:uFillTx/>
                <a:latin typeface="Arial" charset="0"/>
                <a:ea typeface="ＭＳ Ｐゴシック" pitchFamily="-108" charset="-128"/>
                <a:cs typeface="Arial" charset="0"/>
                <a:hlinkClick r:id="rId21">
                  <a:extLst>
                    <a:ext uri="{A12FA001-AC4F-418D-AE19-62706E023703}">
                      <ahyp:hlinkClr xmlns:ahyp="http://schemas.microsoft.com/office/drawing/2018/hyperlinkcolor" val="tx"/>
                    </a:ext>
                  </a:extLst>
                </a:hlinkClick>
              </a:rPr>
              <a:t>European Economic Area </a:t>
            </a:r>
            <a:endParaRPr kumimoji="0" lang="en-GB" altLang="en-US" sz="1400" b="1" i="0" u="none" strike="noStrike" kern="0" cap="none" spc="0" normalizeH="0" baseline="0" noProof="0" dirty="0">
              <a:ln>
                <a:noFill/>
              </a:ln>
              <a:solidFill>
                <a:schemeClr val="bg1"/>
              </a:solidFill>
              <a:effectLst/>
              <a:uLnTx/>
              <a:uFillTx/>
              <a:latin typeface="Arial" charset="0"/>
              <a:ea typeface="ＭＳ Ｐゴシック" pitchFamily="-108" charset="-128"/>
              <a:cs typeface="Arial" charset="0"/>
            </a:endParaRPr>
          </a:p>
        </p:txBody>
      </p:sp>
    </p:spTree>
    <p:extLst>
      <p:ext uri="{BB962C8B-B14F-4D97-AF65-F5344CB8AC3E}">
        <p14:creationId xmlns:p14="http://schemas.microsoft.com/office/powerpoint/2010/main" val="1899825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1555751"/>
            <a:ext cx="8229600" cy="937683"/>
          </a:xfrm>
        </p:spPr>
        <p:txBody>
          <a:bodyPr/>
          <a:lstStyle/>
          <a:p>
            <a:pPr algn="ctr"/>
            <a:r>
              <a:rPr lang="en-GB" altLang="en-US" sz="3200" kern="1200" dirty="0">
                <a:solidFill>
                  <a:srgbClr val="FF0000"/>
                </a:solidFill>
                <a:ea typeface="ＭＳ Ｐゴシック" pitchFamily="34" charset="-128"/>
              </a:rPr>
              <a:t>EU Institutions and bodies</a:t>
            </a:r>
          </a:p>
        </p:txBody>
      </p:sp>
      <p:sp>
        <p:nvSpPr>
          <p:cNvPr id="8195" name="Content Placeholder 2"/>
          <p:cNvSpPr>
            <a:spLocks noGrp="1"/>
          </p:cNvSpPr>
          <p:nvPr>
            <p:ph idx="1"/>
          </p:nvPr>
        </p:nvSpPr>
        <p:spPr>
          <a:xfrm>
            <a:off x="457200" y="2637367"/>
            <a:ext cx="8229600" cy="3384551"/>
          </a:xfrm>
        </p:spPr>
        <p:txBody>
          <a:bodyPr/>
          <a:lstStyle/>
          <a:p>
            <a:pPr>
              <a:buFontTx/>
              <a:buChar char="•"/>
            </a:pPr>
            <a:r>
              <a:rPr lang="en-GB" altLang="en-US">
                <a:ea typeface="ＭＳ Ｐゴシック" pitchFamily="34" charset="-128"/>
              </a:rPr>
              <a:t>European Council </a:t>
            </a:r>
          </a:p>
          <a:p>
            <a:pPr>
              <a:buFontTx/>
              <a:buChar char="•"/>
            </a:pPr>
            <a:r>
              <a:rPr lang="en-GB" altLang="en-US" u="sng">
                <a:ea typeface="ＭＳ Ｐゴシック" pitchFamily="34" charset="-128"/>
              </a:rPr>
              <a:t>European Commission</a:t>
            </a:r>
            <a:r>
              <a:rPr lang="en-GB" altLang="en-US">
                <a:ea typeface="ＭＳ Ｐゴシック" pitchFamily="34" charset="-128"/>
              </a:rPr>
              <a:t> </a:t>
            </a:r>
          </a:p>
          <a:p>
            <a:pPr>
              <a:buFontTx/>
              <a:buChar char="•"/>
            </a:pPr>
            <a:r>
              <a:rPr lang="en-GB" altLang="en-US">
                <a:ea typeface="ＭＳ Ｐゴシック" pitchFamily="34" charset="-128"/>
              </a:rPr>
              <a:t>European Parliament</a:t>
            </a:r>
          </a:p>
          <a:p>
            <a:pPr>
              <a:buFontTx/>
              <a:buChar char="•"/>
            </a:pPr>
            <a:r>
              <a:rPr lang="en-GB" altLang="en-US">
                <a:ea typeface="ＭＳ Ｐゴシック" pitchFamily="34" charset="-128"/>
              </a:rPr>
              <a:t>Council of Ministers </a:t>
            </a:r>
          </a:p>
          <a:p>
            <a:pPr>
              <a:buFontTx/>
              <a:buChar char="•"/>
            </a:pPr>
            <a:r>
              <a:rPr lang="en-GB" altLang="en-US">
                <a:ea typeface="ＭＳ Ｐゴシック" pitchFamily="34" charset="-128"/>
              </a:rPr>
              <a:t>Court of Justice and Court of Auditors</a:t>
            </a:r>
          </a:p>
          <a:p>
            <a:pPr>
              <a:buFontTx/>
              <a:buChar char="•"/>
            </a:pPr>
            <a:r>
              <a:rPr lang="en-GB" altLang="en-US">
                <a:ea typeface="ＭＳ Ｐゴシック" pitchFamily="34" charset="-128"/>
              </a:rPr>
              <a:t>European External Action Services</a:t>
            </a:r>
          </a:p>
          <a:p>
            <a:pPr>
              <a:buFontTx/>
              <a:buChar char="•"/>
            </a:pPr>
            <a:endParaRPr lang="en-GB" altLang="en-US">
              <a:ea typeface="ＭＳ Ｐゴシック" pitchFamily="34" charset="-128"/>
            </a:endParaRPr>
          </a:p>
        </p:txBody>
      </p:sp>
    </p:spTree>
    <p:extLst>
      <p:ext uri="{BB962C8B-B14F-4D97-AF65-F5344CB8AC3E}">
        <p14:creationId xmlns:p14="http://schemas.microsoft.com/office/powerpoint/2010/main" val="386008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8313" y="1555751"/>
            <a:ext cx="8229600" cy="937683"/>
          </a:xfrm>
        </p:spPr>
        <p:txBody>
          <a:bodyPr/>
          <a:lstStyle/>
          <a:p>
            <a:pPr algn="ctr"/>
            <a:r>
              <a:rPr lang="en-GB" altLang="en-US" sz="3200" kern="1200" dirty="0">
                <a:solidFill>
                  <a:srgbClr val="FF0000"/>
                </a:solidFill>
                <a:ea typeface="ＭＳ Ｐゴシック" pitchFamily="34" charset="-128"/>
              </a:rPr>
              <a:t>European Commission</a:t>
            </a:r>
          </a:p>
        </p:txBody>
      </p:sp>
      <p:sp>
        <p:nvSpPr>
          <p:cNvPr id="9219" name="Content Placeholder 2"/>
          <p:cNvSpPr>
            <a:spLocks noGrp="1"/>
          </p:cNvSpPr>
          <p:nvPr>
            <p:ph idx="1"/>
          </p:nvPr>
        </p:nvSpPr>
        <p:spPr>
          <a:xfrm>
            <a:off x="457200" y="2637367"/>
            <a:ext cx="8229600" cy="3384551"/>
          </a:xfrm>
        </p:spPr>
        <p:txBody>
          <a:bodyPr/>
          <a:lstStyle/>
          <a:p>
            <a:pPr>
              <a:buFontTx/>
              <a:buChar char="•"/>
            </a:pPr>
            <a:r>
              <a:rPr lang="en-GB" altLang="en-US">
                <a:ea typeface="ＭＳ Ｐゴシック" pitchFamily="34" charset="-128"/>
              </a:rPr>
              <a:t>Proposes legislation</a:t>
            </a:r>
          </a:p>
          <a:p>
            <a:pPr>
              <a:buFontTx/>
              <a:buChar char="•"/>
            </a:pPr>
            <a:r>
              <a:rPr lang="en-GB" altLang="en-US" u="sng">
                <a:ea typeface="ＭＳ Ｐゴシック" pitchFamily="34" charset="-128"/>
              </a:rPr>
              <a:t>Enforces European Union Law</a:t>
            </a:r>
          </a:p>
          <a:p>
            <a:pPr>
              <a:buFontTx/>
              <a:buChar char="•"/>
            </a:pPr>
            <a:r>
              <a:rPr lang="en-GB" altLang="en-US">
                <a:ea typeface="ＭＳ Ｐゴシック" pitchFamily="34" charset="-128"/>
              </a:rPr>
              <a:t>Sets objectives and priorities for action</a:t>
            </a:r>
          </a:p>
          <a:p>
            <a:pPr>
              <a:buFontTx/>
              <a:buChar char="•"/>
            </a:pPr>
            <a:r>
              <a:rPr lang="en-GB" altLang="en-US">
                <a:ea typeface="ＭＳ Ｐゴシック" pitchFamily="34" charset="-128"/>
              </a:rPr>
              <a:t>Makes proposals </a:t>
            </a:r>
          </a:p>
          <a:p>
            <a:pPr>
              <a:buFontTx/>
              <a:buChar char="•"/>
            </a:pPr>
            <a:r>
              <a:rPr lang="en-GB" altLang="en-US">
                <a:ea typeface="ＭＳ Ｐゴシック" pitchFamily="34" charset="-128"/>
              </a:rPr>
              <a:t>Manages and implements policies and budget</a:t>
            </a:r>
          </a:p>
          <a:p>
            <a:pPr>
              <a:buFontTx/>
              <a:buChar char="•"/>
            </a:pPr>
            <a:r>
              <a:rPr lang="en-GB" altLang="en-US">
                <a:ea typeface="ＭＳ Ｐゴシック" pitchFamily="34" charset="-128"/>
              </a:rPr>
              <a:t>Trade agreements with non-EU countries </a:t>
            </a:r>
          </a:p>
          <a:p>
            <a:pPr>
              <a:buFontTx/>
              <a:buChar char="•"/>
            </a:pPr>
            <a:endParaRPr lang="en-GB" altLang="en-US">
              <a:ea typeface="ＭＳ Ｐゴシック" pitchFamily="34" charset="-128"/>
            </a:endParaRPr>
          </a:p>
        </p:txBody>
      </p:sp>
    </p:spTree>
    <p:extLst>
      <p:ext uri="{BB962C8B-B14F-4D97-AF65-F5344CB8AC3E}">
        <p14:creationId xmlns:p14="http://schemas.microsoft.com/office/powerpoint/2010/main" val="915054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a:xfrm>
            <a:off x="684213" y="2755901"/>
            <a:ext cx="8229600" cy="937684"/>
          </a:xfrm>
        </p:spPr>
        <p:txBody>
          <a:bodyPr/>
          <a:lstStyle/>
          <a:p>
            <a:endParaRPr lang="en-US" altLang="en-US">
              <a:ea typeface="ＭＳ Ｐゴシック" pitchFamily="34" charset="-128"/>
            </a:endParaRPr>
          </a:p>
        </p:txBody>
      </p:sp>
      <p:pic>
        <p:nvPicPr>
          <p:cNvPr id="2" name="Content Placeholder 1">
            <a:extLst>
              <a:ext uri="{FF2B5EF4-FFF2-40B4-BE49-F238E27FC236}">
                <a16:creationId xmlns:a16="http://schemas.microsoft.com/office/drawing/2014/main" id="{01140D18-535F-4BAB-A778-E02B257B333F}"/>
              </a:ext>
            </a:extLst>
          </p:cNvPr>
          <p:cNvPicPr>
            <a:picLocks noGrp="1" noChangeAspect="1"/>
          </p:cNvPicPr>
          <p:nvPr>
            <p:ph idx="1"/>
          </p:nvPr>
        </p:nvPicPr>
        <p:blipFill>
          <a:blip r:embed="rId3"/>
          <a:stretch>
            <a:fillRect/>
          </a:stretch>
        </p:blipFill>
        <p:spPr>
          <a:xfrm>
            <a:off x="590872" y="1484785"/>
            <a:ext cx="8229600" cy="4680520"/>
          </a:xfrm>
          <a:prstGeom prst="rect">
            <a:avLst/>
          </a:prstGeom>
        </p:spPr>
      </p:pic>
    </p:spTree>
    <p:extLst>
      <p:ext uri="{BB962C8B-B14F-4D97-AF65-F5344CB8AC3E}">
        <p14:creationId xmlns:p14="http://schemas.microsoft.com/office/powerpoint/2010/main" val="900248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 y="0"/>
            <a:ext cx="8715375" cy="958851"/>
          </a:xfrm>
        </p:spPr>
        <p:txBody>
          <a:bodyPr/>
          <a:lstStyle/>
          <a:p>
            <a:pPr algn="ctr"/>
            <a:r>
              <a:rPr lang="en-GB" altLang="en-US" sz="2400" dirty="0">
                <a:solidFill>
                  <a:srgbClr val="FFFF00"/>
                </a:solidFill>
              </a:rPr>
              <a:t>EU Commission  - General Directorates</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388" y="2252133"/>
            <a:ext cx="165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292" name="Straight Arrow Connector 6"/>
          <p:cNvCxnSpPr>
            <a:cxnSpLocks noChangeShapeType="1"/>
          </p:cNvCxnSpPr>
          <p:nvPr/>
        </p:nvCxnSpPr>
        <p:spPr bwMode="auto">
          <a:xfrm>
            <a:off x="3806826" y="3141134"/>
            <a:ext cx="633413" cy="300567"/>
          </a:xfrm>
          <a:prstGeom prst="straightConnector1">
            <a:avLst/>
          </a:prstGeom>
          <a:noFill/>
          <a:ln w="15875" algn="ctr">
            <a:solidFill>
              <a:srgbClr val="2340BB"/>
            </a:solidFill>
            <a:round/>
            <a:headEnd/>
            <a:tailEnd type="triangle" w="med" len="med"/>
          </a:ln>
          <a:extLst>
            <a:ext uri="{909E8E84-426E-40DD-AFC4-6F175D3DCCD1}">
              <a14:hiddenFill xmlns:a14="http://schemas.microsoft.com/office/drawing/2010/main">
                <a:noFill/>
              </a14:hiddenFill>
            </a:ext>
          </a:extLst>
        </p:spPr>
      </p:cxnSp>
      <p:cxnSp>
        <p:nvCxnSpPr>
          <p:cNvPr id="12293" name="Straight Arrow Connector 24"/>
          <p:cNvCxnSpPr>
            <a:cxnSpLocks noChangeShapeType="1"/>
          </p:cNvCxnSpPr>
          <p:nvPr/>
        </p:nvCxnSpPr>
        <p:spPr bwMode="auto">
          <a:xfrm>
            <a:off x="3748088" y="2861734"/>
            <a:ext cx="633412" cy="165100"/>
          </a:xfrm>
          <a:prstGeom prst="straightConnector1">
            <a:avLst/>
          </a:prstGeom>
          <a:noFill/>
          <a:ln w="15875" algn="ctr">
            <a:solidFill>
              <a:srgbClr val="2340BB"/>
            </a:solidFill>
            <a:round/>
            <a:headEnd/>
            <a:tailEnd type="triangle" w="med" len="med"/>
          </a:ln>
          <a:extLst>
            <a:ext uri="{909E8E84-426E-40DD-AFC4-6F175D3DCCD1}">
              <a14:hiddenFill xmlns:a14="http://schemas.microsoft.com/office/drawing/2010/main">
                <a:noFill/>
              </a14:hiddenFill>
            </a:ext>
          </a:extLst>
        </p:spPr>
      </p:cxnSp>
      <p:cxnSp>
        <p:nvCxnSpPr>
          <p:cNvPr id="12294" name="Straight Arrow Connector 26"/>
          <p:cNvCxnSpPr>
            <a:cxnSpLocks noChangeShapeType="1"/>
          </p:cNvCxnSpPr>
          <p:nvPr/>
        </p:nvCxnSpPr>
        <p:spPr bwMode="auto">
          <a:xfrm flipH="1">
            <a:off x="1546225" y="3103033"/>
            <a:ext cx="908050" cy="0"/>
          </a:xfrm>
          <a:prstGeom prst="straightConnector1">
            <a:avLst/>
          </a:prstGeom>
          <a:noFill/>
          <a:ln w="15875" algn="ctr">
            <a:solidFill>
              <a:srgbClr val="2340BB"/>
            </a:solidFill>
            <a:round/>
            <a:headEnd/>
            <a:tailEnd type="triangle" w="med" len="med"/>
          </a:ln>
          <a:extLst>
            <a:ext uri="{909E8E84-426E-40DD-AFC4-6F175D3DCCD1}">
              <a14:hiddenFill xmlns:a14="http://schemas.microsoft.com/office/drawing/2010/main">
                <a:noFill/>
              </a14:hiddenFill>
            </a:ext>
          </a:extLst>
        </p:spPr>
      </p:cxnSp>
      <p:cxnSp>
        <p:nvCxnSpPr>
          <p:cNvPr id="12295" name="Straight Arrow Connector 27"/>
          <p:cNvCxnSpPr>
            <a:cxnSpLocks noChangeShapeType="1"/>
          </p:cNvCxnSpPr>
          <p:nvPr/>
        </p:nvCxnSpPr>
        <p:spPr bwMode="auto">
          <a:xfrm flipH="1">
            <a:off x="1098551" y="3210984"/>
            <a:ext cx="1355725" cy="922867"/>
          </a:xfrm>
          <a:prstGeom prst="straightConnector1">
            <a:avLst/>
          </a:prstGeom>
          <a:noFill/>
          <a:ln w="15875" algn="ctr">
            <a:solidFill>
              <a:srgbClr val="2340BB"/>
            </a:solidFill>
            <a:round/>
            <a:headEnd/>
            <a:tailEnd type="triangle" w="med" len="med"/>
          </a:ln>
          <a:extLst>
            <a:ext uri="{909E8E84-426E-40DD-AFC4-6F175D3DCCD1}">
              <a14:hiddenFill xmlns:a14="http://schemas.microsoft.com/office/drawing/2010/main">
                <a:noFill/>
              </a14:hiddenFill>
            </a:ext>
          </a:extLst>
        </p:spPr>
      </p:cxnSp>
      <p:cxnSp>
        <p:nvCxnSpPr>
          <p:cNvPr id="12296" name="Straight Arrow Connector 28"/>
          <p:cNvCxnSpPr>
            <a:cxnSpLocks noChangeShapeType="1"/>
          </p:cNvCxnSpPr>
          <p:nvPr/>
        </p:nvCxnSpPr>
        <p:spPr bwMode="auto">
          <a:xfrm flipH="1" flipV="1">
            <a:off x="2051051" y="2440518"/>
            <a:ext cx="460375" cy="239183"/>
          </a:xfrm>
          <a:prstGeom prst="straightConnector1">
            <a:avLst/>
          </a:prstGeom>
          <a:noFill/>
          <a:ln w="15875" algn="ctr">
            <a:solidFill>
              <a:srgbClr val="2340BB"/>
            </a:solidFill>
            <a:round/>
            <a:headEnd/>
            <a:tailEnd type="triangle" w="med" len="med"/>
          </a:ln>
          <a:extLst>
            <a:ext uri="{909E8E84-426E-40DD-AFC4-6F175D3DCCD1}">
              <a14:hiddenFill xmlns:a14="http://schemas.microsoft.com/office/drawing/2010/main">
                <a:noFill/>
              </a14:hiddenFill>
            </a:ext>
          </a:extLst>
        </p:spPr>
      </p:cxnSp>
      <p:cxnSp>
        <p:nvCxnSpPr>
          <p:cNvPr id="12297" name="Straight Arrow Connector 39"/>
          <p:cNvCxnSpPr>
            <a:cxnSpLocks noChangeShapeType="1"/>
          </p:cNvCxnSpPr>
          <p:nvPr/>
        </p:nvCxnSpPr>
        <p:spPr bwMode="auto">
          <a:xfrm flipV="1">
            <a:off x="3729038" y="2319867"/>
            <a:ext cx="360362" cy="480484"/>
          </a:xfrm>
          <a:prstGeom prst="straightConnector1">
            <a:avLst/>
          </a:prstGeom>
          <a:noFill/>
          <a:ln w="15875" algn="ctr">
            <a:solidFill>
              <a:srgbClr val="2340BB"/>
            </a:solidFill>
            <a:round/>
            <a:headEnd/>
            <a:tailEnd type="triangle" w="med" len="med"/>
          </a:ln>
          <a:extLst>
            <a:ext uri="{909E8E84-426E-40DD-AFC4-6F175D3DCCD1}">
              <a14:hiddenFill xmlns:a14="http://schemas.microsoft.com/office/drawing/2010/main">
                <a:noFill/>
              </a14:hiddenFill>
            </a:ext>
          </a:extLst>
        </p:spPr>
      </p:cxnSp>
      <p:sp>
        <p:nvSpPr>
          <p:cNvPr id="17" name="Rectangle 2"/>
          <p:cNvSpPr>
            <a:spLocks noChangeArrowheads="1"/>
          </p:cNvSpPr>
          <p:nvPr/>
        </p:nvSpPr>
        <p:spPr bwMode="auto">
          <a:xfrm>
            <a:off x="3806826" y="4337051"/>
            <a:ext cx="47974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rgbClr val="0F5494"/>
              </a:buClr>
              <a:buChar char="•"/>
              <a:defRPr sz="2400" i="1">
                <a:solidFill>
                  <a:srgbClr val="0F5494"/>
                </a:solidFill>
                <a:latin typeface="Verdana" pitchFamily="34" charset="0"/>
                <a:ea typeface="MS PGothic" pitchFamily="34" charset="-128"/>
                <a:cs typeface="Verdana" pitchFamily="34" charset="0"/>
              </a:defRPr>
            </a:lvl1pPr>
            <a:lvl2pPr marL="742950" indent="-285750" eaLnBrk="0" hangingPunct="0">
              <a:spcBef>
                <a:spcPct val="20000"/>
              </a:spcBef>
              <a:buClr>
                <a:srgbClr val="56932F"/>
              </a:buClr>
              <a:buChar char="•"/>
              <a:defRPr sz="2000" b="1">
                <a:solidFill>
                  <a:srgbClr val="0F5494"/>
                </a:solidFill>
                <a:latin typeface="Verdana" pitchFamily="34" charset="0"/>
                <a:ea typeface="MS PGothic" pitchFamily="34" charset="-128"/>
                <a:cs typeface="Verdana" pitchFamily="34" charset="0"/>
              </a:defRPr>
            </a:lvl2pPr>
            <a:lvl3pPr marL="1143000" indent="-228600" eaLnBrk="0" hangingPunct="0">
              <a:spcBef>
                <a:spcPct val="20000"/>
              </a:spcBef>
              <a:defRPr sz="1400">
                <a:solidFill>
                  <a:srgbClr val="0F5494"/>
                </a:solidFill>
                <a:latin typeface="Verdana" pitchFamily="34" charset="0"/>
                <a:ea typeface="MS PGothic" pitchFamily="34" charset="-128"/>
                <a:cs typeface="Verdana" pitchFamily="34" charset="0"/>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ClrTx/>
              <a:defRPr/>
            </a:pPr>
            <a:r>
              <a:rPr lang="en-GB" altLang="en-US" sz="1600" dirty="0">
                <a:solidFill>
                  <a:srgbClr val="C00000"/>
                </a:solidFill>
              </a:rPr>
              <a:t>8 Directorates:  A, B, C, D, E , F, G and R  </a:t>
            </a:r>
          </a:p>
        </p:txBody>
      </p:sp>
      <p:sp>
        <p:nvSpPr>
          <p:cNvPr id="12299" name="Rectangle 17"/>
          <p:cNvSpPr>
            <a:spLocks noChangeArrowheads="1"/>
          </p:cNvSpPr>
          <p:nvPr/>
        </p:nvSpPr>
        <p:spPr bwMode="auto">
          <a:xfrm>
            <a:off x="4051301" y="1742018"/>
            <a:ext cx="2024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F5494"/>
              </a:buClr>
              <a:buChar char="•"/>
              <a:defRPr sz="2400" i="1">
                <a:solidFill>
                  <a:srgbClr val="0F5494"/>
                </a:solidFill>
                <a:latin typeface="Verdana" pitchFamily="34" charset="0"/>
                <a:ea typeface="ＭＳ Ｐゴシック" pitchFamily="34" charset="-128"/>
                <a:cs typeface="Verdana" pitchFamily="34" charset="0"/>
              </a:defRPr>
            </a:lvl1pPr>
            <a:lvl2pPr marL="742950" indent="-285750" eaLnBrk="0" hangingPunct="0">
              <a:spcBef>
                <a:spcPct val="20000"/>
              </a:spcBef>
              <a:buClr>
                <a:srgbClr val="56932F"/>
              </a:buClr>
              <a:buChar char="•"/>
              <a:defRPr sz="2000" b="1">
                <a:solidFill>
                  <a:srgbClr val="0F5494"/>
                </a:solidFill>
                <a:latin typeface="Verdana" pitchFamily="34" charset="0"/>
                <a:ea typeface="ＭＳ Ｐゴシック" pitchFamily="34" charset="-128"/>
                <a:cs typeface="Verdana" pitchFamily="34" charset="0"/>
              </a:defRPr>
            </a:lvl2pPr>
            <a:lvl3pPr marL="1143000" indent="-228600" eaLnBrk="0" hangingPunct="0">
              <a:spcBef>
                <a:spcPct val="20000"/>
              </a:spcBef>
              <a:defRPr sz="1400">
                <a:solidFill>
                  <a:srgbClr val="0F5494"/>
                </a:solidFill>
                <a:latin typeface="Verdana" pitchFamily="34" charset="0"/>
                <a:ea typeface="ＭＳ Ｐゴシック" pitchFamily="34" charset="-128"/>
                <a:cs typeface="Verdana" pitchFamily="34" charset="0"/>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ClrTx/>
              <a:buFontTx/>
              <a:buNone/>
            </a:pPr>
            <a:r>
              <a:rPr lang="en-IE" altLang="en-US" sz="1400" i="0">
                <a:solidFill>
                  <a:srgbClr val="2D5EC1"/>
                </a:solidFill>
              </a:rPr>
              <a:t>Agriculture and rural development</a:t>
            </a:r>
          </a:p>
        </p:txBody>
      </p:sp>
      <p:sp>
        <p:nvSpPr>
          <p:cNvPr id="12300" name="Rectangle 19"/>
          <p:cNvSpPr>
            <a:spLocks noChangeArrowheads="1"/>
          </p:cNvSpPr>
          <p:nvPr/>
        </p:nvSpPr>
        <p:spPr bwMode="auto">
          <a:xfrm>
            <a:off x="1" y="2861734"/>
            <a:ext cx="1471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F5494"/>
              </a:buClr>
              <a:buChar char="•"/>
              <a:defRPr sz="2400" i="1">
                <a:solidFill>
                  <a:srgbClr val="0F5494"/>
                </a:solidFill>
                <a:latin typeface="Verdana" pitchFamily="34" charset="0"/>
                <a:ea typeface="ＭＳ Ｐゴシック" pitchFamily="34" charset="-128"/>
                <a:cs typeface="Verdana" pitchFamily="34" charset="0"/>
              </a:defRPr>
            </a:lvl1pPr>
            <a:lvl2pPr marL="742950" indent="-285750" eaLnBrk="0" hangingPunct="0">
              <a:spcBef>
                <a:spcPct val="20000"/>
              </a:spcBef>
              <a:buClr>
                <a:srgbClr val="56932F"/>
              </a:buClr>
              <a:buChar char="•"/>
              <a:defRPr sz="2000" b="1">
                <a:solidFill>
                  <a:srgbClr val="0F5494"/>
                </a:solidFill>
                <a:latin typeface="Verdana" pitchFamily="34" charset="0"/>
                <a:ea typeface="ＭＳ Ｐゴシック" pitchFamily="34" charset="-128"/>
                <a:cs typeface="Verdana" pitchFamily="34" charset="0"/>
              </a:defRPr>
            </a:lvl2pPr>
            <a:lvl3pPr marL="1143000" indent="-228600" eaLnBrk="0" hangingPunct="0">
              <a:spcBef>
                <a:spcPct val="20000"/>
              </a:spcBef>
              <a:defRPr sz="1400">
                <a:solidFill>
                  <a:srgbClr val="0F5494"/>
                </a:solidFill>
                <a:latin typeface="Verdana" pitchFamily="34" charset="0"/>
                <a:ea typeface="ＭＳ Ｐゴシック" pitchFamily="34" charset="-128"/>
                <a:cs typeface="Verdana" pitchFamily="34" charset="0"/>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ClrTx/>
              <a:buFontTx/>
              <a:buNone/>
            </a:pPr>
            <a:r>
              <a:rPr lang="en-IE" altLang="en-US" sz="1400" i="0">
                <a:solidFill>
                  <a:srgbClr val="2D5EC1"/>
                </a:solidFill>
              </a:rPr>
              <a:t>Justice and consumers</a:t>
            </a:r>
          </a:p>
        </p:txBody>
      </p:sp>
      <p:sp>
        <p:nvSpPr>
          <p:cNvPr id="12301" name="Rectangle 20"/>
          <p:cNvSpPr>
            <a:spLocks noChangeArrowheads="1"/>
          </p:cNvSpPr>
          <p:nvPr/>
        </p:nvSpPr>
        <p:spPr bwMode="auto">
          <a:xfrm>
            <a:off x="3806825" y="1121834"/>
            <a:ext cx="2268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F5494"/>
              </a:buClr>
              <a:buChar char="•"/>
              <a:defRPr sz="2400" i="1">
                <a:solidFill>
                  <a:srgbClr val="0F5494"/>
                </a:solidFill>
                <a:latin typeface="Verdana" pitchFamily="34" charset="0"/>
                <a:ea typeface="ＭＳ Ｐゴシック" pitchFamily="34" charset="-128"/>
                <a:cs typeface="Verdana" pitchFamily="34" charset="0"/>
              </a:defRPr>
            </a:lvl1pPr>
            <a:lvl2pPr marL="742950" indent="-285750" eaLnBrk="0" hangingPunct="0">
              <a:spcBef>
                <a:spcPct val="20000"/>
              </a:spcBef>
              <a:buClr>
                <a:srgbClr val="56932F"/>
              </a:buClr>
              <a:buChar char="•"/>
              <a:defRPr sz="2000" b="1">
                <a:solidFill>
                  <a:srgbClr val="0F5494"/>
                </a:solidFill>
                <a:latin typeface="Verdana" pitchFamily="34" charset="0"/>
                <a:ea typeface="ＭＳ Ｐゴシック" pitchFamily="34" charset="-128"/>
                <a:cs typeface="Verdana" pitchFamily="34" charset="0"/>
              </a:defRPr>
            </a:lvl2pPr>
            <a:lvl3pPr marL="1143000" indent="-228600" eaLnBrk="0" hangingPunct="0">
              <a:spcBef>
                <a:spcPct val="20000"/>
              </a:spcBef>
              <a:defRPr sz="1400">
                <a:solidFill>
                  <a:srgbClr val="0F5494"/>
                </a:solidFill>
                <a:latin typeface="Verdana" pitchFamily="34" charset="0"/>
                <a:ea typeface="ＭＳ Ｐゴシック" pitchFamily="34" charset="-128"/>
                <a:cs typeface="Verdana" pitchFamily="34" charset="0"/>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ClrTx/>
              <a:buFontTx/>
              <a:buNone/>
            </a:pPr>
            <a:r>
              <a:rPr lang="en-IE" altLang="en-US" sz="1400" i="0">
                <a:solidFill>
                  <a:srgbClr val="2D5EC1"/>
                </a:solidFill>
              </a:rPr>
              <a:t>Environment</a:t>
            </a:r>
          </a:p>
        </p:txBody>
      </p:sp>
      <p:sp>
        <p:nvSpPr>
          <p:cNvPr id="12302" name="Rectangle 21"/>
          <p:cNvSpPr>
            <a:spLocks noChangeArrowheads="1"/>
          </p:cNvSpPr>
          <p:nvPr/>
        </p:nvSpPr>
        <p:spPr bwMode="auto">
          <a:xfrm>
            <a:off x="1" y="1930400"/>
            <a:ext cx="21955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F5494"/>
              </a:buClr>
              <a:buChar char="•"/>
              <a:defRPr sz="2400" i="1">
                <a:solidFill>
                  <a:srgbClr val="0F5494"/>
                </a:solidFill>
                <a:latin typeface="Verdana" pitchFamily="34" charset="0"/>
                <a:ea typeface="ＭＳ Ｐゴシック" pitchFamily="34" charset="-128"/>
                <a:cs typeface="Verdana" pitchFamily="34" charset="0"/>
              </a:defRPr>
            </a:lvl1pPr>
            <a:lvl2pPr marL="742950" indent="-285750" eaLnBrk="0" hangingPunct="0">
              <a:spcBef>
                <a:spcPct val="20000"/>
              </a:spcBef>
              <a:buClr>
                <a:srgbClr val="56932F"/>
              </a:buClr>
              <a:buChar char="•"/>
              <a:defRPr sz="2000" b="1">
                <a:solidFill>
                  <a:srgbClr val="0F5494"/>
                </a:solidFill>
                <a:latin typeface="Verdana" pitchFamily="34" charset="0"/>
                <a:ea typeface="ＭＳ Ｐゴシック" pitchFamily="34" charset="-128"/>
                <a:cs typeface="Verdana" pitchFamily="34" charset="0"/>
              </a:defRPr>
            </a:lvl2pPr>
            <a:lvl3pPr marL="1143000" indent="-228600" eaLnBrk="0" hangingPunct="0">
              <a:spcBef>
                <a:spcPct val="20000"/>
              </a:spcBef>
              <a:defRPr sz="1400">
                <a:solidFill>
                  <a:srgbClr val="0F5494"/>
                </a:solidFill>
                <a:latin typeface="Verdana" pitchFamily="34" charset="0"/>
                <a:ea typeface="ＭＳ Ｐゴシック" pitchFamily="34" charset="-128"/>
                <a:cs typeface="Verdana" pitchFamily="34" charset="0"/>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ClrTx/>
              <a:buFontTx/>
              <a:buNone/>
            </a:pPr>
            <a:r>
              <a:rPr lang="en-IE" altLang="en-US" sz="1400" i="0">
                <a:solidFill>
                  <a:srgbClr val="2D5EC1"/>
                </a:solidFill>
              </a:rPr>
              <a:t>Communication</a:t>
            </a:r>
          </a:p>
        </p:txBody>
      </p:sp>
      <p:sp>
        <p:nvSpPr>
          <p:cNvPr id="12303" name="Rectangle 22"/>
          <p:cNvSpPr>
            <a:spLocks noChangeArrowheads="1"/>
          </p:cNvSpPr>
          <p:nvPr/>
        </p:nvSpPr>
        <p:spPr bwMode="auto">
          <a:xfrm>
            <a:off x="193675" y="1028701"/>
            <a:ext cx="2317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F5494"/>
              </a:buClr>
              <a:buChar char="•"/>
              <a:defRPr sz="2400" i="1">
                <a:solidFill>
                  <a:srgbClr val="0F5494"/>
                </a:solidFill>
                <a:latin typeface="Verdana" pitchFamily="34" charset="0"/>
                <a:ea typeface="ＭＳ Ｐゴシック" pitchFamily="34" charset="-128"/>
                <a:cs typeface="Verdana" pitchFamily="34" charset="0"/>
              </a:defRPr>
            </a:lvl1pPr>
            <a:lvl2pPr marL="742950" indent="-285750" eaLnBrk="0" hangingPunct="0">
              <a:spcBef>
                <a:spcPct val="20000"/>
              </a:spcBef>
              <a:buClr>
                <a:srgbClr val="56932F"/>
              </a:buClr>
              <a:buChar char="•"/>
              <a:defRPr sz="2000" b="1">
                <a:solidFill>
                  <a:srgbClr val="0F5494"/>
                </a:solidFill>
                <a:latin typeface="Verdana" pitchFamily="34" charset="0"/>
                <a:ea typeface="ＭＳ Ｐゴシック" pitchFamily="34" charset="-128"/>
                <a:cs typeface="Verdana" pitchFamily="34" charset="0"/>
              </a:defRPr>
            </a:lvl2pPr>
            <a:lvl3pPr marL="1143000" indent="-228600" eaLnBrk="0" hangingPunct="0">
              <a:spcBef>
                <a:spcPct val="20000"/>
              </a:spcBef>
              <a:defRPr sz="1400">
                <a:solidFill>
                  <a:srgbClr val="0F5494"/>
                </a:solidFill>
                <a:latin typeface="Verdana" pitchFamily="34" charset="0"/>
                <a:ea typeface="ＭＳ Ｐゴシック" pitchFamily="34" charset="-128"/>
                <a:cs typeface="Verdana" pitchFamily="34" charset="0"/>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ClrTx/>
              <a:buFontTx/>
              <a:buNone/>
            </a:pPr>
            <a:r>
              <a:rPr lang="en-IE" altLang="en-US" sz="1400" i="0">
                <a:solidFill>
                  <a:srgbClr val="2D5EC1"/>
                </a:solidFill>
              </a:rPr>
              <a:t>Economic and financial affairs</a:t>
            </a:r>
          </a:p>
        </p:txBody>
      </p:sp>
      <p:sp>
        <p:nvSpPr>
          <p:cNvPr id="12304" name="Rectangle 24"/>
          <p:cNvSpPr>
            <a:spLocks noChangeArrowheads="1"/>
          </p:cNvSpPr>
          <p:nvPr/>
        </p:nvSpPr>
        <p:spPr bwMode="auto">
          <a:xfrm>
            <a:off x="4381500" y="2442634"/>
            <a:ext cx="1462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F5494"/>
              </a:buClr>
              <a:buChar char="•"/>
              <a:defRPr sz="2400" i="1">
                <a:solidFill>
                  <a:srgbClr val="0F5494"/>
                </a:solidFill>
                <a:latin typeface="Verdana" pitchFamily="34" charset="0"/>
                <a:ea typeface="ＭＳ Ｐゴシック" pitchFamily="34" charset="-128"/>
                <a:cs typeface="Verdana" pitchFamily="34" charset="0"/>
              </a:defRPr>
            </a:lvl1pPr>
            <a:lvl2pPr marL="742950" indent="-285750" eaLnBrk="0" hangingPunct="0">
              <a:spcBef>
                <a:spcPct val="20000"/>
              </a:spcBef>
              <a:buClr>
                <a:srgbClr val="56932F"/>
              </a:buClr>
              <a:buChar char="•"/>
              <a:defRPr sz="2000" b="1">
                <a:solidFill>
                  <a:srgbClr val="0F5494"/>
                </a:solidFill>
                <a:latin typeface="Verdana" pitchFamily="34" charset="0"/>
                <a:ea typeface="ＭＳ Ｐゴシック" pitchFamily="34" charset="-128"/>
                <a:cs typeface="Verdana" pitchFamily="34" charset="0"/>
              </a:defRPr>
            </a:lvl2pPr>
            <a:lvl3pPr marL="1143000" indent="-228600" eaLnBrk="0" hangingPunct="0">
              <a:spcBef>
                <a:spcPct val="20000"/>
              </a:spcBef>
              <a:defRPr sz="1400">
                <a:solidFill>
                  <a:srgbClr val="0F5494"/>
                </a:solidFill>
                <a:latin typeface="Verdana" pitchFamily="34" charset="0"/>
                <a:ea typeface="ＭＳ Ｐゴシック" pitchFamily="34" charset="-128"/>
                <a:cs typeface="Verdana" pitchFamily="34" charset="0"/>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ClrTx/>
              <a:buFontTx/>
              <a:buNone/>
            </a:pPr>
            <a:r>
              <a:rPr lang="en-IE" altLang="en-US" sz="1400" i="0">
                <a:solidFill>
                  <a:srgbClr val="2D5EC1"/>
                </a:solidFill>
              </a:rPr>
              <a:t>Education and culture</a:t>
            </a:r>
          </a:p>
        </p:txBody>
      </p:sp>
      <p:sp>
        <p:nvSpPr>
          <p:cNvPr id="12305" name="Rectangle 25"/>
          <p:cNvSpPr>
            <a:spLocks noChangeArrowheads="1"/>
          </p:cNvSpPr>
          <p:nvPr/>
        </p:nvSpPr>
        <p:spPr bwMode="auto">
          <a:xfrm>
            <a:off x="193675" y="2440518"/>
            <a:ext cx="149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F5494"/>
              </a:buClr>
              <a:buChar char="•"/>
              <a:defRPr sz="2400" i="1">
                <a:solidFill>
                  <a:srgbClr val="0F5494"/>
                </a:solidFill>
                <a:latin typeface="Verdana" pitchFamily="34" charset="0"/>
                <a:ea typeface="ＭＳ Ｐゴシック" pitchFamily="34" charset="-128"/>
                <a:cs typeface="Verdana" pitchFamily="34" charset="0"/>
              </a:defRPr>
            </a:lvl1pPr>
            <a:lvl2pPr marL="742950" indent="-285750" eaLnBrk="0" hangingPunct="0">
              <a:spcBef>
                <a:spcPct val="20000"/>
              </a:spcBef>
              <a:buClr>
                <a:srgbClr val="56932F"/>
              </a:buClr>
              <a:buChar char="•"/>
              <a:defRPr sz="2000" b="1">
                <a:solidFill>
                  <a:srgbClr val="0F5494"/>
                </a:solidFill>
                <a:latin typeface="Verdana" pitchFamily="34" charset="0"/>
                <a:ea typeface="ＭＳ Ｐゴシック" pitchFamily="34" charset="-128"/>
                <a:cs typeface="Verdana" pitchFamily="34" charset="0"/>
              </a:defRPr>
            </a:lvl2pPr>
            <a:lvl3pPr marL="1143000" indent="-228600" eaLnBrk="0" hangingPunct="0">
              <a:spcBef>
                <a:spcPct val="20000"/>
              </a:spcBef>
              <a:defRPr sz="1400">
                <a:solidFill>
                  <a:srgbClr val="0F5494"/>
                </a:solidFill>
                <a:latin typeface="Verdana" pitchFamily="34" charset="0"/>
                <a:ea typeface="ＭＳ Ｐゴシック" pitchFamily="34" charset="-128"/>
                <a:cs typeface="Verdana" pitchFamily="34" charset="0"/>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ClrTx/>
              <a:buFontTx/>
              <a:buNone/>
            </a:pPr>
            <a:r>
              <a:rPr lang="en-IE" altLang="en-US" sz="1400" i="0">
                <a:solidFill>
                  <a:srgbClr val="2D5EC1"/>
                </a:solidFill>
              </a:rPr>
              <a:t>Energy</a:t>
            </a:r>
            <a:endParaRPr lang="en-GB" altLang="en-US" sz="1400" i="0">
              <a:solidFill>
                <a:srgbClr val="2D5EC1"/>
              </a:solidFill>
            </a:endParaRPr>
          </a:p>
        </p:txBody>
      </p:sp>
      <p:sp>
        <p:nvSpPr>
          <p:cNvPr id="12306" name="Rectangle 88063"/>
          <p:cNvSpPr>
            <a:spLocks noChangeArrowheads="1"/>
          </p:cNvSpPr>
          <p:nvPr/>
        </p:nvSpPr>
        <p:spPr bwMode="auto">
          <a:xfrm>
            <a:off x="4108451" y="3210985"/>
            <a:ext cx="21193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F5494"/>
              </a:buClr>
              <a:buChar char="•"/>
              <a:defRPr sz="2400" i="1">
                <a:solidFill>
                  <a:srgbClr val="0F5494"/>
                </a:solidFill>
                <a:latin typeface="Verdana" pitchFamily="34" charset="0"/>
                <a:ea typeface="ＭＳ Ｐゴシック" pitchFamily="34" charset="-128"/>
                <a:cs typeface="Verdana" pitchFamily="34" charset="0"/>
              </a:defRPr>
            </a:lvl1pPr>
            <a:lvl2pPr marL="742950" indent="-285750" eaLnBrk="0" hangingPunct="0">
              <a:spcBef>
                <a:spcPct val="20000"/>
              </a:spcBef>
              <a:buClr>
                <a:srgbClr val="56932F"/>
              </a:buClr>
              <a:buChar char="•"/>
              <a:defRPr sz="2000" b="1">
                <a:solidFill>
                  <a:srgbClr val="0F5494"/>
                </a:solidFill>
                <a:latin typeface="Verdana" pitchFamily="34" charset="0"/>
                <a:ea typeface="ＭＳ Ｐゴシック" pitchFamily="34" charset="-128"/>
                <a:cs typeface="Verdana" pitchFamily="34" charset="0"/>
              </a:defRPr>
            </a:lvl2pPr>
            <a:lvl3pPr marL="1143000" indent="-228600" eaLnBrk="0" hangingPunct="0">
              <a:spcBef>
                <a:spcPct val="20000"/>
              </a:spcBef>
              <a:defRPr sz="1400">
                <a:solidFill>
                  <a:srgbClr val="0F5494"/>
                </a:solidFill>
                <a:latin typeface="Verdana" pitchFamily="34" charset="0"/>
                <a:ea typeface="ＭＳ Ｐゴシック" pitchFamily="34" charset="-128"/>
                <a:cs typeface="Verdana" pitchFamily="34" charset="0"/>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ClrTx/>
              <a:buFontTx/>
              <a:buNone/>
            </a:pPr>
            <a:r>
              <a:rPr lang="en-IE" altLang="en-US" sz="1400" i="0">
                <a:solidFill>
                  <a:srgbClr val="2D5EC1"/>
                </a:solidFill>
              </a:rPr>
              <a:t>Competition</a:t>
            </a:r>
            <a:endParaRPr lang="en-GB" altLang="en-US" sz="1400" i="0">
              <a:solidFill>
                <a:srgbClr val="2D5EC1"/>
              </a:solidFill>
            </a:endParaRPr>
          </a:p>
        </p:txBody>
      </p:sp>
      <p:sp>
        <p:nvSpPr>
          <p:cNvPr id="12307" name="Rectangle 56"/>
          <p:cNvSpPr>
            <a:spLocks noChangeArrowheads="1"/>
          </p:cNvSpPr>
          <p:nvPr/>
        </p:nvSpPr>
        <p:spPr bwMode="auto">
          <a:xfrm>
            <a:off x="323850" y="3926418"/>
            <a:ext cx="1955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F5494"/>
              </a:buClr>
              <a:buChar char="•"/>
              <a:defRPr sz="2400" i="1">
                <a:solidFill>
                  <a:srgbClr val="0F5494"/>
                </a:solidFill>
                <a:latin typeface="Verdana" pitchFamily="34" charset="0"/>
                <a:ea typeface="ＭＳ Ｐゴシック" pitchFamily="34" charset="-128"/>
                <a:cs typeface="Verdana" pitchFamily="34" charset="0"/>
              </a:defRPr>
            </a:lvl1pPr>
            <a:lvl2pPr marL="742950" indent="-285750" eaLnBrk="0" hangingPunct="0">
              <a:spcBef>
                <a:spcPct val="20000"/>
              </a:spcBef>
              <a:buClr>
                <a:srgbClr val="56932F"/>
              </a:buClr>
              <a:buChar char="•"/>
              <a:defRPr sz="2000" b="1">
                <a:solidFill>
                  <a:srgbClr val="0F5494"/>
                </a:solidFill>
                <a:latin typeface="Verdana" pitchFamily="34" charset="0"/>
                <a:ea typeface="ＭＳ Ｐゴシック" pitchFamily="34" charset="-128"/>
                <a:cs typeface="Verdana" pitchFamily="34" charset="0"/>
              </a:defRPr>
            </a:lvl2pPr>
            <a:lvl3pPr marL="1143000" indent="-228600" eaLnBrk="0" hangingPunct="0">
              <a:spcBef>
                <a:spcPct val="20000"/>
              </a:spcBef>
              <a:defRPr sz="1400">
                <a:solidFill>
                  <a:srgbClr val="0F5494"/>
                </a:solidFill>
                <a:latin typeface="Verdana" pitchFamily="34" charset="0"/>
                <a:ea typeface="ＭＳ Ｐゴシック" pitchFamily="34" charset="-128"/>
                <a:cs typeface="Verdana" pitchFamily="34" charset="0"/>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pPr>
            <a:r>
              <a:rPr lang="en-IE" altLang="en-US" sz="1400" i="0">
                <a:solidFill>
                  <a:srgbClr val="2D5EC1"/>
                </a:solidFill>
              </a:rPr>
              <a:t>Trade</a:t>
            </a:r>
            <a:endParaRPr lang="en-GB" altLang="en-US" sz="1400" i="0">
              <a:solidFill>
                <a:srgbClr val="2D5EC1"/>
              </a:solidFill>
            </a:endParaRPr>
          </a:p>
        </p:txBody>
      </p:sp>
      <p:cxnSp>
        <p:nvCxnSpPr>
          <p:cNvPr id="12308" name="Straight Arrow Connector 28"/>
          <p:cNvCxnSpPr>
            <a:cxnSpLocks noChangeShapeType="1"/>
          </p:cNvCxnSpPr>
          <p:nvPr/>
        </p:nvCxnSpPr>
        <p:spPr bwMode="auto">
          <a:xfrm flipH="1" flipV="1">
            <a:off x="2511426" y="1839384"/>
            <a:ext cx="163513" cy="457200"/>
          </a:xfrm>
          <a:prstGeom prst="straightConnector1">
            <a:avLst/>
          </a:prstGeom>
          <a:noFill/>
          <a:ln w="15875" algn="ctr">
            <a:solidFill>
              <a:srgbClr val="2340BB"/>
            </a:solidFill>
            <a:round/>
            <a:headEnd/>
            <a:tailEnd type="triangle" w="med" len="med"/>
          </a:ln>
          <a:extLst>
            <a:ext uri="{909E8E84-426E-40DD-AFC4-6F175D3DCCD1}">
              <a14:hiddenFill xmlns:a14="http://schemas.microsoft.com/office/drawing/2010/main">
                <a:noFill/>
              </a14:hiddenFill>
            </a:ext>
          </a:extLst>
        </p:spPr>
      </p:cxnSp>
      <p:cxnSp>
        <p:nvCxnSpPr>
          <p:cNvPr id="12309" name="Straight Arrow Connector 28"/>
          <p:cNvCxnSpPr>
            <a:cxnSpLocks noChangeShapeType="1"/>
          </p:cNvCxnSpPr>
          <p:nvPr/>
        </p:nvCxnSpPr>
        <p:spPr bwMode="auto">
          <a:xfrm flipV="1">
            <a:off x="3806826" y="1574800"/>
            <a:ext cx="206375" cy="457200"/>
          </a:xfrm>
          <a:prstGeom prst="straightConnector1">
            <a:avLst/>
          </a:prstGeom>
          <a:noFill/>
          <a:ln w="15875" algn="ctr">
            <a:solidFill>
              <a:srgbClr val="2340BB"/>
            </a:solidFill>
            <a:round/>
            <a:headEnd/>
            <a:tailEnd type="triangle" w="med" len="med"/>
          </a:ln>
          <a:extLst>
            <a:ext uri="{909E8E84-426E-40DD-AFC4-6F175D3DCCD1}">
              <a14:hiddenFill xmlns:a14="http://schemas.microsoft.com/office/drawing/2010/main">
                <a:noFill/>
              </a14:hiddenFill>
            </a:ext>
          </a:extLst>
        </p:spPr>
      </p:cxnSp>
      <p:cxnSp>
        <p:nvCxnSpPr>
          <p:cNvPr id="12310" name="Straight Arrow Connector 26"/>
          <p:cNvCxnSpPr>
            <a:cxnSpLocks noChangeShapeType="1"/>
          </p:cNvCxnSpPr>
          <p:nvPr/>
        </p:nvCxnSpPr>
        <p:spPr bwMode="auto">
          <a:xfrm flipH="1" flipV="1">
            <a:off x="1471613" y="2711451"/>
            <a:ext cx="906462" cy="150283"/>
          </a:xfrm>
          <a:prstGeom prst="straightConnector1">
            <a:avLst/>
          </a:prstGeom>
          <a:noFill/>
          <a:ln w="15875" algn="ctr">
            <a:solidFill>
              <a:srgbClr val="2340BB"/>
            </a:solidFill>
            <a:round/>
            <a:headEnd/>
            <a:tailEnd type="triangle" w="med" len="med"/>
          </a:ln>
          <a:extLst>
            <a:ext uri="{909E8E84-426E-40DD-AFC4-6F175D3DCCD1}">
              <a14:hiddenFill xmlns:a14="http://schemas.microsoft.com/office/drawing/2010/main">
                <a:noFill/>
              </a14:hiddenFill>
            </a:ext>
          </a:extLst>
        </p:spPr>
      </p:cxnSp>
      <p:cxnSp>
        <p:nvCxnSpPr>
          <p:cNvPr id="12311" name="Straight Arrow Connector 27"/>
          <p:cNvCxnSpPr>
            <a:cxnSpLocks noChangeShapeType="1"/>
          </p:cNvCxnSpPr>
          <p:nvPr/>
        </p:nvCxnSpPr>
        <p:spPr bwMode="auto">
          <a:xfrm>
            <a:off x="2711450" y="3572934"/>
            <a:ext cx="0" cy="808567"/>
          </a:xfrm>
          <a:prstGeom prst="straightConnector1">
            <a:avLst/>
          </a:prstGeom>
          <a:noFill/>
          <a:ln w="15875" algn="ctr">
            <a:solidFill>
              <a:srgbClr val="2340BB"/>
            </a:solidFill>
            <a:round/>
            <a:headEnd/>
            <a:tailEnd type="triangle" w="med" len="med"/>
          </a:ln>
          <a:extLst>
            <a:ext uri="{909E8E84-426E-40DD-AFC4-6F175D3DCCD1}">
              <a14:hiddenFill xmlns:a14="http://schemas.microsoft.com/office/drawing/2010/main">
                <a:noFill/>
              </a14:hiddenFill>
            </a:ext>
          </a:extLst>
        </p:spPr>
      </p:cxnSp>
      <p:sp>
        <p:nvSpPr>
          <p:cNvPr id="40" name="Rectangle 80"/>
          <p:cNvSpPr>
            <a:spLocks noChangeArrowheads="1"/>
          </p:cNvSpPr>
          <p:nvPr/>
        </p:nvSpPr>
        <p:spPr bwMode="auto">
          <a:xfrm>
            <a:off x="0" y="4381501"/>
            <a:ext cx="47323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F5494"/>
              </a:buClr>
              <a:buChar char="•"/>
              <a:defRPr sz="2400" i="1">
                <a:solidFill>
                  <a:srgbClr val="0F5494"/>
                </a:solidFill>
                <a:latin typeface="Verdana" pitchFamily="34" charset="0"/>
                <a:ea typeface="ＭＳ Ｐゴシック" pitchFamily="34" charset="-128"/>
                <a:cs typeface="Verdana" pitchFamily="34" charset="0"/>
              </a:defRPr>
            </a:lvl1pPr>
            <a:lvl2pPr marL="742950" indent="-285750" eaLnBrk="0" hangingPunct="0">
              <a:spcBef>
                <a:spcPct val="20000"/>
              </a:spcBef>
              <a:buClr>
                <a:srgbClr val="56932F"/>
              </a:buClr>
              <a:buChar char="•"/>
              <a:defRPr sz="2000" b="1">
                <a:solidFill>
                  <a:srgbClr val="0F5494"/>
                </a:solidFill>
                <a:latin typeface="Verdana" pitchFamily="34" charset="0"/>
                <a:ea typeface="ＭＳ Ｐゴシック" pitchFamily="34" charset="-128"/>
                <a:cs typeface="Verdana" pitchFamily="34" charset="0"/>
              </a:defRPr>
            </a:lvl2pPr>
            <a:lvl3pPr marL="1143000" indent="-228600" eaLnBrk="0" hangingPunct="0">
              <a:spcBef>
                <a:spcPct val="20000"/>
              </a:spcBef>
              <a:defRPr sz="1400">
                <a:solidFill>
                  <a:srgbClr val="0F5494"/>
                </a:solidFill>
                <a:latin typeface="Verdana" pitchFamily="34" charset="0"/>
                <a:ea typeface="ＭＳ Ｐゴシック" pitchFamily="34" charset="-128"/>
                <a:cs typeface="Verdana" pitchFamily="34" charset="0"/>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ClrTx/>
              <a:buFontTx/>
              <a:buNone/>
            </a:pPr>
            <a:r>
              <a:rPr lang="en-IE" altLang="en-US" sz="1400" i="0">
                <a:solidFill>
                  <a:srgbClr val="3166CF"/>
                </a:solidFill>
                <a:sym typeface="Wingdings" pitchFamily="2" charset="2"/>
              </a:rPr>
              <a:t>DG Health  &amp; Food safety </a:t>
            </a:r>
          </a:p>
          <a:p>
            <a:pPr algn="ctr" eaLnBrk="1" hangingPunct="1">
              <a:spcBef>
                <a:spcPct val="0"/>
              </a:spcBef>
              <a:buClrTx/>
              <a:buFontTx/>
              <a:buNone/>
            </a:pPr>
            <a:r>
              <a:rPr lang="en-IE" altLang="en-US" sz="1400" i="0">
                <a:solidFill>
                  <a:srgbClr val="3166CF"/>
                </a:solidFill>
                <a:sym typeface="Wingdings" pitchFamily="2" charset="2"/>
              </a:rPr>
              <a:t>(SANTE)</a:t>
            </a:r>
            <a:endParaRPr lang="en-GB" altLang="en-US" sz="1400" i="0">
              <a:solidFill>
                <a:srgbClr val="3166CF"/>
              </a:solidFill>
            </a:endParaRPr>
          </a:p>
        </p:txBody>
      </p:sp>
    </p:spTree>
    <p:extLst>
      <p:ext uri="{BB962C8B-B14F-4D97-AF65-F5344CB8AC3E}">
        <p14:creationId xmlns:p14="http://schemas.microsoft.com/office/powerpoint/2010/main" val="344615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9D71FD-AC51-4811-B6C4-FB8A3CD65C8C}"/>
              </a:ext>
            </a:extLst>
          </p:cNvPr>
          <p:cNvSpPr>
            <a:spLocks noGrp="1"/>
          </p:cNvSpPr>
          <p:nvPr>
            <p:ph type="title"/>
          </p:nvPr>
        </p:nvSpPr>
        <p:spPr>
          <a:xfrm>
            <a:off x="468313" y="1556273"/>
            <a:ext cx="8229600" cy="360559"/>
          </a:xfrm>
        </p:spPr>
        <p:txBody>
          <a:bodyPr/>
          <a:lstStyle/>
          <a:p>
            <a:pPr marL="0" indent="0" algn="ctr">
              <a:defRPr/>
            </a:pPr>
            <a:r>
              <a:rPr lang="fr-BE" sz="3200" kern="1200" dirty="0">
                <a:solidFill>
                  <a:srgbClr val="FF0000"/>
                </a:solidFill>
                <a:ea typeface="ＭＳ Ｐゴシック" pitchFamily="34" charset="-128"/>
              </a:rPr>
              <a:t>The </a:t>
            </a:r>
            <a:r>
              <a:rPr lang="fr-BE" sz="3200" kern="1200" dirty="0" err="1">
                <a:solidFill>
                  <a:srgbClr val="FF0000"/>
                </a:solidFill>
                <a:ea typeface="ＭＳ Ｐゴシック" pitchFamily="34" charset="-128"/>
              </a:rPr>
              <a:t>European</a:t>
            </a:r>
            <a:r>
              <a:rPr lang="fr-BE" sz="3200" kern="1200" dirty="0">
                <a:solidFill>
                  <a:srgbClr val="FF0000"/>
                </a:solidFill>
                <a:ea typeface="ＭＳ Ｐゴシック" pitchFamily="34" charset="-128"/>
              </a:rPr>
              <a:t> Union</a:t>
            </a:r>
            <a:endParaRPr lang="en-US" sz="3200" kern="1200" dirty="0">
              <a:solidFill>
                <a:srgbClr val="FF0000"/>
              </a:solidFill>
              <a:ea typeface="ＭＳ Ｐゴシック" pitchFamily="34" charset="-128"/>
            </a:endParaRPr>
          </a:p>
        </p:txBody>
      </p:sp>
      <p:sp>
        <p:nvSpPr>
          <p:cNvPr id="22531" name="Content Placeholder 2"/>
          <p:cNvSpPr>
            <a:spLocks noGrp="1" noChangeArrowheads="1"/>
          </p:cNvSpPr>
          <p:nvPr>
            <p:ph idx="1"/>
          </p:nvPr>
        </p:nvSpPr>
        <p:spPr>
          <a:xfrm>
            <a:off x="457200" y="5733256"/>
            <a:ext cx="8229600" cy="288132"/>
          </a:xfrm>
        </p:spPr>
        <p:txBody>
          <a:bodyPr/>
          <a:lstStyle/>
          <a:p>
            <a:pPr indent="0">
              <a:buNone/>
            </a:pPr>
            <a:r>
              <a:rPr lang="en-GB" altLang="en-US" sz="2000" dirty="0"/>
              <a:t>It enables goods, services, money and people to move freely across “EU internal borders”.</a:t>
            </a:r>
          </a:p>
          <a:p>
            <a:pPr indent="0">
              <a:buFontTx/>
              <a:buNone/>
            </a:pPr>
            <a:endParaRPr lang="en-GB" altLang="en-US" sz="2000" dirty="0"/>
          </a:p>
        </p:txBody>
      </p:sp>
      <p:pic>
        <p:nvPicPr>
          <p:cNvPr id="225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8" y="1988840"/>
            <a:ext cx="7569596" cy="3528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33D16E-BD8A-406D-BEA1-3AE3F4FF1D7E}"/>
              </a:ext>
            </a:extLst>
          </p:cNvPr>
          <p:cNvSpPr>
            <a:spLocks noGrp="1"/>
          </p:cNvSpPr>
          <p:nvPr>
            <p:ph type="title"/>
          </p:nvPr>
        </p:nvSpPr>
        <p:spPr>
          <a:xfrm>
            <a:off x="468313" y="1340769"/>
            <a:ext cx="8229600" cy="792087"/>
          </a:xfrm>
        </p:spPr>
        <p:txBody>
          <a:bodyPr/>
          <a:lstStyle/>
          <a:p>
            <a:pPr marL="0" indent="0" algn="ctr">
              <a:defRPr/>
            </a:pPr>
            <a:r>
              <a:rPr lang="fr-BE" sz="3200" kern="1200" dirty="0">
                <a:solidFill>
                  <a:srgbClr val="FF0000"/>
                </a:solidFill>
                <a:ea typeface="ＭＳ Ｐゴシック" pitchFamily="34" charset="-128"/>
              </a:rPr>
              <a:t>The </a:t>
            </a:r>
            <a:r>
              <a:rPr lang="fr-BE" sz="3200" kern="1200" dirty="0" err="1">
                <a:solidFill>
                  <a:srgbClr val="FF0000"/>
                </a:solidFill>
                <a:ea typeface="ＭＳ Ｐゴシック" pitchFamily="34" charset="-128"/>
              </a:rPr>
              <a:t>European</a:t>
            </a:r>
            <a:r>
              <a:rPr lang="fr-BE" sz="3200" kern="1200" dirty="0">
                <a:solidFill>
                  <a:srgbClr val="FF0000"/>
                </a:solidFill>
                <a:ea typeface="ＭＳ Ｐゴシック" pitchFamily="34" charset="-128"/>
              </a:rPr>
              <a:t> Union</a:t>
            </a:r>
            <a:endParaRPr lang="en-US" sz="3200" kern="1200" dirty="0">
              <a:solidFill>
                <a:srgbClr val="FF0000"/>
              </a:solidFill>
              <a:ea typeface="ＭＳ Ｐゴシック" pitchFamily="34" charset="-128"/>
            </a:endParaRPr>
          </a:p>
        </p:txBody>
      </p:sp>
      <p:sp>
        <p:nvSpPr>
          <p:cNvPr id="23554" name="Content Placeholder 2"/>
          <p:cNvSpPr>
            <a:spLocks noGrp="1" noChangeArrowheads="1"/>
          </p:cNvSpPr>
          <p:nvPr>
            <p:ph idx="1"/>
          </p:nvPr>
        </p:nvSpPr>
        <p:spPr>
          <a:xfrm>
            <a:off x="457200" y="2204864"/>
            <a:ext cx="8229600" cy="3816524"/>
          </a:xfrm>
        </p:spPr>
        <p:txBody>
          <a:bodyPr/>
          <a:lstStyle/>
          <a:p>
            <a:pPr indent="0">
              <a:buFontTx/>
              <a:buNone/>
            </a:pPr>
            <a:r>
              <a:rPr lang="en-GB" altLang="en-US" sz="2000" dirty="0"/>
              <a:t>• An economic and political partnership.</a:t>
            </a:r>
          </a:p>
          <a:p>
            <a:pPr indent="0">
              <a:buFontTx/>
              <a:buNone/>
            </a:pPr>
            <a:endParaRPr lang="en-GB" altLang="en-US" sz="2000" dirty="0"/>
          </a:p>
          <a:p>
            <a:pPr indent="0">
              <a:buFontTx/>
              <a:buNone/>
            </a:pPr>
            <a:r>
              <a:rPr lang="en-GB" altLang="en-US" sz="2000" dirty="0"/>
              <a:t>• Based on the rule of law. Founded on Treaties voluntarily and democratically agreed by Member countries: </a:t>
            </a:r>
            <a:r>
              <a:rPr lang="en-GB" altLang="en-US" sz="2000" b="1" i="0" dirty="0">
                <a:solidFill>
                  <a:srgbClr val="FF0000"/>
                </a:solidFill>
              </a:rPr>
              <a:t>binding agreements.</a:t>
            </a:r>
          </a:p>
          <a:p>
            <a:pPr indent="0">
              <a:buFontTx/>
              <a:buNone/>
            </a:pPr>
            <a:endParaRPr lang="en-GB" altLang="en-US" sz="2000" b="1" i="0" dirty="0">
              <a:solidFill>
                <a:srgbClr val="FF0000"/>
              </a:solidFill>
            </a:endParaRPr>
          </a:p>
          <a:p>
            <a:pPr indent="0">
              <a:buFontTx/>
              <a:buNone/>
            </a:pPr>
            <a:r>
              <a:rPr lang="en-GB" altLang="en-US" sz="2000" dirty="0"/>
              <a:t>• Member States ceded part of their sovereignty which empowers the EU institutions to adopt laws.</a:t>
            </a:r>
          </a:p>
          <a:p>
            <a:pPr indent="0">
              <a:buFontTx/>
              <a:buNone/>
            </a:pPr>
            <a:endParaRPr lang="en-GB" altLang="en-US" sz="2000" dirty="0"/>
          </a:p>
          <a:p>
            <a:pPr indent="0">
              <a:buFontTx/>
              <a:buNone/>
            </a:pPr>
            <a:r>
              <a:rPr lang="en-GB" altLang="en-US" sz="2000" dirty="0"/>
              <a:t>• </a:t>
            </a:r>
            <a:r>
              <a:rPr lang="fr-BE" altLang="en-US" sz="2000" dirty="0" err="1"/>
              <a:t>These</a:t>
            </a:r>
            <a:r>
              <a:rPr lang="fr-BE" altLang="en-US" sz="2000" dirty="0"/>
              <a:t> </a:t>
            </a:r>
            <a:r>
              <a:rPr lang="fr-BE" altLang="en-US" sz="2000" dirty="0" err="1"/>
              <a:t>laws</a:t>
            </a:r>
            <a:r>
              <a:rPr lang="fr-BE" altLang="en-US" sz="2000" dirty="0"/>
              <a:t> </a:t>
            </a:r>
            <a:r>
              <a:rPr lang="fr-BE" altLang="en-US" sz="2000" dirty="0" err="1"/>
              <a:t>take</a:t>
            </a:r>
            <a:r>
              <a:rPr lang="fr-BE" altLang="en-US" sz="2000" dirty="0"/>
              <a:t> </a:t>
            </a:r>
            <a:r>
              <a:rPr lang="fr-BE" altLang="en-US" sz="2000" dirty="0" err="1"/>
              <a:t>precedence</a:t>
            </a:r>
            <a:r>
              <a:rPr lang="fr-BE" altLang="en-US" sz="2000" dirty="0"/>
              <a:t> over national </a:t>
            </a:r>
            <a:r>
              <a:rPr lang="fr-BE" altLang="en-US" sz="2000" dirty="0" err="1"/>
              <a:t>laws</a:t>
            </a:r>
            <a:r>
              <a:rPr lang="fr-BE" altLang="en-US" sz="2000" dirty="0"/>
              <a:t> and are binding on national </a:t>
            </a:r>
            <a:r>
              <a:rPr lang="fr-BE" altLang="en-US" sz="2000" dirty="0" err="1"/>
              <a:t>Authorities</a:t>
            </a:r>
            <a:r>
              <a:rPr lang="fr-BE" altLang="en-US" sz="2000" dirty="0"/>
              <a:t>.</a:t>
            </a:r>
          </a:p>
          <a:p>
            <a:pPr indent="0">
              <a:buFontTx/>
              <a:buNone/>
            </a:pPr>
            <a:endParaRPr lang="en-GB" altLang="en-US" sz="2000" dirty="0"/>
          </a:p>
        </p:txBody>
      </p:sp>
    </p:spTree>
  </p:cSld>
  <p:clrMapOvr>
    <a:masterClrMapping/>
  </p:clrMapOvr>
</p:sld>
</file>

<file path=ppt/theme/theme1.xml><?xml version="1.0" encoding="utf-8"?>
<a:theme xmlns:a="http://schemas.openxmlformats.org/drawingml/2006/main" name="1_Slide_Master">
  <a:themeElements>
    <a:clrScheme name="1_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1_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Verdana"/>
        <a:ea typeface="ＭＳ Ｐゴシック"/>
        <a:cs typeface="Verdana"/>
      </a:majorFont>
      <a:minorFont>
        <a:latin typeface="Verdana"/>
        <a:ea typeface="ＭＳ Ｐゴシック"/>
        <a:cs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bg1"/>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bg1"/>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1_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0</TotalTime>
  <Words>1750</Words>
  <Application>Microsoft Office PowerPoint</Application>
  <PresentationFormat>On-screen Show (4:3)</PresentationFormat>
  <Paragraphs>285</Paragraphs>
  <Slides>32</Slides>
  <Notes>15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32</vt:i4>
      </vt:variant>
    </vt:vector>
  </HeadingPairs>
  <TitlesOfParts>
    <vt:vector size="39" baseType="lpstr">
      <vt:lpstr>Arial</vt:lpstr>
      <vt:lpstr>Verdana</vt:lpstr>
      <vt:lpstr>Wingdings</vt:lpstr>
      <vt:lpstr>1_Slide_Master</vt:lpstr>
      <vt:lpstr>5_Default Design</vt:lpstr>
      <vt:lpstr>Slide_Master</vt:lpstr>
      <vt:lpstr>2_Slide_Master</vt:lpstr>
      <vt:lpstr>Prof. Andrea DIONISI European Commission  DG Health &amp; Food Safety </vt:lpstr>
      <vt:lpstr>  The European Union </vt:lpstr>
      <vt:lpstr>24 official languages - 500 million consumers </vt:lpstr>
      <vt:lpstr>EU Institutions and bodies</vt:lpstr>
      <vt:lpstr>European Commission</vt:lpstr>
      <vt:lpstr>PowerPoint Presentation</vt:lpstr>
      <vt:lpstr>EU Commission  - General Directorates</vt:lpstr>
      <vt:lpstr>The European Union</vt:lpstr>
      <vt:lpstr>The European Union</vt:lpstr>
      <vt:lpstr>The EU legislation</vt:lpstr>
      <vt:lpstr>The EU legislation</vt:lpstr>
      <vt:lpstr>The EU legislation</vt:lpstr>
      <vt:lpstr>Responsibilities and obligations </vt:lpstr>
      <vt:lpstr>Responsibilities and obligations</vt:lpstr>
      <vt:lpstr>Responsibilities and obligations</vt:lpstr>
      <vt:lpstr>Responsibilities and obligations</vt:lpstr>
      <vt:lpstr>PowerPoint Presentation</vt:lpstr>
      <vt:lpstr>PowerPoint Presentation</vt:lpstr>
      <vt:lpstr>Exporting to the EU: what does it mean?</vt:lpstr>
      <vt:lpstr>DG Health and Food Safety (SANTE) </vt:lpstr>
      <vt:lpstr>PowerPoint Presentation</vt:lpstr>
      <vt:lpstr>DG Health and Food Safety</vt:lpstr>
      <vt:lpstr>DG Health and Food Safety</vt:lpstr>
      <vt:lpstr>DG Health and Food Safety</vt:lpstr>
      <vt:lpstr>Directorate A –One Health</vt:lpstr>
      <vt:lpstr>Directorate F – Health and food audits and analysis</vt:lpstr>
      <vt:lpstr>Directorate G –Crisis preparedness in food, animals, and plants</vt:lpstr>
      <vt:lpstr>DG Health and Food Safety</vt:lpstr>
      <vt:lpstr>DG SANTE I</vt:lpstr>
      <vt:lpstr>DG SANTE II</vt:lpstr>
      <vt:lpstr>International agreements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2012-09-20T14:35:06Z</dcterms:created>
  <dcterms:modified xsi:type="dcterms:W3CDTF">2024-02-08T17:08:15Z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2023-01-26T14:31:45Z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5b2f3080-668b-45a1-a548-de91977a506f</vt:lpwstr>
  </property>
  <property fmtid="{D5CDD505-2E9C-101B-9397-08002B2CF9AE}" pid="8" name="MSIP_Label_6bd9ddd1-4d20-43f6-abfa-fc3c07406f94_ContentBits">
    <vt:lpwstr>0</vt:lpwstr>
  </property>
</Properties>
</file>