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handoutMasterIdLst>
    <p:handoutMasterId r:id="rId39"/>
  </p:handoutMasterIdLst>
  <p:sldIdLst>
    <p:sldId id="313" r:id="rId5"/>
    <p:sldId id="285" r:id="rId6"/>
    <p:sldId id="286" r:id="rId7"/>
    <p:sldId id="451" r:id="rId8"/>
    <p:sldId id="452" r:id="rId9"/>
    <p:sldId id="453" r:id="rId10"/>
    <p:sldId id="454" r:id="rId11"/>
    <p:sldId id="287" r:id="rId12"/>
    <p:sldId id="304" r:id="rId13"/>
    <p:sldId id="261" r:id="rId14"/>
    <p:sldId id="262" r:id="rId15"/>
    <p:sldId id="264" r:id="rId16"/>
    <p:sldId id="455" r:id="rId17"/>
    <p:sldId id="265" r:id="rId18"/>
    <p:sldId id="266" r:id="rId19"/>
    <p:sldId id="267" r:id="rId20"/>
    <p:sldId id="433" r:id="rId21"/>
    <p:sldId id="434" r:id="rId22"/>
    <p:sldId id="295" r:id="rId23"/>
    <p:sldId id="424" r:id="rId24"/>
    <p:sldId id="426" r:id="rId25"/>
    <p:sldId id="430" r:id="rId26"/>
    <p:sldId id="305" r:id="rId27"/>
    <p:sldId id="447" r:id="rId28"/>
    <p:sldId id="448" r:id="rId29"/>
    <p:sldId id="312" r:id="rId30"/>
    <p:sldId id="456" r:id="rId31"/>
    <p:sldId id="449" r:id="rId32"/>
    <p:sldId id="321" r:id="rId33"/>
    <p:sldId id="322" r:id="rId34"/>
    <p:sldId id="326" r:id="rId35"/>
    <p:sldId id="274" r:id="rId36"/>
    <p:sldId id="31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A528"/>
    <a:srgbClr val="0344A2"/>
    <a:srgbClr val="FFC819"/>
    <a:srgbClr val="E9622A"/>
    <a:srgbClr val="CDDCEC"/>
    <a:srgbClr val="FFC50D"/>
    <a:srgbClr val="FFCA21"/>
    <a:srgbClr val="FFCB25"/>
    <a:srgbClr val="FFCC29"/>
    <a:srgbClr val="FFCE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2" autoAdjust="0"/>
    <p:restoredTop sz="94249" autoAdjust="0"/>
  </p:normalViewPr>
  <p:slideViewPr>
    <p:cSldViewPr snapToGrid="0">
      <p:cViewPr varScale="1">
        <p:scale>
          <a:sx n="79" d="100"/>
          <a:sy n="79" d="100"/>
        </p:scale>
        <p:origin x="542" y="72"/>
      </p:cViewPr>
      <p:guideLst>
        <p:guide orient="horz" pos="2092"/>
        <p:guide pos="3840"/>
      </p:guideLst>
    </p:cSldViewPr>
  </p:slideViewPr>
  <p:outlineViewPr>
    <p:cViewPr>
      <p:scale>
        <a:sx n="33" d="100"/>
        <a:sy n="33" d="100"/>
      </p:scale>
      <p:origin x="0" y="-4434"/>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05/02/2024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05/02/2024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myintracomm.ec.europa.eu/corp/intellectual-property/Documents/2019_Reuse-guidelines(CC-BY).pdf"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txBox="1">
            <a:spLocks noGrp="1" noChangeArrowheads="1"/>
          </p:cNvSpPr>
          <p:nvPr/>
        </p:nvSpPr>
        <p:spPr bwMode="auto">
          <a:xfrm>
            <a:off x="5586344" y="6397806"/>
            <a:ext cx="4277687" cy="336788"/>
          </a:xfrm>
          <a:prstGeom prst="rect">
            <a:avLst/>
          </a:prstGeom>
          <a:noFill/>
          <a:ln w="9525">
            <a:noFill/>
            <a:miter lim="800000"/>
            <a:headEnd/>
            <a:tailEnd/>
          </a:ln>
        </p:spPr>
        <p:txBody>
          <a:bodyPr anchor="b"/>
          <a:lstStyle/>
          <a:p>
            <a:pPr algn="r"/>
            <a:fld id="{2D699270-FC5B-4CEE-99BC-E87368A0D603}" type="slidenum">
              <a:rPr lang="en-GB" sz="1200"/>
              <a:pPr algn="r"/>
              <a:t>2</a:t>
            </a:fld>
            <a:endParaRPr lang="en-GB" sz="1200"/>
          </a:p>
        </p:txBody>
      </p:sp>
      <p:sp>
        <p:nvSpPr>
          <p:cNvPr id="184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de-DE"/>
          </a:p>
        </p:txBody>
      </p:sp>
    </p:spTree>
    <p:extLst>
      <p:ext uri="{BB962C8B-B14F-4D97-AF65-F5344CB8AC3E}">
        <p14:creationId xmlns:p14="http://schemas.microsoft.com/office/powerpoint/2010/main" val="963570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4063" indent="-290513">
              <a:spcBef>
                <a:spcPct val="30000"/>
              </a:spcBef>
              <a:defRPr sz="1200">
                <a:solidFill>
                  <a:schemeClr val="tx1"/>
                </a:solidFill>
                <a:latin typeface="Arial" panose="020B0604020202020204" pitchFamily="34" charset="0"/>
              </a:defRPr>
            </a:lvl2pPr>
            <a:lvl3pPr marL="1162050" indent="-231775">
              <a:spcBef>
                <a:spcPct val="30000"/>
              </a:spcBef>
              <a:defRPr sz="1200">
                <a:solidFill>
                  <a:schemeClr val="tx1"/>
                </a:solidFill>
                <a:latin typeface="Arial" panose="020B0604020202020204" pitchFamily="34" charset="0"/>
              </a:defRPr>
            </a:lvl3pPr>
            <a:lvl4pPr marL="1627188" indent="-231775">
              <a:spcBef>
                <a:spcPct val="30000"/>
              </a:spcBef>
              <a:defRPr sz="1200">
                <a:solidFill>
                  <a:schemeClr val="tx1"/>
                </a:solidFill>
                <a:latin typeface="Arial" panose="020B0604020202020204" pitchFamily="34" charset="0"/>
              </a:defRPr>
            </a:lvl4pPr>
            <a:lvl5pPr marL="2090738" indent="-231775">
              <a:spcBef>
                <a:spcPct val="30000"/>
              </a:spcBef>
              <a:defRPr sz="1200">
                <a:solidFill>
                  <a:schemeClr val="tx1"/>
                </a:solidFill>
                <a:latin typeface="Arial" panose="020B0604020202020204" pitchFamily="34" charset="0"/>
              </a:defRPr>
            </a:lvl5pPr>
            <a:lvl6pPr marL="2547938" indent="-231775" eaLnBrk="0" fontAlgn="base" hangingPunct="0">
              <a:spcBef>
                <a:spcPct val="30000"/>
              </a:spcBef>
              <a:spcAft>
                <a:spcPct val="0"/>
              </a:spcAft>
              <a:defRPr sz="1200">
                <a:solidFill>
                  <a:schemeClr val="tx1"/>
                </a:solidFill>
                <a:latin typeface="Arial" panose="020B0604020202020204" pitchFamily="34" charset="0"/>
              </a:defRPr>
            </a:lvl6pPr>
            <a:lvl7pPr marL="3005138" indent="-231775" eaLnBrk="0" fontAlgn="base" hangingPunct="0">
              <a:spcBef>
                <a:spcPct val="30000"/>
              </a:spcBef>
              <a:spcAft>
                <a:spcPct val="0"/>
              </a:spcAft>
              <a:defRPr sz="1200">
                <a:solidFill>
                  <a:schemeClr val="tx1"/>
                </a:solidFill>
                <a:latin typeface="Arial" panose="020B0604020202020204" pitchFamily="34" charset="0"/>
              </a:defRPr>
            </a:lvl7pPr>
            <a:lvl8pPr marL="3462338" indent="-231775" eaLnBrk="0" fontAlgn="base" hangingPunct="0">
              <a:spcBef>
                <a:spcPct val="30000"/>
              </a:spcBef>
              <a:spcAft>
                <a:spcPct val="0"/>
              </a:spcAft>
              <a:defRPr sz="1200">
                <a:solidFill>
                  <a:schemeClr val="tx1"/>
                </a:solidFill>
                <a:latin typeface="Arial" panose="020B0604020202020204" pitchFamily="34" charset="0"/>
              </a:defRPr>
            </a:lvl8pPr>
            <a:lvl9pPr marL="3919538" indent="-2317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511A4E45-FEBF-43FE-AC6F-486F70F0456C}" type="slidenum">
              <a:rPr kumimoji="0" lang="pt-PT"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3</a:t>
            </a:fld>
            <a:endParaRPr kumimoji="0" lang="pt-PT"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PT" altLang="en-US" dirty="0">
              <a:latin typeface="Arial" panose="020B0604020202020204" pitchFamily="34" charset="0"/>
            </a:endParaRPr>
          </a:p>
        </p:txBody>
      </p:sp>
    </p:spTree>
    <p:extLst>
      <p:ext uri="{BB962C8B-B14F-4D97-AF65-F5344CB8AC3E}">
        <p14:creationId xmlns:p14="http://schemas.microsoft.com/office/powerpoint/2010/main" val="971325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ChangeArrowheads="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7600" b="1">
                <a:solidFill>
                  <a:srgbClr val="FFD624"/>
                </a:solidFill>
                <a:latin typeface="Verdana" panose="020B0604030504040204" pitchFamily="34" charset="0"/>
              </a:defRPr>
            </a:lvl1pPr>
            <a:lvl2pPr marL="742950" indent="-285750">
              <a:defRPr sz="7600" b="1">
                <a:solidFill>
                  <a:srgbClr val="FFD624"/>
                </a:solidFill>
                <a:latin typeface="Verdana" panose="020B0604030504040204" pitchFamily="34" charset="0"/>
              </a:defRPr>
            </a:lvl2pPr>
            <a:lvl3pPr marL="1143000" indent="-228600">
              <a:defRPr sz="7600" b="1">
                <a:solidFill>
                  <a:srgbClr val="FFD624"/>
                </a:solidFill>
                <a:latin typeface="Verdana" panose="020B0604030504040204" pitchFamily="34" charset="0"/>
              </a:defRPr>
            </a:lvl3pPr>
            <a:lvl4pPr marL="1600200" indent="-228600">
              <a:defRPr sz="7600" b="1">
                <a:solidFill>
                  <a:srgbClr val="FFD624"/>
                </a:solidFill>
                <a:latin typeface="Verdana" panose="020B0604030504040204" pitchFamily="34" charset="0"/>
              </a:defRPr>
            </a:lvl4pPr>
            <a:lvl5pPr marL="2057400" indent="-228600">
              <a:defRPr sz="7600" b="1">
                <a:solidFill>
                  <a:srgbClr val="FFD624"/>
                </a:solidFill>
                <a:latin typeface="Verdana" panose="020B0604030504040204" pitchFamily="34" charset="0"/>
              </a:defRPr>
            </a:lvl5pPr>
            <a:lvl6pPr marL="2514600" indent="-228600" eaLnBrk="0" fontAlgn="base" hangingPunct="0">
              <a:spcBef>
                <a:spcPct val="0"/>
              </a:spcBef>
              <a:spcAft>
                <a:spcPct val="0"/>
              </a:spcAft>
              <a:defRPr sz="7600" b="1">
                <a:solidFill>
                  <a:srgbClr val="FFD624"/>
                </a:solidFill>
                <a:latin typeface="Verdana" panose="020B0604030504040204" pitchFamily="34" charset="0"/>
              </a:defRPr>
            </a:lvl6pPr>
            <a:lvl7pPr marL="2971800" indent="-228600" eaLnBrk="0" fontAlgn="base" hangingPunct="0">
              <a:spcBef>
                <a:spcPct val="0"/>
              </a:spcBef>
              <a:spcAft>
                <a:spcPct val="0"/>
              </a:spcAft>
              <a:defRPr sz="7600" b="1">
                <a:solidFill>
                  <a:srgbClr val="FFD624"/>
                </a:solidFill>
                <a:latin typeface="Verdana" panose="020B0604030504040204" pitchFamily="34" charset="0"/>
              </a:defRPr>
            </a:lvl7pPr>
            <a:lvl8pPr marL="3429000" indent="-228600" eaLnBrk="0" fontAlgn="base" hangingPunct="0">
              <a:spcBef>
                <a:spcPct val="0"/>
              </a:spcBef>
              <a:spcAft>
                <a:spcPct val="0"/>
              </a:spcAft>
              <a:defRPr sz="7600" b="1">
                <a:solidFill>
                  <a:srgbClr val="FFD624"/>
                </a:solidFill>
                <a:latin typeface="Verdana" panose="020B0604030504040204" pitchFamily="34" charset="0"/>
              </a:defRPr>
            </a:lvl8pPr>
            <a:lvl9pPr marL="3886200" indent="-228600" eaLnBrk="0" fontAlgn="base" hangingPunct="0">
              <a:spcBef>
                <a:spcPct val="0"/>
              </a:spcBef>
              <a:spcAft>
                <a:spcPct val="0"/>
              </a:spcAft>
              <a:defRPr sz="7600" b="1">
                <a:solidFill>
                  <a:srgbClr val="FFD624"/>
                </a:solidFill>
                <a:latin typeface="Verdana" panose="020B060403050404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E270B5A-4677-47CA-B5A0-D64A25DB04C9}"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68699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txBox="1">
            <a:spLocks noGrp="1" noChangeArrowheads="1"/>
          </p:cNvSpPr>
          <p:nvPr/>
        </p:nvSpPr>
        <p:spPr bwMode="auto">
          <a:xfrm>
            <a:off x="5586344" y="6397806"/>
            <a:ext cx="4277687" cy="336788"/>
          </a:xfrm>
          <a:prstGeom prst="rect">
            <a:avLst/>
          </a:prstGeom>
          <a:noFill/>
          <a:ln w="9525">
            <a:noFill/>
            <a:miter lim="800000"/>
            <a:headEnd/>
            <a:tailEnd/>
          </a:ln>
        </p:spPr>
        <p:txBody>
          <a:bodyPr anchor="b"/>
          <a:lstStyle/>
          <a:p>
            <a:pPr algn="r"/>
            <a:fld id="{0752E581-819A-4368-B9F0-1CB06928066F}" type="slidenum">
              <a:rPr lang="en-GB" sz="1200"/>
              <a:pPr algn="r"/>
              <a:t>9</a:t>
            </a:fld>
            <a:endParaRPr lang="en-GB" sz="1200"/>
          </a:p>
        </p:txBody>
      </p:sp>
      <p:sp>
        <p:nvSpPr>
          <p:cNvPr id="225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de-DE"/>
          </a:p>
        </p:txBody>
      </p:sp>
    </p:spTree>
    <p:extLst>
      <p:ext uri="{BB962C8B-B14F-4D97-AF65-F5344CB8AC3E}">
        <p14:creationId xmlns:p14="http://schemas.microsoft.com/office/powerpoint/2010/main" val="1175994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9CF2995-AB43-4B7C-B8CD-9DC7C3692A9C}" type="slidenum">
              <a:rPr lang="en-GB" smtClean="0"/>
              <a:t>15</a:t>
            </a:fld>
            <a:endParaRPr lang="en-GB"/>
          </a:p>
        </p:txBody>
      </p:sp>
    </p:spTree>
    <p:extLst>
      <p:ext uri="{BB962C8B-B14F-4D97-AF65-F5344CB8AC3E}">
        <p14:creationId xmlns:p14="http://schemas.microsoft.com/office/powerpoint/2010/main" val="317292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59CF2995-AB43-4B7C-B8CD-9DC7C3692A9C}" type="slidenum">
              <a:rPr lang="en-GB" smtClean="0"/>
              <a:t>25</a:t>
            </a:fld>
            <a:endParaRPr lang="en-GB"/>
          </a:p>
        </p:txBody>
      </p:sp>
    </p:spTree>
    <p:extLst>
      <p:ext uri="{BB962C8B-B14F-4D97-AF65-F5344CB8AC3E}">
        <p14:creationId xmlns:p14="http://schemas.microsoft.com/office/powerpoint/2010/main" val="1835784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txBox="1">
            <a:spLocks noGrp="1" noChangeArrowheads="1"/>
          </p:cNvSpPr>
          <p:nvPr/>
        </p:nvSpPr>
        <p:spPr bwMode="auto">
          <a:xfrm>
            <a:off x="5586344" y="6397806"/>
            <a:ext cx="4277687" cy="336788"/>
          </a:xfrm>
          <a:prstGeom prst="rect">
            <a:avLst/>
          </a:prstGeom>
          <a:noFill/>
          <a:ln w="9525">
            <a:noFill/>
            <a:miter lim="800000"/>
            <a:headEnd/>
            <a:tailEnd/>
          </a:ln>
        </p:spPr>
        <p:txBody>
          <a:bodyPr anchor="b"/>
          <a:lstStyle/>
          <a:p>
            <a:pPr algn="r"/>
            <a:fld id="{05D929B7-2D6E-4CDA-97B9-87C482559A01}" type="slidenum">
              <a:rPr lang="en-GB" sz="1200"/>
              <a:pPr algn="r"/>
              <a:t>26</a:t>
            </a:fld>
            <a:endParaRPr lang="en-GB" sz="1200"/>
          </a:p>
        </p:txBody>
      </p:sp>
      <p:sp>
        <p:nvSpPr>
          <p:cNvPr id="245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de-DE"/>
          </a:p>
        </p:txBody>
      </p:sp>
    </p:spTree>
    <p:extLst>
      <p:ext uri="{BB962C8B-B14F-4D97-AF65-F5344CB8AC3E}">
        <p14:creationId xmlns:p14="http://schemas.microsoft.com/office/powerpoint/2010/main" val="4177146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Delete/update</a:t>
            </a:r>
            <a:r>
              <a:rPr lang="en-IE" baseline="0" dirty="0"/>
              <a:t> as appropriate</a:t>
            </a:r>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32</a:t>
            </a:fld>
            <a:endParaRPr lang="en-GB"/>
          </a:p>
        </p:txBody>
      </p:sp>
    </p:spTree>
    <p:extLst>
      <p:ext uri="{BB962C8B-B14F-4D97-AF65-F5344CB8AC3E}">
        <p14:creationId xmlns:p14="http://schemas.microsoft.com/office/powerpoint/2010/main" val="481979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Update/add/delete parts of the</a:t>
            </a:r>
            <a:r>
              <a:rPr lang="en-IE" baseline="0" dirty="0"/>
              <a:t> copy right notice where appropriate.</a:t>
            </a:r>
          </a:p>
          <a:p>
            <a:r>
              <a:rPr lang="en-IE" baseline="0" dirty="0"/>
              <a:t>More information: </a:t>
            </a:r>
            <a:r>
              <a:rPr lang="en-GB" dirty="0">
                <a:hlinkClick r:id="rId3"/>
              </a:rPr>
              <a:t>https://myintracomm.ec.europa.eu/corp/intellectual-property/Documents/2019_Reuse-guidelines%28CC-BY%29.pdf</a:t>
            </a:r>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33</a:t>
            </a:fld>
            <a:endParaRPr lang="en-GB"/>
          </a:p>
        </p:txBody>
      </p:sp>
    </p:spTree>
    <p:extLst>
      <p:ext uri="{BB962C8B-B14F-4D97-AF65-F5344CB8AC3E}">
        <p14:creationId xmlns:p14="http://schemas.microsoft.com/office/powerpoint/2010/main" val="11928413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mailto:HaDEA-BTSF-PROJECTS@ec.europa.eu"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Title Slide - TUTOR">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81EAAD93-370F-49D5-9EBF-F4419DC45E29}"/>
              </a:ext>
            </a:extLst>
          </p:cNvPr>
          <p:cNvSpPr/>
          <p:nvPr userDrawn="1"/>
        </p:nvSpPr>
        <p:spPr>
          <a:xfrm>
            <a:off x="-5346" y="1068735"/>
            <a:ext cx="12197346" cy="5775410"/>
          </a:xfrm>
          <a:prstGeom prst="rect">
            <a:avLst/>
          </a:prstGeom>
          <a:solidFill>
            <a:srgbClr val="CDD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cxnSp>
        <p:nvCxnSpPr>
          <p:cNvPr id="7" name="Straight Connector 6"/>
          <p:cNvCxnSpPr/>
          <p:nvPr userDrawn="1"/>
        </p:nvCxnSpPr>
        <p:spPr>
          <a:xfrm>
            <a:off x="838200" y="1978925"/>
            <a:ext cx="0" cy="4879075"/>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C112F745-5536-4884-A2F2-BE8B7BB5933B}"/>
              </a:ext>
            </a:extLst>
          </p:cNvPr>
          <p:cNvSpPr/>
          <p:nvPr userDrawn="1"/>
        </p:nvSpPr>
        <p:spPr>
          <a:xfrm>
            <a:off x="6493685" y="2981742"/>
            <a:ext cx="5079600" cy="1879200"/>
          </a:xfrm>
          <a:prstGeom prst="rect">
            <a:avLst/>
          </a:prstGeom>
          <a:blipFill dpi="0" rotWithShape="1">
            <a:blip r:embed="rId2">
              <a:alphaModFix amt="15000"/>
              <a:lum bright="70000" contras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5B1A1319-8BBA-4D2E-AF94-077A41E268B2}"/>
              </a:ext>
            </a:extLst>
          </p:cNvPr>
          <p:cNvSpPr txBox="1">
            <a:spLocks/>
          </p:cNvSpPr>
          <p:nvPr userDrawn="1"/>
        </p:nvSpPr>
        <p:spPr>
          <a:xfrm>
            <a:off x="6667739" y="2684799"/>
            <a:ext cx="4647389" cy="2176143"/>
          </a:xfrm>
          <a:prstGeom prst="rect">
            <a:avLst/>
          </a:prstGeom>
          <a:noFill/>
        </p:spPr>
        <p:txBody>
          <a:bodyPr/>
          <a:lstStyle>
            <a:lvl1pPr algn="ctr" defTabSz="457200" rtl="0" eaLnBrk="1" latinLnBrk="0" hangingPunct="1">
              <a:spcBef>
                <a:spcPct val="0"/>
              </a:spcBef>
              <a:buNone/>
              <a:defRPr sz="4000" kern="1200">
                <a:solidFill>
                  <a:srgbClr val="FFD624"/>
                </a:solidFill>
                <a:latin typeface="EC Square Sans Pro" panose="020B0506040000020004" pitchFamily="34" charset="0"/>
                <a:ea typeface="Verdana" pitchFamily="34" charset="0"/>
                <a:cs typeface="EC Square Sans Pro" panose="020B0506040000020004" pitchFamily="34" charset="0"/>
              </a:defRPr>
            </a:lvl1pPr>
          </a:lstStyle>
          <a:p>
            <a:pPr algn="l"/>
            <a:r>
              <a:rPr lang="en-US" sz="16000" dirty="0">
                <a:solidFill>
                  <a:srgbClr val="D5E1EF"/>
                </a:solidFill>
                <a:latin typeface="EC Square Sans Pro Medium" panose="020B0500000000020004" pitchFamily="34" charset="0"/>
              </a:rPr>
              <a:t>BTSF</a:t>
            </a:r>
            <a:endParaRPr lang="en-GB" sz="16000" dirty="0">
              <a:solidFill>
                <a:srgbClr val="D5E1EF"/>
              </a:solidFill>
              <a:latin typeface="EC Square Sans Pro Medium" panose="020B0500000000020004" pitchFamily="34" charset="0"/>
            </a:endParaRPr>
          </a:p>
        </p:txBody>
      </p:sp>
      <p:sp>
        <p:nvSpPr>
          <p:cNvPr id="28" name="Title 1">
            <a:extLst>
              <a:ext uri="{FF2B5EF4-FFF2-40B4-BE49-F238E27FC236}">
                <a16:creationId xmlns:a16="http://schemas.microsoft.com/office/drawing/2014/main" id="{CA36C2EC-6C04-46EC-AF1E-D01DD0E5B771}"/>
              </a:ext>
            </a:extLst>
          </p:cNvPr>
          <p:cNvSpPr txBox="1">
            <a:spLocks/>
          </p:cNvSpPr>
          <p:nvPr userDrawn="1"/>
        </p:nvSpPr>
        <p:spPr>
          <a:xfrm>
            <a:off x="963534" y="1723199"/>
            <a:ext cx="4560727" cy="1258543"/>
          </a:xfrm>
          <a:prstGeom prst="rect">
            <a:avLst/>
          </a:prstGeom>
        </p:spPr>
        <p:txBody>
          <a:bodyPr/>
          <a:lstStyle>
            <a:lvl1pPr algn="ctr" defTabSz="457200" rtl="0" eaLnBrk="1" latinLnBrk="0" hangingPunct="1">
              <a:spcBef>
                <a:spcPct val="0"/>
              </a:spcBef>
              <a:buNone/>
              <a:defRPr sz="4000" kern="1200">
                <a:solidFill>
                  <a:srgbClr val="FFD624"/>
                </a:solidFill>
                <a:latin typeface="EC Square Sans Pro" panose="020B0506040000020004" pitchFamily="34" charset="0"/>
                <a:ea typeface="Verdana" pitchFamily="34" charset="0"/>
                <a:cs typeface="EC Square Sans Pro" panose="020B0506040000020004" pitchFamily="34" charset="0"/>
              </a:defRPr>
            </a:lvl1pPr>
          </a:lstStyle>
          <a:p>
            <a:pPr algn="l"/>
            <a:r>
              <a:rPr lang="en-US" sz="8000" dirty="0">
                <a:solidFill>
                  <a:srgbClr val="034EA2"/>
                </a:solidFill>
                <a:latin typeface="EC Square Sans Pro Medium" panose="020B0500000000020004" pitchFamily="34" charset="0"/>
              </a:rPr>
              <a:t>BTSF</a:t>
            </a:r>
          </a:p>
        </p:txBody>
      </p:sp>
      <p:sp>
        <p:nvSpPr>
          <p:cNvPr id="31" name="Rectangle 30">
            <a:extLst>
              <a:ext uri="{FF2B5EF4-FFF2-40B4-BE49-F238E27FC236}">
                <a16:creationId xmlns:a16="http://schemas.microsoft.com/office/drawing/2014/main" id="{C365A510-66D5-48D5-98B3-B3B983D5738A}"/>
              </a:ext>
            </a:extLst>
          </p:cNvPr>
          <p:cNvSpPr/>
          <p:nvPr userDrawn="1"/>
        </p:nvSpPr>
        <p:spPr>
          <a:xfrm>
            <a:off x="0" y="0"/>
            <a:ext cx="12192000" cy="10918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18" name="Picture 17">
            <a:extLst>
              <a:ext uri="{FF2B5EF4-FFF2-40B4-BE49-F238E27FC236}">
                <a16:creationId xmlns:a16="http://schemas.microsoft.com/office/drawing/2014/main" id="{F3B5A811-51F5-4DAD-ADAB-0FA88A3F8B1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66104" y="258042"/>
            <a:ext cx="1659792" cy="1152460"/>
          </a:xfrm>
          <a:prstGeom prst="rect">
            <a:avLst/>
          </a:prstGeom>
        </p:spPr>
      </p:pic>
      <p:sp>
        <p:nvSpPr>
          <p:cNvPr id="16" name="Content Placeholder 2">
            <a:extLst>
              <a:ext uri="{FF2B5EF4-FFF2-40B4-BE49-F238E27FC236}">
                <a16:creationId xmlns:a16="http://schemas.microsoft.com/office/drawing/2014/main" id="{C9209686-8886-429D-880B-E8069C6F75F6}"/>
              </a:ext>
            </a:extLst>
          </p:cNvPr>
          <p:cNvSpPr>
            <a:spLocks noGrp="1"/>
          </p:cNvSpPr>
          <p:nvPr>
            <p:ph sz="quarter" idx="10" hasCustomPrompt="1"/>
          </p:nvPr>
        </p:nvSpPr>
        <p:spPr>
          <a:xfrm>
            <a:off x="978525" y="4480938"/>
            <a:ext cx="10096500" cy="627062"/>
          </a:xfrm>
        </p:spPr>
        <p:txBody>
          <a:bodyPr vert="horz" lIns="91440" tIns="45720" rIns="91440" bIns="0" rtlCol="0" anchor="t" anchorCtr="0">
            <a:noAutofit/>
          </a:bodyPr>
          <a:lstStyle>
            <a:lvl1pPr>
              <a:lnSpc>
                <a:spcPct val="100000"/>
              </a:lnSpc>
              <a:spcAft>
                <a:spcPts val="0"/>
              </a:spcAft>
              <a:defRPr lang="en-US" sz="2000" smtClean="0">
                <a:solidFill>
                  <a:schemeClr val="tx1"/>
                </a:solidFill>
                <a:latin typeface="EC Square Sans Pro" panose="020B0506040000020004" pitchFamily="34" charset="0"/>
                <a:ea typeface="+mj-ea"/>
                <a:cs typeface="+mj-cs"/>
              </a:defRPr>
            </a:lvl1pPr>
            <a:lvl2pPr>
              <a:defRPr lang="en-US" sz="1800" smtClean="0"/>
            </a:lvl2pPr>
            <a:lvl3pPr>
              <a:defRPr lang="en-US" smtClean="0"/>
            </a:lvl3pPr>
            <a:lvl4pPr>
              <a:defRPr lang="en-US" sz="1800" smtClean="0"/>
            </a:lvl4pPr>
            <a:lvl5pPr>
              <a:defRPr lang="en-BE" sz="1800"/>
            </a:lvl5pPr>
          </a:lstStyle>
          <a:p>
            <a:pPr marL="0" lvl="0">
              <a:lnSpc>
                <a:spcPct val="90000"/>
              </a:lnSpc>
              <a:spcBef>
                <a:spcPct val="0"/>
              </a:spcBef>
              <a:buNone/>
            </a:pPr>
            <a:r>
              <a:rPr lang="en-US" dirty="0"/>
              <a:t>Click to add Speaker’s name,</a:t>
            </a:r>
          </a:p>
          <a:p>
            <a:pPr marL="0" lvl="0">
              <a:lnSpc>
                <a:spcPct val="90000"/>
              </a:lnSpc>
              <a:spcBef>
                <a:spcPct val="0"/>
              </a:spcBef>
              <a:buNone/>
            </a:pPr>
            <a:r>
              <a:rPr lang="en-US" dirty="0"/>
              <a:t>Position, Organisation</a:t>
            </a:r>
            <a:endParaRPr lang="en-BE" dirty="0"/>
          </a:p>
        </p:txBody>
      </p:sp>
      <p:sp>
        <p:nvSpPr>
          <p:cNvPr id="17" name="Content Placeholder 2">
            <a:extLst>
              <a:ext uri="{FF2B5EF4-FFF2-40B4-BE49-F238E27FC236}">
                <a16:creationId xmlns:a16="http://schemas.microsoft.com/office/drawing/2014/main" id="{58DD9B99-05A2-4F48-A4B6-D03A283EFED4}"/>
              </a:ext>
            </a:extLst>
          </p:cNvPr>
          <p:cNvSpPr>
            <a:spLocks noGrp="1"/>
          </p:cNvSpPr>
          <p:nvPr>
            <p:ph sz="quarter" idx="11" hasCustomPrompt="1"/>
          </p:nvPr>
        </p:nvSpPr>
        <p:spPr>
          <a:xfrm>
            <a:off x="963535" y="5392774"/>
            <a:ext cx="10096500" cy="627062"/>
          </a:xfrm>
        </p:spPr>
        <p:txBody>
          <a:bodyPr vert="horz" lIns="91440" tIns="45720" rIns="91440" bIns="0" rtlCol="0" anchor="t" anchorCtr="0">
            <a:noAutofit/>
          </a:bodyPr>
          <a:lstStyle>
            <a:lvl1pPr>
              <a:lnSpc>
                <a:spcPct val="100000"/>
              </a:lnSpc>
              <a:spcAft>
                <a:spcPts val="0"/>
              </a:spcAft>
              <a:defRPr lang="en-US" sz="2000" smtClean="0">
                <a:solidFill>
                  <a:schemeClr val="tx1"/>
                </a:solidFill>
                <a:latin typeface="EC Square Sans Pro" panose="020B0506040000020004" pitchFamily="34" charset="0"/>
                <a:ea typeface="+mj-ea"/>
                <a:cs typeface="+mj-cs"/>
              </a:defRPr>
            </a:lvl1pPr>
            <a:lvl2pPr>
              <a:defRPr lang="en-US" sz="1800" smtClean="0"/>
            </a:lvl2pPr>
            <a:lvl3pPr>
              <a:defRPr lang="en-US" smtClean="0"/>
            </a:lvl3pPr>
            <a:lvl4pPr>
              <a:defRPr lang="en-US" sz="1800" smtClean="0"/>
            </a:lvl4pPr>
            <a:lvl5pPr>
              <a:defRPr lang="en-BE" sz="1800"/>
            </a:lvl5pPr>
          </a:lstStyle>
          <a:p>
            <a:pPr marL="0" lvl="0">
              <a:lnSpc>
                <a:spcPct val="90000"/>
              </a:lnSpc>
              <a:spcBef>
                <a:spcPct val="0"/>
              </a:spcBef>
              <a:buNone/>
            </a:pPr>
            <a:r>
              <a:rPr lang="en-US" dirty="0"/>
              <a:t>Location and Date</a:t>
            </a:r>
            <a:endParaRPr lang="en-BE" dirty="0"/>
          </a:p>
        </p:txBody>
      </p:sp>
      <p:sp>
        <p:nvSpPr>
          <p:cNvPr id="19" name="Content Placeholder 2">
            <a:extLst>
              <a:ext uri="{FF2B5EF4-FFF2-40B4-BE49-F238E27FC236}">
                <a16:creationId xmlns:a16="http://schemas.microsoft.com/office/drawing/2014/main" id="{E37AE30F-A5A7-4D69-9EBC-6962F7705A6E}"/>
              </a:ext>
            </a:extLst>
          </p:cNvPr>
          <p:cNvSpPr>
            <a:spLocks noGrp="1"/>
          </p:cNvSpPr>
          <p:nvPr>
            <p:ph sz="quarter" idx="12" hasCustomPrompt="1"/>
          </p:nvPr>
        </p:nvSpPr>
        <p:spPr>
          <a:xfrm>
            <a:off x="978525" y="3538639"/>
            <a:ext cx="10096500" cy="778268"/>
          </a:xfrm>
        </p:spPr>
        <p:txBody>
          <a:bodyPr vert="horz" lIns="91440" tIns="45720" rIns="91440" bIns="0" rtlCol="0" anchor="t" anchorCtr="0">
            <a:noAutofit/>
          </a:bodyPr>
          <a:lstStyle>
            <a:lvl1pPr>
              <a:lnSpc>
                <a:spcPct val="100000"/>
              </a:lnSpc>
              <a:spcAft>
                <a:spcPts val="0"/>
              </a:spcAft>
              <a:defRPr lang="en-BE" sz="2600" dirty="0">
                <a:solidFill>
                  <a:srgbClr val="6FA528"/>
                </a:solidFill>
                <a:latin typeface="EC Square Sans Pro Medium" panose="020B0500000000020004" pitchFamily="34" charset="0"/>
                <a:ea typeface="+mj-ea"/>
                <a:cs typeface="+mj-cs"/>
              </a:defRPr>
            </a:lvl1pPr>
          </a:lstStyle>
          <a:p>
            <a:pPr lvl="0">
              <a:lnSpc>
                <a:spcPct val="90000"/>
              </a:lnSpc>
              <a:spcBef>
                <a:spcPct val="0"/>
              </a:spcBef>
              <a:buNone/>
            </a:pPr>
            <a:r>
              <a:rPr lang="en-US" dirty="0"/>
              <a:t>Click to add Event/Activity Name</a:t>
            </a:r>
            <a:endParaRPr lang="en-BE" dirty="0"/>
          </a:p>
        </p:txBody>
      </p:sp>
    </p:spTree>
    <p:extLst>
      <p:ext uri="{BB962C8B-B14F-4D97-AF65-F5344CB8AC3E}">
        <p14:creationId xmlns:p14="http://schemas.microsoft.com/office/powerpoint/2010/main" val="25589065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9" name="Straight Connector 8"/>
          <p:cNvCxnSpPr/>
          <p:nvPr userDrawn="1"/>
        </p:nvCxnSpPr>
        <p:spPr>
          <a:xfrm flipH="1">
            <a:off x="838199" y="0"/>
            <a:ext cx="1" cy="1276357"/>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
        <p:nvSpPr>
          <p:cNvPr id="8" name="Title Placeholder 1">
            <a:extLst>
              <a:ext uri="{FF2B5EF4-FFF2-40B4-BE49-F238E27FC236}">
                <a16:creationId xmlns:a16="http://schemas.microsoft.com/office/drawing/2014/main" id="{B3F82F56-9E15-43E9-952D-83E00CA0E642}"/>
              </a:ext>
            </a:extLst>
          </p:cNvPr>
          <p:cNvSpPr>
            <a:spLocks noGrp="1"/>
          </p:cNvSpPr>
          <p:nvPr>
            <p:ph type="title"/>
          </p:nvPr>
        </p:nvSpPr>
        <p:spPr>
          <a:xfrm>
            <a:off x="3028950" y="540010"/>
            <a:ext cx="8457372" cy="782357"/>
          </a:xfrm>
          <a:prstGeom prst="rect">
            <a:avLst/>
          </a:prstGeom>
        </p:spPr>
        <p:txBody>
          <a:bodyPr vert="horz" lIns="91440" tIns="45720" rIns="91440" bIns="0" rtlCol="0" anchor="b" anchorCtr="0">
            <a:noAutofit/>
          </a:bodyPr>
          <a:lstStyle>
            <a:lvl1pPr>
              <a:defRPr>
                <a:solidFill>
                  <a:srgbClr val="034EA2"/>
                </a:solidFill>
                <a:latin typeface="EC Square Sans Pro Medium" panose="020B0500000000020004" pitchFamily="34" charset="0"/>
              </a:defRPr>
            </a:lvl1pPr>
          </a:lstStyle>
          <a:p>
            <a:r>
              <a:rPr lang="en-US"/>
              <a:t>Click to edit Master title style</a:t>
            </a:r>
            <a:endParaRPr lang="en-GB" dirty="0"/>
          </a:p>
        </p:txBody>
      </p:sp>
      <p:sp>
        <p:nvSpPr>
          <p:cNvPr id="10" name="Slide Number Placeholder 5">
            <a:extLst>
              <a:ext uri="{FF2B5EF4-FFF2-40B4-BE49-F238E27FC236}">
                <a16:creationId xmlns:a16="http://schemas.microsoft.com/office/drawing/2014/main" id="{9603D000-1EFD-4FF1-92D5-2279C7174EF8}"/>
              </a:ext>
            </a:extLst>
          </p:cNvPr>
          <p:cNvSpPr>
            <a:spLocks noGrp="1"/>
          </p:cNvSpPr>
          <p:nvPr>
            <p:ph type="sldNum" sz="quarter" idx="12"/>
          </p:nvPr>
        </p:nvSpPr>
        <p:spPr>
          <a:xfrm>
            <a:off x="838200" y="6131286"/>
            <a:ext cx="7200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1484301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rgbClr val="6FA528">
              <a:alpha val="20000"/>
            </a:srgbClr>
          </a:solidFill>
          <a:ln w="28575">
            <a:solidFill>
              <a:srgbClr val="6FA528"/>
            </a:solidFill>
          </a:ln>
        </p:spPr>
        <p:txBody>
          <a:bodyPr/>
          <a:lstStyle/>
          <a:p>
            <a:r>
              <a:rPr lang="en-US"/>
              <a:t>Click icon to add picture</a:t>
            </a:r>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19447" y="746830"/>
            <a:ext cx="544923" cy="538867"/>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a:t>Click to edit Master text styles</a:t>
            </a:r>
          </a:p>
        </p:txBody>
      </p:sp>
      <p:sp>
        <p:nvSpPr>
          <p:cNvPr id="6" name="Title Placeholder 1"/>
          <p:cNvSpPr>
            <a:spLocks noGrp="1"/>
          </p:cNvSpPr>
          <p:nvPr>
            <p:ph type="title"/>
          </p:nvPr>
        </p:nvSpPr>
        <p:spPr>
          <a:xfrm>
            <a:off x="6466377" y="1288725"/>
            <a:ext cx="5297993" cy="707622"/>
          </a:xfrm>
          <a:prstGeom prst="rect">
            <a:avLst/>
          </a:prstGeom>
        </p:spPr>
        <p:txBody>
          <a:bodyPr vert="horz" lIns="91440" tIns="45720" rIns="91440" bIns="0" rtlCol="0" anchor="t" anchorCtr="0">
            <a:noAutofit/>
          </a:bodyPr>
          <a:lstStyle>
            <a:lvl1pPr>
              <a:defRPr sz="2800">
                <a:solidFill>
                  <a:srgbClr val="034EA2"/>
                </a:solidFill>
                <a:latin typeface="EC Square Sans Pro Medium" panose="020B0500000000020004" pitchFamily="34" charset="0"/>
              </a:defRPr>
            </a:lvl1pPr>
          </a:lstStyle>
          <a:p>
            <a:r>
              <a:rPr lang="en-US"/>
              <a:t>Click to edit Master title style</a:t>
            </a:r>
            <a:endParaRPr lang="en-GB" dirty="0"/>
          </a:p>
        </p:txBody>
      </p:sp>
      <p:sp>
        <p:nvSpPr>
          <p:cNvPr id="11" name="Title 1">
            <a:extLst>
              <a:ext uri="{FF2B5EF4-FFF2-40B4-BE49-F238E27FC236}">
                <a16:creationId xmlns:a16="http://schemas.microsoft.com/office/drawing/2014/main" id="{53C2AE37-341B-449D-9121-3287F405F9D0}"/>
              </a:ext>
            </a:extLst>
          </p:cNvPr>
          <p:cNvSpPr txBox="1">
            <a:spLocks/>
          </p:cNvSpPr>
          <p:nvPr userDrawn="1"/>
        </p:nvSpPr>
        <p:spPr>
          <a:xfrm>
            <a:off x="6457530" y="325403"/>
            <a:ext cx="2880000" cy="1258543"/>
          </a:xfrm>
          <a:prstGeom prst="rect">
            <a:avLst/>
          </a:prstGeom>
        </p:spPr>
        <p:txBody>
          <a:bodyPr/>
          <a:lstStyle>
            <a:lvl1pPr algn="ctr" defTabSz="457200" rtl="0" eaLnBrk="1" latinLnBrk="0" hangingPunct="1">
              <a:spcBef>
                <a:spcPct val="0"/>
              </a:spcBef>
              <a:buNone/>
              <a:defRPr sz="4000" kern="1200">
                <a:solidFill>
                  <a:srgbClr val="FFD624"/>
                </a:solidFill>
                <a:latin typeface="EC Square Sans Pro" panose="020B0506040000020004" pitchFamily="34" charset="0"/>
                <a:ea typeface="Verdana" pitchFamily="34" charset="0"/>
                <a:cs typeface="EC Square Sans Pro" panose="020B0506040000020004" pitchFamily="34" charset="0"/>
              </a:defRPr>
            </a:lvl1pPr>
          </a:lstStyle>
          <a:p>
            <a:pPr algn="l"/>
            <a:r>
              <a:rPr lang="en-US" sz="7000" dirty="0">
                <a:solidFill>
                  <a:srgbClr val="004494"/>
                </a:solidFill>
                <a:latin typeface="EC Square Sans Pro Medium" panose="020B0500000000020004" pitchFamily="34" charset="0"/>
              </a:rPr>
              <a:t>BTSF</a:t>
            </a:r>
            <a:endParaRPr lang="en-GB" sz="7000" dirty="0">
              <a:solidFill>
                <a:srgbClr val="004494"/>
              </a:solidFill>
              <a:latin typeface="EC Square Sans Pro Medium" panose="020B0500000000020004" pitchFamily="34" charset="0"/>
            </a:endParaRPr>
          </a:p>
        </p:txBody>
      </p:sp>
    </p:spTree>
    <p:extLst>
      <p:ext uri="{BB962C8B-B14F-4D97-AF65-F5344CB8AC3E}">
        <p14:creationId xmlns:p14="http://schemas.microsoft.com/office/powerpoint/2010/main" val="1784062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7" name="Picture Placeholder 4"/>
          <p:cNvSpPr>
            <a:spLocks noGrp="1"/>
          </p:cNvSpPr>
          <p:nvPr>
            <p:ph type="pic" sz="quarter" idx="13"/>
          </p:nvPr>
        </p:nvSpPr>
        <p:spPr>
          <a:xfrm>
            <a:off x="-46383" y="-46383"/>
            <a:ext cx="6142383" cy="6964017"/>
          </a:xfrm>
          <a:solidFill>
            <a:srgbClr val="6FA528">
              <a:alpha val="20000"/>
            </a:srgbClr>
          </a:solidFill>
          <a:ln w="28575">
            <a:solidFill>
              <a:srgbClr val="6FA528"/>
            </a:solidFill>
          </a:ln>
        </p:spPr>
        <p:txBody>
          <a:bodyPr/>
          <a:lstStyle/>
          <a:p>
            <a:r>
              <a:rPr lang="en-US"/>
              <a:t>Click icon to add picture</a:t>
            </a:r>
            <a:endParaRPr lang="en-GB" dirty="0"/>
          </a:p>
        </p:txBody>
      </p:sp>
      <p:sp>
        <p:nvSpPr>
          <p:cNvPr id="3" name="Content Placeholder 2"/>
          <p:cNvSpPr>
            <a:spLocks noGrp="1"/>
          </p:cNvSpPr>
          <p:nvPr>
            <p:ph idx="1"/>
          </p:nvPr>
        </p:nvSpPr>
        <p:spPr>
          <a:xfrm>
            <a:off x="6817056" y="1825625"/>
            <a:ext cx="4926841" cy="3769957"/>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itle Placeholder 1"/>
          <p:cNvSpPr>
            <a:spLocks noGrp="1"/>
          </p:cNvSpPr>
          <p:nvPr>
            <p:ph type="title"/>
          </p:nvPr>
        </p:nvSpPr>
        <p:spPr>
          <a:xfrm>
            <a:off x="6466377" y="1288725"/>
            <a:ext cx="5297993" cy="707622"/>
          </a:xfrm>
          <a:prstGeom prst="rect">
            <a:avLst/>
          </a:prstGeom>
        </p:spPr>
        <p:txBody>
          <a:bodyPr vert="horz" lIns="91440" tIns="45720" rIns="91440" bIns="0" rtlCol="0" anchor="t" anchorCtr="0">
            <a:noAutofit/>
          </a:bodyPr>
          <a:lstStyle>
            <a:lvl1pPr>
              <a:defRPr sz="2800">
                <a:solidFill>
                  <a:srgbClr val="034EA2"/>
                </a:solidFill>
                <a:latin typeface="EC Square Sans Pro Medium" panose="020B0500000000020004" pitchFamily="34" charset="0"/>
              </a:defRPr>
            </a:lvl1pPr>
          </a:lstStyle>
          <a:p>
            <a:r>
              <a:rPr lang="en-US"/>
              <a:t>Click to edit Master title style</a:t>
            </a:r>
            <a:endParaRPr lang="en-GB" dirty="0"/>
          </a:p>
        </p:txBody>
      </p:sp>
      <p:sp>
        <p:nvSpPr>
          <p:cNvPr id="10" name="Title 1">
            <a:extLst>
              <a:ext uri="{FF2B5EF4-FFF2-40B4-BE49-F238E27FC236}">
                <a16:creationId xmlns:a16="http://schemas.microsoft.com/office/drawing/2014/main" id="{8122BA4E-7754-4CCF-A5F9-BC368B6FB373}"/>
              </a:ext>
            </a:extLst>
          </p:cNvPr>
          <p:cNvSpPr txBox="1">
            <a:spLocks/>
          </p:cNvSpPr>
          <p:nvPr userDrawn="1"/>
        </p:nvSpPr>
        <p:spPr>
          <a:xfrm>
            <a:off x="6457530" y="325403"/>
            <a:ext cx="2880000" cy="1258543"/>
          </a:xfrm>
          <a:prstGeom prst="rect">
            <a:avLst/>
          </a:prstGeom>
        </p:spPr>
        <p:txBody>
          <a:bodyPr/>
          <a:lstStyle>
            <a:lvl1pPr algn="ctr" defTabSz="457200" rtl="0" eaLnBrk="1" latinLnBrk="0" hangingPunct="1">
              <a:spcBef>
                <a:spcPct val="0"/>
              </a:spcBef>
              <a:buNone/>
              <a:defRPr sz="4000" kern="1200">
                <a:solidFill>
                  <a:srgbClr val="FFD624"/>
                </a:solidFill>
                <a:latin typeface="EC Square Sans Pro" panose="020B0506040000020004" pitchFamily="34" charset="0"/>
                <a:ea typeface="Verdana" pitchFamily="34" charset="0"/>
                <a:cs typeface="EC Square Sans Pro" panose="020B0506040000020004" pitchFamily="34" charset="0"/>
              </a:defRPr>
            </a:lvl1pPr>
          </a:lstStyle>
          <a:p>
            <a:pPr algn="l"/>
            <a:r>
              <a:rPr lang="en-US" sz="7000" dirty="0">
                <a:solidFill>
                  <a:srgbClr val="004494"/>
                </a:solidFill>
                <a:latin typeface="EC Square Sans Pro Medium" panose="020B0500000000020004" pitchFamily="34" charset="0"/>
              </a:rPr>
              <a:t>BTSF</a:t>
            </a:r>
            <a:endParaRPr lang="en-GB" sz="7000" dirty="0">
              <a:solidFill>
                <a:srgbClr val="004494"/>
              </a:solidFill>
              <a:latin typeface="EC Square Sans Pro Medium" panose="020B0500000000020004" pitchFamily="34" charset="0"/>
            </a:endParaRPr>
          </a:p>
        </p:txBody>
      </p:sp>
      <p:sp>
        <p:nvSpPr>
          <p:cNvPr id="11" name="Slide Number Placeholder 5">
            <a:extLst>
              <a:ext uri="{FF2B5EF4-FFF2-40B4-BE49-F238E27FC236}">
                <a16:creationId xmlns:a16="http://schemas.microsoft.com/office/drawing/2014/main" id="{10A9BEC7-C0BC-4448-8FF1-A6FBCC9B3DF0}"/>
              </a:ext>
            </a:extLst>
          </p:cNvPr>
          <p:cNvSpPr>
            <a:spLocks noGrp="1"/>
          </p:cNvSpPr>
          <p:nvPr>
            <p:ph type="sldNum" sz="quarter" idx="12"/>
          </p:nvPr>
        </p:nvSpPr>
        <p:spPr>
          <a:xfrm>
            <a:off x="838200" y="6131286"/>
            <a:ext cx="7200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36920344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sz="quarter" idx="13"/>
          </p:nvPr>
        </p:nvSpPr>
        <p:spPr>
          <a:xfrm>
            <a:off x="970722" y="2284667"/>
            <a:ext cx="3141663" cy="2090737"/>
          </a:xfrm>
          <a:solidFill>
            <a:srgbClr val="6FA528">
              <a:alpha val="20000"/>
            </a:srgbClr>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7901451" y="2284668"/>
            <a:ext cx="3141663" cy="2090737"/>
          </a:xfrm>
          <a:solidFill>
            <a:srgbClr val="6FA528">
              <a:alpha val="20000"/>
            </a:srgbClr>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4436086" y="2284667"/>
            <a:ext cx="3141663" cy="2090737"/>
          </a:xfrm>
          <a:solidFill>
            <a:srgbClr val="6FA528">
              <a:alpha val="20000"/>
            </a:srgbClr>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a:t>Click to 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a:t>Click to 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a:t>Click to edit Master text styles</a:t>
            </a:r>
          </a:p>
        </p:txBody>
      </p:sp>
      <p:sp>
        <p:nvSpPr>
          <p:cNvPr id="17" name="Title Placeholder 1">
            <a:extLst>
              <a:ext uri="{FF2B5EF4-FFF2-40B4-BE49-F238E27FC236}">
                <a16:creationId xmlns:a16="http://schemas.microsoft.com/office/drawing/2014/main" id="{232E6CD8-9FA3-40A9-AD5D-8AA7B0B7EFCD}"/>
              </a:ext>
            </a:extLst>
          </p:cNvPr>
          <p:cNvSpPr>
            <a:spLocks noGrp="1"/>
          </p:cNvSpPr>
          <p:nvPr>
            <p:ph type="title"/>
          </p:nvPr>
        </p:nvSpPr>
        <p:spPr>
          <a:xfrm>
            <a:off x="3028950" y="540010"/>
            <a:ext cx="8457372" cy="782357"/>
          </a:xfrm>
          <a:prstGeom prst="rect">
            <a:avLst/>
          </a:prstGeom>
        </p:spPr>
        <p:txBody>
          <a:bodyPr vert="horz" lIns="91440" tIns="45720" rIns="91440" bIns="0" rtlCol="0" anchor="b" anchorCtr="0">
            <a:noAutofit/>
          </a:bodyPr>
          <a:lstStyle>
            <a:lvl1pPr>
              <a:defRPr>
                <a:solidFill>
                  <a:srgbClr val="034EA2"/>
                </a:solidFill>
                <a:latin typeface="EC Square Sans Pro Medium" panose="020B0500000000020004" pitchFamily="34" charset="0"/>
              </a:defRPr>
            </a:lvl1pPr>
          </a:lstStyle>
          <a:p>
            <a:r>
              <a:rPr lang="en-US"/>
              <a:t>Click to edit Master title style</a:t>
            </a:r>
            <a:endParaRPr lang="en-GB" dirty="0"/>
          </a:p>
        </p:txBody>
      </p:sp>
    </p:spTree>
    <p:extLst>
      <p:ext uri="{BB962C8B-B14F-4D97-AF65-F5344CB8AC3E}">
        <p14:creationId xmlns:p14="http://schemas.microsoft.com/office/powerpoint/2010/main" val="1780107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sz="quarter" idx="13"/>
          </p:nvPr>
        </p:nvSpPr>
        <p:spPr>
          <a:xfrm>
            <a:off x="3713869" y="2159957"/>
            <a:ext cx="2461591" cy="1638158"/>
          </a:xfrm>
          <a:solidFill>
            <a:srgbClr val="6FA528">
              <a:alpha val="20000"/>
            </a:srgbClr>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3713868" y="3968881"/>
            <a:ext cx="2461591" cy="1638158"/>
          </a:xfrm>
          <a:solidFill>
            <a:srgbClr val="6FA528">
              <a:alpha val="20000"/>
            </a:srgbClr>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6324547" y="2159956"/>
            <a:ext cx="2461593" cy="1638159"/>
          </a:xfrm>
          <a:solidFill>
            <a:srgbClr val="6FA528">
              <a:alpha val="20000"/>
            </a:srgbClr>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a:t>Click to 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a:t>Click to edit Master text styles</a:t>
            </a:r>
          </a:p>
        </p:txBody>
      </p:sp>
      <p:sp>
        <p:nvSpPr>
          <p:cNvPr id="14" name="Picture Placeholder 2"/>
          <p:cNvSpPr>
            <a:spLocks noGrp="1"/>
          </p:cNvSpPr>
          <p:nvPr>
            <p:ph type="pic" sz="quarter" idx="19"/>
          </p:nvPr>
        </p:nvSpPr>
        <p:spPr>
          <a:xfrm>
            <a:off x="6324549" y="3968880"/>
            <a:ext cx="2461591" cy="1638158"/>
          </a:xfrm>
          <a:solidFill>
            <a:srgbClr val="6FA528">
              <a:alpha val="20000"/>
            </a:srgbClr>
          </a:solidFill>
        </p:spPr>
        <p:txBody>
          <a:bodyPr/>
          <a:lstStyle/>
          <a:p>
            <a:r>
              <a:rPr lang="en-US"/>
              <a:t>Click icon to add picture</a:t>
            </a:r>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a:t>Click to 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a:t>Click to edit Master text styles</a:t>
            </a:r>
          </a:p>
        </p:txBody>
      </p:sp>
      <p:sp>
        <p:nvSpPr>
          <p:cNvPr id="19" name="Title Placeholder 1">
            <a:extLst>
              <a:ext uri="{FF2B5EF4-FFF2-40B4-BE49-F238E27FC236}">
                <a16:creationId xmlns:a16="http://schemas.microsoft.com/office/drawing/2014/main" id="{69F8B3C0-2BF0-4951-BBBD-055698D3D46D}"/>
              </a:ext>
            </a:extLst>
          </p:cNvPr>
          <p:cNvSpPr>
            <a:spLocks noGrp="1"/>
          </p:cNvSpPr>
          <p:nvPr>
            <p:ph type="title"/>
          </p:nvPr>
        </p:nvSpPr>
        <p:spPr>
          <a:xfrm>
            <a:off x="3028950" y="540010"/>
            <a:ext cx="8457372" cy="782357"/>
          </a:xfrm>
          <a:prstGeom prst="rect">
            <a:avLst/>
          </a:prstGeom>
        </p:spPr>
        <p:txBody>
          <a:bodyPr vert="horz" lIns="91440" tIns="45720" rIns="91440" bIns="0" rtlCol="0" anchor="b" anchorCtr="0">
            <a:noAutofit/>
          </a:bodyPr>
          <a:lstStyle>
            <a:lvl1pPr>
              <a:defRPr>
                <a:solidFill>
                  <a:srgbClr val="034EA2"/>
                </a:solidFill>
                <a:latin typeface="EC Square Sans Pro Medium" panose="020B0500000000020004" pitchFamily="34" charset="0"/>
              </a:defRPr>
            </a:lvl1pPr>
          </a:lstStyle>
          <a:p>
            <a:r>
              <a:rPr lang="en-US"/>
              <a:t>Click to edit Master title style</a:t>
            </a:r>
            <a:endParaRPr lang="en-GB" dirty="0"/>
          </a:p>
        </p:txBody>
      </p:sp>
    </p:spTree>
    <p:extLst>
      <p:ext uri="{BB962C8B-B14F-4D97-AF65-F5344CB8AC3E}">
        <p14:creationId xmlns:p14="http://schemas.microsoft.com/office/powerpoint/2010/main" val="3638556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flipV="1">
            <a:off x="0" y="2311076"/>
            <a:ext cx="12192000" cy="3354711"/>
          </a:xfrm>
          <a:solidFill>
            <a:srgbClr val="6FA528">
              <a:alpha val="20000"/>
            </a:srgbClr>
          </a:solidFill>
        </p:spPr>
        <p:txBody>
          <a:bodyPr/>
          <a:lstStyle/>
          <a:p>
            <a:r>
              <a:rPr lang="en-US"/>
              <a:t>Click icon to add picture</a:t>
            </a:r>
            <a:endParaRPr lang="en-GB"/>
          </a:p>
        </p:txBody>
      </p:sp>
      <p:sp>
        <p:nvSpPr>
          <p:cNvPr id="6" name="Text Placeholder 5"/>
          <p:cNvSpPr>
            <a:spLocks noGrp="1"/>
          </p:cNvSpPr>
          <p:nvPr>
            <p:ph type="body" sz="quarter" idx="14"/>
          </p:nvPr>
        </p:nvSpPr>
        <p:spPr>
          <a:xfrm>
            <a:off x="1055076" y="2447779"/>
            <a:ext cx="10298724" cy="27572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9" name="Straight Connector 8"/>
          <p:cNvCxnSpPr/>
          <p:nvPr userDrawn="1"/>
        </p:nvCxnSpPr>
        <p:spPr>
          <a:xfrm flipH="1">
            <a:off x="838199" y="0"/>
            <a:ext cx="1" cy="1276357"/>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
        <p:nvSpPr>
          <p:cNvPr id="8" name="Title Placeholder 1">
            <a:extLst>
              <a:ext uri="{FF2B5EF4-FFF2-40B4-BE49-F238E27FC236}">
                <a16:creationId xmlns:a16="http://schemas.microsoft.com/office/drawing/2014/main" id="{C02EB186-DFDC-4601-86CB-C38BEC1C9528}"/>
              </a:ext>
            </a:extLst>
          </p:cNvPr>
          <p:cNvSpPr>
            <a:spLocks noGrp="1"/>
          </p:cNvSpPr>
          <p:nvPr>
            <p:ph type="title"/>
          </p:nvPr>
        </p:nvSpPr>
        <p:spPr>
          <a:xfrm>
            <a:off x="3028950" y="540010"/>
            <a:ext cx="8457372" cy="782357"/>
          </a:xfrm>
          <a:prstGeom prst="rect">
            <a:avLst/>
          </a:prstGeom>
        </p:spPr>
        <p:txBody>
          <a:bodyPr vert="horz" lIns="91440" tIns="45720" rIns="91440" bIns="0" rtlCol="0" anchor="b" anchorCtr="0">
            <a:noAutofit/>
          </a:bodyPr>
          <a:lstStyle>
            <a:lvl1pPr>
              <a:defRPr>
                <a:solidFill>
                  <a:srgbClr val="034EA2"/>
                </a:solidFill>
                <a:latin typeface="EC Square Sans Pro Medium" panose="020B0500000000020004" pitchFamily="34" charset="0"/>
              </a:defRPr>
            </a:lvl1pPr>
          </a:lstStyle>
          <a:p>
            <a:r>
              <a:rPr lang="en-US"/>
              <a:t>Click to edit Master title style</a:t>
            </a:r>
            <a:endParaRPr lang="en-GB" dirty="0"/>
          </a:p>
        </p:txBody>
      </p:sp>
      <p:sp>
        <p:nvSpPr>
          <p:cNvPr id="10" name="Slide Number Placeholder 5">
            <a:extLst>
              <a:ext uri="{FF2B5EF4-FFF2-40B4-BE49-F238E27FC236}">
                <a16:creationId xmlns:a16="http://schemas.microsoft.com/office/drawing/2014/main" id="{C613AADA-7815-46A8-B064-A90C4C1B9293}"/>
              </a:ext>
            </a:extLst>
          </p:cNvPr>
          <p:cNvSpPr>
            <a:spLocks noGrp="1"/>
          </p:cNvSpPr>
          <p:nvPr>
            <p:ph type="sldNum" sz="quarter" idx="12"/>
          </p:nvPr>
        </p:nvSpPr>
        <p:spPr>
          <a:xfrm>
            <a:off x="838200" y="6131286"/>
            <a:ext cx="7200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4136774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88A37DC2-4B32-4EB0-85FD-A8F749361D3A}"/>
              </a:ext>
            </a:extLst>
          </p:cNvPr>
          <p:cNvSpPr>
            <a:spLocks noGrp="1"/>
          </p:cNvSpPr>
          <p:nvPr>
            <p:ph type="title"/>
          </p:nvPr>
        </p:nvSpPr>
        <p:spPr>
          <a:xfrm>
            <a:off x="3028950" y="540010"/>
            <a:ext cx="8457372" cy="782357"/>
          </a:xfrm>
          <a:prstGeom prst="rect">
            <a:avLst/>
          </a:prstGeom>
        </p:spPr>
        <p:txBody>
          <a:bodyPr vert="horz" lIns="91440" tIns="45720" rIns="91440" bIns="0" rtlCol="0" anchor="b" anchorCtr="0">
            <a:noAutofit/>
          </a:bodyPr>
          <a:lstStyle>
            <a:lvl1pPr>
              <a:defRPr>
                <a:solidFill>
                  <a:srgbClr val="034EA2"/>
                </a:solidFill>
                <a:latin typeface="EC Square Sans Pro Medium" panose="020B0500000000020004" pitchFamily="34" charset="0"/>
              </a:defRPr>
            </a:lvl1pPr>
          </a:lstStyle>
          <a:p>
            <a:r>
              <a:rPr lang="en-US"/>
              <a:t>Click to edit Master title style</a:t>
            </a:r>
            <a:endParaRPr lang="en-GB" dirty="0"/>
          </a:p>
        </p:txBody>
      </p:sp>
      <p:sp>
        <p:nvSpPr>
          <p:cNvPr id="7" name="Slide Number Placeholder 5">
            <a:extLst>
              <a:ext uri="{FF2B5EF4-FFF2-40B4-BE49-F238E27FC236}">
                <a16:creationId xmlns:a16="http://schemas.microsoft.com/office/drawing/2014/main" id="{A05A22D6-64CD-4036-BB60-E51645C15182}"/>
              </a:ext>
            </a:extLst>
          </p:cNvPr>
          <p:cNvSpPr>
            <a:spLocks noGrp="1"/>
          </p:cNvSpPr>
          <p:nvPr>
            <p:ph type="sldNum" sz="quarter" idx="12"/>
          </p:nvPr>
        </p:nvSpPr>
        <p:spPr>
          <a:xfrm>
            <a:off x="838200" y="6131286"/>
            <a:ext cx="7200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24141180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0037064" y="6045708"/>
            <a:ext cx="1709927" cy="451104"/>
          </a:xfrm>
          <a:prstGeom prst="rect">
            <a:avLst/>
          </a:prstGeom>
        </p:spPr>
      </p:pic>
      <p:pic>
        <p:nvPicPr>
          <p:cNvPr id="17" name="bg object 17"/>
          <p:cNvPicPr/>
          <p:nvPr/>
        </p:nvPicPr>
        <p:blipFill>
          <a:blip r:embed="rId3" cstate="print"/>
          <a:stretch>
            <a:fillRect/>
          </a:stretch>
        </p:blipFill>
        <p:spPr>
          <a:xfrm>
            <a:off x="7010907" y="4145279"/>
            <a:ext cx="4140200" cy="1397000"/>
          </a:xfrm>
          <a:prstGeom prst="rect">
            <a:avLst/>
          </a:prstGeom>
        </p:spPr>
      </p:pic>
      <p:pic>
        <p:nvPicPr>
          <p:cNvPr id="18" name="bg object 18"/>
          <p:cNvPicPr/>
          <p:nvPr/>
        </p:nvPicPr>
        <p:blipFill>
          <a:blip r:embed="rId4" cstate="print"/>
          <a:stretch>
            <a:fillRect/>
          </a:stretch>
        </p:blipFill>
        <p:spPr>
          <a:xfrm>
            <a:off x="903732" y="470916"/>
            <a:ext cx="2238756" cy="829055"/>
          </a:xfrm>
          <a:prstGeom prst="rect">
            <a:avLst/>
          </a:prstGeom>
        </p:spPr>
      </p:pic>
      <p:sp>
        <p:nvSpPr>
          <p:cNvPr id="19" name="bg object 19"/>
          <p:cNvSpPr/>
          <p:nvPr/>
        </p:nvSpPr>
        <p:spPr>
          <a:xfrm>
            <a:off x="838961" y="761"/>
            <a:ext cx="0" cy="1276350"/>
          </a:xfrm>
          <a:custGeom>
            <a:avLst/>
            <a:gdLst/>
            <a:ahLst/>
            <a:cxnLst/>
            <a:rect l="l" t="t" r="r" b="b"/>
            <a:pathLst>
              <a:path h="1276350">
                <a:moveTo>
                  <a:pt x="0" y="0"/>
                </a:moveTo>
                <a:lnTo>
                  <a:pt x="0" y="1276350"/>
                </a:lnTo>
              </a:path>
            </a:pathLst>
          </a:custGeom>
          <a:ln w="28956">
            <a:solidFill>
              <a:srgbClr val="6EA428"/>
            </a:solidFill>
          </a:ln>
        </p:spPr>
        <p:txBody>
          <a:bodyPr wrap="square" lIns="0" tIns="0" rIns="0" bIns="0" rtlCol="0"/>
          <a:lstStyle/>
          <a:p>
            <a:endParaRPr/>
          </a:p>
        </p:txBody>
      </p:sp>
      <p:sp>
        <p:nvSpPr>
          <p:cNvPr id="2" name="Holder 2"/>
          <p:cNvSpPr>
            <a:spLocks noGrp="1"/>
          </p:cNvSpPr>
          <p:nvPr>
            <p:ph type="ctrTitle"/>
          </p:nvPr>
        </p:nvSpPr>
        <p:spPr>
          <a:xfrm>
            <a:off x="3108198" y="629538"/>
            <a:ext cx="6435725" cy="635000"/>
          </a:xfrm>
          <a:prstGeom prst="rect">
            <a:avLst/>
          </a:prstGeom>
        </p:spPr>
        <p:txBody>
          <a:bodyPr wrap="square" lIns="0" tIns="0" rIns="0" bIns="0">
            <a:spAutoFit/>
          </a:bodyPr>
          <a:lstStyle>
            <a:lvl1pPr>
              <a:defRPr sz="4000" b="0" i="0">
                <a:solidFill>
                  <a:srgbClr val="034EA1"/>
                </a:solidFill>
                <a:latin typeface="Arial"/>
                <a:cs typeface="Aria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77384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034EA1"/>
                </a:solidFill>
                <a:latin typeface="Arial"/>
                <a:cs typeface="Arial"/>
              </a:defRPr>
            </a:lvl1pPr>
          </a:lstStyle>
          <a:p>
            <a:endParaRPr/>
          </a:p>
        </p:txBody>
      </p:sp>
      <p:sp>
        <p:nvSpPr>
          <p:cNvPr id="3" name="Holder 3"/>
          <p:cNvSpPr>
            <a:spLocks noGrp="1"/>
          </p:cNvSpPr>
          <p:nvPr>
            <p:ph sz="half" idx="2"/>
          </p:nvPr>
        </p:nvSpPr>
        <p:spPr>
          <a:xfrm>
            <a:off x="1410969" y="2017902"/>
            <a:ext cx="3147695" cy="3622675"/>
          </a:xfrm>
          <a:prstGeom prst="rect">
            <a:avLst/>
          </a:prstGeom>
        </p:spPr>
        <p:txBody>
          <a:bodyPr wrap="square" lIns="0" tIns="0" rIns="0" bIns="0">
            <a:spAutoFit/>
          </a:bodyPr>
          <a:lstStyle>
            <a:lvl1pPr>
              <a:defRPr sz="2200" b="0" i="0">
                <a:solidFill>
                  <a:srgbClr val="4D4D4D"/>
                </a:solidFill>
                <a:latin typeface="Arial"/>
                <a:cs typeface="Arial"/>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2/5/2024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90869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1 Content - TUTO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A0F4F37E-E245-4C11-ACF3-E87C6AF891C2}"/>
              </a:ext>
            </a:extLst>
          </p:cNvPr>
          <p:cNvSpPr/>
          <p:nvPr userDrawn="1"/>
        </p:nvSpPr>
        <p:spPr>
          <a:xfrm>
            <a:off x="-5346" y="5745772"/>
            <a:ext cx="12192000" cy="10918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Rectangle 11">
            <a:extLst>
              <a:ext uri="{FF2B5EF4-FFF2-40B4-BE49-F238E27FC236}">
                <a16:creationId xmlns:a16="http://schemas.microsoft.com/office/drawing/2014/main" id="{A9F6ACE6-5C27-4EBA-A2C0-D9E1BBD9D672}"/>
              </a:ext>
            </a:extLst>
          </p:cNvPr>
          <p:cNvSpPr/>
          <p:nvPr userDrawn="1"/>
        </p:nvSpPr>
        <p:spPr>
          <a:xfrm>
            <a:off x="-5346" y="1068735"/>
            <a:ext cx="12197346" cy="4674407"/>
          </a:xfrm>
          <a:prstGeom prst="rect">
            <a:avLst/>
          </a:prstGeom>
          <a:solidFill>
            <a:srgbClr val="CDD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3" name="Rectangle 22">
            <a:extLst>
              <a:ext uri="{FF2B5EF4-FFF2-40B4-BE49-F238E27FC236}">
                <a16:creationId xmlns:a16="http://schemas.microsoft.com/office/drawing/2014/main" id="{E69407D0-7DF1-4D7D-92C9-0EF246CBD584}"/>
              </a:ext>
            </a:extLst>
          </p:cNvPr>
          <p:cNvSpPr/>
          <p:nvPr userDrawn="1"/>
        </p:nvSpPr>
        <p:spPr>
          <a:xfrm>
            <a:off x="6493685" y="2981742"/>
            <a:ext cx="5079600" cy="1879200"/>
          </a:xfrm>
          <a:prstGeom prst="rect">
            <a:avLst/>
          </a:prstGeom>
          <a:blipFill dpi="0" rotWithShape="1">
            <a:blip r:embed="rId2">
              <a:alphaModFix amt="15000"/>
              <a:lum bright="70000" contras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a:extLst>
              <a:ext uri="{FF2B5EF4-FFF2-40B4-BE49-F238E27FC236}">
                <a16:creationId xmlns:a16="http://schemas.microsoft.com/office/drawing/2014/main" id="{EFCB28C1-D470-4CB4-B1AE-32210367843E}"/>
              </a:ext>
            </a:extLst>
          </p:cNvPr>
          <p:cNvSpPr>
            <a:spLocks noGrp="1"/>
          </p:cNvSpPr>
          <p:nvPr>
            <p:ph type="sldNum" sz="quarter" idx="12"/>
          </p:nvPr>
        </p:nvSpPr>
        <p:spPr>
          <a:xfrm>
            <a:off x="838200" y="6131286"/>
            <a:ext cx="720000" cy="365125"/>
          </a:xfrm>
        </p:spPr>
        <p:txBody>
          <a:bodyPr>
            <a:noAutofit/>
          </a:bodyPr>
          <a:lstStyle/>
          <a:p>
            <a:fld id="{F46C79FD-C571-418B-AB0F-5EE936C85276}" type="slidenum">
              <a:rPr lang="en-GB" smtClean="0"/>
              <a:t>‹#›</a:t>
            </a:fld>
            <a:endParaRPr lang="en-GB"/>
          </a:p>
        </p:txBody>
      </p:sp>
      <p:sp>
        <p:nvSpPr>
          <p:cNvPr id="24" name="Title 1">
            <a:extLst>
              <a:ext uri="{FF2B5EF4-FFF2-40B4-BE49-F238E27FC236}">
                <a16:creationId xmlns:a16="http://schemas.microsoft.com/office/drawing/2014/main" id="{E25F6123-483C-42C0-8EFD-B9B1A4464B81}"/>
              </a:ext>
            </a:extLst>
          </p:cNvPr>
          <p:cNvSpPr txBox="1">
            <a:spLocks/>
          </p:cNvSpPr>
          <p:nvPr userDrawn="1"/>
        </p:nvSpPr>
        <p:spPr>
          <a:xfrm>
            <a:off x="6667739" y="2684799"/>
            <a:ext cx="4647389" cy="2176143"/>
          </a:xfrm>
          <a:prstGeom prst="rect">
            <a:avLst/>
          </a:prstGeom>
          <a:noFill/>
        </p:spPr>
        <p:txBody>
          <a:bodyPr/>
          <a:lstStyle>
            <a:lvl1pPr algn="ctr" defTabSz="457200" rtl="0" eaLnBrk="1" latinLnBrk="0" hangingPunct="1">
              <a:spcBef>
                <a:spcPct val="0"/>
              </a:spcBef>
              <a:buNone/>
              <a:defRPr sz="4000" kern="1200">
                <a:solidFill>
                  <a:srgbClr val="FFD624"/>
                </a:solidFill>
                <a:latin typeface="EC Square Sans Pro" panose="020B0506040000020004" pitchFamily="34" charset="0"/>
                <a:ea typeface="Verdana" pitchFamily="34" charset="0"/>
                <a:cs typeface="EC Square Sans Pro" panose="020B0506040000020004" pitchFamily="34" charset="0"/>
              </a:defRPr>
            </a:lvl1pPr>
          </a:lstStyle>
          <a:p>
            <a:pPr algn="l"/>
            <a:r>
              <a:rPr lang="en-US" sz="16000" dirty="0">
                <a:solidFill>
                  <a:srgbClr val="D5E1EF"/>
                </a:solidFill>
                <a:latin typeface="EC Square Sans Pro Medium" panose="020B0500000000020004" pitchFamily="34" charset="0"/>
              </a:rPr>
              <a:t>BTSF</a:t>
            </a:r>
            <a:endParaRPr lang="en-GB" sz="16000" dirty="0">
              <a:solidFill>
                <a:srgbClr val="D5E1EF"/>
              </a:solidFill>
              <a:latin typeface="EC Square Sans Pro Medium" panose="020B0500000000020004" pitchFamily="34" charset="0"/>
            </a:endParaRPr>
          </a:p>
        </p:txBody>
      </p:sp>
      <p:sp>
        <p:nvSpPr>
          <p:cNvPr id="26" name="Rectangle 25">
            <a:extLst>
              <a:ext uri="{FF2B5EF4-FFF2-40B4-BE49-F238E27FC236}">
                <a16:creationId xmlns:a16="http://schemas.microsoft.com/office/drawing/2014/main" id="{A9F0CE80-2E04-49BA-BD89-238AD4C3A86B}"/>
              </a:ext>
            </a:extLst>
          </p:cNvPr>
          <p:cNvSpPr/>
          <p:nvPr userDrawn="1"/>
        </p:nvSpPr>
        <p:spPr>
          <a:xfrm>
            <a:off x="0" y="0"/>
            <a:ext cx="12192000" cy="10918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18" name="Picture 17">
            <a:extLst>
              <a:ext uri="{FF2B5EF4-FFF2-40B4-BE49-F238E27FC236}">
                <a16:creationId xmlns:a16="http://schemas.microsoft.com/office/drawing/2014/main" id="{F3B5A811-51F5-4DAD-ADAB-0FA88A3F8B1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66104" y="258042"/>
            <a:ext cx="1659792" cy="1152460"/>
          </a:xfrm>
          <a:prstGeom prst="rect">
            <a:avLst/>
          </a:prstGeom>
        </p:spPr>
      </p:pic>
      <p:sp>
        <p:nvSpPr>
          <p:cNvPr id="32" name="Content Placeholder 2">
            <a:extLst>
              <a:ext uri="{FF2B5EF4-FFF2-40B4-BE49-F238E27FC236}">
                <a16:creationId xmlns:a16="http://schemas.microsoft.com/office/drawing/2014/main" id="{B96C0D44-011C-4FDF-8412-5FDF1ABE172F}"/>
              </a:ext>
            </a:extLst>
          </p:cNvPr>
          <p:cNvSpPr>
            <a:spLocks noGrp="1"/>
          </p:cNvSpPr>
          <p:nvPr>
            <p:ph idx="1"/>
          </p:nvPr>
        </p:nvSpPr>
        <p:spPr>
          <a:xfrm>
            <a:off x="838199" y="2808062"/>
            <a:ext cx="10905699" cy="2879072"/>
          </a:xfrm>
        </p:spPr>
        <p:txBody>
          <a:bodyPr>
            <a:noAutofit/>
          </a:bodyPr>
          <a:lstStyle>
            <a:lvl1pPr marL="342900" indent="-342900">
              <a:lnSpc>
                <a:spcPct val="100000"/>
              </a:lnSpc>
              <a:spcBef>
                <a:spcPts val="0"/>
              </a:spcBef>
              <a:spcAft>
                <a:spcPts val="1800"/>
              </a:spcAft>
              <a:buClr>
                <a:schemeClr val="tx1"/>
              </a:buClr>
              <a:buFont typeface="Wingdings" panose="05000000000000000000" pitchFamily="2" charset="2"/>
              <a:buChar char="§"/>
              <a:defRPr>
                <a:solidFill>
                  <a:schemeClr val="tx1"/>
                </a:solidFill>
              </a:defRPr>
            </a:lvl1pPr>
            <a:lvl2pPr marL="800100" indent="-342900">
              <a:lnSpc>
                <a:spcPct val="100000"/>
              </a:lnSpc>
              <a:spcAft>
                <a:spcPts val="1800"/>
              </a:spcAft>
              <a:buClr>
                <a:schemeClr val="tx1"/>
              </a:buClr>
              <a:buFont typeface="Wingdings" panose="05000000000000000000" pitchFamily="2" charset="2"/>
              <a:buChar char="§"/>
              <a:defRPr>
                <a:solidFill>
                  <a:schemeClr val="tx1"/>
                </a:solidFill>
              </a:defRPr>
            </a:lvl2pPr>
            <a:lvl3pPr marL="1200150" indent="-285750">
              <a:lnSpc>
                <a:spcPct val="100000"/>
              </a:lnSpc>
              <a:spcAft>
                <a:spcPts val="1800"/>
              </a:spcAft>
              <a:buClr>
                <a:schemeClr val="tx1"/>
              </a:buClr>
              <a:buFont typeface="Wingdings" panose="05000000000000000000" pitchFamily="2" charset="2"/>
              <a:buChar char="§"/>
              <a:defRPr>
                <a:solidFill>
                  <a:schemeClr val="tx1"/>
                </a:solidFill>
              </a:defRPr>
            </a:lvl3pPr>
            <a:lvl4pPr marL="1657350" indent="-285750">
              <a:lnSpc>
                <a:spcPct val="100000"/>
              </a:lnSpc>
              <a:spcAft>
                <a:spcPts val="1800"/>
              </a:spcAft>
              <a:buClr>
                <a:schemeClr val="tx1"/>
              </a:buClr>
              <a:buFont typeface="Wingdings" panose="05000000000000000000" pitchFamily="2" charset="2"/>
              <a:buChar char="§"/>
              <a:defRPr>
                <a:solidFill>
                  <a:schemeClr val="tx1"/>
                </a:solidFill>
              </a:defRPr>
            </a:lvl4pPr>
            <a:lvl5pPr marL="2114550" indent="-285750">
              <a:lnSpc>
                <a:spcPct val="100000"/>
              </a:lnSpc>
              <a:spcAft>
                <a:spcPts val="1800"/>
              </a:spcAft>
              <a:buClr>
                <a:schemeClr val="tx1"/>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Content Placeholder 2">
            <a:extLst>
              <a:ext uri="{FF2B5EF4-FFF2-40B4-BE49-F238E27FC236}">
                <a16:creationId xmlns:a16="http://schemas.microsoft.com/office/drawing/2014/main" id="{B332DDBB-FABA-4789-98C8-601D1C08A027}"/>
              </a:ext>
            </a:extLst>
          </p:cNvPr>
          <p:cNvSpPr>
            <a:spLocks noGrp="1"/>
          </p:cNvSpPr>
          <p:nvPr>
            <p:ph sz="quarter" idx="13" hasCustomPrompt="1"/>
          </p:nvPr>
        </p:nvSpPr>
        <p:spPr>
          <a:xfrm>
            <a:off x="838197" y="2272201"/>
            <a:ext cx="10905685" cy="437599"/>
          </a:xfrm>
        </p:spPr>
        <p:txBody>
          <a:bodyPr vert="horz" lIns="91440" tIns="45720" rIns="91440" bIns="0" rtlCol="0" anchor="t" anchorCtr="0">
            <a:noAutofit/>
          </a:bodyPr>
          <a:lstStyle>
            <a:lvl1pPr>
              <a:lnSpc>
                <a:spcPct val="100000"/>
              </a:lnSpc>
              <a:spcAft>
                <a:spcPts val="0"/>
              </a:spcAft>
              <a:defRPr lang="en-BE" sz="2600" dirty="0">
                <a:solidFill>
                  <a:srgbClr val="6FA528"/>
                </a:solidFill>
                <a:latin typeface="EC Square Sans Pro Medium" panose="020B0500000000020004" pitchFamily="34" charset="0"/>
                <a:ea typeface="+mj-ea"/>
                <a:cs typeface="+mj-cs"/>
              </a:defRPr>
            </a:lvl1pPr>
          </a:lstStyle>
          <a:p>
            <a:pPr lvl="0">
              <a:lnSpc>
                <a:spcPct val="90000"/>
              </a:lnSpc>
              <a:spcBef>
                <a:spcPct val="0"/>
              </a:spcBef>
              <a:buNone/>
            </a:pPr>
            <a:r>
              <a:rPr lang="en-US" dirty="0"/>
              <a:t>Click to add Topic Name</a:t>
            </a:r>
            <a:endParaRPr lang="en-BE" dirty="0"/>
          </a:p>
        </p:txBody>
      </p:sp>
      <p:sp>
        <p:nvSpPr>
          <p:cNvPr id="19" name="Text Placeholder 2">
            <a:extLst>
              <a:ext uri="{FF2B5EF4-FFF2-40B4-BE49-F238E27FC236}">
                <a16:creationId xmlns:a16="http://schemas.microsoft.com/office/drawing/2014/main" id="{B76D2B3C-AC16-4C2E-9D2E-2F0E02AF73A5}"/>
              </a:ext>
            </a:extLst>
          </p:cNvPr>
          <p:cNvSpPr>
            <a:spLocks noGrp="1"/>
          </p:cNvSpPr>
          <p:nvPr>
            <p:ph type="body" sz="quarter" idx="14" hasCustomPrompt="1"/>
          </p:nvPr>
        </p:nvSpPr>
        <p:spPr>
          <a:xfrm>
            <a:off x="1696828" y="5902623"/>
            <a:ext cx="4098222" cy="672074"/>
          </a:xfrm>
        </p:spPr>
        <p:txBody>
          <a:bodyPr lIns="0" tIns="0" rIns="0" bIns="0">
            <a:normAutofit/>
          </a:bodyPr>
          <a:lstStyle>
            <a:lvl1pPr>
              <a:defRPr lang="en-US" sz="1600" b="0" i="0" dirty="0" smtClean="0">
                <a:solidFill>
                  <a:srgbClr val="6FA528"/>
                </a:solidFill>
                <a:latin typeface="EC Square Sans Pro Medium" panose="020B0500000000020004" pitchFamily="34" charset="0"/>
                <a:ea typeface="Verdana" pitchFamily="34" charset="0"/>
                <a:cs typeface="EC Square Sans Pro" panose="020B0506040000020004" pitchFamily="34" charset="0"/>
              </a:defRPr>
            </a:lvl1pPr>
            <a:lvl2pPr>
              <a:defRPr lang="en-US" sz="2800" dirty="0" smtClean="0"/>
            </a:lvl2pPr>
            <a:lvl3pPr>
              <a:defRPr lang="en-US" sz="3000" b="1" dirty="0" smtClean="0">
                <a:solidFill>
                  <a:schemeClr val="bg1"/>
                </a:solidFill>
              </a:defRPr>
            </a:lvl3pPr>
            <a:lvl4pPr>
              <a:defRPr lang="en-US" sz="2000" dirty="0" smtClean="0"/>
            </a:lvl4pPr>
            <a:lvl5pPr>
              <a:defRPr lang="en-BE" sz="2000" dirty="0"/>
            </a:lvl5pPr>
          </a:lstStyle>
          <a:p>
            <a:pPr marL="0" lvl="0" indent="0" defTabSz="457200">
              <a:spcBef>
                <a:spcPct val="20000"/>
              </a:spcBef>
              <a:buFont typeface="Arial"/>
              <a:buNone/>
            </a:pPr>
            <a:r>
              <a:rPr lang="en-US" dirty="0"/>
              <a:t>Click to add Topic/Event Title</a:t>
            </a:r>
            <a:endParaRPr lang="en-BE" dirty="0"/>
          </a:p>
        </p:txBody>
      </p:sp>
      <p:sp>
        <p:nvSpPr>
          <p:cNvPr id="22" name="Content Placeholder 2">
            <a:extLst>
              <a:ext uri="{FF2B5EF4-FFF2-40B4-BE49-F238E27FC236}">
                <a16:creationId xmlns:a16="http://schemas.microsoft.com/office/drawing/2014/main" id="{D29D95BF-DDCB-4E85-8C02-1E33AF1FC9E5}"/>
              </a:ext>
            </a:extLst>
          </p:cNvPr>
          <p:cNvSpPr>
            <a:spLocks noGrp="1"/>
          </p:cNvSpPr>
          <p:nvPr>
            <p:ph sz="quarter" idx="10" hasCustomPrompt="1"/>
          </p:nvPr>
        </p:nvSpPr>
        <p:spPr>
          <a:xfrm>
            <a:off x="5906027" y="5899822"/>
            <a:ext cx="2969355" cy="413610"/>
          </a:xfrm>
        </p:spPr>
        <p:txBody>
          <a:bodyPr vert="horz" lIns="36000" tIns="0" rIns="72000" bIns="0" rtlCol="0" anchor="t" anchorCtr="0">
            <a:noAutofit/>
          </a:bodyPr>
          <a:lstStyle>
            <a:lvl1pPr>
              <a:lnSpc>
                <a:spcPct val="100000"/>
              </a:lnSpc>
              <a:spcAft>
                <a:spcPts val="0"/>
              </a:spcAft>
              <a:defRPr lang="en-US" sz="1500" cap="none" baseline="0" smtClean="0">
                <a:solidFill>
                  <a:schemeClr val="bg1">
                    <a:lumMod val="50000"/>
                  </a:schemeClr>
                </a:solidFill>
                <a:latin typeface="EC Square Sans Pro" panose="020B0506040000020004" pitchFamily="34" charset="0"/>
                <a:ea typeface="+mj-ea"/>
                <a:cs typeface="+mj-cs"/>
              </a:defRPr>
            </a:lvl1pPr>
            <a:lvl2pPr>
              <a:defRPr lang="en-US" sz="1800" smtClean="0"/>
            </a:lvl2pPr>
            <a:lvl3pPr>
              <a:defRPr lang="en-US" smtClean="0"/>
            </a:lvl3pPr>
            <a:lvl4pPr>
              <a:defRPr lang="en-US" sz="1800" smtClean="0"/>
            </a:lvl4pPr>
            <a:lvl5pPr>
              <a:defRPr lang="en-BE" sz="1800"/>
            </a:lvl5pPr>
          </a:lstStyle>
          <a:p>
            <a:pPr marL="0" lvl="0">
              <a:lnSpc>
                <a:spcPct val="90000"/>
              </a:lnSpc>
              <a:spcBef>
                <a:spcPct val="0"/>
              </a:spcBef>
              <a:buNone/>
            </a:pPr>
            <a:r>
              <a:rPr lang="en-US" dirty="0"/>
              <a:t>Click to add Speaker’s name,</a:t>
            </a:r>
          </a:p>
          <a:p>
            <a:pPr marL="0" lvl="0">
              <a:lnSpc>
                <a:spcPct val="90000"/>
              </a:lnSpc>
              <a:spcBef>
                <a:spcPct val="0"/>
              </a:spcBef>
              <a:buNone/>
            </a:pPr>
            <a:r>
              <a:rPr lang="en-US" dirty="0"/>
              <a:t>Position, Organisation</a:t>
            </a:r>
            <a:endParaRPr lang="en-BE" dirty="0"/>
          </a:p>
        </p:txBody>
      </p:sp>
      <p:sp>
        <p:nvSpPr>
          <p:cNvPr id="30" name="Content Placeholder 2">
            <a:extLst>
              <a:ext uri="{FF2B5EF4-FFF2-40B4-BE49-F238E27FC236}">
                <a16:creationId xmlns:a16="http://schemas.microsoft.com/office/drawing/2014/main" id="{50D82E7F-72A9-4AFA-A2CF-4F0FBD6D9A03}"/>
              </a:ext>
            </a:extLst>
          </p:cNvPr>
          <p:cNvSpPr>
            <a:spLocks noGrp="1"/>
          </p:cNvSpPr>
          <p:nvPr>
            <p:ph sz="quarter" idx="11" hasCustomPrompt="1"/>
          </p:nvPr>
        </p:nvSpPr>
        <p:spPr>
          <a:xfrm>
            <a:off x="5906027" y="6343657"/>
            <a:ext cx="2964463" cy="413610"/>
          </a:xfrm>
        </p:spPr>
        <p:txBody>
          <a:bodyPr vert="horz" lIns="36000" tIns="0" rIns="72000" bIns="0" rtlCol="0" anchor="t" anchorCtr="0">
            <a:noAutofit/>
          </a:bodyPr>
          <a:lstStyle>
            <a:lvl1pPr>
              <a:lnSpc>
                <a:spcPct val="100000"/>
              </a:lnSpc>
              <a:spcAft>
                <a:spcPts val="0"/>
              </a:spcAft>
              <a:defRPr lang="en-US" sz="1500" cap="none" baseline="0" smtClean="0">
                <a:solidFill>
                  <a:schemeClr val="bg1">
                    <a:lumMod val="50000"/>
                  </a:schemeClr>
                </a:solidFill>
                <a:latin typeface="EC Square Sans Pro" panose="020B0506040000020004" pitchFamily="34" charset="0"/>
                <a:ea typeface="+mj-ea"/>
                <a:cs typeface="+mj-cs"/>
              </a:defRPr>
            </a:lvl1pPr>
            <a:lvl2pPr>
              <a:defRPr lang="en-US" sz="1800" smtClean="0"/>
            </a:lvl2pPr>
            <a:lvl3pPr>
              <a:defRPr lang="en-US" smtClean="0"/>
            </a:lvl3pPr>
            <a:lvl4pPr>
              <a:defRPr lang="en-US" sz="1800" smtClean="0"/>
            </a:lvl4pPr>
            <a:lvl5pPr>
              <a:defRPr lang="en-BE" sz="1800"/>
            </a:lvl5pPr>
          </a:lstStyle>
          <a:p>
            <a:pPr marL="0" lvl="0">
              <a:lnSpc>
                <a:spcPct val="90000"/>
              </a:lnSpc>
              <a:spcBef>
                <a:spcPct val="0"/>
              </a:spcBef>
              <a:buNone/>
            </a:pPr>
            <a:r>
              <a:rPr lang="en-US" dirty="0"/>
              <a:t>Location and Date</a:t>
            </a:r>
            <a:endParaRPr lang="en-BE" dirty="0"/>
          </a:p>
        </p:txBody>
      </p:sp>
      <p:sp>
        <p:nvSpPr>
          <p:cNvPr id="31" name="Picture Placeholder 4">
            <a:extLst>
              <a:ext uri="{FF2B5EF4-FFF2-40B4-BE49-F238E27FC236}">
                <a16:creationId xmlns:a16="http://schemas.microsoft.com/office/drawing/2014/main" id="{D8CC42F6-A1AB-43CA-9055-1200B8A88897}"/>
              </a:ext>
            </a:extLst>
          </p:cNvPr>
          <p:cNvSpPr>
            <a:spLocks noGrp="1"/>
          </p:cNvSpPr>
          <p:nvPr>
            <p:ph type="pic" sz="quarter" idx="15" hasCustomPrompt="1"/>
          </p:nvPr>
        </p:nvSpPr>
        <p:spPr>
          <a:xfrm>
            <a:off x="10862876" y="5923701"/>
            <a:ext cx="809625" cy="779462"/>
          </a:xfrm>
        </p:spPr>
        <p:txBody>
          <a:bodyPr/>
          <a:lstStyle>
            <a:lvl1pPr marL="0" indent="0" algn="ctr">
              <a:buNone/>
              <a:defRPr sz="1200"/>
            </a:lvl1pPr>
          </a:lstStyle>
          <a:p>
            <a:r>
              <a:rPr lang="en-GB" dirty="0"/>
              <a:t>LOGO</a:t>
            </a:r>
            <a:endParaRPr lang="en-BE" dirty="0"/>
          </a:p>
        </p:txBody>
      </p:sp>
      <p:sp>
        <p:nvSpPr>
          <p:cNvPr id="20" name="Title 1">
            <a:extLst>
              <a:ext uri="{FF2B5EF4-FFF2-40B4-BE49-F238E27FC236}">
                <a16:creationId xmlns:a16="http://schemas.microsoft.com/office/drawing/2014/main" id="{64962DEE-C427-43B4-8B80-955526B7F70D}"/>
              </a:ext>
            </a:extLst>
          </p:cNvPr>
          <p:cNvSpPr txBox="1">
            <a:spLocks/>
          </p:cNvSpPr>
          <p:nvPr userDrawn="1"/>
        </p:nvSpPr>
        <p:spPr>
          <a:xfrm>
            <a:off x="838196" y="1784791"/>
            <a:ext cx="10905685" cy="648982"/>
          </a:xfrm>
          <a:prstGeom prst="rect">
            <a:avLst/>
          </a:prstGeom>
        </p:spPr>
        <p:txBody>
          <a:bodyPr/>
          <a:lstStyle>
            <a:lvl1pPr algn="ctr" defTabSz="457200" rtl="0" eaLnBrk="1" latinLnBrk="0" hangingPunct="1">
              <a:spcBef>
                <a:spcPct val="0"/>
              </a:spcBef>
              <a:buNone/>
              <a:defRPr sz="4000" kern="1200">
                <a:solidFill>
                  <a:srgbClr val="FFD624"/>
                </a:solidFill>
                <a:latin typeface="EC Square Sans Pro" panose="020B0506040000020004" pitchFamily="34" charset="0"/>
                <a:ea typeface="Verdana" pitchFamily="34" charset="0"/>
                <a:cs typeface="EC Square Sans Pro" panose="020B0506040000020004" pitchFamily="34" charset="0"/>
              </a:defRPr>
            </a:lvl1pPr>
          </a:lstStyle>
          <a:p>
            <a:pPr algn="l">
              <a:lnSpc>
                <a:spcPts val="3800"/>
              </a:lnSpc>
            </a:pPr>
            <a:r>
              <a:rPr lang="en-US" sz="4000" kern="1200" dirty="0">
                <a:solidFill>
                  <a:srgbClr val="0344A2"/>
                </a:solidFill>
                <a:latin typeface="EC Square Sans Pro Medium" panose="020B0500000000020004" pitchFamily="34" charset="0"/>
                <a:ea typeface="Verdana" pitchFamily="34" charset="0"/>
              </a:rPr>
              <a:t>BTSF</a:t>
            </a:r>
            <a:endParaRPr lang="en-GB" sz="4000" kern="1200" dirty="0">
              <a:solidFill>
                <a:srgbClr val="0344A2"/>
              </a:solidFill>
              <a:latin typeface="EC Square Sans Pro Medium" panose="020B0500000000020004" pitchFamily="34" charset="0"/>
              <a:ea typeface="Verdana" pitchFamily="34" charset="0"/>
            </a:endParaRPr>
          </a:p>
        </p:txBody>
      </p:sp>
      <p:cxnSp>
        <p:nvCxnSpPr>
          <p:cNvPr id="27" name="Straight Connector 26">
            <a:extLst>
              <a:ext uri="{FF2B5EF4-FFF2-40B4-BE49-F238E27FC236}">
                <a16:creationId xmlns:a16="http://schemas.microsoft.com/office/drawing/2014/main" id="{BD4BAF4C-ED63-4362-9B0A-E6A9D26E310A}"/>
              </a:ext>
            </a:extLst>
          </p:cNvPr>
          <p:cNvCxnSpPr>
            <a:cxnSpLocks/>
          </p:cNvCxnSpPr>
          <p:nvPr userDrawn="1"/>
        </p:nvCxnSpPr>
        <p:spPr>
          <a:xfrm>
            <a:off x="838196" y="1784791"/>
            <a:ext cx="4" cy="5073209"/>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50354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ntent - TUTO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A0F4F37E-E245-4C11-ACF3-E87C6AF891C2}"/>
              </a:ext>
            </a:extLst>
          </p:cNvPr>
          <p:cNvSpPr/>
          <p:nvPr userDrawn="1"/>
        </p:nvSpPr>
        <p:spPr>
          <a:xfrm>
            <a:off x="-5346" y="5745772"/>
            <a:ext cx="12192000" cy="10918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Rectangle 11">
            <a:extLst>
              <a:ext uri="{FF2B5EF4-FFF2-40B4-BE49-F238E27FC236}">
                <a16:creationId xmlns:a16="http://schemas.microsoft.com/office/drawing/2014/main" id="{A9F6ACE6-5C27-4EBA-A2C0-D9E1BBD9D672}"/>
              </a:ext>
            </a:extLst>
          </p:cNvPr>
          <p:cNvSpPr/>
          <p:nvPr userDrawn="1"/>
        </p:nvSpPr>
        <p:spPr>
          <a:xfrm>
            <a:off x="-5346" y="0"/>
            <a:ext cx="12197346" cy="5756997"/>
          </a:xfrm>
          <a:prstGeom prst="rect">
            <a:avLst/>
          </a:prstGeom>
          <a:solidFill>
            <a:srgbClr val="CDD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3" name="Rectangle 22">
            <a:extLst>
              <a:ext uri="{FF2B5EF4-FFF2-40B4-BE49-F238E27FC236}">
                <a16:creationId xmlns:a16="http://schemas.microsoft.com/office/drawing/2014/main" id="{E69407D0-7DF1-4D7D-92C9-0EF246CBD584}"/>
              </a:ext>
            </a:extLst>
          </p:cNvPr>
          <p:cNvSpPr/>
          <p:nvPr userDrawn="1"/>
        </p:nvSpPr>
        <p:spPr>
          <a:xfrm>
            <a:off x="6493685" y="2981742"/>
            <a:ext cx="5079600" cy="1879200"/>
          </a:xfrm>
          <a:prstGeom prst="rect">
            <a:avLst/>
          </a:prstGeom>
          <a:blipFill dpi="0" rotWithShape="1">
            <a:blip r:embed="rId2">
              <a:alphaModFix amt="15000"/>
              <a:lum bright="70000" contras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a:extLst>
              <a:ext uri="{FF2B5EF4-FFF2-40B4-BE49-F238E27FC236}">
                <a16:creationId xmlns:a16="http://schemas.microsoft.com/office/drawing/2014/main" id="{EFCB28C1-D470-4CB4-B1AE-32210367843E}"/>
              </a:ext>
            </a:extLst>
          </p:cNvPr>
          <p:cNvSpPr>
            <a:spLocks noGrp="1"/>
          </p:cNvSpPr>
          <p:nvPr>
            <p:ph type="sldNum" sz="quarter" idx="12"/>
          </p:nvPr>
        </p:nvSpPr>
        <p:spPr>
          <a:xfrm>
            <a:off x="838200" y="6131286"/>
            <a:ext cx="720000" cy="365125"/>
          </a:xfrm>
        </p:spPr>
        <p:txBody>
          <a:bodyPr>
            <a:noAutofit/>
          </a:bodyPr>
          <a:lstStyle/>
          <a:p>
            <a:fld id="{F46C79FD-C571-418B-AB0F-5EE936C85276}" type="slidenum">
              <a:rPr lang="en-GB" smtClean="0"/>
              <a:t>‹#›</a:t>
            </a:fld>
            <a:endParaRPr lang="en-GB"/>
          </a:p>
        </p:txBody>
      </p:sp>
      <p:sp>
        <p:nvSpPr>
          <p:cNvPr id="24" name="Title 1">
            <a:extLst>
              <a:ext uri="{FF2B5EF4-FFF2-40B4-BE49-F238E27FC236}">
                <a16:creationId xmlns:a16="http://schemas.microsoft.com/office/drawing/2014/main" id="{E25F6123-483C-42C0-8EFD-B9B1A4464B81}"/>
              </a:ext>
            </a:extLst>
          </p:cNvPr>
          <p:cNvSpPr txBox="1">
            <a:spLocks/>
          </p:cNvSpPr>
          <p:nvPr userDrawn="1"/>
        </p:nvSpPr>
        <p:spPr>
          <a:xfrm>
            <a:off x="6667739" y="2684799"/>
            <a:ext cx="4647389" cy="2176143"/>
          </a:xfrm>
          <a:prstGeom prst="rect">
            <a:avLst/>
          </a:prstGeom>
          <a:noFill/>
        </p:spPr>
        <p:txBody>
          <a:bodyPr/>
          <a:lstStyle>
            <a:lvl1pPr algn="ctr" defTabSz="457200" rtl="0" eaLnBrk="1" latinLnBrk="0" hangingPunct="1">
              <a:spcBef>
                <a:spcPct val="0"/>
              </a:spcBef>
              <a:buNone/>
              <a:defRPr sz="4000" kern="1200">
                <a:solidFill>
                  <a:srgbClr val="FFD624"/>
                </a:solidFill>
                <a:latin typeface="EC Square Sans Pro" panose="020B0506040000020004" pitchFamily="34" charset="0"/>
                <a:ea typeface="Verdana" pitchFamily="34" charset="0"/>
                <a:cs typeface="EC Square Sans Pro" panose="020B0506040000020004" pitchFamily="34" charset="0"/>
              </a:defRPr>
            </a:lvl1pPr>
          </a:lstStyle>
          <a:p>
            <a:pPr algn="l"/>
            <a:r>
              <a:rPr lang="en-US" sz="16000" dirty="0">
                <a:solidFill>
                  <a:srgbClr val="D5E1EF"/>
                </a:solidFill>
                <a:latin typeface="EC Square Sans Pro Medium" panose="020B0500000000020004" pitchFamily="34" charset="0"/>
              </a:rPr>
              <a:t>BTSF</a:t>
            </a:r>
            <a:endParaRPr lang="en-GB" sz="16000" dirty="0">
              <a:solidFill>
                <a:srgbClr val="D5E1EF"/>
              </a:solidFill>
              <a:latin typeface="EC Square Sans Pro Medium" panose="020B0500000000020004" pitchFamily="34" charset="0"/>
            </a:endParaRPr>
          </a:p>
        </p:txBody>
      </p:sp>
      <p:cxnSp>
        <p:nvCxnSpPr>
          <p:cNvPr id="25" name="Straight Connector 24">
            <a:extLst>
              <a:ext uri="{FF2B5EF4-FFF2-40B4-BE49-F238E27FC236}">
                <a16:creationId xmlns:a16="http://schemas.microsoft.com/office/drawing/2014/main" id="{A0F41ECB-9B5D-4C84-B9FA-1EDE0AB2DD22}"/>
              </a:ext>
            </a:extLst>
          </p:cNvPr>
          <p:cNvCxnSpPr/>
          <p:nvPr userDrawn="1"/>
        </p:nvCxnSpPr>
        <p:spPr>
          <a:xfrm>
            <a:off x="838200" y="1978925"/>
            <a:ext cx="0" cy="4879075"/>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
        <p:nvSpPr>
          <p:cNvPr id="32" name="Content Placeholder 2">
            <a:extLst>
              <a:ext uri="{FF2B5EF4-FFF2-40B4-BE49-F238E27FC236}">
                <a16:creationId xmlns:a16="http://schemas.microsoft.com/office/drawing/2014/main" id="{B96C0D44-011C-4FDF-8412-5FDF1ABE172F}"/>
              </a:ext>
            </a:extLst>
          </p:cNvPr>
          <p:cNvSpPr>
            <a:spLocks noGrp="1"/>
          </p:cNvSpPr>
          <p:nvPr>
            <p:ph idx="1"/>
          </p:nvPr>
        </p:nvSpPr>
        <p:spPr>
          <a:xfrm>
            <a:off x="838199" y="2451183"/>
            <a:ext cx="10905699" cy="3235951"/>
          </a:xfrm>
        </p:spPr>
        <p:txBody>
          <a:bodyPr>
            <a:noAutofit/>
          </a:bodyPr>
          <a:lstStyle>
            <a:lvl1pPr marL="342900" indent="-342900">
              <a:lnSpc>
                <a:spcPct val="100000"/>
              </a:lnSpc>
              <a:spcBef>
                <a:spcPts val="0"/>
              </a:spcBef>
              <a:spcAft>
                <a:spcPts val="1800"/>
              </a:spcAft>
              <a:buClr>
                <a:schemeClr val="tx1"/>
              </a:buClr>
              <a:buFont typeface="Wingdings" panose="05000000000000000000" pitchFamily="2" charset="2"/>
              <a:buChar char="§"/>
              <a:defRPr>
                <a:solidFill>
                  <a:schemeClr val="tx1"/>
                </a:solidFill>
              </a:defRPr>
            </a:lvl1pPr>
            <a:lvl2pPr marL="800100" indent="-342900">
              <a:lnSpc>
                <a:spcPct val="100000"/>
              </a:lnSpc>
              <a:spcAft>
                <a:spcPts val="1800"/>
              </a:spcAft>
              <a:buClr>
                <a:schemeClr val="tx1"/>
              </a:buClr>
              <a:buFont typeface="Wingdings" panose="05000000000000000000" pitchFamily="2" charset="2"/>
              <a:buChar char="§"/>
              <a:defRPr>
                <a:solidFill>
                  <a:schemeClr val="tx1"/>
                </a:solidFill>
              </a:defRPr>
            </a:lvl2pPr>
            <a:lvl3pPr marL="1200150" indent="-285750">
              <a:lnSpc>
                <a:spcPct val="100000"/>
              </a:lnSpc>
              <a:spcAft>
                <a:spcPts val="1800"/>
              </a:spcAft>
              <a:buClr>
                <a:schemeClr val="tx1"/>
              </a:buClr>
              <a:buFont typeface="Wingdings" panose="05000000000000000000" pitchFamily="2" charset="2"/>
              <a:buChar char="§"/>
              <a:defRPr>
                <a:solidFill>
                  <a:schemeClr val="tx1"/>
                </a:solidFill>
              </a:defRPr>
            </a:lvl3pPr>
            <a:lvl4pPr marL="1657350" indent="-285750">
              <a:lnSpc>
                <a:spcPct val="100000"/>
              </a:lnSpc>
              <a:spcAft>
                <a:spcPts val="1800"/>
              </a:spcAft>
              <a:buClr>
                <a:schemeClr val="tx1"/>
              </a:buClr>
              <a:buFont typeface="Wingdings" panose="05000000000000000000" pitchFamily="2" charset="2"/>
              <a:buChar char="§"/>
              <a:defRPr>
                <a:solidFill>
                  <a:schemeClr val="tx1"/>
                </a:solidFill>
              </a:defRPr>
            </a:lvl4pPr>
            <a:lvl5pPr marL="2114550" indent="-285750">
              <a:lnSpc>
                <a:spcPct val="100000"/>
              </a:lnSpc>
              <a:spcAft>
                <a:spcPts val="1800"/>
              </a:spcAft>
              <a:buClr>
                <a:schemeClr val="tx1"/>
              </a:buClr>
              <a:buFont typeface="Wingdings" panose="05000000000000000000" pitchFamily="2" charset="2"/>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Content Placeholder 2">
            <a:extLst>
              <a:ext uri="{FF2B5EF4-FFF2-40B4-BE49-F238E27FC236}">
                <a16:creationId xmlns:a16="http://schemas.microsoft.com/office/drawing/2014/main" id="{B332DDBB-FABA-4789-98C8-601D1C08A027}"/>
              </a:ext>
            </a:extLst>
          </p:cNvPr>
          <p:cNvSpPr>
            <a:spLocks noGrp="1"/>
          </p:cNvSpPr>
          <p:nvPr>
            <p:ph sz="quarter" idx="13" hasCustomPrompt="1"/>
          </p:nvPr>
        </p:nvSpPr>
        <p:spPr>
          <a:xfrm>
            <a:off x="838197" y="1993233"/>
            <a:ext cx="10905685" cy="437599"/>
          </a:xfrm>
        </p:spPr>
        <p:txBody>
          <a:bodyPr vert="horz" lIns="91440" tIns="45720" rIns="91440" bIns="0" rtlCol="0" anchor="t" anchorCtr="0">
            <a:noAutofit/>
          </a:bodyPr>
          <a:lstStyle>
            <a:lvl1pPr>
              <a:lnSpc>
                <a:spcPct val="100000"/>
              </a:lnSpc>
              <a:spcAft>
                <a:spcPts val="0"/>
              </a:spcAft>
              <a:defRPr lang="en-BE" sz="2600" dirty="0">
                <a:solidFill>
                  <a:srgbClr val="6FA528"/>
                </a:solidFill>
                <a:latin typeface="EC Square Sans Pro Medium" panose="020B0500000000020004" pitchFamily="34" charset="0"/>
                <a:ea typeface="+mj-ea"/>
                <a:cs typeface="+mj-cs"/>
              </a:defRPr>
            </a:lvl1pPr>
          </a:lstStyle>
          <a:p>
            <a:pPr lvl="0">
              <a:lnSpc>
                <a:spcPct val="90000"/>
              </a:lnSpc>
              <a:spcBef>
                <a:spcPct val="0"/>
              </a:spcBef>
              <a:buNone/>
            </a:pPr>
            <a:r>
              <a:rPr lang="en-US" dirty="0"/>
              <a:t>Click to add Topic Name</a:t>
            </a:r>
            <a:endParaRPr lang="en-BE" dirty="0"/>
          </a:p>
        </p:txBody>
      </p:sp>
      <p:pic>
        <p:nvPicPr>
          <p:cNvPr id="17" name="Picture 16">
            <a:extLst>
              <a:ext uri="{FF2B5EF4-FFF2-40B4-BE49-F238E27FC236}">
                <a16:creationId xmlns:a16="http://schemas.microsoft.com/office/drawing/2014/main" id="{30681C61-2192-4B18-A1E6-51B9747C0A1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00000" y="6045988"/>
            <a:ext cx="1710390" cy="450423"/>
          </a:xfrm>
          <a:prstGeom prst="rect">
            <a:avLst/>
          </a:prstGeom>
        </p:spPr>
      </p:pic>
      <p:sp>
        <p:nvSpPr>
          <p:cNvPr id="19" name="Text Placeholder 2">
            <a:extLst>
              <a:ext uri="{FF2B5EF4-FFF2-40B4-BE49-F238E27FC236}">
                <a16:creationId xmlns:a16="http://schemas.microsoft.com/office/drawing/2014/main" id="{B76D2B3C-AC16-4C2E-9D2E-2F0E02AF73A5}"/>
              </a:ext>
            </a:extLst>
          </p:cNvPr>
          <p:cNvSpPr>
            <a:spLocks noGrp="1"/>
          </p:cNvSpPr>
          <p:nvPr>
            <p:ph type="body" sz="quarter" idx="14" hasCustomPrompt="1"/>
          </p:nvPr>
        </p:nvSpPr>
        <p:spPr>
          <a:xfrm>
            <a:off x="1696828" y="5902623"/>
            <a:ext cx="4098222" cy="672074"/>
          </a:xfrm>
        </p:spPr>
        <p:txBody>
          <a:bodyPr lIns="0" tIns="0" rIns="0" bIns="0">
            <a:normAutofit/>
          </a:bodyPr>
          <a:lstStyle>
            <a:lvl1pPr>
              <a:defRPr lang="en-US" sz="1600" b="0" i="0" dirty="0" smtClean="0">
                <a:solidFill>
                  <a:srgbClr val="6FA528"/>
                </a:solidFill>
                <a:latin typeface="EC Square Sans Pro Medium" panose="020B0500000000020004" pitchFamily="34" charset="0"/>
                <a:ea typeface="Verdana" pitchFamily="34" charset="0"/>
                <a:cs typeface="EC Square Sans Pro" panose="020B0506040000020004" pitchFamily="34" charset="0"/>
              </a:defRPr>
            </a:lvl1pPr>
            <a:lvl2pPr>
              <a:defRPr lang="en-US" sz="2800" dirty="0" smtClean="0"/>
            </a:lvl2pPr>
            <a:lvl3pPr>
              <a:defRPr lang="en-US" sz="3000" b="1" dirty="0" smtClean="0">
                <a:solidFill>
                  <a:schemeClr val="bg1"/>
                </a:solidFill>
              </a:defRPr>
            </a:lvl3pPr>
            <a:lvl4pPr>
              <a:defRPr lang="en-US" sz="2000" dirty="0" smtClean="0"/>
            </a:lvl4pPr>
            <a:lvl5pPr>
              <a:defRPr lang="en-BE" sz="2000" dirty="0"/>
            </a:lvl5pPr>
          </a:lstStyle>
          <a:p>
            <a:pPr marL="0" lvl="0" indent="0" defTabSz="457200">
              <a:spcBef>
                <a:spcPct val="20000"/>
              </a:spcBef>
              <a:buFont typeface="Arial"/>
              <a:buNone/>
            </a:pPr>
            <a:r>
              <a:rPr lang="en-US" dirty="0"/>
              <a:t>Click to add Topic/Event Title</a:t>
            </a:r>
            <a:endParaRPr lang="en-BE" dirty="0"/>
          </a:p>
        </p:txBody>
      </p:sp>
      <p:sp>
        <p:nvSpPr>
          <p:cNvPr id="22" name="Content Placeholder 2">
            <a:extLst>
              <a:ext uri="{FF2B5EF4-FFF2-40B4-BE49-F238E27FC236}">
                <a16:creationId xmlns:a16="http://schemas.microsoft.com/office/drawing/2014/main" id="{D29D95BF-DDCB-4E85-8C02-1E33AF1FC9E5}"/>
              </a:ext>
            </a:extLst>
          </p:cNvPr>
          <p:cNvSpPr>
            <a:spLocks noGrp="1"/>
          </p:cNvSpPr>
          <p:nvPr>
            <p:ph sz="quarter" idx="10" hasCustomPrompt="1"/>
          </p:nvPr>
        </p:nvSpPr>
        <p:spPr>
          <a:xfrm>
            <a:off x="5906027" y="5899822"/>
            <a:ext cx="2969355" cy="413610"/>
          </a:xfrm>
        </p:spPr>
        <p:txBody>
          <a:bodyPr vert="horz" lIns="36000" tIns="0" rIns="72000" bIns="0" rtlCol="0" anchor="t" anchorCtr="0">
            <a:noAutofit/>
          </a:bodyPr>
          <a:lstStyle>
            <a:lvl1pPr>
              <a:lnSpc>
                <a:spcPct val="100000"/>
              </a:lnSpc>
              <a:spcAft>
                <a:spcPts val="0"/>
              </a:spcAft>
              <a:defRPr lang="en-US" sz="1500" cap="none" baseline="0" smtClean="0">
                <a:solidFill>
                  <a:schemeClr val="bg1">
                    <a:lumMod val="50000"/>
                  </a:schemeClr>
                </a:solidFill>
                <a:latin typeface="EC Square Sans Pro" panose="020B0506040000020004" pitchFamily="34" charset="0"/>
                <a:ea typeface="+mj-ea"/>
                <a:cs typeface="+mj-cs"/>
              </a:defRPr>
            </a:lvl1pPr>
            <a:lvl2pPr>
              <a:defRPr lang="en-US" sz="1800" smtClean="0"/>
            </a:lvl2pPr>
            <a:lvl3pPr>
              <a:defRPr lang="en-US" smtClean="0"/>
            </a:lvl3pPr>
            <a:lvl4pPr>
              <a:defRPr lang="en-US" sz="1800" smtClean="0"/>
            </a:lvl4pPr>
            <a:lvl5pPr>
              <a:defRPr lang="en-BE" sz="1800"/>
            </a:lvl5pPr>
          </a:lstStyle>
          <a:p>
            <a:pPr marL="0" lvl="0">
              <a:lnSpc>
                <a:spcPct val="90000"/>
              </a:lnSpc>
              <a:spcBef>
                <a:spcPct val="0"/>
              </a:spcBef>
              <a:buNone/>
            </a:pPr>
            <a:r>
              <a:rPr lang="en-US" dirty="0"/>
              <a:t>Click to add Speaker’s name,</a:t>
            </a:r>
          </a:p>
          <a:p>
            <a:pPr marL="0" lvl="0">
              <a:lnSpc>
                <a:spcPct val="90000"/>
              </a:lnSpc>
              <a:spcBef>
                <a:spcPct val="0"/>
              </a:spcBef>
              <a:buNone/>
            </a:pPr>
            <a:r>
              <a:rPr lang="en-US" dirty="0"/>
              <a:t>Position, Organisation</a:t>
            </a:r>
            <a:endParaRPr lang="en-BE" dirty="0"/>
          </a:p>
        </p:txBody>
      </p:sp>
      <p:sp>
        <p:nvSpPr>
          <p:cNvPr id="30" name="Content Placeholder 2">
            <a:extLst>
              <a:ext uri="{FF2B5EF4-FFF2-40B4-BE49-F238E27FC236}">
                <a16:creationId xmlns:a16="http://schemas.microsoft.com/office/drawing/2014/main" id="{50D82E7F-72A9-4AFA-A2CF-4F0FBD6D9A03}"/>
              </a:ext>
            </a:extLst>
          </p:cNvPr>
          <p:cNvSpPr>
            <a:spLocks noGrp="1"/>
          </p:cNvSpPr>
          <p:nvPr>
            <p:ph sz="quarter" idx="11" hasCustomPrompt="1"/>
          </p:nvPr>
        </p:nvSpPr>
        <p:spPr>
          <a:xfrm>
            <a:off x="5906027" y="6343657"/>
            <a:ext cx="2964463" cy="413610"/>
          </a:xfrm>
        </p:spPr>
        <p:txBody>
          <a:bodyPr vert="horz" lIns="36000" tIns="0" rIns="72000" bIns="0" rtlCol="0" anchor="t" anchorCtr="0">
            <a:noAutofit/>
          </a:bodyPr>
          <a:lstStyle>
            <a:lvl1pPr>
              <a:lnSpc>
                <a:spcPct val="100000"/>
              </a:lnSpc>
              <a:spcAft>
                <a:spcPts val="0"/>
              </a:spcAft>
              <a:defRPr lang="en-US" sz="1500" cap="none" baseline="0" smtClean="0">
                <a:solidFill>
                  <a:schemeClr val="bg1">
                    <a:lumMod val="50000"/>
                  </a:schemeClr>
                </a:solidFill>
                <a:latin typeface="EC Square Sans Pro" panose="020B0506040000020004" pitchFamily="34" charset="0"/>
                <a:ea typeface="+mj-ea"/>
                <a:cs typeface="+mj-cs"/>
              </a:defRPr>
            </a:lvl1pPr>
            <a:lvl2pPr>
              <a:defRPr lang="en-US" sz="1800" smtClean="0"/>
            </a:lvl2pPr>
            <a:lvl3pPr>
              <a:defRPr lang="en-US" smtClean="0"/>
            </a:lvl3pPr>
            <a:lvl4pPr>
              <a:defRPr lang="en-US" sz="1800" smtClean="0"/>
            </a:lvl4pPr>
            <a:lvl5pPr>
              <a:defRPr lang="en-BE" sz="1800"/>
            </a:lvl5pPr>
          </a:lstStyle>
          <a:p>
            <a:pPr marL="0" lvl="0">
              <a:lnSpc>
                <a:spcPct val="90000"/>
              </a:lnSpc>
              <a:spcBef>
                <a:spcPct val="0"/>
              </a:spcBef>
              <a:buNone/>
            </a:pPr>
            <a:r>
              <a:rPr lang="en-US" dirty="0"/>
              <a:t>Location and Date</a:t>
            </a:r>
            <a:endParaRPr lang="en-BE" dirty="0"/>
          </a:p>
        </p:txBody>
      </p:sp>
      <p:sp>
        <p:nvSpPr>
          <p:cNvPr id="31" name="Picture Placeholder 4">
            <a:extLst>
              <a:ext uri="{FF2B5EF4-FFF2-40B4-BE49-F238E27FC236}">
                <a16:creationId xmlns:a16="http://schemas.microsoft.com/office/drawing/2014/main" id="{D8CC42F6-A1AB-43CA-9055-1200B8A88897}"/>
              </a:ext>
            </a:extLst>
          </p:cNvPr>
          <p:cNvSpPr>
            <a:spLocks noGrp="1"/>
          </p:cNvSpPr>
          <p:nvPr>
            <p:ph type="pic" sz="quarter" idx="15" hasCustomPrompt="1"/>
          </p:nvPr>
        </p:nvSpPr>
        <p:spPr>
          <a:xfrm>
            <a:off x="10862876" y="5923701"/>
            <a:ext cx="809625" cy="779462"/>
          </a:xfrm>
        </p:spPr>
        <p:txBody>
          <a:bodyPr/>
          <a:lstStyle>
            <a:lvl1pPr marL="0" indent="0" algn="ctr">
              <a:buNone/>
              <a:defRPr sz="1200"/>
            </a:lvl1pPr>
          </a:lstStyle>
          <a:p>
            <a:r>
              <a:rPr lang="en-GB" dirty="0"/>
              <a:t>LOGO</a:t>
            </a:r>
            <a:endParaRPr lang="en-BE" dirty="0"/>
          </a:p>
        </p:txBody>
      </p:sp>
      <p:sp>
        <p:nvSpPr>
          <p:cNvPr id="20" name="Title 1">
            <a:extLst>
              <a:ext uri="{FF2B5EF4-FFF2-40B4-BE49-F238E27FC236}">
                <a16:creationId xmlns:a16="http://schemas.microsoft.com/office/drawing/2014/main" id="{4915B6E2-33F3-460D-AAE1-E911F2CB1838}"/>
              </a:ext>
            </a:extLst>
          </p:cNvPr>
          <p:cNvSpPr txBox="1">
            <a:spLocks/>
          </p:cNvSpPr>
          <p:nvPr userDrawn="1"/>
        </p:nvSpPr>
        <p:spPr>
          <a:xfrm>
            <a:off x="684565" y="46203"/>
            <a:ext cx="2880000" cy="1258543"/>
          </a:xfrm>
          <a:prstGeom prst="rect">
            <a:avLst/>
          </a:prstGeom>
        </p:spPr>
        <p:txBody>
          <a:bodyPr/>
          <a:lstStyle>
            <a:lvl1pPr algn="ctr" defTabSz="457200" rtl="0" eaLnBrk="1" latinLnBrk="0" hangingPunct="1">
              <a:spcBef>
                <a:spcPct val="0"/>
              </a:spcBef>
              <a:buNone/>
              <a:defRPr sz="4000" kern="1200">
                <a:solidFill>
                  <a:srgbClr val="FFD624"/>
                </a:solidFill>
                <a:latin typeface="EC Square Sans Pro" panose="020B0506040000020004" pitchFamily="34" charset="0"/>
                <a:ea typeface="Verdana" pitchFamily="34" charset="0"/>
                <a:cs typeface="EC Square Sans Pro" panose="020B0506040000020004" pitchFamily="34" charset="0"/>
              </a:defRPr>
            </a:lvl1pPr>
          </a:lstStyle>
          <a:p>
            <a:pPr algn="l"/>
            <a:r>
              <a:rPr lang="en-US" sz="6000" dirty="0">
                <a:solidFill>
                  <a:srgbClr val="0344A2"/>
                </a:solidFill>
                <a:latin typeface="EC Square Sans Pro Medium" panose="020B0500000000020004" pitchFamily="34" charset="0"/>
              </a:rPr>
              <a:t>BTSF</a:t>
            </a:r>
          </a:p>
        </p:txBody>
      </p:sp>
    </p:spTree>
    <p:extLst>
      <p:ext uri="{BB962C8B-B14F-4D97-AF65-F5344CB8AC3E}">
        <p14:creationId xmlns:p14="http://schemas.microsoft.com/office/powerpoint/2010/main" val="797780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071811"/>
          </a:xfrm>
          <a:prstGeom prst="rect">
            <a:avLst/>
          </a:prstGeom>
          <a:solidFill>
            <a:srgbClr val="CDD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cxnSp>
        <p:nvCxnSpPr>
          <p:cNvPr id="10" name="Straight Connector 9"/>
          <p:cNvCxnSpPr>
            <a:cxnSpLocks/>
          </p:cNvCxnSpPr>
          <p:nvPr userDrawn="1"/>
        </p:nvCxnSpPr>
        <p:spPr>
          <a:xfrm flipH="1">
            <a:off x="838200" y="0"/>
            <a:ext cx="1" cy="2498271"/>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420E950D-7389-4D38-9CF4-932A0214F747}"/>
              </a:ext>
            </a:extLst>
          </p:cNvPr>
          <p:cNvSpPr>
            <a:spLocks noGrp="1"/>
          </p:cNvSpPr>
          <p:nvPr>
            <p:ph type="sldNum" sz="quarter" idx="12"/>
          </p:nvPr>
        </p:nvSpPr>
        <p:spPr>
          <a:xfrm>
            <a:off x="838200" y="6131286"/>
            <a:ext cx="720000" cy="365125"/>
          </a:xfrm>
        </p:spPr>
        <p:txBody>
          <a:bodyPr>
            <a:noAutofit/>
          </a:bodyPr>
          <a:lstStyle/>
          <a:p>
            <a:fld id="{F46C79FD-C571-418B-AB0F-5EE936C85276}" type="slidenum">
              <a:rPr lang="en-GB" smtClean="0"/>
              <a:t>‹#›</a:t>
            </a:fld>
            <a:endParaRPr lang="en-GB"/>
          </a:p>
        </p:txBody>
      </p:sp>
      <p:sp>
        <p:nvSpPr>
          <p:cNvPr id="18" name="Subtitle 2">
            <a:extLst>
              <a:ext uri="{FF2B5EF4-FFF2-40B4-BE49-F238E27FC236}">
                <a16:creationId xmlns:a16="http://schemas.microsoft.com/office/drawing/2014/main" id="{A4E238D9-73CF-413D-8827-6DBC8E4CBBE1}"/>
              </a:ext>
            </a:extLst>
          </p:cNvPr>
          <p:cNvSpPr txBox="1">
            <a:spLocks/>
          </p:cNvSpPr>
          <p:nvPr userDrawn="1"/>
        </p:nvSpPr>
        <p:spPr>
          <a:xfrm>
            <a:off x="969764" y="1887663"/>
            <a:ext cx="10541977" cy="897754"/>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spcAft>
                <a:spcPts val="1800"/>
              </a:spcAft>
              <a:buClr>
                <a:schemeClr val="tx2"/>
              </a:buClr>
              <a:buFont typeface="Arial" panose="020B0604020202020204" pitchFamily="34" charset="0"/>
              <a:buNone/>
              <a:defRPr sz="4000" i="0" kern="1200">
                <a:solidFill>
                  <a:schemeClr val="accent5"/>
                </a:solidFill>
                <a:latin typeface="EC Square Sans Pro" panose="020B0506040000020004" pitchFamily="34" charset="0"/>
                <a:ea typeface="+mn-ea"/>
                <a:cs typeface="+mn-cs"/>
              </a:defRPr>
            </a:lvl1pPr>
            <a:lvl2pPr marL="4572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solidFill>
                  <a:srgbClr val="6FA528"/>
                </a:solidFill>
              </a:rPr>
              <a:t>Thank you!</a:t>
            </a:r>
            <a:endParaRPr lang="en-GB" dirty="0">
              <a:solidFill>
                <a:srgbClr val="6FA528"/>
              </a:solidFill>
            </a:endParaRPr>
          </a:p>
        </p:txBody>
      </p:sp>
      <p:sp>
        <p:nvSpPr>
          <p:cNvPr id="8" name="Title 1">
            <a:extLst>
              <a:ext uri="{FF2B5EF4-FFF2-40B4-BE49-F238E27FC236}">
                <a16:creationId xmlns:a16="http://schemas.microsoft.com/office/drawing/2014/main" id="{AFB2BB05-5B99-4139-B635-347019D71BCD}"/>
              </a:ext>
            </a:extLst>
          </p:cNvPr>
          <p:cNvSpPr txBox="1">
            <a:spLocks/>
          </p:cNvSpPr>
          <p:nvPr userDrawn="1"/>
        </p:nvSpPr>
        <p:spPr>
          <a:xfrm>
            <a:off x="969764" y="342726"/>
            <a:ext cx="2655174" cy="1258543"/>
          </a:xfrm>
          <a:prstGeom prst="rect">
            <a:avLst/>
          </a:prstGeom>
        </p:spPr>
        <p:txBody>
          <a:bodyPr/>
          <a:lstStyle>
            <a:lvl1pPr algn="ctr" defTabSz="457200" rtl="0" eaLnBrk="1" latinLnBrk="0" hangingPunct="1">
              <a:spcBef>
                <a:spcPct val="0"/>
              </a:spcBef>
              <a:buNone/>
              <a:defRPr sz="4000" kern="1200">
                <a:solidFill>
                  <a:srgbClr val="FFD624"/>
                </a:solidFill>
                <a:latin typeface="EC Square Sans Pro" panose="020B0506040000020004" pitchFamily="34" charset="0"/>
                <a:ea typeface="Verdana" pitchFamily="34" charset="0"/>
                <a:cs typeface="EC Square Sans Pro" panose="020B0506040000020004" pitchFamily="34" charset="0"/>
              </a:defRPr>
            </a:lvl1pPr>
          </a:lstStyle>
          <a:p>
            <a:pPr marL="0" indent="0" algn="l"/>
            <a:r>
              <a:rPr lang="en-US" sz="8000" dirty="0">
                <a:solidFill>
                  <a:srgbClr val="034EA2"/>
                </a:solidFill>
                <a:latin typeface="EC Square Sans Pro Medium" panose="020B0500000000020004" pitchFamily="34" charset="0"/>
              </a:rPr>
              <a:t>BTSF</a:t>
            </a:r>
          </a:p>
        </p:txBody>
      </p:sp>
      <p:sp>
        <p:nvSpPr>
          <p:cNvPr id="11" name="TextBox 10">
            <a:extLst>
              <a:ext uri="{FF2B5EF4-FFF2-40B4-BE49-F238E27FC236}">
                <a16:creationId xmlns:a16="http://schemas.microsoft.com/office/drawing/2014/main" id="{BDA0C2D3-0AE6-41F7-9B5A-A236DB050F3B}"/>
              </a:ext>
            </a:extLst>
          </p:cNvPr>
          <p:cNvSpPr txBox="1"/>
          <p:nvPr userDrawn="1"/>
        </p:nvSpPr>
        <p:spPr>
          <a:xfrm>
            <a:off x="838199" y="5051231"/>
            <a:ext cx="5545336" cy="9310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100" b="1" dirty="0">
                <a:latin typeface="EC Square Sans Pro" panose="020B0506040000020004" pitchFamily="34" charset="0"/>
              </a:rPr>
              <a:t>© European Union 2021</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100" dirty="0">
                <a:latin typeface="EC Square Sans Pro" panose="020B0506040000020004" pitchFamily="34" charset="0"/>
              </a:rPr>
              <a:t>Unless otherwise noted the reuse of this presentation is not authorised. For any use or reproduction of elements that are owned by the EU, permission may need to be sought directly from the respective right holders.</a:t>
            </a:r>
          </a:p>
          <a:p>
            <a:endParaRPr lang="en-BE" sz="1050" dirty="0">
              <a:latin typeface="EC Square Sans Pro" panose="020B0506040000020004" pitchFamily="34" charset="0"/>
            </a:endParaRPr>
          </a:p>
        </p:txBody>
      </p:sp>
      <p:sp>
        <p:nvSpPr>
          <p:cNvPr id="12" name="Text Placeholder 7">
            <a:extLst>
              <a:ext uri="{FF2B5EF4-FFF2-40B4-BE49-F238E27FC236}">
                <a16:creationId xmlns:a16="http://schemas.microsoft.com/office/drawing/2014/main" id="{573FF88D-C7A0-4DFA-A423-49D0A69245D1}"/>
              </a:ext>
            </a:extLst>
          </p:cNvPr>
          <p:cNvSpPr txBox="1">
            <a:spLocks/>
          </p:cNvSpPr>
          <p:nvPr userDrawn="1"/>
        </p:nvSpPr>
        <p:spPr>
          <a:xfrm>
            <a:off x="838199" y="3355564"/>
            <a:ext cx="5100962" cy="1695667"/>
          </a:xfrm>
          <a:prstGeom prst="rect">
            <a:avLst/>
          </a:prstGeom>
        </p:spPr>
        <p:txBody>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0"/>
              </a:spcAft>
              <a:buNone/>
            </a:pPr>
            <a:r>
              <a:rPr lang="en-GB" sz="1800" dirty="0">
                <a:solidFill>
                  <a:srgbClr val="0344A2"/>
                </a:solidFill>
                <a:latin typeface="EC Square Sans Pro Medium" panose="020B0500000000020004" pitchFamily="34" charset="0"/>
              </a:rPr>
              <a:t>European Commission</a:t>
            </a:r>
            <a:br>
              <a:rPr lang="en-GB" sz="1600" dirty="0">
                <a:latin typeface="EC Square Sans Pro" panose="020B0506040000020004" pitchFamily="34" charset="0"/>
              </a:rPr>
            </a:br>
            <a:r>
              <a:rPr lang="en-GB" sz="1600" dirty="0">
                <a:solidFill>
                  <a:srgbClr val="0344A2"/>
                </a:solidFill>
                <a:latin typeface="EC Square Sans Pro Medium" panose="020B0500000000020004" pitchFamily="34" charset="0"/>
              </a:rPr>
              <a:t>European Health and Digital Executive Agency (HaDEA)</a:t>
            </a:r>
          </a:p>
          <a:p>
            <a:pPr marL="0" indent="0">
              <a:spcAft>
                <a:spcPts val="0"/>
              </a:spcAft>
              <a:buNone/>
            </a:pPr>
            <a:r>
              <a:rPr lang="en-GB" sz="1600" dirty="0">
                <a:solidFill>
                  <a:srgbClr val="0344A2"/>
                </a:solidFill>
                <a:latin typeface="EC Square Sans Pro" panose="020B0506040000020004" pitchFamily="34" charset="0"/>
              </a:rPr>
              <a:t>Established by the European Commission</a:t>
            </a:r>
          </a:p>
          <a:p>
            <a:pPr marL="0" indent="0">
              <a:spcAft>
                <a:spcPts val="0"/>
              </a:spcAft>
              <a:buNone/>
            </a:pPr>
            <a:br>
              <a:rPr lang="en-GB" sz="1600" dirty="0">
                <a:latin typeface="EC Square Sans Pro" panose="020B0506040000020004" pitchFamily="34" charset="0"/>
              </a:rPr>
            </a:br>
            <a:r>
              <a:rPr lang="pl-PL" sz="1400" dirty="0">
                <a:solidFill>
                  <a:srgbClr val="0344A2"/>
                </a:solidFill>
                <a:latin typeface="EC Square Sans Pro" panose="020B0506040000020004" pitchFamily="34" charset="0"/>
              </a:rPr>
              <a:t>B-1049 Brussels/Belgium</a:t>
            </a:r>
            <a:endParaRPr lang="en-GB" sz="1400" dirty="0">
              <a:solidFill>
                <a:srgbClr val="0344A2"/>
              </a:solidFill>
              <a:latin typeface="EC Square Sans Pro" panose="020B0506040000020004" pitchFamily="34" charset="0"/>
            </a:endParaRPr>
          </a:p>
          <a:p>
            <a:pPr marL="0" indent="0">
              <a:spcAft>
                <a:spcPts val="0"/>
              </a:spcAft>
              <a:buNone/>
            </a:pPr>
            <a:r>
              <a:rPr lang="pl-PL" sz="1400" dirty="0">
                <a:solidFill>
                  <a:srgbClr val="0344A2"/>
                </a:solidFill>
                <a:latin typeface="EC Square Sans Pro" panose="020B0506040000020004" pitchFamily="34" charset="0"/>
                <a:hlinkClick r:id="rId2"/>
              </a:rPr>
              <a:t>HaDEA-BTSF-PROJECTS@ec.europa.eu</a:t>
            </a:r>
            <a:endParaRPr lang="pl-PL" sz="1400" dirty="0">
              <a:solidFill>
                <a:srgbClr val="0344A2"/>
              </a:solidFill>
              <a:latin typeface="EC Square Sans Pro" panose="020B0506040000020004" pitchFamily="34" charset="0"/>
            </a:endParaRPr>
          </a:p>
        </p:txBody>
      </p:sp>
      <p:sp>
        <p:nvSpPr>
          <p:cNvPr id="13" name="Content Placeholder 2">
            <a:extLst>
              <a:ext uri="{FF2B5EF4-FFF2-40B4-BE49-F238E27FC236}">
                <a16:creationId xmlns:a16="http://schemas.microsoft.com/office/drawing/2014/main" id="{951A5EF7-E8FA-497C-81DB-9DA981CF04F2}"/>
              </a:ext>
            </a:extLst>
          </p:cNvPr>
          <p:cNvSpPr>
            <a:spLocks noGrp="1"/>
          </p:cNvSpPr>
          <p:nvPr>
            <p:ph sz="quarter" idx="10" hasCustomPrompt="1"/>
          </p:nvPr>
        </p:nvSpPr>
        <p:spPr>
          <a:xfrm>
            <a:off x="7644540" y="3355483"/>
            <a:ext cx="4174188" cy="627062"/>
          </a:xfrm>
        </p:spPr>
        <p:txBody>
          <a:bodyPr vert="horz" lIns="91440" tIns="45720" rIns="91440" bIns="0" rtlCol="0" anchor="t" anchorCtr="0">
            <a:noAutofit/>
          </a:bodyPr>
          <a:lstStyle>
            <a:lvl1pPr>
              <a:lnSpc>
                <a:spcPct val="100000"/>
              </a:lnSpc>
              <a:spcAft>
                <a:spcPts val="0"/>
              </a:spcAft>
              <a:defRPr lang="en-US" sz="2000" smtClean="0">
                <a:solidFill>
                  <a:schemeClr val="tx1"/>
                </a:solidFill>
                <a:latin typeface="EC Square Sans Pro" panose="020B0506040000020004" pitchFamily="34" charset="0"/>
                <a:ea typeface="+mj-ea"/>
                <a:cs typeface="+mj-cs"/>
              </a:defRPr>
            </a:lvl1pPr>
            <a:lvl2pPr>
              <a:defRPr lang="en-US" sz="1800" smtClean="0"/>
            </a:lvl2pPr>
            <a:lvl3pPr>
              <a:defRPr lang="en-US" smtClean="0"/>
            </a:lvl3pPr>
            <a:lvl4pPr>
              <a:defRPr lang="en-US" sz="1800" smtClean="0"/>
            </a:lvl4pPr>
            <a:lvl5pPr>
              <a:defRPr lang="en-BE" sz="1800"/>
            </a:lvl5pPr>
          </a:lstStyle>
          <a:p>
            <a:pPr marL="0" lvl="0">
              <a:lnSpc>
                <a:spcPct val="90000"/>
              </a:lnSpc>
              <a:spcBef>
                <a:spcPct val="0"/>
              </a:spcBef>
              <a:buNone/>
            </a:pPr>
            <a:r>
              <a:rPr lang="en-US" dirty="0"/>
              <a:t>Organisation</a:t>
            </a:r>
            <a:endParaRPr lang="en-BE" dirty="0"/>
          </a:p>
        </p:txBody>
      </p:sp>
      <p:sp>
        <p:nvSpPr>
          <p:cNvPr id="14" name="Picture Placeholder 4">
            <a:extLst>
              <a:ext uri="{FF2B5EF4-FFF2-40B4-BE49-F238E27FC236}">
                <a16:creationId xmlns:a16="http://schemas.microsoft.com/office/drawing/2014/main" id="{BD597C69-9CCA-44F8-AECE-94E15DA232EC}"/>
              </a:ext>
            </a:extLst>
          </p:cNvPr>
          <p:cNvSpPr>
            <a:spLocks noGrp="1"/>
          </p:cNvSpPr>
          <p:nvPr>
            <p:ph type="pic" sz="quarter" idx="14" hasCustomPrompt="1"/>
          </p:nvPr>
        </p:nvSpPr>
        <p:spPr>
          <a:xfrm>
            <a:off x="6498454" y="3355483"/>
            <a:ext cx="1146086" cy="633611"/>
          </a:xfrm>
        </p:spPr>
        <p:txBody>
          <a:bodyPr/>
          <a:lstStyle>
            <a:lvl1pPr marL="0" indent="0" algn="ctr">
              <a:buNone/>
              <a:defRPr sz="1200"/>
            </a:lvl1pPr>
          </a:lstStyle>
          <a:p>
            <a:r>
              <a:rPr lang="en-GB" dirty="0"/>
              <a:t>LOGO</a:t>
            </a:r>
            <a:endParaRPr lang="en-BE" dirty="0"/>
          </a:p>
        </p:txBody>
      </p:sp>
    </p:spTree>
    <p:extLst>
      <p:ext uri="{BB962C8B-B14F-4D97-AF65-F5344CB8AC3E}">
        <p14:creationId xmlns:p14="http://schemas.microsoft.com/office/powerpoint/2010/main" val="33761342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05231"/>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7" name="Straight Connector 6"/>
          <p:cNvCxnSpPr/>
          <p:nvPr userDrawn="1"/>
        </p:nvCxnSpPr>
        <p:spPr>
          <a:xfrm flipH="1">
            <a:off x="838199" y="0"/>
            <a:ext cx="1" cy="1276357"/>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
        <p:nvSpPr>
          <p:cNvPr id="8" name="Title Placeholder 1">
            <a:extLst>
              <a:ext uri="{FF2B5EF4-FFF2-40B4-BE49-F238E27FC236}">
                <a16:creationId xmlns:a16="http://schemas.microsoft.com/office/drawing/2014/main" id="{7C4F14A8-70A0-4F6E-A87F-716778D79B41}"/>
              </a:ext>
            </a:extLst>
          </p:cNvPr>
          <p:cNvSpPr>
            <a:spLocks noGrp="1"/>
          </p:cNvSpPr>
          <p:nvPr>
            <p:ph type="title"/>
          </p:nvPr>
        </p:nvSpPr>
        <p:spPr>
          <a:xfrm>
            <a:off x="3028950" y="540010"/>
            <a:ext cx="8457372" cy="782357"/>
          </a:xfrm>
          <a:prstGeom prst="rect">
            <a:avLst/>
          </a:prstGeom>
        </p:spPr>
        <p:txBody>
          <a:bodyPr vert="horz" lIns="91440" tIns="45720" rIns="91440" bIns="0" rtlCol="0" anchor="b" anchorCtr="0">
            <a:noAutofit/>
          </a:bodyPr>
          <a:lstStyle>
            <a:lvl1pPr>
              <a:defRPr>
                <a:solidFill>
                  <a:srgbClr val="034EA2"/>
                </a:solidFill>
                <a:latin typeface="EC Square Sans Pro Medium" panose="020B0500000000020004" pitchFamily="34" charset="0"/>
              </a:defRPr>
            </a:lvl1pPr>
          </a:lstStyle>
          <a:p>
            <a:r>
              <a:rPr lang="en-US"/>
              <a:t>Click to edit Master title style</a:t>
            </a:r>
            <a:endParaRPr lang="en-GB" dirty="0"/>
          </a:p>
        </p:txBody>
      </p:sp>
      <p:sp>
        <p:nvSpPr>
          <p:cNvPr id="10" name="Slide Number Placeholder 5">
            <a:extLst>
              <a:ext uri="{FF2B5EF4-FFF2-40B4-BE49-F238E27FC236}">
                <a16:creationId xmlns:a16="http://schemas.microsoft.com/office/drawing/2014/main" id="{9DF73DDD-A061-46FA-AC5B-734A19B4ABD5}"/>
              </a:ext>
            </a:extLst>
          </p:cNvPr>
          <p:cNvSpPr>
            <a:spLocks noGrp="1"/>
          </p:cNvSpPr>
          <p:nvPr>
            <p:ph type="sldNum" sz="quarter" idx="12"/>
          </p:nvPr>
        </p:nvSpPr>
        <p:spPr>
          <a:xfrm>
            <a:off x="838200" y="6131286"/>
            <a:ext cx="7200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3042341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a:t>Click to edit Master text styles</a:t>
            </a:r>
          </a:p>
        </p:txBody>
      </p:sp>
      <p:sp>
        <p:nvSpPr>
          <p:cNvPr id="8" name="Title Placeholder 1"/>
          <p:cNvSpPr>
            <a:spLocks noGrp="1"/>
          </p:cNvSpPr>
          <p:nvPr>
            <p:ph type="title"/>
          </p:nvPr>
        </p:nvSpPr>
        <p:spPr>
          <a:xfrm>
            <a:off x="3028950" y="540010"/>
            <a:ext cx="8457372" cy="782357"/>
          </a:xfrm>
          <a:prstGeom prst="rect">
            <a:avLst/>
          </a:prstGeom>
        </p:spPr>
        <p:txBody>
          <a:bodyPr vert="horz" lIns="91440" tIns="45720" rIns="91440" bIns="0" rtlCol="0" anchor="b" anchorCtr="0">
            <a:noAutofit/>
          </a:bodyPr>
          <a:lstStyle>
            <a:lvl1pPr>
              <a:defRPr>
                <a:solidFill>
                  <a:srgbClr val="034EA2"/>
                </a:solidFill>
                <a:latin typeface="EC Square Sans Pro Medium" panose="020B0500000000020004" pitchFamily="34" charset="0"/>
              </a:defRPr>
            </a:lvl1pPr>
          </a:lstStyle>
          <a:p>
            <a:r>
              <a:rPr lang="en-US"/>
              <a:t>Click to edit Master title style</a:t>
            </a:r>
            <a:endParaRPr lang="en-GB" dirty="0"/>
          </a:p>
        </p:txBody>
      </p:sp>
      <p:sp>
        <p:nvSpPr>
          <p:cNvPr id="9" name="Slide Number Placeholder 5">
            <a:extLst>
              <a:ext uri="{FF2B5EF4-FFF2-40B4-BE49-F238E27FC236}">
                <a16:creationId xmlns:a16="http://schemas.microsoft.com/office/drawing/2014/main" id="{AD0AE62C-9FA2-42CE-BE28-0C6524AFE6A0}"/>
              </a:ext>
            </a:extLst>
          </p:cNvPr>
          <p:cNvSpPr>
            <a:spLocks noGrp="1"/>
          </p:cNvSpPr>
          <p:nvPr>
            <p:ph type="sldNum" sz="quarter" idx="12"/>
          </p:nvPr>
        </p:nvSpPr>
        <p:spPr>
          <a:xfrm>
            <a:off x="838200" y="6131286"/>
            <a:ext cx="7200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2803839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1" name="Straight Connector 10"/>
          <p:cNvCxnSpPr/>
          <p:nvPr userDrawn="1"/>
        </p:nvCxnSpPr>
        <p:spPr>
          <a:xfrm flipH="1">
            <a:off x="838199" y="0"/>
            <a:ext cx="1" cy="1276357"/>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84DF2A30-3632-4E31-A377-A6FA90487014}"/>
              </a:ext>
            </a:extLst>
          </p:cNvPr>
          <p:cNvSpPr>
            <a:spLocks noGrp="1"/>
          </p:cNvSpPr>
          <p:nvPr>
            <p:ph type="title"/>
          </p:nvPr>
        </p:nvSpPr>
        <p:spPr>
          <a:xfrm>
            <a:off x="3028950" y="540010"/>
            <a:ext cx="8457372" cy="782357"/>
          </a:xfrm>
          <a:prstGeom prst="rect">
            <a:avLst/>
          </a:prstGeom>
        </p:spPr>
        <p:txBody>
          <a:bodyPr vert="horz" lIns="91440" tIns="45720" rIns="91440" bIns="0" rtlCol="0" anchor="b" anchorCtr="0">
            <a:noAutofit/>
          </a:bodyPr>
          <a:lstStyle>
            <a:lvl1pPr>
              <a:defRPr>
                <a:solidFill>
                  <a:srgbClr val="034EA2"/>
                </a:solidFill>
                <a:latin typeface="EC Square Sans Pro Medium" panose="020B0500000000020004" pitchFamily="34" charset="0"/>
              </a:defRPr>
            </a:lvl1pPr>
          </a:lstStyle>
          <a:p>
            <a:r>
              <a:rPr lang="en-US"/>
              <a:t>Click to edit Master title style</a:t>
            </a:r>
            <a:endParaRPr lang="en-GB" dirty="0"/>
          </a:p>
        </p:txBody>
      </p:sp>
      <p:sp>
        <p:nvSpPr>
          <p:cNvPr id="12" name="Slide Number Placeholder 5">
            <a:extLst>
              <a:ext uri="{FF2B5EF4-FFF2-40B4-BE49-F238E27FC236}">
                <a16:creationId xmlns:a16="http://schemas.microsoft.com/office/drawing/2014/main" id="{83D31461-71E5-49F3-B191-CED42CEAF077}"/>
              </a:ext>
            </a:extLst>
          </p:cNvPr>
          <p:cNvSpPr>
            <a:spLocks noGrp="1"/>
          </p:cNvSpPr>
          <p:nvPr>
            <p:ph type="sldNum" sz="quarter" idx="12"/>
          </p:nvPr>
        </p:nvSpPr>
        <p:spPr>
          <a:xfrm>
            <a:off x="838200" y="6131286"/>
            <a:ext cx="7200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1246774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3" name="Straight Connector 12"/>
          <p:cNvCxnSpPr/>
          <p:nvPr userDrawn="1"/>
        </p:nvCxnSpPr>
        <p:spPr>
          <a:xfrm flipH="1">
            <a:off x="838199" y="0"/>
            <a:ext cx="1" cy="1276357"/>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
        <p:nvSpPr>
          <p:cNvPr id="12" name="Title Placeholder 1">
            <a:extLst>
              <a:ext uri="{FF2B5EF4-FFF2-40B4-BE49-F238E27FC236}">
                <a16:creationId xmlns:a16="http://schemas.microsoft.com/office/drawing/2014/main" id="{698B7334-9A25-4793-B6AC-656CC72DBE8C}"/>
              </a:ext>
            </a:extLst>
          </p:cNvPr>
          <p:cNvSpPr>
            <a:spLocks noGrp="1"/>
          </p:cNvSpPr>
          <p:nvPr>
            <p:ph type="title"/>
          </p:nvPr>
        </p:nvSpPr>
        <p:spPr>
          <a:xfrm>
            <a:off x="3028950" y="540010"/>
            <a:ext cx="8457372" cy="782357"/>
          </a:xfrm>
          <a:prstGeom prst="rect">
            <a:avLst/>
          </a:prstGeom>
        </p:spPr>
        <p:txBody>
          <a:bodyPr vert="horz" lIns="91440" tIns="45720" rIns="91440" bIns="0" rtlCol="0" anchor="b" anchorCtr="0">
            <a:noAutofit/>
          </a:bodyPr>
          <a:lstStyle>
            <a:lvl1pPr>
              <a:defRPr>
                <a:solidFill>
                  <a:srgbClr val="034EA2"/>
                </a:solidFill>
                <a:latin typeface="EC Square Sans Pro Medium" panose="020B0500000000020004" pitchFamily="34" charset="0"/>
              </a:defRPr>
            </a:lvl1pPr>
          </a:lstStyle>
          <a:p>
            <a:r>
              <a:rPr lang="en-US"/>
              <a:t>Click to edit Master title style</a:t>
            </a:r>
            <a:endParaRPr lang="en-GB" dirty="0"/>
          </a:p>
        </p:txBody>
      </p:sp>
      <p:sp>
        <p:nvSpPr>
          <p:cNvPr id="14" name="Slide Number Placeholder 5">
            <a:extLst>
              <a:ext uri="{FF2B5EF4-FFF2-40B4-BE49-F238E27FC236}">
                <a16:creationId xmlns:a16="http://schemas.microsoft.com/office/drawing/2014/main" id="{BFF720C4-EBCC-44BF-983B-7247EC08A288}"/>
              </a:ext>
            </a:extLst>
          </p:cNvPr>
          <p:cNvSpPr>
            <a:spLocks noGrp="1"/>
          </p:cNvSpPr>
          <p:nvPr>
            <p:ph type="sldNum" sz="quarter" idx="12"/>
          </p:nvPr>
        </p:nvSpPr>
        <p:spPr>
          <a:xfrm>
            <a:off x="838200" y="6131286"/>
            <a:ext cx="7200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2207101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rgbClr val="034EA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rgbClr val="034EA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3" name="Straight Connector 12"/>
          <p:cNvCxnSpPr/>
          <p:nvPr userDrawn="1"/>
        </p:nvCxnSpPr>
        <p:spPr>
          <a:xfrm flipH="1">
            <a:off x="838199" y="0"/>
            <a:ext cx="1" cy="1276357"/>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
        <p:nvSpPr>
          <p:cNvPr id="12" name="Title Placeholder 1">
            <a:extLst>
              <a:ext uri="{FF2B5EF4-FFF2-40B4-BE49-F238E27FC236}">
                <a16:creationId xmlns:a16="http://schemas.microsoft.com/office/drawing/2014/main" id="{8124B0FB-7E1A-4CA8-ACD6-C8E9E66E6F4D}"/>
              </a:ext>
            </a:extLst>
          </p:cNvPr>
          <p:cNvSpPr>
            <a:spLocks noGrp="1"/>
          </p:cNvSpPr>
          <p:nvPr>
            <p:ph type="title"/>
          </p:nvPr>
        </p:nvSpPr>
        <p:spPr>
          <a:xfrm>
            <a:off x="3028950" y="540010"/>
            <a:ext cx="8457372" cy="782357"/>
          </a:xfrm>
          <a:prstGeom prst="rect">
            <a:avLst/>
          </a:prstGeom>
        </p:spPr>
        <p:txBody>
          <a:bodyPr vert="horz" lIns="91440" tIns="45720" rIns="91440" bIns="0" rtlCol="0" anchor="b" anchorCtr="0">
            <a:noAutofit/>
          </a:bodyPr>
          <a:lstStyle>
            <a:lvl1pPr>
              <a:defRPr>
                <a:solidFill>
                  <a:srgbClr val="034EA2"/>
                </a:solidFill>
                <a:latin typeface="EC Square Sans Pro Medium" panose="020B0500000000020004" pitchFamily="34" charset="0"/>
              </a:defRPr>
            </a:lvl1pPr>
          </a:lstStyle>
          <a:p>
            <a:r>
              <a:rPr lang="en-US"/>
              <a:t>Click to edit Master title style</a:t>
            </a:r>
            <a:endParaRPr lang="en-GB" dirty="0"/>
          </a:p>
        </p:txBody>
      </p:sp>
      <p:sp>
        <p:nvSpPr>
          <p:cNvPr id="14" name="Slide Number Placeholder 5">
            <a:extLst>
              <a:ext uri="{FF2B5EF4-FFF2-40B4-BE49-F238E27FC236}">
                <a16:creationId xmlns:a16="http://schemas.microsoft.com/office/drawing/2014/main" id="{E20201E0-5F74-4E7F-8D16-64F2CEC615D5}"/>
              </a:ext>
            </a:extLst>
          </p:cNvPr>
          <p:cNvSpPr>
            <a:spLocks noGrp="1"/>
          </p:cNvSpPr>
          <p:nvPr>
            <p:ph type="sldNum" sz="quarter" idx="12"/>
          </p:nvPr>
        </p:nvSpPr>
        <p:spPr>
          <a:xfrm>
            <a:off x="838200" y="6131286"/>
            <a:ext cx="7200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2742694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pic>
        <p:nvPicPr>
          <p:cNvPr id="7" name="Picture 6"/>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0036523" y="6045988"/>
            <a:ext cx="1710390" cy="450423"/>
          </a:xfrm>
          <a:prstGeom prst="rect">
            <a:avLst/>
          </a:prstGeom>
        </p:spPr>
      </p:pic>
      <p:sp>
        <p:nvSpPr>
          <p:cNvPr id="8" name="Rectangle 7"/>
          <p:cNvSpPr/>
          <p:nvPr userDrawn="1"/>
        </p:nvSpPr>
        <p:spPr>
          <a:xfrm>
            <a:off x="6616800" y="3916926"/>
            <a:ext cx="5079600" cy="1879200"/>
          </a:xfrm>
          <a:prstGeom prst="rect">
            <a:avLst/>
          </a:prstGeom>
          <a:blipFill dpi="0" rotWithShape="1">
            <a:blip r:embed="rId21">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C3C42817-A861-4376-8ECC-9C0E1883949D}"/>
              </a:ext>
            </a:extLst>
          </p:cNvPr>
          <p:cNvSpPr txBox="1">
            <a:spLocks/>
          </p:cNvSpPr>
          <p:nvPr userDrawn="1"/>
        </p:nvSpPr>
        <p:spPr>
          <a:xfrm>
            <a:off x="923498" y="332523"/>
            <a:ext cx="2880000" cy="1258543"/>
          </a:xfrm>
          <a:prstGeom prst="rect">
            <a:avLst/>
          </a:prstGeom>
        </p:spPr>
        <p:txBody>
          <a:bodyPr/>
          <a:lstStyle>
            <a:lvl1pPr algn="ctr" defTabSz="457200" rtl="0" eaLnBrk="1" latinLnBrk="0" hangingPunct="1">
              <a:spcBef>
                <a:spcPct val="0"/>
              </a:spcBef>
              <a:buNone/>
              <a:defRPr sz="4000" kern="1200">
                <a:solidFill>
                  <a:srgbClr val="FFD624"/>
                </a:solidFill>
                <a:latin typeface="EC Square Sans Pro" panose="020B0506040000020004" pitchFamily="34" charset="0"/>
                <a:ea typeface="Verdana" pitchFamily="34" charset="0"/>
                <a:cs typeface="EC Square Sans Pro" panose="020B0506040000020004" pitchFamily="34" charset="0"/>
              </a:defRPr>
            </a:lvl1pPr>
          </a:lstStyle>
          <a:p>
            <a:pPr algn="l"/>
            <a:r>
              <a:rPr lang="en-US" sz="7000" dirty="0">
                <a:solidFill>
                  <a:srgbClr val="004494"/>
                </a:solidFill>
                <a:latin typeface="EC Square Sans Pro Medium" panose="020B0500000000020004" pitchFamily="34" charset="0"/>
              </a:rPr>
              <a:t>BTSF</a:t>
            </a:r>
            <a:endParaRPr lang="en-GB" sz="7000" dirty="0">
              <a:solidFill>
                <a:srgbClr val="004494"/>
              </a:solidFill>
              <a:latin typeface="EC Square Sans Pro Medium" panose="020B0500000000020004" pitchFamily="34" charset="0"/>
            </a:endParaRPr>
          </a:p>
        </p:txBody>
      </p:sp>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72" r:id="rId1"/>
    <p:sldLayoutId id="2147483691" r:id="rId2"/>
    <p:sldLayoutId id="2147483677" r:id="rId3"/>
    <p:sldLayoutId id="2147483686" r:id="rId4"/>
    <p:sldLayoutId id="2147483650" r:id="rId5"/>
    <p:sldLayoutId id="2147483660" r:id="rId6"/>
    <p:sldLayoutId id="2147483652" r:id="rId7"/>
    <p:sldLayoutId id="2147483661" r:id="rId8"/>
    <p:sldLayoutId id="2147483653" r:id="rId9"/>
    <p:sldLayoutId id="2147483654" r:id="rId10"/>
    <p:sldLayoutId id="2147483659" r:id="rId11"/>
    <p:sldLayoutId id="2147483658" r:id="rId12"/>
    <p:sldLayoutId id="2147483666" r:id="rId13"/>
    <p:sldLayoutId id="2147483667" r:id="rId14"/>
    <p:sldLayoutId id="2147483668" r:id="rId15"/>
    <p:sldLayoutId id="2147483655" r:id="rId16"/>
    <p:sldLayoutId id="2147483692" r:id="rId17"/>
    <p:sldLayoutId id="2147483693" r:id="rId18"/>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wahis.woah.org/#/dashboards/country-or-disease-dashboard" TargetMode="External"/><Relationship Id="rId2" Type="http://schemas.openxmlformats.org/officeDocument/2006/relationships/image" Target="../media/image17.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hyperlink" Target="https://food.ec.europa.eu/system/files/2024-01/ad_adns_outbreaks-per-disease_weekly-map_1.pdf" TargetMode="Externa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empres-i.apps.fao.org/" TargetMode="Externa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eur-lex.europa.eu/legal-content/EN/TXT/?uri=CELEX%3A02023R0594-20231004" TargetMode="External"/><Relationship Id="rId7" Type="http://schemas.openxmlformats.org/officeDocument/2006/relationships/image" Target="../media/image25.png"/><Relationship Id="rId2" Type="http://schemas.openxmlformats.org/officeDocument/2006/relationships/hyperlink" Target="https://food.ec.europa.eu/animals/animal-diseases/diseases-and-control-measures/african-swine-fever_en" TargetMode="Externa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https://www.fao.org/documents/card/en/c/cc0785en"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6.xml"/><Relationship Id="rId5" Type="http://schemas.openxmlformats.org/officeDocument/2006/relationships/image" Target="../media/image35.svg"/><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39.svg"/><Relationship Id="rId7" Type="http://schemas.openxmlformats.org/officeDocument/2006/relationships/image" Target="../media/image43.svg"/><Relationship Id="rId2" Type="http://schemas.openxmlformats.org/officeDocument/2006/relationships/image" Target="../media/image38.png"/><Relationship Id="rId1" Type="http://schemas.openxmlformats.org/officeDocument/2006/relationships/slideLayout" Target="../slideLayouts/slideLayout10.xml"/><Relationship Id="rId6" Type="http://schemas.openxmlformats.org/officeDocument/2006/relationships/image" Target="../media/image42.png"/><Relationship Id="rId5" Type="http://schemas.openxmlformats.org/officeDocument/2006/relationships/image" Target="../media/image41.sv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45.svg"/><Relationship Id="rId7" Type="http://schemas.openxmlformats.org/officeDocument/2006/relationships/image" Target="../media/image49.svg"/><Relationship Id="rId2" Type="http://schemas.openxmlformats.org/officeDocument/2006/relationships/image" Target="../media/image44.png"/><Relationship Id="rId1" Type="http://schemas.openxmlformats.org/officeDocument/2006/relationships/slideLayout" Target="../slideLayouts/slideLayout10.xml"/><Relationship Id="rId6" Type="http://schemas.openxmlformats.org/officeDocument/2006/relationships/image" Target="../media/image48.png"/><Relationship Id="rId5" Type="http://schemas.openxmlformats.org/officeDocument/2006/relationships/image" Target="../media/image47.svg"/><Relationship Id="rId4" Type="http://schemas.openxmlformats.org/officeDocument/2006/relationships/image" Target="../media/image46.png"/></Relationships>
</file>

<file path=ppt/slides/_rels/slide32.xml.rels><?xml version="1.0" encoding="UTF-8" standalone="yes"?>
<Relationships xmlns="http://schemas.openxmlformats.org/package/2006/relationships"><Relationship Id="rId8" Type="http://schemas.openxmlformats.org/officeDocument/2006/relationships/hyperlink" Target="https://twitter.com/eu_commission" TargetMode="External"/><Relationship Id="rId13" Type="http://schemas.openxmlformats.org/officeDocument/2006/relationships/image" Target="../media/image54.png"/><Relationship Id="rId18" Type="http://schemas.openxmlformats.org/officeDocument/2006/relationships/image" Target="../media/image56.png"/><Relationship Id="rId3" Type="http://schemas.openxmlformats.org/officeDocument/2006/relationships/hyperlink" Target="https://open.spotify.com/user/v7ra0as4ychfdatgcjt9nabh0?si=SEs1mANESea5kzyVy7HvDw" TargetMode="External"/><Relationship Id="rId7" Type="http://schemas.openxmlformats.org/officeDocument/2006/relationships/image" Target="../media/image51.png"/><Relationship Id="rId12" Type="http://schemas.openxmlformats.org/officeDocument/2006/relationships/image" Target="../media/image53.png"/><Relationship Id="rId17" Type="http://schemas.openxmlformats.org/officeDocument/2006/relationships/hyperlink" Target="https://www.youtube.com/user/eutube" TargetMode="External"/><Relationship Id="rId2" Type="http://schemas.openxmlformats.org/officeDocument/2006/relationships/notesSlide" Target="../notesSlides/notesSlide8.xml"/><Relationship Id="rId16" Type="http://schemas.openxmlformats.org/officeDocument/2006/relationships/hyperlink" Target="https://medium.com/@EuropeanCommission" TargetMode="External"/><Relationship Id="rId1" Type="http://schemas.openxmlformats.org/officeDocument/2006/relationships/slideLayout" Target="../slideLayouts/slideLayout5.xml"/><Relationship Id="rId6" Type="http://schemas.openxmlformats.org/officeDocument/2006/relationships/hyperlink" Target="https://europa.eu/" TargetMode="External"/><Relationship Id="rId11" Type="http://schemas.openxmlformats.org/officeDocument/2006/relationships/hyperlink" Target="https://www.linkedin.com/company/european-commission/" TargetMode="External"/><Relationship Id="rId5" Type="http://schemas.openxmlformats.org/officeDocument/2006/relationships/hyperlink" Target="https://ec.europa.eu/" TargetMode="External"/><Relationship Id="rId15" Type="http://schemas.openxmlformats.org/officeDocument/2006/relationships/image" Target="../media/image55.png"/><Relationship Id="rId10" Type="http://schemas.openxmlformats.org/officeDocument/2006/relationships/image" Target="../media/image52.png"/><Relationship Id="rId19" Type="http://schemas.openxmlformats.org/officeDocument/2006/relationships/image" Target="../media/image57.png"/><Relationship Id="rId4" Type="http://schemas.openxmlformats.org/officeDocument/2006/relationships/image" Target="../media/image50.png"/><Relationship Id="rId9" Type="http://schemas.openxmlformats.org/officeDocument/2006/relationships/hyperlink" Target="https://www.facebook.com/EuropeanCommission" TargetMode="External"/><Relationship Id="rId14" Type="http://schemas.openxmlformats.org/officeDocument/2006/relationships/hyperlink" Target="https://www.instagram.com/europeancommission/"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59.png"/><Relationship Id="rId5" Type="http://schemas.openxmlformats.org/officeDocument/2006/relationships/hyperlink" Target="https://thetrainingplace.eu/" TargetMode="External"/><Relationship Id="rId4" Type="http://schemas.openxmlformats.org/officeDocument/2006/relationships/hyperlink" Target="https://aesagroup.e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93E1466-1144-42BD-9C4D-458E4FF81FBF}"/>
              </a:ext>
            </a:extLst>
          </p:cNvPr>
          <p:cNvSpPr>
            <a:spLocks noGrp="1"/>
          </p:cNvSpPr>
          <p:nvPr>
            <p:ph sz="quarter" idx="10"/>
          </p:nvPr>
        </p:nvSpPr>
        <p:spPr>
          <a:xfrm>
            <a:off x="802062" y="4962201"/>
            <a:ext cx="10096500" cy="627062"/>
          </a:xfrm>
        </p:spPr>
        <p:txBody>
          <a:bodyPr/>
          <a:lstStyle/>
          <a:p>
            <a:pPr marL="0" indent="0">
              <a:buNone/>
            </a:pPr>
            <a:r>
              <a:rPr lang="en-US" dirty="0"/>
              <a:t>Dr Marius Masiulis</a:t>
            </a:r>
            <a:endParaRPr lang="en-BE" dirty="0"/>
          </a:p>
        </p:txBody>
      </p:sp>
      <p:sp>
        <p:nvSpPr>
          <p:cNvPr id="3" name="Content Placeholder 2">
            <a:extLst>
              <a:ext uri="{FF2B5EF4-FFF2-40B4-BE49-F238E27FC236}">
                <a16:creationId xmlns:a16="http://schemas.microsoft.com/office/drawing/2014/main" id="{3116C1D9-E2CF-4461-ACCB-DBCAB245932A}"/>
              </a:ext>
            </a:extLst>
          </p:cNvPr>
          <p:cNvSpPr>
            <a:spLocks noGrp="1"/>
          </p:cNvSpPr>
          <p:nvPr>
            <p:ph sz="quarter" idx="11"/>
          </p:nvPr>
        </p:nvSpPr>
        <p:spPr>
          <a:xfrm>
            <a:off x="802062" y="5770804"/>
            <a:ext cx="10096500" cy="627062"/>
          </a:xfrm>
        </p:spPr>
        <p:txBody>
          <a:bodyPr/>
          <a:lstStyle/>
          <a:p>
            <a:pPr marL="0" indent="0">
              <a:buNone/>
            </a:pPr>
            <a:r>
              <a:rPr lang="en-US" dirty="0"/>
              <a:t>BANGKOK, THAILAND / 4-8 MARCH 2024</a:t>
            </a:r>
            <a:endParaRPr lang="en-BE" dirty="0"/>
          </a:p>
        </p:txBody>
      </p:sp>
      <p:sp>
        <p:nvSpPr>
          <p:cNvPr id="4" name="Content Placeholder 3">
            <a:extLst>
              <a:ext uri="{FF2B5EF4-FFF2-40B4-BE49-F238E27FC236}">
                <a16:creationId xmlns:a16="http://schemas.microsoft.com/office/drawing/2014/main" id="{5F74E3AE-1159-4BFA-8768-8AF645EC3C5B}"/>
              </a:ext>
            </a:extLst>
          </p:cNvPr>
          <p:cNvSpPr>
            <a:spLocks noGrp="1"/>
          </p:cNvSpPr>
          <p:nvPr>
            <p:ph sz="quarter" idx="12"/>
          </p:nvPr>
        </p:nvSpPr>
        <p:spPr>
          <a:xfrm>
            <a:off x="802062" y="3039866"/>
            <a:ext cx="10096500" cy="778268"/>
          </a:xfrm>
        </p:spPr>
        <p:txBody>
          <a:bodyPr/>
          <a:lstStyle/>
          <a:p>
            <a:pPr marL="0" indent="0">
              <a:buNone/>
            </a:pPr>
            <a:r>
              <a:rPr lang="en-US" dirty="0"/>
              <a:t>REGIONAL WORKSHOP ON ANIMAL HEALTH:</a:t>
            </a:r>
          </a:p>
          <a:p>
            <a:pPr marL="0" indent="0">
              <a:buNone/>
            </a:pPr>
            <a:r>
              <a:rPr lang="en-US" dirty="0"/>
              <a:t>DISEASE PREPAREDNESS, VACCINATION AND ONE HEALTH APPROACH</a:t>
            </a:r>
          </a:p>
          <a:p>
            <a:pPr marL="0" indent="0">
              <a:buNone/>
            </a:pPr>
            <a:endParaRPr lang="en-US" dirty="0"/>
          </a:p>
          <a:p>
            <a:pPr marL="0" indent="0">
              <a:buNone/>
            </a:pPr>
            <a:r>
              <a:rPr lang="en-US" dirty="0"/>
              <a:t>Disease awareness and preparedness: Animal Health</a:t>
            </a:r>
          </a:p>
        </p:txBody>
      </p:sp>
    </p:spTree>
    <p:extLst>
      <p:ext uri="{BB962C8B-B14F-4D97-AF65-F5344CB8AC3E}">
        <p14:creationId xmlns:p14="http://schemas.microsoft.com/office/powerpoint/2010/main" val="2384983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00639" y="321623"/>
            <a:ext cx="8266430" cy="766877"/>
          </a:xfrm>
          <a:prstGeom prst="rect">
            <a:avLst/>
          </a:prstGeom>
        </p:spPr>
        <p:txBody>
          <a:bodyPr vert="horz" wrap="square" lIns="0" tIns="271780" rIns="0" bIns="0" rtlCol="0">
            <a:spAutoFit/>
          </a:bodyPr>
          <a:lstStyle/>
          <a:p>
            <a:pPr marL="12700" algn="ctr">
              <a:lnSpc>
                <a:spcPct val="100000"/>
              </a:lnSpc>
              <a:spcBef>
                <a:spcPts val="100"/>
              </a:spcBef>
            </a:pPr>
            <a:r>
              <a:rPr sz="3200" b="1" dirty="0">
                <a:solidFill>
                  <a:srgbClr val="002060"/>
                </a:solidFill>
              </a:rPr>
              <a:t>How</a:t>
            </a:r>
            <a:r>
              <a:rPr sz="3200" b="1" spc="-100" dirty="0">
                <a:solidFill>
                  <a:srgbClr val="002060"/>
                </a:solidFill>
              </a:rPr>
              <a:t> </a:t>
            </a:r>
            <a:r>
              <a:rPr sz="3200" b="1" dirty="0">
                <a:solidFill>
                  <a:srgbClr val="002060"/>
                </a:solidFill>
              </a:rPr>
              <a:t>do</a:t>
            </a:r>
            <a:r>
              <a:rPr sz="3200" b="1" spc="-85" dirty="0">
                <a:solidFill>
                  <a:srgbClr val="002060"/>
                </a:solidFill>
              </a:rPr>
              <a:t> </a:t>
            </a:r>
            <a:r>
              <a:rPr lang="en-US" sz="3200" b="1" dirty="0">
                <a:solidFill>
                  <a:srgbClr val="002060"/>
                </a:solidFill>
              </a:rPr>
              <a:t>we</a:t>
            </a:r>
            <a:r>
              <a:rPr sz="3200" b="1" spc="-80" dirty="0">
                <a:solidFill>
                  <a:srgbClr val="002060"/>
                </a:solidFill>
              </a:rPr>
              <a:t> </a:t>
            </a:r>
            <a:r>
              <a:rPr sz="3200" b="1" dirty="0">
                <a:solidFill>
                  <a:srgbClr val="002060"/>
                </a:solidFill>
              </a:rPr>
              <a:t>prepare</a:t>
            </a:r>
            <a:r>
              <a:rPr sz="3200" b="1" spc="-10" dirty="0">
                <a:solidFill>
                  <a:srgbClr val="002060"/>
                </a:solidFill>
              </a:rPr>
              <a:t>?</a:t>
            </a:r>
            <a:endParaRPr sz="3200" b="1" dirty="0">
              <a:solidFill>
                <a:srgbClr val="002060"/>
              </a:solidFill>
            </a:endParaRPr>
          </a:p>
        </p:txBody>
      </p:sp>
      <p:sp>
        <p:nvSpPr>
          <p:cNvPr id="3" name="object 3"/>
          <p:cNvSpPr txBox="1"/>
          <p:nvPr/>
        </p:nvSpPr>
        <p:spPr>
          <a:xfrm>
            <a:off x="988395" y="1763233"/>
            <a:ext cx="10382098" cy="4161909"/>
          </a:xfrm>
          <a:prstGeom prst="rect">
            <a:avLst/>
          </a:prstGeom>
        </p:spPr>
        <p:txBody>
          <a:bodyPr vert="horz" wrap="square" lIns="0" tIns="12065" rIns="0" bIns="0" rtlCol="0">
            <a:spAutoFit/>
          </a:bodyPr>
          <a:lstStyle/>
          <a:p>
            <a:pPr marR="2886075" lvl="0" algn="just" defTabSz="914400" eaLnBrk="1" fontAlgn="auto" latinLnBrk="0" hangingPunct="1">
              <a:lnSpc>
                <a:spcPct val="122800"/>
              </a:lnSpc>
              <a:spcBef>
                <a:spcPts val="95"/>
              </a:spcBef>
              <a:spcAft>
                <a:spcPts val="0"/>
              </a:spcAft>
              <a:buClr>
                <a:srgbClr val="034EA1"/>
              </a:buClr>
              <a:buSzTx/>
              <a:tabLst>
                <a:tab pos="240665" algn="l"/>
                <a:tab pos="241300" algn="l"/>
              </a:tabLst>
              <a:defRPr/>
            </a:pPr>
            <a:r>
              <a:rPr kumimoji="0" lang="en-US" sz="2200" b="0" i="0" u="none" strike="noStrike" kern="0" cap="none" spc="0" normalizeH="0" baseline="0" noProof="0" dirty="0">
                <a:ln>
                  <a:noFill/>
                </a:ln>
                <a:solidFill>
                  <a:srgbClr val="4D4D4D"/>
                </a:solidFill>
                <a:effectLst/>
                <a:uLnTx/>
                <a:uFillTx/>
                <a:latin typeface="Arial"/>
                <a:cs typeface="Arial"/>
              </a:rPr>
              <a:t>We need to </a:t>
            </a:r>
            <a:r>
              <a:rPr lang="en-US" sz="2200" kern="0" dirty="0">
                <a:solidFill>
                  <a:srgbClr val="4D4D4D"/>
                </a:solidFill>
                <a:latin typeface="Arial"/>
                <a:cs typeface="Arial"/>
              </a:rPr>
              <a:t>understand</a:t>
            </a:r>
            <a:r>
              <a:rPr kumimoji="0" lang="en-US" sz="2200" b="0" i="0" u="none" strike="noStrike" kern="0" cap="none" spc="0" normalizeH="0" baseline="0" noProof="0" dirty="0">
                <a:ln>
                  <a:noFill/>
                </a:ln>
                <a:solidFill>
                  <a:srgbClr val="4D4D4D"/>
                </a:solidFill>
                <a:effectLst/>
                <a:uLnTx/>
                <a:uFillTx/>
                <a:latin typeface="Arial"/>
                <a:cs typeface="Arial"/>
              </a:rPr>
              <a:t>:</a:t>
            </a:r>
          </a:p>
          <a:p>
            <a:pPr marL="240665" marR="2886075" lvl="0" indent="-240665" algn="just" defTabSz="914400" eaLnBrk="1" fontAlgn="auto" latinLnBrk="0" hangingPunct="1">
              <a:lnSpc>
                <a:spcPct val="122800"/>
              </a:lnSpc>
              <a:spcBef>
                <a:spcPts val="95"/>
              </a:spcBef>
              <a:spcAft>
                <a:spcPts val="0"/>
              </a:spcAft>
              <a:buClr>
                <a:srgbClr val="034EA1"/>
              </a:buClr>
              <a:buSzTx/>
              <a:buFontTx/>
              <a:buChar char="•"/>
              <a:tabLst>
                <a:tab pos="240665" algn="l"/>
                <a:tab pos="241300" algn="l"/>
              </a:tabLst>
              <a:defRPr/>
            </a:pPr>
            <a:r>
              <a:rPr kumimoji="0" lang="en-US" sz="2200" b="0" i="0" u="none" strike="noStrike" kern="0" cap="none" spc="0" normalizeH="0" baseline="0" noProof="0" dirty="0">
                <a:ln>
                  <a:noFill/>
                </a:ln>
                <a:solidFill>
                  <a:srgbClr val="4D4D4D"/>
                </a:solidFill>
                <a:effectLst/>
                <a:uLnTx/>
                <a:uFillTx/>
                <a:latin typeface="Arial"/>
                <a:cs typeface="Arial"/>
              </a:rPr>
              <a:t>landscape, livestock</a:t>
            </a:r>
            <a:r>
              <a:rPr kumimoji="0" lang="en-US" sz="2200" b="0" i="0" u="none" strike="noStrike" kern="0" cap="none" spc="-60" normalizeH="0" baseline="0" noProof="0" dirty="0">
                <a:ln>
                  <a:noFill/>
                </a:ln>
                <a:solidFill>
                  <a:srgbClr val="4D4D4D"/>
                </a:solidFill>
                <a:effectLst/>
                <a:uLnTx/>
                <a:uFillTx/>
                <a:latin typeface="Arial"/>
                <a:cs typeface="Arial"/>
              </a:rPr>
              <a:t> </a:t>
            </a:r>
            <a:r>
              <a:rPr kumimoji="0" lang="en-US" sz="2200" b="0" i="0" u="none" strike="noStrike" kern="0" cap="none" spc="-10" normalizeH="0" baseline="0" noProof="0" dirty="0">
                <a:ln>
                  <a:noFill/>
                </a:ln>
                <a:solidFill>
                  <a:srgbClr val="4D4D4D"/>
                </a:solidFill>
                <a:effectLst/>
                <a:uLnTx/>
                <a:uFillTx/>
                <a:latin typeface="Arial"/>
                <a:cs typeface="Arial"/>
              </a:rPr>
              <a:t>population</a:t>
            </a:r>
            <a:r>
              <a:rPr lang="en-US" sz="2200" kern="0" spc="-10" dirty="0">
                <a:solidFill>
                  <a:srgbClr val="4D4D4D"/>
                </a:solidFill>
                <a:latin typeface="Arial"/>
                <a:cs typeface="Arial"/>
              </a:rPr>
              <a:t>, </a:t>
            </a:r>
            <a:r>
              <a:rPr kumimoji="0" lang="en-US" sz="2200" b="0" i="0" u="none" strike="noStrike" kern="0" cap="none" spc="0" normalizeH="0" baseline="0" noProof="0" dirty="0">
                <a:ln>
                  <a:noFill/>
                </a:ln>
                <a:solidFill>
                  <a:srgbClr val="4D4D4D"/>
                </a:solidFill>
                <a:effectLst/>
                <a:uLnTx/>
                <a:uFillTx/>
                <a:latin typeface="Arial"/>
                <a:cs typeface="Arial"/>
              </a:rPr>
              <a:t>wildlife and</a:t>
            </a:r>
            <a:r>
              <a:rPr lang="en-US" sz="2200" kern="0" spc="-10" dirty="0">
                <a:solidFill>
                  <a:srgbClr val="4D4D4D"/>
                </a:solidFill>
                <a:latin typeface="Arial"/>
                <a:cs typeface="Arial"/>
              </a:rPr>
              <a:t> </a:t>
            </a:r>
            <a:r>
              <a:rPr kumimoji="0" lang="en-US" sz="2200" b="0" i="0" u="none" strike="noStrike" kern="0" cap="none" spc="0" normalizeH="0" baseline="0" noProof="0" dirty="0">
                <a:ln>
                  <a:noFill/>
                </a:ln>
                <a:solidFill>
                  <a:srgbClr val="4D4D4D"/>
                </a:solidFill>
                <a:effectLst/>
                <a:uLnTx/>
                <a:uFillTx/>
                <a:latin typeface="Arial"/>
                <a:cs typeface="Arial"/>
              </a:rPr>
              <a:t>human</a:t>
            </a:r>
            <a:r>
              <a:rPr kumimoji="0" lang="en-US" sz="2200" b="0" i="0" u="none" strike="noStrike" kern="0" cap="none" spc="-60" normalizeH="0" baseline="0" noProof="0" dirty="0">
                <a:ln>
                  <a:noFill/>
                </a:ln>
                <a:solidFill>
                  <a:srgbClr val="4D4D4D"/>
                </a:solidFill>
                <a:effectLst/>
                <a:uLnTx/>
                <a:uFillTx/>
                <a:latin typeface="Arial"/>
                <a:cs typeface="Arial"/>
              </a:rPr>
              <a:t> </a:t>
            </a:r>
            <a:r>
              <a:rPr kumimoji="0" lang="en-US" sz="2200" b="0" i="0" u="none" strike="noStrike" kern="0" cap="none" spc="-10" normalizeH="0" baseline="0" noProof="0" dirty="0">
                <a:ln>
                  <a:noFill/>
                </a:ln>
                <a:solidFill>
                  <a:srgbClr val="4D4D4D"/>
                </a:solidFill>
                <a:effectLst/>
                <a:uLnTx/>
                <a:uFillTx/>
                <a:latin typeface="Arial"/>
                <a:cs typeface="Arial"/>
              </a:rPr>
              <a:t>population, impact…;</a:t>
            </a:r>
          </a:p>
          <a:p>
            <a:pPr marL="240665" marR="2886075" lvl="0" indent="-240665" algn="just" defTabSz="914400" eaLnBrk="1" fontAlgn="auto" latinLnBrk="0" hangingPunct="1">
              <a:lnSpc>
                <a:spcPct val="122800"/>
              </a:lnSpc>
              <a:spcBef>
                <a:spcPts val="95"/>
              </a:spcBef>
              <a:spcAft>
                <a:spcPts val="0"/>
              </a:spcAft>
              <a:buClr>
                <a:srgbClr val="034EA1"/>
              </a:buClr>
              <a:buSzTx/>
              <a:buFontTx/>
              <a:buChar char="•"/>
              <a:tabLst>
                <a:tab pos="240665" algn="l"/>
                <a:tab pos="241300" algn="l"/>
              </a:tabLst>
              <a:defRPr/>
            </a:pPr>
            <a:r>
              <a:rPr kumimoji="0" lang="en-US" sz="2200" b="0" i="0" u="none" strike="noStrike" kern="0" cap="none" spc="-10" normalizeH="0" baseline="0" noProof="0" dirty="0">
                <a:ln>
                  <a:noFill/>
                </a:ln>
                <a:solidFill>
                  <a:srgbClr val="4D4D4D"/>
                </a:solidFill>
                <a:effectLst/>
                <a:uLnTx/>
                <a:uFillTx/>
                <a:latin typeface="Arial"/>
                <a:cs typeface="Arial"/>
              </a:rPr>
              <a:t> </a:t>
            </a:r>
            <a:r>
              <a:rPr kumimoji="0" lang="en-US" sz="2200" b="0" i="0" u="none" strike="noStrike" kern="0" cap="none" spc="0" normalizeH="0" baseline="0" noProof="0" dirty="0">
                <a:ln>
                  <a:noFill/>
                </a:ln>
                <a:solidFill>
                  <a:srgbClr val="4D4D4D"/>
                </a:solidFill>
                <a:effectLst/>
                <a:uLnTx/>
                <a:uFillTx/>
                <a:latin typeface="Arial"/>
                <a:cs typeface="Arial"/>
              </a:rPr>
              <a:t>endemic</a:t>
            </a:r>
            <a:r>
              <a:rPr kumimoji="0" lang="en-US" sz="2200" b="0" i="0" u="none" strike="noStrike" kern="0" cap="none" spc="-90" normalizeH="0" baseline="0" noProof="0" dirty="0">
                <a:ln>
                  <a:noFill/>
                </a:ln>
                <a:solidFill>
                  <a:srgbClr val="4D4D4D"/>
                </a:solidFill>
                <a:effectLst/>
                <a:uLnTx/>
                <a:uFillTx/>
                <a:latin typeface="Arial"/>
                <a:cs typeface="Arial"/>
              </a:rPr>
              <a:t> </a:t>
            </a:r>
            <a:r>
              <a:rPr kumimoji="0" lang="en-US" sz="2200" b="0" i="0" u="none" strike="noStrike" kern="0" cap="none" spc="-10" normalizeH="0" baseline="0" noProof="0" dirty="0">
                <a:ln>
                  <a:noFill/>
                </a:ln>
                <a:solidFill>
                  <a:srgbClr val="4D4D4D"/>
                </a:solidFill>
                <a:effectLst/>
                <a:uLnTx/>
                <a:uFillTx/>
                <a:latin typeface="Arial"/>
                <a:cs typeface="Arial"/>
              </a:rPr>
              <a:t>diseases.</a:t>
            </a:r>
            <a:endParaRPr kumimoji="0" lang="en-US" sz="2200" b="0" i="0" u="none" strike="noStrike" kern="0" cap="none" spc="0" normalizeH="0" baseline="0" noProof="0" dirty="0">
              <a:ln>
                <a:noFill/>
              </a:ln>
              <a:solidFill>
                <a:sysClr val="windowText" lastClr="000000"/>
              </a:solidFill>
              <a:effectLst/>
              <a:uLnTx/>
              <a:uFillTx/>
              <a:latin typeface="Arial"/>
              <a:cs typeface="Arial"/>
            </a:endParaRPr>
          </a:p>
          <a:p>
            <a:pPr marR="914400" lvl="0" algn="just" defTabSz="914400" eaLnBrk="1" fontAlgn="auto" latinLnBrk="0" hangingPunct="1">
              <a:lnSpc>
                <a:spcPct val="122700"/>
              </a:lnSpc>
              <a:spcBef>
                <a:spcPts val="5"/>
              </a:spcBef>
              <a:spcAft>
                <a:spcPts val="0"/>
              </a:spcAft>
              <a:buClr>
                <a:srgbClr val="034EA1"/>
              </a:buClr>
              <a:buSzTx/>
              <a:tabLst>
                <a:tab pos="240665" algn="l"/>
                <a:tab pos="241300" algn="l"/>
              </a:tabLst>
              <a:defRPr/>
            </a:pPr>
            <a:r>
              <a:rPr kumimoji="0" lang="en-US" sz="2200" b="0" i="0" u="none" strike="noStrike" kern="0" cap="none" spc="0" normalizeH="0" baseline="0" noProof="0" dirty="0">
                <a:ln>
                  <a:noFill/>
                </a:ln>
                <a:solidFill>
                  <a:srgbClr val="4D4D4D"/>
                </a:solidFill>
                <a:effectLst/>
                <a:uLnTx/>
                <a:uFillTx/>
                <a:latin typeface="Arial"/>
                <a:cs typeface="Arial"/>
              </a:rPr>
              <a:t>Understand</a:t>
            </a:r>
            <a:r>
              <a:rPr kumimoji="0" lang="en-US" sz="2200" b="0" i="0" u="none" strike="noStrike" kern="0" cap="none" spc="-65" normalizeH="0" baseline="0" noProof="0" dirty="0">
                <a:ln>
                  <a:noFill/>
                </a:ln>
                <a:solidFill>
                  <a:srgbClr val="4D4D4D"/>
                </a:solidFill>
                <a:effectLst/>
                <a:uLnTx/>
                <a:uFillTx/>
                <a:latin typeface="Arial"/>
                <a:cs typeface="Arial"/>
              </a:rPr>
              <a:t> </a:t>
            </a:r>
            <a:r>
              <a:rPr kumimoji="0" lang="en-US" sz="2200" b="0" i="0" u="none" strike="noStrike" kern="0" cap="none" spc="0" normalizeH="0" baseline="0" noProof="0" dirty="0">
                <a:ln>
                  <a:noFill/>
                </a:ln>
                <a:solidFill>
                  <a:srgbClr val="4D4D4D"/>
                </a:solidFill>
                <a:effectLst/>
                <a:uLnTx/>
                <a:uFillTx/>
                <a:latin typeface="Arial"/>
                <a:cs typeface="Arial"/>
              </a:rPr>
              <a:t>capacity</a:t>
            </a:r>
            <a:r>
              <a:rPr kumimoji="0" lang="en-US" sz="2200" b="0" i="0" u="none" strike="noStrike" kern="0" cap="none" spc="-80" normalizeH="0" baseline="0" noProof="0" dirty="0">
                <a:ln>
                  <a:noFill/>
                </a:ln>
                <a:solidFill>
                  <a:srgbClr val="4D4D4D"/>
                </a:solidFill>
                <a:effectLst/>
                <a:uLnTx/>
                <a:uFillTx/>
                <a:latin typeface="Arial"/>
                <a:cs typeface="Arial"/>
              </a:rPr>
              <a:t> </a:t>
            </a:r>
            <a:r>
              <a:rPr kumimoji="0" lang="en-US" sz="2200" b="0" i="0" u="none" strike="noStrike" kern="0" cap="none" spc="0" normalizeH="0" baseline="0" noProof="0" dirty="0">
                <a:ln>
                  <a:noFill/>
                </a:ln>
                <a:solidFill>
                  <a:srgbClr val="4D4D4D"/>
                </a:solidFill>
                <a:effectLst/>
                <a:uLnTx/>
                <a:uFillTx/>
                <a:latin typeface="Arial"/>
                <a:cs typeface="Arial"/>
              </a:rPr>
              <a:t>for</a:t>
            </a:r>
            <a:r>
              <a:rPr kumimoji="0" lang="en-US" sz="2200" b="0" i="0" u="none" strike="noStrike" kern="0" cap="none" spc="-55" normalizeH="0" baseline="0" noProof="0" dirty="0">
                <a:ln>
                  <a:noFill/>
                </a:ln>
                <a:solidFill>
                  <a:srgbClr val="4D4D4D"/>
                </a:solidFill>
                <a:effectLst/>
                <a:uLnTx/>
                <a:uFillTx/>
                <a:latin typeface="Arial"/>
                <a:cs typeface="Arial"/>
              </a:rPr>
              <a:t> </a:t>
            </a:r>
            <a:r>
              <a:rPr kumimoji="0" lang="en-US" sz="2200" b="0" i="0" u="none" strike="noStrike" kern="0" cap="none" spc="0" normalizeH="0" baseline="0" noProof="0" dirty="0">
                <a:ln>
                  <a:noFill/>
                </a:ln>
                <a:solidFill>
                  <a:srgbClr val="4D4D4D"/>
                </a:solidFill>
                <a:effectLst/>
                <a:uLnTx/>
                <a:uFillTx/>
                <a:latin typeface="Arial"/>
                <a:cs typeface="Arial"/>
              </a:rPr>
              <a:t>detecting</a:t>
            </a:r>
            <a:r>
              <a:rPr kumimoji="0" lang="en-US" sz="2200" b="0" i="0" u="none" strike="noStrike" kern="0" cap="none" spc="-80" normalizeH="0" baseline="0" noProof="0" dirty="0">
                <a:ln>
                  <a:noFill/>
                </a:ln>
                <a:solidFill>
                  <a:srgbClr val="4D4D4D"/>
                </a:solidFill>
                <a:effectLst/>
                <a:uLnTx/>
                <a:uFillTx/>
                <a:latin typeface="Arial"/>
                <a:cs typeface="Arial"/>
              </a:rPr>
              <a:t> </a:t>
            </a:r>
            <a:r>
              <a:rPr kumimoji="0" lang="en-US" sz="2200" b="0" i="0" u="none" strike="noStrike" kern="0" cap="none" spc="-10" normalizeH="0" baseline="0" noProof="0" dirty="0">
                <a:ln>
                  <a:noFill/>
                </a:ln>
                <a:solidFill>
                  <a:srgbClr val="4D4D4D"/>
                </a:solidFill>
                <a:effectLst/>
                <a:uLnTx/>
                <a:uFillTx/>
                <a:latin typeface="Arial"/>
                <a:cs typeface="Arial"/>
              </a:rPr>
              <a:t>threats:</a:t>
            </a:r>
          </a:p>
          <a:p>
            <a:pPr marL="240665" marR="914400" lvl="0" indent="-240665" algn="just" defTabSz="914400" eaLnBrk="1" fontAlgn="auto" latinLnBrk="0" hangingPunct="1">
              <a:lnSpc>
                <a:spcPct val="122700"/>
              </a:lnSpc>
              <a:spcBef>
                <a:spcPts val="5"/>
              </a:spcBef>
              <a:spcAft>
                <a:spcPts val="0"/>
              </a:spcAft>
              <a:buClr>
                <a:srgbClr val="034EA1"/>
              </a:buClr>
              <a:buSzTx/>
              <a:buFontTx/>
              <a:buChar char="•"/>
              <a:tabLst>
                <a:tab pos="240665" algn="l"/>
                <a:tab pos="241300" algn="l"/>
              </a:tabLst>
              <a:defRPr/>
            </a:pPr>
            <a:r>
              <a:rPr kumimoji="0" lang="en-US" sz="2200" b="0" i="0" u="none" strike="noStrike" kern="0" cap="none" spc="-10" normalizeH="0" baseline="0" noProof="0" dirty="0">
                <a:ln>
                  <a:noFill/>
                </a:ln>
                <a:solidFill>
                  <a:srgbClr val="4D4D4D"/>
                </a:solidFill>
                <a:effectLst/>
                <a:uLnTx/>
                <a:uFillTx/>
                <a:latin typeface="Arial"/>
                <a:cs typeface="Arial"/>
              </a:rPr>
              <a:t> </a:t>
            </a:r>
            <a:r>
              <a:rPr kumimoji="0" lang="en-US" sz="2200" b="0" i="0" u="none" strike="noStrike" kern="0" cap="none" spc="0" normalizeH="0" baseline="0" noProof="0" dirty="0">
                <a:ln>
                  <a:noFill/>
                </a:ln>
                <a:solidFill>
                  <a:srgbClr val="4D4D4D"/>
                </a:solidFill>
                <a:effectLst/>
                <a:uLnTx/>
                <a:uFillTx/>
                <a:latin typeface="Arial"/>
                <a:cs typeface="Arial"/>
              </a:rPr>
              <a:t>Data</a:t>
            </a:r>
            <a:r>
              <a:rPr kumimoji="0" lang="en-US" sz="2200" b="0" i="0" u="none" strike="noStrike" kern="0" cap="none" spc="-55" normalizeH="0" baseline="0" noProof="0" dirty="0">
                <a:ln>
                  <a:noFill/>
                </a:ln>
                <a:solidFill>
                  <a:srgbClr val="4D4D4D"/>
                </a:solidFill>
                <a:effectLst/>
                <a:uLnTx/>
                <a:uFillTx/>
                <a:latin typeface="Arial"/>
                <a:cs typeface="Arial"/>
              </a:rPr>
              <a:t> </a:t>
            </a:r>
            <a:r>
              <a:rPr kumimoji="0" lang="en-US" sz="2200" b="0" i="0" u="none" strike="noStrike" kern="0" cap="none" spc="0" normalizeH="0" baseline="0" noProof="0" dirty="0">
                <a:ln>
                  <a:noFill/>
                </a:ln>
                <a:solidFill>
                  <a:srgbClr val="4D4D4D"/>
                </a:solidFill>
                <a:effectLst/>
                <a:uLnTx/>
                <a:uFillTx/>
                <a:latin typeface="Arial"/>
                <a:cs typeface="Arial"/>
              </a:rPr>
              <a:t>capture,</a:t>
            </a:r>
            <a:r>
              <a:rPr kumimoji="0" lang="en-US" sz="2200" b="0" i="0" u="none" strike="noStrike" kern="0" cap="none" spc="-70" normalizeH="0" baseline="0" noProof="0" dirty="0">
                <a:ln>
                  <a:noFill/>
                </a:ln>
                <a:solidFill>
                  <a:srgbClr val="4D4D4D"/>
                </a:solidFill>
                <a:effectLst/>
                <a:uLnTx/>
                <a:uFillTx/>
                <a:latin typeface="Arial"/>
                <a:cs typeface="Arial"/>
              </a:rPr>
              <a:t> </a:t>
            </a:r>
            <a:r>
              <a:rPr kumimoji="0" lang="en-US" sz="2200" b="0" i="0" u="none" strike="noStrike" kern="0" cap="none" spc="0" normalizeH="0" baseline="0" noProof="0" dirty="0">
                <a:ln>
                  <a:noFill/>
                </a:ln>
                <a:solidFill>
                  <a:srgbClr val="4D4D4D"/>
                </a:solidFill>
                <a:effectLst/>
                <a:uLnTx/>
                <a:uFillTx/>
                <a:latin typeface="Arial"/>
                <a:cs typeface="Arial"/>
              </a:rPr>
              <a:t>synthesis</a:t>
            </a:r>
            <a:r>
              <a:rPr kumimoji="0" lang="en-US" sz="2200" b="0" i="0" u="none" strike="noStrike" kern="0" cap="none" spc="-60" normalizeH="0" baseline="0" noProof="0" dirty="0">
                <a:ln>
                  <a:noFill/>
                </a:ln>
                <a:solidFill>
                  <a:srgbClr val="4D4D4D"/>
                </a:solidFill>
                <a:effectLst/>
                <a:uLnTx/>
                <a:uFillTx/>
                <a:latin typeface="Arial"/>
                <a:cs typeface="Arial"/>
              </a:rPr>
              <a:t> </a:t>
            </a:r>
            <a:r>
              <a:rPr kumimoji="0" lang="en-US" sz="2200" b="0" i="0" u="none" strike="noStrike" kern="0" cap="none" spc="0" normalizeH="0" baseline="0" noProof="0" dirty="0">
                <a:ln>
                  <a:noFill/>
                </a:ln>
                <a:solidFill>
                  <a:srgbClr val="4D4D4D"/>
                </a:solidFill>
                <a:effectLst/>
                <a:uLnTx/>
                <a:uFillTx/>
                <a:latin typeface="Arial"/>
                <a:cs typeface="Arial"/>
              </a:rPr>
              <a:t>and</a:t>
            </a:r>
            <a:r>
              <a:rPr kumimoji="0" lang="en-US" sz="2200" b="0" i="0" u="none" strike="noStrike" kern="0" cap="none" spc="-70" normalizeH="0" baseline="0" noProof="0" dirty="0">
                <a:ln>
                  <a:noFill/>
                </a:ln>
                <a:solidFill>
                  <a:srgbClr val="4D4D4D"/>
                </a:solidFill>
                <a:effectLst/>
                <a:uLnTx/>
                <a:uFillTx/>
                <a:latin typeface="Arial"/>
                <a:cs typeface="Arial"/>
              </a:rPr>
              <a:t> </a:t>
            </a:r>
            <a:r>
              <a:rPr kumimoji="0" lang="en-US" sz="2200" b="0" i="0" u="none" strike="noStrike" kern="0" cap="none" spc="-10" normalizeH="0" baseline="0" noProof="0" dirty="0">
                <a:ln>
                  <a:noFill/>
                </a:ln>
                <a:solidFill>
                  <a:srgbClr val="4D4D4D"/>
                </a:solidFill>
                <a:effectLst/>
                <a:uLnTx/>
                <a:uFillTx/>
                <a:latin typeface="Arial"/>
                <a:cs typeface="Arial"/>
              </a:rPr>
              <a:t>analysis </a:t>
            </a:r>
          </a:p>
          <a:p>
            <a:pPr marL="240665" marR="914400" lvl="0" indent="-240665" algn="just" defTabSz="914400" eaLnBrk="1" fontAlgn="auto" latinLnBrk="0" hangingPunct="1">
              <a:lnSpc>
                <a:spcPct val="122700"/>
              </a:lnSpc>
              <a:spcBef>
                <a:spcPts val="5"/>
              </a:spcBef>
              <a:spcAft>
                <a:spcPts val="0"/>
              </a:spcAft>
              <a:buClr>
                <a:srgbClr val="034EA1"/>
              </a:buClr>
              <a:buSzTx/>
              <a:buFontTx/>
              <a:buChar char="•"/>
              <a:tabLst>
                <a:tab pos="240665" algn="l"/>
                <a:tab pos="241300" algn="l"/>
              </a:tabLst>
              <a:defRPr/>
            </a:pPr>
            <a:r>
              <a:rPr kumimoji="0" lang="en-US" sz="2200" b="0" i="0" u="none" strike="noStrike" kern="0" cap="none" spc="0" normalizeH="0" baseline="0" noProof="0" dirty="0">
                <a:ln>
                  <a:noFill/>
                </a:ln>
                <a:solidFill>
                  <a:srgbClr val="4D4D4D"/>
                </a:solidFill>
                <a:effectLst/>
                <a:uLnTx/>
                <a:uFillTx/>
                <a:latin typeface="Arial"/>
                <a:cs typeface="Arial"/>
              </a:rPr>
              <a:t>Proxy</a:t>
            </a:r>
            <a:r>
              <a:rPr kumimoji="0" lang="en-US" sz="2200" b="0" i="0" u="none" strike="noStrike" kern="0" cap="none" spc="-50" normalizeH="0" baseline="0" noProof="0" dirty="0">
                <a:ln>
                  <a:noFill/>
                </a:ln>
                <a:solidFill>
                  <a:srgbClr val="4D4D4D"/>
                </a:solidFill>
                <a:effectLst/>
                <a:uLnTx/>
                <a:uFillTx/>
                <a:latin typeface="Arial"/>
                <a:cs typeface="Arial"/>
              </a:rPr>
              <a:t> </a:t>
            </a:r>
            <a:r>
              <a:rPr kumimoji="0" lang="en-US" sz="2200" b="0" i="0" u="none" strike="noStrike" kern="0" cap="none" spc="0" normalizeH="0" baseline="0" noProof="0" dirty="0">
                <a:ln>
                  <a:noFill/>
                </a:ln>
                <a:solidFill>
                  <a:srgbClr val="4D4D4D"/>
                </a:solidFill>
                <a:effectLst/>
                <a:uLnTx/>
                <a:uFillTx/>
                <a:latin typeface="Arial"/>
                <a:cs typeface="Arial"/>
              </a:rPr>
              <a:t>indicators</a:t>
            </a:r>
            <a:r>
              <a:rPr kumimoji="0" lang="en-US" sz="2200" b="0" i="0" u="none" strike="noStrike" kern="0" cap="none" spc="-55" normalizeH="0" baseline="0" noProof="0" dirty="0">
                <a:ln>
                  <a:noFill/>
                </a:ln>
                <a:solidFill>
                  <a:srgbClr val="4D4D4D"/>
                </a:solidFill>
                <a:effectLst/>
                <a:uLnTx/>
                <a:uFillTx/>
                <a:latin typeface="Arial"/>
                <a:cs typeface="Arial"/>
              </a:rPr>
              <a:t> </a:t>
            </a:r>
            <a:r>
              <a:rPr kumimoji="0" lang="en-US" sz="2200" b="0" i="0" u="none" strike="noStrike" kern="0" cap="none" spc="0" normalizeH="0" baseline="0" noProof="0" dirty="0">
                <a:ln>
                  <a:noFill/>
                </a:ln>
                <a:solidFill>
                  <a:srgbClr val="4D4D4D"/>
                </a:solidFill>
                <a:effectLst/>
                <a:uLnTx/>
                <a:uFillTx/>
                <a:latin typeface="Arial"/>
                <a:cs typeface="Arial"/>
              </a:rPr>
              <a:t>–</a:t>
            </a:r>
            <a:r>
              <a:rPr kumimoji="0" lang="en-US" sz="2200" b="0" i="0" u="none" strike="noStrike" kern="0" cap="none" spc="-65" normalizeH="0" baseline="0" noProof="0" dirty="0">
                <a:ln>
                  <a:noFill/>
                </a:ln>
                <a:solidFill>
                  <a:srgbClr val="4D4D4D"/>
                </a:solidFill>
                <a:effectLst/>
                <a:uLnTx/>
                <a:uFillTx/>
                <a:latin typeface="Arial"/>
                <a:cs typeface="Arial"/>
              </a:rPr>
              <a:t> </a:t>
            </a:r>
            <a:r>
              <a:rPr kumimoji="0" lang="en-US" sz="2200" b="0" i="0" u="none" strike="noStrike" kern="0" cap="none" spc="0" normalizeH="0" baseline="0" noProof="0" dirty="0">
                <a:ln>
                  <a:noFill/>
                </a:ln>
                <a:solidFill>
                  <a:srgbClr val="4D4D4D"/>
                </a:solidFill>
                <a:effectLst/>
                <a:uLnTx/>
                <a:uFillTx/>
                <a:latin typeface="Arial"/>
                <a:cs typeface="Arial"/>
              </a:rPr>
              <a:t>trade,</a:t>
            </a:r>
            <a:r>
              <a:rPr kumimoji="0" lang="en-US" sz="2200" b="0" i="0" u="none" strike="noStrike" kern="0" cap="none" spc="-45" normalizeH="0" baseline="0" noProof="0" dirty="0">
                <a:ln>
                  <a:noFill/>
                </a:ln>
                <a:solidFill>
                  <a:srgbClr val="4D4D4D"/>
                </a:solidFill>
                <a:effectLst/>
                <a:uLnTx/>
                <a:uFillTx/>
                <a:latin typeface="Arial"/>
                <a:cs typeface="Arial"/>
              </a:rPr>
              <a:t> </a:t>
            </a:r>
            <a:r>
              <a:rPr kumimoji="0" lang="en-US" sz="2200" b="0" i="0" u="none" strike="noStrike" kern="0" cap="none" spc="0" normalizeH="0" baseline="0" noProof="0" dirty="0">
                <a:ln>
                  <a:noFill/>
                </a:ln>
                <a:solidFill>
                  <a:srgbClr val="4D4D4D"/>
                </a:solidFill>
                <a:effectLst/>
                <a:uLnTx/>
                <a:uFillTx/>
                <a:latin typeface="Arial"/>
                <a:cs typeface="Arial"/>
              </a:rPr>
              <a:t>travel,</a:t>
            </a:r>
            <a:r>
              <a:rPr kumimoji="0" lang="en-US" sz="2200" b="0" i="0" u="none" strike="noStrike" kern="0" cap="none" spc="-55" normalizeH="0" baseline="0" noProof="0" dirty="0">
                <a:ln>
                  <a:noFill/>
                </a:ln>
                <a:solidFill>
                  <a:srgbClr val="4D4D4D"/>
                </a:solidFill>
                <a:effectLst/>
                <a:uLnTx/>
                <a:uFillTx/>
                <a:latin typeface="Arial"/>
                <a:cs typeface="Arial"/>
              </a:rPr>
              <a:t> </a:t>
            </a:r>
            <a:r>
              <a:rPr kumimoji="0" lang="en-US" sz="2200" b="0" i="0" u="none" strike="noStrike" kern="0" cap="none" spc="-10" normalizeH="0" baseline="0" noProof="0" dirty="0">
                <a:ln>
                  <a:noFill/>
                </a:ln>
                <a:solidFill>
                  <a:srgbClr val="4D4D4D"/>
                </a:solidFill>
                <a:effectLst/>
                <a:uLnTx/>
                <a:uFillTx/>
                <a:latin typeface="Arial"/>
                <a:cs typeface="Arial"/>
              </a:rPr>
              <a:t>climate, t</a:t>
            </a:r>
            <a:r>
              <a:rPr kumimoji="0" lang="en-US" sz="2200" b="0" i="0" u="none" strike="noStrike" kern="0" cap="none" spc="0" normalizeH="0" baseline="0" noProof="0" dirty="0">
                <a:ln>
                  <a:noFill/>
                </a:ln>
                <a:solidFill>
                  <a:srgbClr val="4D4D4D"/>
                </a:solidFill>
                <a:effectLst/>
                <a:uLnTx/>
                <a:uFillTx/>
                <a:latin typeface="Arial"/>
                <a:cs typeface="Arial"/>
              </a:rPr>
              <a:t>ime</a:t>
            </a:r>
            <a:r>
              <a:rPr kumimoji="0" lang="en-US" sz="2200" b="0" i="0" u="none" strike="noStrike" kern="0" cap="none" spc="-55" normalizeH="0" baseline="0" noProof="0" dirty="0">
                <a:ln>
                  <a:noFill/>
                </a:ln>
                <a:solidFill>
                  <a:srgbClr val="4D4D4D"/>
                </a:solidFill>
                <a:effectLst/>
                <a:uLnTx/>
                <a:uFillTx/>
                <a:latin typeface="Arial"/>
                <a:cs typeface="Arial"/>
              </a:rPr>
              <a:t> </a:t>
            </a:r>
            <a:r>
              <a:rPr kumimoji="0" lang="en-US" sz="2200" b="0" i="0" u="none" strike="noStrike" kern="0" cap="none" spc="0" normalizeH="0" baseline="0" noProof="0" dirty="0">
                <a:ln>
                  <a:noFill/>
                </a:ln>
                <a:solidFill>
                  <a:srgbClr val="4D4D4D"/>
                </a:solidFill>
                <a:effectLst/>
                <a:uLnTx/>
                <a:uFillTx/>
                <a:latin typeface="Arial"/>
                <a:cs typeface="Arial"/>
              </a:rPr>
              <a:t>and</a:t>
            </a:r>
            <a:r>
              <a:rPr kumimoji="0" lang="en-US" sz="2200" b="0" i="0" u="none" strike="noStrike" kern="0" cap="none" spc="-65" normalizeH="0" baseline="0" noProof="0" dirty="0">
                <a:ln>
                  <a:noFill/>
                </a:ln>
                <a:solidFill>
                  <a:srgbClr val="4D4D4D"/>
                </a:solidFill>
                <a:effectLst/>
                <a:uLnTx/>
                <a:uFillTx/>
                <a:latin typeface="Arial"/>
                <a:cs typeface="Arial"/>
              </a:rPr>
              <a:t> </a:t>
            </a:r>
            <a:r>
              <a:rPr kumimoji="0" lang="en-US" sz="2200" b="0" i="0" u="none" strike="noStrike" kern="0" cap="none" spc="0" normalizeH="0" baseline="0" noProof="0" dirty="0" err="1">
                <a:ln>
                  <a:noFill/>
                </a:ln>
                <a:solidFill>
                  <a:srgbClr val="4D4D4D"/>
                </a:solidFill>
                <a:effectLst/>
                <a:uLnTx/>
                <a:uFillTx/>
                <a:latin typeface="Arial"/>
                <a:cs typeface="Arial"/>
              </a:rPr>
              <a:t>etc</a:t>
            </a:r>
            <a:r>
              <a:rPr kumimoji="0" lang="en-US" sz="2200" b="0" i="0" u="none" strike="noStrike" kern="0" cap="none" spc="0" normalizeH="0" baseline="0" noProof="0" dirty="0">
                <a:ln>
                  <a:noFill/>
                </a:ln>
                <a:solidFill>
                  <a:srgbClr val="4D4D4D"/>
                </a:solidFill>
                <a:effectLst/>
                <a:uLnTx/>
                <a:uFillTx/>
                <a:latin typeface="Arial"/>
                <a:cs typeface="Arial"/>
              </a:rPr>
              <a:t>…</a:t>
            </a:r>
            <a:endParaRPr kumimoji="0" lang="en-US" sz="2200" b="0" i="0" u="none" strike="noStrike" kern="0" cap="none" spc="0" normalizeH="0" baseline="0" noProof="0" dirty="0">
              <a:ln>
                <a:noFill/>
              </a:ln>
              <a:solidFill>
                <a:sysClr val="windowText" lastClr="000000"/>
              </a:solidFill>
              <a:effectLst/>
              <a:uLnTx/>
              <a:uFillTx/>
              <a:latin typeface="Arial"/>
              <a:cs typeface="Arial"/>
            </a:endParaRPr>
          </a:p>
          <a:p>
            <a:pPr marR="5080" lvl="0" algn="just" defTabSz="914400" eaLnBrk="1" fontAlgn="auto" latinLnBrk="0" hangingPunct="1">
              <a:lnSpc>
                <a:spcPct val="122700"/>
              </a:lnSpc>
              <a:spcBef>
                <a:spcPts val="0"/>
              </a:spcBef>
              <a:spcAft>
                <a:spcPts val="0"/>
              </a:spcAft>
              <a:buClr>
                <a:srgbClr val="034EA1"/>
              </a:buClr>
              <a:buSzTx/>
              <a:tabLst>
                <a:tab pos="240665" algn="l"/>
                <a:tab pos="241300" algn="l"/>
                <a:tab pos="4147185" algn="l"/>
              </a:tabLst>
              <a:defRPr/>
            </a:pPr>
            <a:r>
              <a:rPr kumimoji="0" lang="en-US" sz="2200" b="0" i="0" u="none" strike="noStrike" kern="0" cap="none" spc="0" normalizeH="0" baseline="0" noProof="0" dirty="0">
                <a:ln>
                  <a:noFill/>
                </a:ln>
                <a:solidFill>
                  <a:srgbClr val="4D4D4D"/>
                </a:solidFill>
                <a:effectLst/>
                <a:uLnTx/>
                <a:uFillTx/>
                <a:latin typeface="Arial"/>
                <a:cs typeface="Arial"/>
              </a:rPr>
              <a:t>Understand</a:t>
            </a:r>
            <a:r>
              <a:rPr kumimoji="0" lang="en-US" sz="2200" b="0" i="0" u="none" strike="noStrike" kern="0" cap="none" spc="-55" normalizeH="0" baseline="0" noProof="0" dirty="0">
                <a:ln>
                  <a:noFill/>
                </a:ln>
                <a:solidFill>
                  <a:srgbClr val="4D4D4D"/>
                </a:solidFill>
                <a:effectLst/>
                <a:uLnTx/>
                <a:uFillTx/>
                <a:latin typeface="Arial"/>
                <a:cs typeface="Arial"/>
              </a:rPr>
              <a:t> </a:t>
            </a:r>
            <a:r>
              <a:rPr kumimoji="0" lang="en-US" sz="2200" b="0" i="0" u="none" strike="noStrike" kern="0" cap="none" spc="0" normalizeH="0" baseline="0" noProof="0" dirty="0">
                <a:ln>
                  <a:noFill/>
                </a:ln>
                <a:solidFill>
                  <a:srgbClr val="4D4D4D"/>
                </a:solidFill>
                <a:effectLst/>
                <a:uLnTx/>
                <a:uFillTx/>
                <a:latin typeface="Arial"/>
                <a:cs typeface="Arial"/>
              </a:rPr>
              <a:t>concerns</a:t>
            </a:r>
            <a:r>
              <a:rPr kumimoji="0" lang="en-US" sz="2200" b="0" i="0" u="none" strike="noStrike" kern="0" cap="none" spc="-65" normalizeH="0" baseline="0" noProof="0" dirty="0">
                <a:ln>
                  <a:noFill/>
                </a:ln>
                <a:solidFill>
                  <a:srgbClr val="4D4D4D"/>
                </a:solidFill>
                <a:effectLst/>
                <a:uLnTx/>
                <a:uFillTx/>
                <a:latin typeface="Arial"/>
                <a:cs typeface="Arial"/>
              </a:rPr>
              <a:t> </a:t>
            </a:r>
            <a:r>
              <a:rPr kumimoji="0" lang="en-US" sz="2200" b="0" i="0" u="none" strike="noStrike" kern="0" cap="none" spc="0" normalizeH="0" baseline="0" noProof="0" dirty="0">
                <a:ln>
                  <a:noFill/>
                </a:ln>
                <a:solidFill>
                  <a:srgbClr val="4D4D4D"/>
                </a:solidFill>
                <a:effectLst/>
                <a:uLnTx/>
                <a:uFillTx/>
                <a:latin typeface="Arial"/>
                <a:cs typeface="Arial"/>
              </a:rPr>
              <a:t>in</a:t>
            </a:r>
            <a:r>
              <a:rPr kumimoji="0" lang="en-US" sz="2200" b="0" i="0" u="none" strike="noStrike" kern="0" cap="none" spc="-60" normalizeH="0" baseline="0" noProof="0" dirty="0">
                <a:ln>
                  <a:noFill/>
                </a:ln>
                <a:solidFill>
                  <a:srgbClr val="4D4D4D"/>
                </a:solidFill>
                <a:effectLst/>
                <a:uLnTx/>
                <a:uFillTx/>
                <a:latin typeface="Arial"/>
                <a:cs typeface="Arial"/>
              </a:rPr>
              <a:t> </a:t>
            </a:r>
            <a:r>
              <a:rPr kumimoji="0" lang="en-US" sz="2200" b="0" i="0" u="none" strike="noStrike" kern="0" cap="none" spc="0" normalizeH="0" baseline="0" noProof="0" dirty="0">
                <a:ln>
                  <a:noFill/>
                </a:ln>
                <a:solidFill>
                  <a:srgbClr val="4D4D4D"/>
                </a:solidFill>
                <a:effectLst/>
                <a:uLnTx/>
                <a:uFillTx/>
                <a:latin typeface="Arial"/>
                <a:cs typeface="Arial"/>
              </a:rPr>
              <a:t>terms</a:t>
            </a:r>
            <a:r>
              <a:rPr kumimoji="0" lang="en-US" sz="2200" b="0" i="0" u="none" strike="noStrike" kern="0" cap="none" spc="-50" normalizeH="0" baseline="0" noProof="0" dirty="0">
                <a:ln>
                  <a:noFill/>
                </a:ln>
                <a:solidFill>
                  <a:srgbClr val="4D4D4D"/>
                </a:solidFill>
                <a:effectLst/>
                <a:uLnTx/>
                <a:uFillTx/>
                <a:latin typeface="Arial"/>
                <a:cs typeface="Arial"/>
              </a:rPr>
              <a:t> </a:t>
            </a:r>
            <a:r>
              <a:rPr kumimoji="0" lang="en-US" sz="2200" b="0" i="0" u="none" strike="noStrike" kern="0" cap="none" spc="0" normalizeH="0" baseline="0" noProof="0" dirty="0">
                <a:ln>
                  <a:noFill/>
                </a:ln>
                <a:solidFill>
                  <a:srgbClr val="4D4D4D"/>
                </a:solidFill>
                <a:effectLst/>
                <a:uLnTx/>
                <a:uFillTx/>
                <a:latin typeface="Arial"/>
                <a:cs typeface="Arial"/>
              </a:rPr>
              <a:t>of</a:t>
            </a:r>
            <a:r>
              <a:rPr kumimoji="0" lang="en-US" sz="2200" b="0" i="0" u="none" strike="noStrike" kern="0" cap="none" spc="-55" normalizeH="0" baseline="0" noProof="0" dirty="0">
                <a:ln>
                  <a:noFill/>
                </a:ln>
                <a:solidFill>
                  <a:srgbClr val="4D4D4D"/>
                </a:solidFill>
                <a:effectLst/>
                <a:uLnTx/>
                <a:uFillTx/>
                <a:latin typeface="Arial"/>
                <a:cs typeface="Arial"/>
              </a:rPr>
              <a:t> </a:t>
            </a:r>
            <a:r>
              <a:rPr kumimoji="0" lang="en-US" sz="2200" b="0" i="0" u="none" strike="noStrike" kern="0" cap="none" spc="-10" normalizeH="0" baseline="0" noProof="0" dirty="0">
                <a:ln>
                  <a:noFill/>
                </a:ln>
                <a:solidFill>
                  <a:srgbClr val="4D4D4D"/>
                </a:solidFill>
                <a:effectLst/>
                <a:uLnTx/>
                <a:uFillTx/>
                <a:latin typeface="Arial"/>
                <a:cs typeface="Arial"/>
              </a:rPr>
              <a:t>impact:</a:t>
            </a:r>
          </a:p>
          <a:p>
            <a:pPr marL="240665" marR="5080" lvl="0" indent="-240665" algn="just" defTabSz="914400" eaLnBrk="1" fontAlgn="auto" latinLnBrk="0" hangingPunct="1">
              <a:lnSpc>
                <a:spcPct val="122700"/>
              </a:lnSpc>
              <a:spcBef>
                <a:spcPts val="0"/>
              </a:spcBef>
              <a:spcAft>
                <a:spcPts val="0"/>
              </a:spcAft>
              <a:buClr>
                <a:srgbClr val="034EA1"/>
              </a:buClr>
              <a:buSzTx/>
              <a:buFontTx/>
              <a:buChar char="•"/>
              <a:tabLst>
                <a:tab pos="240665" algn="l"/>
                <a:tab pos="241300" algn="l"/>
                <a:tab pos="4147185" algn="l"/>
              </a:tabLst>
              <a:defRPr/>
            </a:pPr>
            <a:r>
              <a:rPr kumimoji="0" lang="en-US" sz="2200" b="0" i="0" u="none" strike="noStrike" kern="0" cap="none" spc="0" normalizeH="0" baseline="0" noProof="0" dirty="0">
                <a:ln>
                  <a:noFill/>
                </a:ln>
                <a:solidFill>
                  <a:srgbClr val="4D4D4D"/>
                </a:solidFill>
                <a:effectLst/>
                <a:uLnTx/>
                <a:uFillTx/>
                <a:latin typeface="Arial"/>
                <a:cs typeface="Arial"/>
              </a:rPr>
              <a:t>Where</a:t>
            </a:r>
            <a:r>
              <a:rPr kumimoji="0" lang="en-US" sz="2200" b="0" i="0" u="none" strike="noStrike" kern="0" cap="none" spc="-40" normalizeH="0" baseline="0" noProof="0" dirty="0">
                <a:ln>
                  <a:noFill/>
                </a:ln>
                <a:solidFill>
                  <a:srgbClr val="4D4D4D"/>
                </a:solidFill>
                <a:effectLst/>
                <a:uLnTx/>
                <a:uFillTx/>
                <a:latin typeface="Arial"/>
                <a:cs typeface="Arial"/>
              </a:rPr>
              <a:t> </a:t>
            </a:r>
            <a:r>
              <a:rPr kumimoji="0" lang="en-US" sz="2200" b="0" i="0" u="none" strike="noStrike" kern="0" cap="none" spc="0" normalizeH="0" baseline="0" noProof="0" dirty="0">
                <a:ln>
                  <a:noFill/>
                </a:ln>
                <a:solidFill>
                  <a:srgbClr val="4D4D4D"/>
                </a:solidFill>
                <a:effectLst/>
                <a:uLnTx/>
                <a:uFillTx/>
                <a:latin typeface="Arial"/>
                <a:cs typeface="Arial"/>
              </a:rPr>
              <a:t>are</a:t>
            </a:r>
            <a:r>
              <a:rPr kumimoji="0" lang="en-US" sz="2200" b="0" i="0" u="none" strike="noStrike" kern="0" cap="none" spc="-50" normalizeH="0" baseline="0" noProof="0" dirty="0">
                <a:ln>
                  <a:noFill/>
                </a:ln>
                <a:solidFill>
                  <a:srgbClr val="4D4D4D"/>
                </a:solidFill>
                <a:effectLst/>
                <a:uLnTx/>
                <a:uFillTx/>
                <a:latin typeface="Arial"/>
                <a:cs typeface="Arial"/>
              </a:rPr>
              <a:t> </a:t>
            </a:r>
            <a:r>
              <a:rPr kumimoji="0" lang="en-US" sz="2200" b="0" i="0" u="none" strike="noStrike" kern="0" cap="none" spc="0" normalizeH="0" baseline="0" noProof="0" dirty="0">
                <a:ln>
                  <a:noFill/>
                </a:ln>
                <a:solidFill>
                  <a:srgbClr val="4D4D4D"/>
                </a:solidFill>
                <a:effectLst/>
                <a:uLnTx/>
                <a:uFillTx/>
                <a:latin typeface="Arial"/>
                <a:cs typeface="Arial"/>
              </a:rPr>
              <a:t>the</a:t>
            </a:r>
            <a:r>
              <a:rPr kumimoji="0" lang="en-US" sz="2200" b="0" i="0" u="none" strike="noStrike" kern="0" cap="none" spc="-20" normalizeH="0" baseline="0" noProof="0" dirty="0">
                <a:ln>
                  <a:noFill/>
                </a:ln>
                <a:solidFill>
                  <a:srgbClr val="4D4D4D"/>
                </a:solidFill>
                <a:effectLst/>
                <a:uLnTx/>
                <a:uFillTx/>
                <a:latin typeface="Arial"/>
                <a:cs typeface="Arial"/>
              </a:rPr>
              <a:t> </a:t>
            </a:r>
            <a:r>
              <a:rPr kumimoji="0" lang="en-US" sz="2200" b="0" i="0" u="none" strike="noStrike" kern="0" cap="none" spc="-10" normalizeH="0" baseline="0" noProof="0" dirty="0">
                <a:ln>
                  <a:noFill/>
                </a:ln>
                <a:solidFill>
                  <a:srgbClr val="4D4D4D"/>
                </a:solidFill>
                <a:effectLst/>
                <a:uLnTx/>
                <a:uFillTx/>
                <a:latin typeface="Arial"/>
                <a:cs typeface="Arial"/>
              </a:rPr>
              <a:t>priorities</a:t>
            </a:r>
            <a:r>
              <a:rPr lang="en-US" sz="2200" kern="0" dirty="0">
                <a:solidFill>
                  <a:srgbClr val="4D4D4D"/>
                </a:solidFill>
                <a:latin typeface="Arial"/>
                <a:cs typeface="Arial"/>
              </a:rPr>
              <a:t> </a:t>
            </a:r>
            <a:r>
              <a:rPr kumimoji="0" lang="en-US" sz="2200" b="0" i="0" u="none" strike="noStrike" kern="0" cap="none" spc="0" normalizeH="0" baseline="0" noProof="0" dirty="0">
                <a:ln>
                  <a:noFill/>
                </a:ln>
                <a:solidFill>
                  <a:srgbClr val="4D4D4D"/>
                </a:solidFill>
                <a:effectLst/>
                <a:uLnTx/>
                <a:uFillTx/>
                <a:latin typeface="Arial"/>
                <a:cs typeface="Arial"/>
              </a:rPr>
              <a:t>-</a:t>
            </a:r>
            <a:r>
              <a:rPr kumimoji="0" lang="en-US" sz="2200" b="0" i="0" u="none" strike="noStrike" kern="0" cap="none" spc="-45" normalizeH="0" baseline="0" noProof="0" dirty="0">
                <a:ln>
                  <a:noFill/>
                </a:ln>
                <a:solidFill>
                  <a:srgbClr val="4D4D4D"/>
                </a:solidFill>
                <a:effectLst/>
                <a:uLnTx/>
                <a:uFillTx/>
                <a:latin typeface="Arial"/>
                <a:cs typeface="Arial"/>
              </a:rPr>
              <a:t> </a:t>
            </a:r>
            <a:r>
              <a:rPr kumimoji="0" lang="en-US" sz="2200" b="0" i="0" u="none" strike="noStrike" kern="0" cap="none" spc="0" normalizeH="0" baseline="0" noProof="0" dirty="0">
                <a:ln>
                  <a:noFill/>
                </a:ln>
                <a:solidFill>
                  <a:srgbClr val="4D4D4D"/>
                </a:solidFill>
                <a:effectLst/>
                <a:uLnTx/>
                <a:uFillTx/>
                <a:latin typeface="Arial"/>
                <a:cs typeface="Arial"/>
              </a:rPr>
              <a:t>public</a:t>
            </a:r>
            <a:r>
              <a:rPr kumimoji="0" lang="en-US" sz="2200" b="0" i="0" u="none" strike="noStrike" kern="0" cap="none" spc="-45" normalizeH="0" baseline="0" noProof="0" dirty="0">
                <a:ln>
                  <a:noFill/>
                </a:ln>
                <a:solidFill>
                  <a:srgbClr val="4D4D4D"/>
                </a:solidFill>
                <a:effectLst/>
                <a:uLnTx/>
                <a:uFillTx/>
                <a:latin typeface="Arial"/>
                <a:cs typeface="Arial"/>
              </a:rPr>
              <a:t> </a:t>
            </a:r>
            <a:r>
              <a:rPr kumimoji="0" lang="en-US" sz="2200" b="0" i="0" u="none" strike="noStrike" kern="0" cap="none" spc="0" normalizeH="0" baseline="0" noProof="0" dirty="0">
                <a:ln>
                  <a:noFill/>
                </a:ln>
                <a:solidFill>
                  <a:srgbClr val="4D4D4D"/>
                </a:solidFill>
                <a:effectLst/>
                <a:uLnTx/>
                <a:uFillTx/>
                <a:latin typeface="Arial"/>
                <a:cs typeface="Arial"/>
              </a:rPr>
              <a:t>health,</a:t>
            </a:r>
            <a:r>
              <a:rPr kumimoji="0" lang="en-US" sz="2200" b="0" i="0" u="none" strike="noStrike" kern="0" cap="none" spc="-40" normalizeH="0" baseline="0" noProof="0" dirty="0">
                <a:ln>
                  <a:noFill/>
                </a:ln>
                <a:solidFill>
                  <a:srgbClr val="4D4D4D"/>
                </a:solidFill>
                <a:effectLst/>
                <a:uLnTx/>
                <a:uFillTx/>
                <a:latin typeface="Arial"/>
                <a:cs typeface="Arial"/>
              </a:rPr>
              <a:t> </a:t>
            </a:r>
            <a:r>
              <a:rPr kumimoji="0" lang="en-US" sz="2200" b="0" i="0" u="none" strike="noStrike" kern="0" cap="none" spc="-10" normalizeH="0" baseline="0" noProof="0" dirty="0">
                <a:ln>
                  <a:noFill/>
                </a:ln>
                <a:solidFill>
                  <a:srgbClr val="4D4D4D"/>
                </a:solidFill>
                <a:effectLst/>
                <a:uLnTx/>
                <a:uFillTx/>
                <a:latin typeface="Arial"/>
                <a:cs typeface="Arial"/>
              </a:rPr>
              <a:t>animal welfare, economic</a:t>
            </a:r>
            <a:r>
              <a:rPr kumimoji="0" lang="en-US" sz="2200" b="0" i="0" u="none" strike="noStrike" kern="0" cap="none" spc="-50" normalizeH="0" baseline="0" noProof="0" dirty="0">
                <a:ln>
                  <a:noFill/>
                </a:ln>
                <a:solidFill>
                  <a:srgbClr val="4D4D4D"/>
                </a:solidFill>
                <a:effectLst/>
                <a:uLnTx/>
                <a:uFillTx/>
                <a:latin typeface="Arial"/>
                <a:cs typeface="Arial"/>
              </a:rPr>
              <a:t> </a:t>
            </a:r>
            <a:r>
              <a:rPr kumimoji="0" lang="en-US" sz="2200" b="0" i="0" u="none" strike="noStrike" kern="0" cap="none" spc="0" normalizeH="0" baseline="0" noProof="0" dirty="0">
                <a:ln>
                  <a:noFill/>
                </a:ln>
                <a:solidFill>
                  <a:srgbClr val="4D4D4D"/>
                </a:solidFill>
                <a:effectLst/>
                <a:uLnTx/>
                <a:uFillTx/>
                <a:latin typeface="Arial"/>
                <a:cs typeface="Arial"/>
              </a:rPr>
              <a:t>(trade),</a:t>
            </a:r>
            <a:r>
              <a:rPr kumimoji="0" lang="en-US" sz="2200" b="0" i="0" u="none" strike="noStrike" kern="0" cap="none" spc="-45" normalizeH="0" baseline="0" noProof="0" dirty="0">
                <a:ln>
                  <a:noFill/>
                </a:ln>
                <a:solidFill>
                  <a:srgbClr val="4D4D4D"/>
                </a:solidFill>
                <a:effectLst/>
                <a:uLnTx/>
                <a:uFillTx/>
                <a:latin typeface="Arial"/>
                <a:cs typeface="Arial"/>
              </a:rPr>
              <a:t> </a:t>
            </a:r>
            <a:r>
              <a:rPr kumimoji="0" lang="en-US" sz="2200" b="0" i="0" u="none" strike="noStrike" kern="0" cap="none" spc="-10" normalizeH="0" baseline="0" noProof="0" dirty="0">
                <a:ln>
                  <a:noFill/>
                </a:ln>
                <a:solidFill>
                  <a:srgbClr val="4D4D4D"/>
                </a:solidFill>
                <a:effectLst/>
                <a:uLnTx/>
                <a:uFillTx/>
                <a:latin typeface="Arial"/>
                <a:cs typeface="Arial"/>
              </a:rPr>
              <a:t>biodiversity…</a:t>
            </a:r>
            <a:endParaRPr kumimoji="0" lang="en-US" sz="2200" b="0" i="0" u="none" strike="noStrike" kern="0" cap="none" spc="0" normalizeH="0" baseline="0" noProof="0" dirty="0">
              <a:ln>
                <a:noFill/>
              </a:ln>
              <a:solidFill>
                <a:sysClr val="windowText" lastClr="000000"/>
              </a:solidFill>
              <a:effectLst/>
              <a:uLnTx/>
              <a:uFillTx/>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4033887" y="268294"/>
            <a:ext cx="6435725" cy="504625"/>
          </a:xfrm>
          <a:prstGeom prst="rect">
            <a:avLst/>
          </a:prstGeom>
        </p:spPr>
        <p:txBody>
          <a:bodyPr vert="horz" wrap="square" lIns="0" tIns="12065" rIns="0" bIns="0" rtlCol="0">
            <a:spAutoFit/>
          </a:bodyPr>
          <a:lstStyle/>
          <a:p>
            <a:pPr marL="12700">
              <a:lnSpc>
                <a:spcPct val="100000"/>
              </a:lnSpc>
              <a:spcBef>
                <a:spcPts val="95"/>
              </a:spcBef>
            </a:pPr>
            <a:r>
              <a:rPr sz="3200" b="1" dirty="0">
                <a:solidFill>
                  <a:srgbClr val="002060"/>
                </a:solidFill>
              </a:rPr>
              <a:t>Understand</a:t>
            </a:r>
            <a:r>
              <a:rPr sz="3200" b="1" spc="-114" dirty="0">
                <a:solidFill>
                  <a:srgbClr val="002060"/>
                </a:solidFill>
              </a:rPr>
              <a:t> </a:t>
            </a:r>
            <a:r>
              <a:rPr sz="3200" b="1" spc="-10" dirty="0">
                <a:solidFill>
                  <a:srgbClr val="002060"/>
                </a:solidFill>
              </a:rPr>
              <a:t>population</a:t>
            </a:r>
          </a:p>
        </p:txBody>
      </p:sp>
      <p:pic>
        <p:nvPicPr>
          <p:cNvPr id="4" name="object 4"/>
          <p:cNvPicPr/>
          <p:nvPr/>
        </p:nvPicPr>
        <p:blipFill>
          <a:blip r:embed="rId2" cstate="print"/>
          <a:stretch>
            <a:fillRect/>
          </a:stretch>
        </p:blipFill>
        <p:spPr>
          <a:xfrm>
            <a:off x="1318845" y="1635369"/>
            <a:ext cx="8880231" cy="522263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3759708" y="472754"/>
            <a:ext cx="6435725" cy="504625"/>
          </a:xfrm>
          <a:prstGeom prst="rect">
            <a:avLst/>
          </a:prstGeom>
        </p:spPr>
        <p:txBody>
          <a:bodyPr vert="horz" wrap="square" lIns="0" tIns="12065" rIns="0" bIns="0" rtlCol="0">
            <a:spAutoFit/>
          </a:bodyPr>
          <a:lstStyle/>
          <a:p>
            <a:pPr marL="12700">
              <a:lnSpc>
                <a:spcPct val="100000"/>
              </a:lnSpc>
              <a:spcBef>
                <a:spcPts val="95"/>
              </a:spcBef>
            </a:pPr>
            <a:r>
              <a:rPr sz="3200" b="1" dirty="0">
                <a:solidFill>
                  <a:srgbClr val="002060"/>
                </a:solidFill>
              </a:rPr>
              <a:t>Understand</a:t>
            </a:r>
            <a:r>
              <a:rPr sz="3200" b="1" spc="-114" dirty="0">
                <a:solidFill>
                  <a:srgbClr val="002060"/>
                </a:solidFill>
              </a:rPr>
              <a:t> </a:t>
            </a:r>
            <a:r>
              <a:rPr sz="3200" b="1" spc="-10" dirty="0">
                <a:solidFill>
                  <a:srgbClr val="002060"/>
                </a:solidFill>
              </a:rPr>
              <a:t>impacts</a:t>
            </a:r>
          </a:p>
        </p:txBody>
      </p:sp>
      <p:sp>
        <p:nvSpPr>
          <p:cNvPr id="3" name="object 3"/>
          <p:cNvSpPr txBox="1"/>
          <p:nvPr/>
        </p:nvSpPr>
        <p:spPr>
          <a:xfrm>
            <a:off x="4289810" y="1216503"/>
            <a:ext cx="3923665" cy="39116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lt-LT" sz="2400" b="0" i="0" u="sng" strike="noStrike" kern="0" cap="none" spc="-10" normalizeH="0" baseline="0" noProof="0" dirty="0">
                <a:ln>
                  <a:noFill/>
                </a:ln>
                <a:solidFill>
                  <a:srgbClr val="0462C1"/>
                </a:solidFill>
                <a:effectLst/>
                <a:uLnTx/>
                <a:uFill>
                  <a:solidFill>
                    <a:srgbClr val="0462C1"/>
                  </a:solidFill>
                </a:uFill>
                <a:latin typeface="Arial"/>
                <a:cs typeface="Arial"/>
              </a:rPr>
              <a:t>https://comtradeplus.un.org/</a:t>
            </a:r>
            <a:endParaRPr kumimoji="0" sz="2400" b="0" i="0" u="none" strike="noStrike" kern="0" cap="none" spc="0" normalizeH="0" baseline="0" noProof="0" dirty="0">
              <a:ln>
                <a:noFill/>
              </a:ln>
              <a:solidFill>
                <a:sysClr val="windowText" lastClr="000000"/>
              </a:solidFill>
              <a:effectLst/>
              <a:uLnTx/>
              <a:uFillTx/>
              <a:latin typeface="Arial"/>
              <a:cs typeface="Arial"/>
            </a:endParaRPr>
          </a:p>
        </p:txBody>
      </p:sp>
      <p:pic>
        <p:nvPicPr>
          <p:cNvPr id="4" name="object 4"/>
          <p:cNvPicPr/>
          <p:nvPr/>
        </p:nvPicPr>
        <p:blipFill>
          <a:blip r:embed="rId2" cstate="print"/>
          <a:stretch>
            <a:fillRect/>
          </a:stretch>
        </p:blipFill>
        <p:spPr>
          <a:xfrm>
            <a:off x="2286000" y="1750979"/>
            <a:ext cx="7235189" cy="510702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1E8C2C5-E70C-ACDB-4B6A-9837AF369CAB}"/>
              </a:ext>
            </a:extLst>
          </p:cNvPr>
          <p:cNvSpPr>
            <a:spLocks noGrp="1"/>
          </p:cNvSpPr>
          <p:nvPr>
            <p:ph type="body" idx="1"/>
          </p:nvPr>
        </p:nvSpPr>
        <p:spPr>
          <a:xfrm>
            <a:off x="823609" y="1434971"/>
            <a:ext cx="10544782" cy="5201424"/>
          </a:xfrm>
        </p:spPr>
        <p:txBody>
          <a:bodyPr/>
          <a:lstStyle/>
          <a:p>
            <a:pPr algn="just"/>
            <a:r>
              <a:rPr lang="en-US" sz="2000" dirty="0">
                <a:latin typeface="Arial" panose="020B0604020202020204" pitchFamily="34" charset="0"/>
                <a:cs typeface="Arial" panose="020B0604020202020204" pitchFamily="34" charset="0"/>
              </a:rPr>
              <a:t>World Animal Health Information System </a:t>
            </a:r>
            <a:r>
              <a:rPr lang="en-US" sz="2000" b="1" dirty="0">
                <a:latin typeface="Arial" panose="020B0604020202020204" pitchFamily="34" charset="0"/>
                <a:cs typeface="Arial" panose="020B0604020202020204" pitchFamily="34" charset="0"/>
              </a:rPr>
              <a:t>(WAHIS) </a:t>
            </a:r>
            <a:r>
              <a:rPr lang="en-US" sz="2000" dirty="0">
                <a:latin typeface="Arial" panose="020B0604020202020204" pitchFamily="34" charset="0"/>
                <a:cs typeface="Arial" panose="020B0604020202020204" pitchFamily="34" charset="0"/>
              </a:rPr>
              <a:t>-  </a:t>
            </a:r>
            <a:r>
              <a:rPr lang="en-US" sz="2000" b="0" i="0" dirty="0">
                <a:solidFill>
                  <a:srgbClr val="212529"/>
                </a:solidFill>
                <a:effectLst/>
                <a:latin typeface="Arial" panose="020B0604020202020204" pitchFamily="34" charset="0"/>
                <a:cs typeface="Arial" panose="020B0604020202020204" pitchFamily="34" charset="0"/>
              </a:rPr>
              <a:t>global animal health reference database of the World </a:t>
            </a:r>
            <a:r>
              <a:rPr lang="en-US" sz="2000" b="0" i="0" dirty="0" err="1">
                <a:solidFill>
                  <a:srgbClr val="212529"/>
                </a:solidFill>
                <a:effectLst/>
                <a:latin typeface="Arial" panose="020B0604020202020204" pitchFamily="34" charset="0"/>
                <a:cs typeface="Arial" panose="020B0604020202020204" pitchFamily="34" charset="0"/>
              </a:rPr>
              <a:t>Organisation</a:t>
            </a:r>
            <a:r>
              <a:rPr lang="en-US" sz="2000" b="0" i="0" dirty="0">
                <a:solidFill>
                  <a:srgbClr val="212529"/>
                </a:solidFill>
                <a:effectLst/>
                <a:latin typeface="Arial" panose="020B0604020202020204" pitchFamily="34" charset="0"/>
                <a:cs typeface="Arial" panose="020B0604020202020204" pitchFamily="34" charset="0"/>
              </a:rPr>
              <a:t> for Animal Health (WOAH) and </a:t>
            </a:r>
            <a:r>
              <a:rPr lang="en-US" sz="2000" b="0" i="0" dirty="0">
                <a:solidFill>
                  <a:srgbClr val="212529"/>
                </a:solidFill>
                <a:effectLst/>
                <a:latin typeface="Arial" panose="020B0604020202020204" pitchFamily="34" charset="0"/>
              </a:rPr>
              <a:t>data reflects the validated information since 2005 reported by the Veterinary Services from Member and non-Member Countries and Territories on terrestrial and aquatic Listed diseases in domestic animals and wildlife, as well as on emerging diseases and zoonoses.</a:t>
            </a:r>
          </a:p>
          <a:p>
            <a:pPr algn="just"/>
            <a:r>
              <a:rPr lang="en-US" sz="2000" dirty="0">
                <a:latin typeface="Arial" panose="020B0604020202020204" pitchFamily="34" charset="0"/>
                <a:cs typeface="Arial" panose="020B0604020202020204" pitchFamily="34" charset="0"/>
              </a:rPr>
              <a:t>The EU Animal Diseases Information System </a:t>
            </a:r>
            <a:r>
              <a:rPr lang="en-US" sz="2000" b="1" dirty="0">
                <a:latin typeface="Arial" panose="020B0604020202020204" pitchFamily="34" charset="0"/>
                <a:cs typeface="Arial" panose="020B0604020202020204" pitchFamily="34" charset="0"/>
              </a:rPr>
              <a:t>(ADIS) </a:t>
            </a:r>
            <a:r>
              <a:rPr lang="en-US" sz="2000" dirty="0">
                <a:latin typeface="Arial" panose="020B0604020202020204" pitchFamily="34" charset="0"/>
                <a:cs typeface="Arial" panose="020B0604020202020204" pitchFamily="34" charset="0"/>
              </a:rPr>
              <a:t>is designed to register and document the evolution of the situation of important infectious animal diseases as identified by the </a:t>
            </a:r>
            <a:r>
              <a:rPr lang="en-US" sz="2000" dirty="0" err="1">
                <a:latin typeface="Arial" panose="020B0604020202020204" pitchFamily="34" charset="0"/>
                <a:cs typeface="Arial" panose="020B0604020202020204" pitchFamily="34" charset="0"/>
              </a:rPr>
              <a:t>categorisation</a:t>
            </a:r>
            <a:r>
              <a:rPr lang="en-US" sz="2000" dirty="0">
                <a:latin typeface="Arial" panose="020B0604020202020204" pitchFamily="34" charset="0"/>
                <a:cs typeface="Arial" panose="020B0604020202020204" pitchFamily="34" charset="0"/>
              </a:rPr>
              <a:t> process performed in the framework of the Animal Health Law (AHL). </a:t>
            </a:r>
            <a:r>
              <a:rPr lang="en-US" sz="2000" b="0" i="0" dirty="0">
                <a:solidFill>
                  <a:srgbClr val="404040"/>
                </a:solidFill>
                <a:effectLst/>
                <a:latin typeface="arial" panose="020B0604020202020204" pitchFamily="34" charset="0"/>
              </a:rPr>
              <a:t>The EU countries and the other countries connected to the application are responsible for supplying ADIS with the necessary information.</a:t>
            </a:r>
          </a:p>
          <a:p>
            <a:pPr algn="just"/>
            <a:r>
              <a:rPr lang="en-US" sz="2000" b="0" i="0" dirty="0">
                <a:solidFill>
                  <a:srgbClr val="202124"/>
                </a:solidFill>
                <a:effectLst/>
                <a:latin typeface="arial" panose="020B0604020202020204" pitchFamily="34" charset="0"/>
              </a:rPr>
              <a:t>EMPRES Global Animal Disease Information System </a:t>
            </a:r>
            <a:r>
              <a:rPr lang="en-US" sz="2000" b="1" i="0" dirty="0">
                <a:solidFill>
                  <a:srgbClr val="202124"/>
                </a:solidFill>
                <a:effectLst/>
                <a:latin typeface="arial" panose="020B0604020202020204" pitchFamily="34" charset="0"/>
              </a:rPr>
              <a:t>(EMPRES-</a:t>
            </a:r>
            <a:r>
              <a:rPr lang="en-US" sz="2000" b="1" i="0" dirty="0" err="1">
                <a:solidFill>
                  <a:srgbClr val="202124"/>
                </a:solidFill>
                <a:effectLst/>
                <a:latin typeface="arial" panose="020B0604020202020204" pitchFamily="34" charset="0"/>
              </a:rPr>
              <a:t>i</a:t>
            </a:r>
            <a:r>
              <a:rPr lang="en-US" sz="2000" b="1" i="0" dirty="0">
                <a:solidFill>
                  <a:srgbClr val="202124"/>
                </a:solidFill>
                <a:effectLst/>
                <a:latin typeface="arial" panose="020B0604020202020204" pitchFamily="34" charset="0"/>
              </a:rPr>
              <a:t>) </a:t>
            </a:r>
            <a:r>
              <a:rPr lang="en-US" sz="2000" b="0" i="0" dirty="0">
                <a:solidFill>
                  <a:srgbClr val="202124"/>
                </a:solidFill>
                <a:effectLst/>
                <a:latin typeface="arial" panose="020B0604020202020204" pitchFamily="34" charset="0"/>
              </a:rPr>
              <a:t>is a web-based application that has been designed by FAO's Emergency Prevention System (EMPRES) to support veterinary services by facilitating the organization and access to national, regional and global level disease data and information.</a:t>
            </a:r>
            <a:endParaRPr lang="en-US" sz="2000" dirty="0">
              <a:latin typeface="Arial" panose="020B0604020202020204" pitchFamily="34" charset="0"/>
              <a:cs typeface="Arial" panose="020B0604020202020204" pitchFamily="34" charset="0"/>
            </a:endParaRPr>
          </a:p>
          <a:p>
            <a:pPr algn="just"/>
            <a:endParaRPr lang="lt-LT" dirty="0">
              <a:latin typeface="Arial" panose="020B0604020202020204" pitchFamily="34" charset="0"/>
              <a:cs typeface="Arial" panose="020B0604020202020204" pitchFamily="34" charset="0"/>
            </a:endParaRPr>
          </a:p>
        </p:txBody>
      </p:sp>
      <p:sp>
        <p:nvSpPr>
          <p:cNvPr id="4" name="object 2">
            <a:extLst>
              <a:ext uri="{FF2B5EF4-FFF2-40B4-BE49-F238E27FC236}">
                <a16:creationId xmlns:a16="http://schemas.microsoft.com/office/drawing/2014/main" id="{65479D16-7FBE-3FF4-B40C-A8A205F080F9}"/>
              </a:ext>
            </a:extLst>
          </p:cNvPr>
          <p:cNvSpPr txBox="1">
            <a:spLocks noGrp="1"/>
          </p:cNvSpPr>
          <p:nvPr>
            <p:ph type="title"/>
          </p:nvPr>
        </p:nvSpPr>
        <p:spPr>
          <a:xfrm>
            <a:off x="4348264" y="433388"/>
            <a:ext cx="7026174" cy="504625"/>
          </a:xfrm>
          <a:prstGeom prst="rect">
            <a:avLst/>
          </a:prstGeom>
        </p:spPr>
        <p:txBody>
          <a:bodyPr vert="horz" wrap="square" lIns="0" tIns="12065" rIns="0" bIns="0" rtlCol="0">
            <a:spAutoFit/>
          </a:bodyPr>
          <a:lstStyle/>
          <a:p>
            <a:pPr marL="12700">
              <a:lnSpc>
                <a:spcPct val="100000"/>
              </a:lnSpc>
              <a:spcBef>
                <a:spcPts val="95"/>
              </a:spcBef>
            </a:pPr>
            <a:r>
              <a:rPr sz="3200" b="1" dirty="0">
                <a:solidFill>
                  <a:srgbClr val="002060"/>
                </a:solidFill>
              </a:rPr>
              <a:t>Understand</a:t>
            </a:r>
            <a:r>
              <a:rPr sz="3200" b="1" spc="-100" dirty="0">
                <a:solidFill>
                  <a:srgbClr val="002060"/>
                </a:solidFill>
              </a:rPr>
              <a:t> </a:t>
            </a:r>
            <a:r>
              <a:rPr sz="3200" b="1" dirty="0">
                <a:solidFill>
                  <a:srgbClr val="002060"/>
                </a:solidFill>
              </a:rPr>
              <a:t>your</a:t>
            </a:r>
            <a:r>
              <a:rPr sz="3200" b="1" spc="-130" dirty="0">
                <a:solidFill>
                  <a:srgbClr val="002060"/>
                </a:solidFill>
              </a:rPr>
              <a:t> </a:t>
            </a:r>
            <a:r>
              <a:rPr sz="3200" b="1" dirty="0">
                <a:solidFill>
                  <a:srgbClr val="002060"/>
                </a:solidFill>
              </a:rPr>
              <a:t>data</a:t>
            </a:r>
            <a:r>
              <a:rPr sz="3200" b="1" spc="-110" dirty="0">
                <a:solidFill>
                  <a:srgbClr val="002060"/>
                </a:solidFill>
              </a:rPr>
              <a:t> </a:t>
            </a:r>
            <a:r>
              <a:rPr sz="3200" b="1" spc="-10" dirty="0">
                <a:solidFill>
                  <a:srgbClr val="002060"/>
                </a:solidFill>
              </a:rPr>
              <a:t>needs</a:t>
            </a:r>
          </a:p>
        </p:txBody>
      </p:sp>
    </p:spTree>
    <p:extLst>
      <p:ext uri="{BB962C8B-B14F-4D97-AF65-F5344CB8AC3E}">
        <p14:creationId xmlns:p14="http://schemas.microsoft.com/office/powerpoint/2010/main" val="1564773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3996594" y="532305"/>
            <a:ext cx="6435725" cy="504625"/>
          </a:xfrm>
          <a:prstGeom prst="rect">
            <a:avLst/>
          </a:prstGeom>
        </p:spPr>
        <p:txBody>
          <a:bodyPr vert="horz" wrap="square" lIns="0" tIns="12065" rIns="0" bIns="0" rtlCol="0">
            <a:spAutoFit/>
          </a:bodyPr>
          <a:lstStyle/>
          <a:p>
            <a:pPr marL="12700">
              <a:lnSpc>
                <a:spcPct val="100000"/>
              </a:lnSpc>
              <a:spcBef>
                <a:spcPts val="95"/>
              </a:spcBef>
            </a:pPr>
            <a:r>
              <a:rPr sz="3200" b="1" dirty="0">
                <a:solidFill>
                  <a:srgbClr val="002060"/>
                </a:solidFill>
              </a:rPr>
              <a:t>Understand</a:t>
            </a:r>
            <a:r>
              <a:rPr sz="3200" b="1" spc="-100" dirty="0">
                <a:solidFill>
                  <a:srgbClr val="002060"/>
                </a:solidFill>
              </a:rPr>
              <a:t> </a:t>
            </a:r>
            <a:r>
              <a:rPr sz="3200" b="1" dirty="0">
                <a:solidFill>
                  <a:srgbClr val="002060"/>
                </a:solidFill>
              </a:rPr>
              <a:t>your</a:t>
            </a:r>
            <a:r>
              <a:rPr sz="3200" b="1" spc="-130" dirty="0">
                <a:solidFill>
                  <a:srgbClr val="002060"/>
                </a:solidFill>
              </a:rPr>
              <a:t> </a:t>
            </a:r>
            <a:r>
              <a:rPr sz="3200" b="1" dirty="0">
                <a:solidFill>
                  <a:srgbClr val="002060"/>
                </a:solidFill>
              </a:rPr>
              <a:t>data</a:t>
            </a:r>
            <a:r>
              <a:rPr sz="3200" b="1" spc="-110" dirty="0">
                <a:solidFill>
                  <a:srgbClr val="002060"/>
                </a:solidFill>
              </a:rPr>
              <a:t> </a:t>
            </a:r>
            <a:r>
              <a:rPr sz="3200" b="1" spc="-10" dirty="0">
                <a:solidFill>
                  <a:srgbClr val="002060"/>
                </a:solidFill>
              </a:rPr>
              <a:t>needs</a:t>
            </a:r>
          </a:p>
        </p:txBody>
      </p:sp>
      <p:pic>
        <p:nvPicPr>
          <p:cNvPr id="4" name="object 4"/>
          <p:cNvPicPr/>
          <p:nvPr/>
        </p:nvPicPr>
        <p:blipFill>
          <a:blip r:embed="rId2" cstate="print"/>
          <a:stretch>
            <a:fillRect/>
          </a:stretch>
        </p:blipFill>
        <p:spPr>
          <a:xfrm>
            <a:off x="1955292" y="2418588"/>
            <a:ext cx="8281416" cy="3831336"/>
          </a:xfrm>
          <a:prstGeom prst="rect">
            <a:avLst/>
          </a:prstGeom>
        </p:spPr>
      </p:pic>
      <p:sp>
        <p:nvSpPr>
          <p:cNvPr id="10" name="Tekstvak 9">
            <a:extLst>
              <a:ext uri="{FF2B5EF4-FFF2-40B4-BE49-F238E27FC236}">
                <a16:creationId xmlns:a16="http://schemas.microsoft.com/office/drawing/2014/main" id="{BDBDD60B-4328-8B20-52EC-15A11FACD208}"/>
              </a:ext>
            </a:extLst>
          </p:cNvPr>
          <p:cNvSpPr txBox="1"/>
          <p:nvPr/>
        </p:nvSpPr>
        <p:spPr>
          <a:xfrm>
            <a:off x="791935" y="1956923"/>
            <a:ext cx="10140044" cy="400110"/>
          </a:xfrm>
          <a:prstGeom prst="rect">
            <a:avLst/>
          </a:prstGeom>
          <a:noFill/>
        </p:spPr>
        <p:txBody>
          <a:bodyPr wrap="square">
            <a:spAutoFit/>
          </a:bodyPr>
          <a:lstStyle/>
          <a:p>
            <a:pPr algn="ctr"/>
            <a:r>
              <a:rPr lang="nl-NL" sz="1600" dirty="0"/>
              <a:t>                </a:t>
            </a:r>
            <a:r>
              <a:rPr lang="nl-NL" sz="2000" dirty="0">
                <a:hlinkClick r:id="rId3"/>
              </a:rPr>
              <a:t>https://wahis.woah.org/#/dashboards/country-or-disease-dashboard</a:t>
            </a:r>
            <a:endParaRPr lang="nl-NL" sz="2000" dirty="0"/>
          </a:p>
        </p:txBody>
      </p:sp>
      <p:sp>
        <p:nvSpPr>
          <p:cNvPr id="5" name="TextBox 4">
            <a:extLst>
              <a:ext uri="{FF2B5EF4-FFF2-40B4-BE49-F238E27FC236}">
                <a16:creationId xmlns:a16="http://schemas.microsoft.com/office/drawing/2014/main" id="{24A17C60-8644-824D-F03C-ED847FF37B19}"/>
              </a:ext>
            </a:extLst>
          </p:cNvPr>
          <p:cNvSpPr txBox="1"/>
          <p:nvPr/>
        </p:nvSpPr>
        <p:spPr>
          <a:xfrm>
            <a:off x="3353127" y="1520075"/>
            <a:ext cx="6097904" cy="369332"/>
          </a:xfrm>
          <a:prstGeom prst="rect">
            <a:avLst/>
          </a:prstGeom>
          <a:noFill/>
        </p:spPr>
        <p:txBody>
          <a:bodyPr wrap="square">
            <a:spAutoFit/>
          </a:bodyPr>
          <a:lstStyle/>
          <a:p>
            <a:r>
              <a:rPr lang="en-US" dirty="0"/>
              <a:t>World Animal Health Information System (WAHIS)</a:t>
            </a:r>
            <a:endParaRPr lang="lt-LT"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10037064" y="6045708"/>
            <a:ext cx="1709927" cy="451104"/>
          </a:xfrm>
          <a:prstGeom prst="rect">
            <a:avLst/>
          </a:prstGeom>
        </p:spPr>
      </p:pic>
      <p:pic>
        <p:nvPicPr>
          <p:cNvPr id="3" name="object 3"/>
          <p:cNvPicPr/>
          <p:nvPr/>
        </p:nvPicPr>
        <p:blipFill>
          <a:blip r:embed="rId4" cstate="print"/>
          <a:stretch>
            <a:fillRect/>
          </a:stretch>
        </p:blipFill>
        <p:spPr>
          <a:xfrm>
            <a:off x="7010907" y="4145279"/>
            <a:ext cx="4140200" cy="1397000"/>
          </a:xfrm>
          <a:prstGeom prst="rect">
            <a:avLst/>
          </a:prstGeom>
        </p:spPr>
      </p:pic>
      <p:sp>
        <p:nvSpPr>
          <p:cNvPr id="5" name="object 5"/>
          <p:cNvSpPr/>
          <p:nvPr/>
        </p:nvSpPr>
        <p:spPr>
          <a:xfrm>
            <a:off x="838961" y="761"/>
            <a:ext cx="0" cy="1276350"/>
          </a:xfrm>
          <a:custGeom>
            <a:avLst/>
            <a:gdLst/>
            <a:ahLst/>
            <a:cxnLst/>
            <a:rect l="l" t="t" r="r" b="b"/>
            <a:pathLst>
              <a:path h="1276350">
                <a:moveTo>
                  <a:pt x="0" y="0"/>
                </a:moveTo>
                <a:lnTo>
                  <a:pt x="0" y="1276350"/>
                </a:lnTo>
              </a:path>
            </a:pathLst>
          </a:custGeom>
          <a:ln w="28956">
            <a:solidFill>
              <a:srgbClr val="6EA428"/>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p:cNvSpPr txBox="1">
            <a:spLocks noGrp="1"/>
          </p:cNvSpPr>
          <p:nvPr>
            <p:ph type="title"/>
          </p:nvPr>
        </p:nvSpPr>
        <p:spPr>
          <a:xfrm>
            <a:off x="2859933" y="250767"/>
            <a:ext cx="7538934" cy="703141"/>
          </a:xfrm>
          <a:prstGeom prst="rect">
            <a:avLst/>
          </a:prstGeom>
        </p:spPr>
        <p:txBody>
          <a:bodyPr vert="horz" wrap="square" lIns="0" tIns="208661" rIns="0" bIns="0" rtlCol="0">
            <a:spAutoFit/>
          </a:bodyPr>
          <a:lstStyle/>
          <a:p>
            <a:pPr marL="12700" algn="ctr">
              <a:lnSpc>
                <a:spcPct val="100000"/>
              </a:lnSpc>
              <a:spcBef>
                <a:spcPts val="95"/>
              </a:spcBef>
            </a:pPr>
            <a:r>
              <a:rPr sz="3200" b="1" dirty="0">
                <a:solidFill>
                  <a:srgbClr val="002060"/>
                </a:solidFill>
              </a:rPr>
              <a:t>Understand</a:t>
            </a:r>
            <a:r>
              <a:rPr sz="3200" b="1" spc="-100" dirty="0">
                <a:solidFill>
                  <a:srgbClr val="002060"/>
                </a:solidFill>
              </a:rPr>
              <a:t> </a:t>
            </a:r>
            <a:r>
              <a:rPr sz="3200" b="1" dirty="0">
                <a:solidFill>
                  <a:srgbClr val="002060"/>
                </a:solidFill>
              </a:rPr>
              <a:t>your</a:t>
            </a:r>
            <a:r>
              <a:rPr sz="3200" b="1" spc="-130" dirty="0">
                <a:solidFill>
                  <a:srgbClr val="002060"/>
                </a:solidFill>
              </a:rPr>
              <a:t> </a:t>
            </a:r>
            <a:r>
              <a:rPr sz="3200" b="1" dirty="0">
                <a:solidFill>
                  <a:srgbClr val="002060"/>
                </a:solidFill>
              </a:rPr>
              <a:t>data</a:t>
            </a:r>
            <a:r>
              <a:rPr sz="3200" b="1" spc="-110" dirty="0">
                <a:solidFill>
                  <a:srgbClr val="002060"/>
                </a:solidFill>
              </a:rPr>
              <a:t> </a:t>
            </a:r>
            <a:r>
              <a:rPr sz="3200" b="1" spc="-10" dirty="0">
                <a:solidFill>
                  <a:srgbClr val="002060"/>
                </a:solidFill>
              </a:rPr>
              <a:t>needs</a:t>
            </a:r>
          </a:p>
        </p:txBody>
      </p:sp>
      <p:sp>
        <p:nvSpPr>
          <p:cNvPr id="7" name="object 7"/>
          <p:cNvSpPr txBox="1"/>
          <p:nvPr/>
        </p:nvSpPr>
        <p:spPr>
          <a:xfrm>
            <a:off x="916939" y="1495425"/>
            <a:ext cx="10830052" cy="1166986"/>
          </a:xfrm>
          <a:prstGeom prst="rect">
            <a:avLst/>
          </a:prstGeom>
        </p:spPr>
        <p:txBody>
          <a:bodyPr vert="horz" wrap="square" lIns="0" tIns="12700" rIns="0" bIns="0" rtlCol="0">
            <a:spAutoFit/>
          </a:bodyPr>
          <a:lstStyle/>
          <a:p>
            <a:pPr marL="12700" marR="0" lvl="0" indent="0" algn="ctr" defTabSz="914400" eaLnBrk="1" fontAlgn="auto" latinLnBrk="0" hangingPunct="1">
              <a:lnSpc>
                <a:spcPct val="100000"/>
              </a:lnSpc>
              <a:spcBef>
                <a:spcPts val="100"/>
              </a:spcBef>
              <a:spcAft>
                <a:spcPts val="0"/>
              </a:spcAft>
              <a:buClrTx/>
              <a:buSzTx/>
              <a:buFontTx/>
              <a:buNone/>
              <a:tabLst/>
              <a:defRPr/>
            </a:pPr>
            <a:r>
              <a:rPr kumimoji="0" sz="2000" b="0" i="1" u="none" strike="noStrike" kern="0" cap="none" spc="0" normalizeH="0" baseline="0" noProof="0" dirty="0">
                <a:ln>
                  <a:noFill/>
                </a:ln>
                <a:solidFill>
                  <a:schemeClr val="tx1">
                    <a:lumMod val="95000"/>
                    <a:lumOff val="5000"/>
                  </a:schemeClr>
                </a:solidFill>
                <a:effectLst/>
                <a:uLnTx/>
                <a:uFillTx/>
                <a:latin typeface="Arial"/>
                <a:cs typeface="Arial"/>
              </a:rPr>
              <a:t>EU</a:t>
            </a:r>
            <a:r>
              <a:rPr kumimoji="0" sz="2000" b="0" i="1" u="none" strike="noStrike" kern="0" cap="none" spc="-114" normalizeH="0" baseline="0" noProof="0" dirty="0">
                <a:ln>
                  <a:noFill/>
                </a:ln>
                <a:solidFill>
                  <a:schemeClr val="tx1">
                    <a:lumMod val="95000"/>
                    <a:lumOff val="5000"/>
                  </a:schemeClr>
                </a:solidFill>
                <a:effectLst/>
                <a:uLnTx/>
                <a:uFillTx/>
                <a:latin typeface="Arial"/>
                <a:cs typeface="Arial"/>
              </a:rPr>
              <a:t> </a:t>
            </a:r>
            <a:r>
              <a:rPr kumimoji="0" sz="2000" b="0" i="1" u="none" strike="noStrike" kern="0" cap="none" spc="0" normalizeH="0" baseline="0" noProof="0" dirty="0">
                <a:ln>
                  <a:noFill/>
                </a:ln>
                <a:solidFill>
                  <a:schemeClr val="tx1">
                    <a:lumMod val="95000"/>
                    <a:lumOff val="5000"/>
                  </a:schemeClr>
                </a:solidFill>
                <a:effectLst/>
                <a:uLnTx/>
                <a:uFillTx/>
                <a:latin typeface="Arial"/>
                <a:cs typeface="Arial"/>
              </a:rPr>
              <a:t>Animal</a:t>
            </a:r>
            <a:r>
              <a:rPr kumimoji="0" sz="2000" b="0" i="1" u="none" strike="noStrike" kern="0" cap="none" spc="10" normalizeH="0" baseline="0" noProof="0" dirty="0">
                <a:ln>
                  <a:noFill/>
                </a:ln>
                <a:solidFill>
                  <a:schemeClr val="tx1">
                    <a:lumMod val="95000"/>
                    <a:lumOff val="5000"/>
                  </a:schemeClr>
                </a:solidFill>
                <a:effectLst/>
                <a:uLnTx/>
                <a:uFillTx/>
                <a:latin typeface="Arial"/>
                <a:cs typeface="Arial"/>
              </a:rPr>
              <a:t> </a:t>
            </a:r>
            <a:r>
              <a:rPr kumimoji="0" sz="2000" b="0" i="1" u="none" strike="noStrike" kern="0" cap="none" spc="0" normalizeH="0" baseline="0" noProof="0" dirty="0">
                <a:ln>
                  <a:noFill/>
                </a:ln>
                <a:solidFill>
                  <a:schemeClr val="tx1">
                    <a:lumMod val="95000"/>
                    <a:lumOff val="5000"/>
                  </a:schemeClr>
                </a:solidFill>
                <a:effectLst/>
                <a:uLnTx/>
                <a:uFillTx/>
                <a:latin typeface="Arial"/>
                <a:cs typeface="Arial"/>
              </a:rPr>
              <a:t>Disease</a:t>
            </a:r>
            <a:r>
              <a:rPr kumimoji="0" sz="2000" b="0" i="1" u="none" strike="noStrike" kern="0" cap="none" spc="-15" normalizeH="0" baseline="0" noProof="0" dirty="0">
                <a:ln>
                  <a:noFill/>
                </a:ln>
                <a:solidFill>
                  <a:schemeClr val="tx1">
                    <a:lumMod val="95000"/>
                    <a:lumOff val="5000"/>
                  </a:schemeClr>
                </a:solidFill>
                <a:effectLst/>
                <a:uLnTx/>
                <a:uFillTx/>
                <a:latin typeface="Arial"/>
                <a:cs typeface="Arial"/>
              </a:rPr>
              <a:t> </a:t>
            </a:r>
            <a:r>
              <a:rPr kumimoji="0" sz="2000" b="0" i="1" u="none" strike="noStrike" kern="0" cap="none" spc="0" normalizeH="0" baseline="0" noProof="0" dirty="0">
                <a:ln>
                  <a:noFill/>
                </a:ln>
                <a:solidFill>
                  <a:schemeClr val="tx1">
                    <a:lumMod val="95000"/>
                    <a:lumOff val="5000"/>
                  </a:schemeClr>
                </a:solidFill>
                <a:effectLst/>
                <a:uLnTx/>
                <a:uFillTx/>
                <a:latin typeface="Arial"/>
                <a:cs typeface="Arial"/>
              </a:rPr>
              <a:t>Information</a:t>
            </a:r>
            <a:r>
              <a:rPr kumimoji="0" sz="2000" b="0" i="1" u="none" strike="noStrike" kern="0" cap="none" spc="-20" normalizeH="0" baseline="0" noProof="0" dirty="0">
                <a:ln>
                  <a:noFill/>
                </a:ln>
                <a:solidFill>
                  <a:schemeClr val="tx1">
                    <a:lumMod val="95000"/>
                    <a:lumOff val="5000"/>
                  </a:schemeClr>
                </a:solidFill>
                <a:effectLst/>
                <a:uLnTx/>
                <a:uFillTx/>
                <a:latin typeface="Arial"/>
                <a:cs typeface="Arial"/>
              </a:rPr>
              <a:t> </a:t>
            </a:r>
            <a:r>
              <a:rPr kumimoji="0" sz="2000" b="0" i="1" u="none" strike="noStrike" kern="0" cap="none" spc="0" normalizeH="0" baseline="0" noProof="0" dirty="0">
                <a:ln>
                  <a:noFill/>
                </a:ln>
                <a:solidFill>
                  <a:schemeClr val="tx1">
                    <a:lumMod val="95000"/>
                    <a:lumOff val="5000"/>
                  </a:schemeClr>
                </a:solidFill>
                <a:effectLst/>
                <a:uLnTx/>
                <a:uFillTx/>
                <a:latin typeface="Arial"/>
                <a:cs typeface="Arial"/>
              </a:rPr>
              <a:t>System</a:t>
            </a:r>
            <a:r>
              <a:rPr kumimoji="0" lang="en-US" sz="2000" b="0" i="1" u="none" strike="noStrike" kern="0" cap="none" spc="0" normalizeH="0" baseline="0" noProof="0" dirty="0">
                <a:ln>
                  <a:noFill/>
                </a:ln>
                <a:solidFill>
                  <a:schemeClr val="tx1">
                    <a:lumMod val="95000"/>
                    <a:lumOff val="5000"/>
                  </a:schemeClr>
                </a:solidFill>
                <a:effectLst/>
                <a:uLnTx/>
                <a:uFillTx/>
                <a:latin typeface="Arial"/>
                <a:cs typeface="Arial"/>
              </a:rPr>
              <a:t> (ADIS)</a:t>
            </a:r>
            <a:r>
              <a:rPr kumimoji="0" sz="2000" b="0" i="1" u="none" strike="noStrike" kern="0" cap="none" spc="-30" normalizeH="0" baseline="0" noProof="0" dirty="0">
                <a:ln>
                  <a:noFill/>
                </a:ln>
                <a:solidFill>
                  <a:schemeClr val="tx1">
                    <a:lumMod val="95000"/>
                    <a:lumOff val="5000"/>
                  </a:schemeClr>
                </a:solidFill>
                <a:effectLst/>
                <a:uLnTx/>
                <a:uFillTx/>
                <a:latin typeface="Arial"/>
                <a:cs typeface="Arial"/>
              </a:rPr>
              <a:t> </a:t>
            </a:r>
            <a:r>
              <a:rPr kumimoji="0" sz="2000" b="0" i="1" u="none" strike="noStrike" kern="0" cap="none" spc="0" normalizeH="0" baseline="0" noProof="0" dirty="0">
                <a:ln>
                  <a:noFill/>
                </a:ln>
                <a:solidFill>
                  <a:schemeClr val="tx1">
                    <a:lumMod val="95000"/>
                    <a:lumOff val="5000"/>
                  </a:schemeClr>
                </a:solidFill>
                <a:effectLst/>
                <a:uLnTx/>
                <a:uFillTx/>
                <a:latin typeface="Arial"/>
                <a:cs typeface="Arial"/>
              </a:rPr>
              <a:t>(personal</a:t>
            </a:r>
            <a:r>
              <a:rPr kumimoji="0" sz="2000" b="0" i="1" u="none" strike="noStrike" kern="0" cap="none" spc="-15" normalizeH="0" baseline="0" noProof="0" dirty="0">
                <a:ln>
                  <a:noFill/>
                </a:ln>
                <a:solidFill>
                  <a:schemeClr val="tx1">
                    <a:lumMod val="95000"/>
                    <a:lumOff val="5000"/>
                  </a:schemeClr>
                </a:solidFill>
                <a:effectLst/>
                <a:uLnTx/>
                <a:uFillTx/>
                <a:latin typeface="Arial"/>
                <a:cs typeface="Arial"/>
              </a:rPr>
              <a:t> </a:t>
            </a:r>
            <a:r>
              <a:rPr kumimoji="0" sz="2000" b="0" i="1" u="none" strike="noStrike" kern="0" cap="none" spc="0" normalizeH="0" baseline="0" noProof="0" dirty="0">
                <a:ln>
                  <a:noFill/>
                </a:ln>
                <a:solidFill>
                  <a:schemeClr val="tx1">
                    <a:lumMod val="95000"/>
                    <a:lumOff val="5000"/>
                  </a:schemeClr>
                </a:solidFill>
                <a:effectLst/>
                <a:uLnTx/>
                <a:uFillTx/>
                <a:latin typeface="Arial"/>
                <a:cs typeface="Arial"/>
              </a:rPr>
              <a:t>EU</a:t>
            </a:r>
            <a:r>
              <a:rPr kumimoji="0" sz="2000" b="0" i="1" u="none" strike="noStrike" kern="0" cap="none" spc="-35" normalizeH="0" baseline="0" noProof="0" dirty="0">
                <a:ln>
                  <a:noFill/>
                </a:ln>
                <a:solidFill>
                  <a:schemeClr val="tx1">
                    <a:lumMod val="95000"/>
                    <a:lumOff val="5000"/>
                  </a:schemeClr>
                </a:solidFill>
                <a:effectLst/>
                <a:uLnTx/>
                <a:uFillTx/>
                <a:latin typeface="Arial"/>
                <a:cs typeface="Arial"/>
              </a:rPr>
              <a:t> </a:t>
            </a:r>
            <a:r>
              <a:rPr kumimoji="0" sz="2000" b="0" i="1" u="none" strike="noStrike" kern="0" cap="none" spc="-10" normalizeH="0" baseline="0" noProof="0" dirty="0">
                <a:ln>
                  <a:noFill/>
                </a:ln>
                <a:solidFill>
                  <a:schemeClr val="tx1">
                    <a:lumMod val="95000"/>
                    <a:lumOff val="5000"/>
                  </a:schemeClr>
                </a:solidFill>
                <a:effectLst/>
                <a:uLnTx/>
                <a:uFillTx/>
                <a:latin typeface="Arial"/>
                <a:cs typeface="Arial"/>
              </a:rPr>
              <a:t>login)</a:t>
            </a:r>
            <a:endParaRPr kumimoji="0" sz="2000" b="0" i="0" u="none" strike="noStrike" kern="0" cap="none" spc="0" normalizeH="0" baseline="0" noProof="0" dirty="0">
              <a:ln>
                <a:noFill/>
              </a:ln>
              <a:solidFill>
                <a:schemeClr val="tx1">
                  <a:lumMod val="95000"/>
                  <a:lumOff val="5000"/>
                </a:schemeClr>
              </a:solidFill>
              <a:effectLst/>
              <a:uLnTx/>
              <a:uFillTx/>
              <a:latin typeface="Arial"/>
              <a:cs typeface="Arial"/>
            </a:endParaRPr>
          </a:p>
          <a:p>
            <a:pPr marL="12700" marR="0" lvl="0" indent="0" algn="just" defTabSz="914400" eaLnBrk="1" fontAlgn="auto" latinLnBrk="0" hangingPunct="1">
              <a:lnSpc>
                <a:spcPct val="100000"/>
              </a:lnSpc>
              <a:spcBef>
                <a:spcPts val="1800"/>
              </a:spcBef>
              <a:spcAft>
                <a:spcPts val="0"/>
              </a:spcAft>
              <a:buClrTx/>
              <a:buSzTx/>
              <a:buFontTx/>
              <a:buNone/>
              <a:tabLst/>
              <a:defRPr/>
            </a:pPr>
            <a:r>
              <a:rPr kumimoji="0" sz="2000" b="0" i="1" u="none" strike="noStrike" kern="0" cap="none" spc="0" normalizeH="0" baseline="0" noProof="0" dirty="0">
                <a:ln>
                  <a:noFill/>
                </a:ln>
                <a:solidFill>
                  <a:srgbClr val="4D4D4D"/>
                </a:solidFill>
                <a:effectLst/>
                <a:uLnTx/>
                <a:uFillTx/>
                <a:latin typeface="Arial"/>
                <a:cs typeface="Arial"/>
              </a:rPr>
              <a:t>Or</a:t>
            </a:r>
            <a:r>
              <a:rPr kumimoji="0" sz="2000" b="0" i="1" u="none" strike="noStrike" kern="0" cap="none" spc="-25" normalizeH="0" baseline="0" noProof="0" dirty="0">
                <a:ln>
                  <a:noFill/>
                </a:ln>
                <a:solidFill>
                  <a:srgbClr val="4D4D4D"/>
                </a:solidFill>
                <a:effectLst/>
                <a:uLnTx/>
                <a:uFillTx/>
                <a:latin typeface="Arial"/>
                <a:cs typeface="Arial"/>
              </a:rPr>
              <a:t> </a:t>
            </a:r>
            <a:r>
              <a:rPr kumimoji="0" sz="2000" b="0" i="1" u="none" strike="noStrike" kern="0" cap="none" spc="0" normalizeH="0" baseline="0" noProof="0" dirty="0">
                <a:ln>
                  <a:noFill/>
                </a:ln>
                <a:solidFill>
                  <a:srgbClr val="4D4D4D"/>
                </a:solidFill>
                <a:effectLst/>
                <a:uLnTx/>
                <a:uFillTx/>
                <a:latin typeface="Arial"/>
                <a:cs typeface="Arial"/>
              </a:rPr>
              <a:t>public</a:t>
            </a:r>
            <a:r>
              <a:rPr kumimoji="0" sz="2000" b="0" i="1" u="none" strike="noStrike" kern="0" cap="none" spc="20" normalizeH="0" baseline="0" noProof="0" dirty="0">
                <a:ln>
                  <a:noFill/>
                </a:ln>
                <a:solidFill>
                  <a:srgbClr val="4D4D4D"/>
                </a:solidFill>
                <a:effectLst/>
                <a:uLnTx/>
                <a:uFillTx/>
                <a:latin typeface="Arial"/>
                <a:cs typeface="Arial"/>
              </a:rPr>
              <a:t> </a:t>
            </a:r>
            <a:r>
              <a:rPr kumimoji="0" sz="2000" b="0" i="1" u="none" strike="noStrike" kern="0" cap="none" spc="0" normalizeH="0" baseline="0" noProof="0" dirty="0">
                <a:ln>
                  <a:noFill/>
                </a:ln>
                <a:solidFill>
                  <a:srgbClr val="4D4D4D"/>
                </a:solidFill>
                <a:effectLst/>
                <a:uLnTx/>
                <a:uFillTx/>
                <a:latin typeface="Arial"/>
                <a:cs typeface="Arial"/>
              </a:rPr>
              <a:t>access:</a:t>
            </a:r>
            <a:r>
              <a:rPr kumimoji="0" sz="2000" b="0" i="1" u="none" strike="noStrike" kern="0" cap="none" spc="5" normalizeH="0" baseline="0" noProof="0" dirty="0">
                <a:ln>
                  <a:noFill/>
                </a:ln>
                <a:solidFill>
                  <a:srgbClr val="4D4D4D"/>
                </a:solidFill>
                <a:effectLst/>
                <a:uLnTx/>
                <a:uFillTx/>
                <a:latin typeface="Arial"/>
                <a:cs typeface="Arial"/>
              </a:rPr>
              <a:t> </a:t>
            </a:r>
            <a:r>
              <a:rPr kumimoji="0" lang="nl-NL" sz="2000" b="0" i="1" u="none" strike="noStrike" kern="0" cap="none" spc="5" normalizeH="0" baseline="0" noProof="0" dirty="0">
                <a:ln>
                  <a:noFill/>
                </a:ln>
                <a:solidFill>
                  <a:srgbClr val="4D4D4D"/>
                </a:solidFill>
                <a:effectLst/>
                <a:uLnTx/>
                <a:uFillTx/>
                <a:latin typeface="Arial"/>
                <a:cs typeface="Arial"/>
                <a:hlinkClick r:id="rId5"/>
              </a:rPr>
              <a:t>https://food.ec.europa.eu/system/files/2024-01/ad_adns_outbreaks-per-disease_weekly-map_1.pdf</a:t>
            </a:r>
            <a:r>
              <a:rPr kumimoji="0" lang="nl-NL" sz="2000" b="0" i="1" u="none" strike="noStrike" kern="0" cap="none" spc="5" normalizeH="0" baseline="0" noProof="0" dirty="0">
                <a:ln>
                  <a:noFill/>
                </a:ln>
                <a:solidFill>
                  <a:srgbClr val="4D4D4D"/>
                </a:solidFill>
                <a:effectLst/>
                <a:uLnTx/>
                <a:uFillTx/>
                <a:latin typeface="Arial"/>
                <a:cs typeface="Arial"/>
              </a:rPr>
              <a:t> </a:t>
            </a:r>
            <a:endParaRPr kumimoji="0" sz="2000" b="0" i="0" u="none" strike="noStrike" kern="0" cap="none" spc="0" normalizeH="0" baseline="0" noProof="0" dirty="0">
              <a:ln>
                <a:noFill/>
              </a:ln>
              <a:solidFill>
                <a:sysClr val="windowText" lastClr="000000"/>
              </a:solidFill>
              <a:effectLst/>
              <a:uLnTx/>
              <a:uFillTx/>
              <a:latin typeface="Arial"/>
              <a:cs typeface="Arial"/>
            </a:endParaRPr>
          </a:p>
        </p:txBody>
      </p:sp>
      <p:pic>
        <p:nvPicPr>
          <p:cNvPr id="9" name="Picture 8">
            <a:extLst>
              <a:ext uri="{FF2B5EF4-FFF2-40B4-BE49-F238E27FC236}">
                <a16:creationId xmlns:a16="http://schemas.microsoft.com/office/drawing/2014/main" id="{1AD1C225-51A4-8C4D-C675-844FF40D4043}"/>
              </a:ext>
            </a:extLst>
          </p:cNvPr>
          <p:cNvPicPr>
            <a:picLocks noChangeAspect="1"/>
          </p:cNvPicPr>
          <p:nvPr/>
        </p:nvPicPr>
        <p:blipFill>
          <a:blip r:embed="rId6"/>
          <a:stretch>
            <a:fillRect/>
          </a:stretch>
        </p:blipFill>
        <p:spPr>
          <a:xfrm>
            <a:off x="6096000" y="2578458"/>
            <a:ext cx="5951736" cy="4191363"/>
          </a:xfrm>
          <a:prstGeom prst="rect">
            <a:avLst/>
          </a:prstGeom>
        </p:spPr>
      </p:pic>
      <p:pic>
        <p:nvPicPr>
          <p:cNvPr id="13" name="Picture 12">
            <a:extLst>
              <a:ext uri="{FF2B5EF4-FFF2-40B4-BE49-F238E27FC236}">
                <a16:creationId xmlns:a16="http://schemas.microsoft.com/office/drawing/2014/main" id="{858A47C6-0AF7-4876-A550-E4EFAB01B579}"/>
              </a:ext>
            </a:extLst>
          </p:cNvPr>
          <p:cNvPicPr>
            <a:picLocks noChangeAspect="1"/>
          </p:cNvPicPr>
          <p:nvPr/>
        </p:nvPicPr>
        <p:blipFill rotWithShape="1">
          <a:blip r:embed="rId7"/>
          <a:srcRect b="43395"/>
          <a:stretch/>
        </p:blipFill>
        <p:spPr>
          <a:xfrm>
            <a:off x="567665" y="2846663"/>
            <a:ext cx="5133576" cy="382651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4259665" y="640827"/>
            <a:ext cx="6435725" cy="504625"/>
          </a:xfrm>
          <a:prstGeom prst="rect">
            <a:avLst/>
          </a:prstGeom>
        </p:spPr>
        <p:txBody>
          <a:bodyPr vert="horz" wrap="square" lIns="0" tIns="12065" rIns="0" bIns="0" rtlCol="0">
            <a:spAutoFit/>
          </a:bodyPr>
          <a:lstStyle/>
          <a:p>
            <a:pPr marL="12700">
              <a:lnSpc>
                <a:spcPct val="100000"/>
              </a:lnSpc>
              <a:spcBef>
                <a:spcPts val="95"/>
              </a:spcBef>
            </a:pPr>
            <a:r>
              <a:rPr sz="3200" b="1" dirty="0">
                <a:solidFill>
                  <a:srgbClr val="002060"/>
                </a:solidFill>
              </a:rPr>
              <a:t>Understand</a:t>
            </a:r>
            <a:r>
              <a:rPr sz="3200" b="1" spc="-100" dirty="0">
                <a:solidFill>
                  <a:srgbClr val="002060"/>
                </a:solidFill>
              </a:rPr>
              <a:t> </a:t>
            </a:r>
            <a:r>
              <a:rPr sz="3200" b="1" dirty="0">
                <a:solidFill>
                  <a:srgbClr val="002060"/>
                </a:solidFill>
              </a:rPr>
              <a:t>your</a:t>
            </a:r>
            <a:r>
              <a:rPr sz="3200" b="1" spc="-130" dirty="0">
                <a:solidFill>
                  <a:srgbClr val="002060"/>
                </a:solidFill>
              </a:rPr>
              <a:t> </a:t>
            </a:r>
            <a:r>
              <a:rPr sz="3200" b="1" dirty="0">
                <a:solidFill>
                  <a:srgbClr val="002060"/>
                </a:solidFill>
              </a:rPr>
              <a:t>data</a:t>
            </a:r>
            <a:r>
              <a:rPr sz="3200" b="1" spc="-110" dirty="0">
                <a:solidFill>
                  <a:srgbClr val="002060"/>
                </a:solidFill>
              </a:rPr>
              <a:t> </a:t>
            </a:r>
            <a:r>
              <a:rPr sz="3200" b="1" spc="-10" dirty="0">
                <a:solidFill>
                  <a:srgbClr val="002060"/>
                </a:solidFill>
              </a:rPr>
              <a:t>needs</a:t>
            </a:r>
          </a:p>
        </p:txBody>
      </p:sp>
      <p:sp>
        <p:nvSpPr>
          <p:cNvPr id="3" name="object 3"/>
          <p:cNvSpPr txBox="1"/>
          <p:nvPr/>
        </p:nvSpPr>
        <p:spPr>
          <a:xfrm>
            <a:off x="4416526" y="1327613"/>
            <a:ext cx="3993515" cy="39116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2400" b="0" i="0" u="sng" strike="noStrike" kern="0" cap="none" spc="-10" normalizeH="0" baseline="0" noProof="0" dirty="0">
                <a:ln>
                  <a:noFill/>
                </a:ln>
                <a:solidFill>
                  <a:srgbClr val="0462C1"/>
                </a:solidFill>
                <a:effectLst/>
                <a:uLnTx/>
                <a:uFill>
                  <a:solidFill>
                    <a:srgbClr val="0462C1"/>
                  </a:solidFill>
                </a:uFill>
                <a:latin typeface="Arial"/>
                <a:cs typeface="Arial"/>
                <a:hlinkClick r:id="rId2"/>
              </a:rPr>
              <a:t>https://empres-i.apps.fao.org/</a:t>
            </a:r>
            <a:endParaRPr kumimoji="0" sz="2400" b="0" i="0" u="none" strike="noStrike" kern="0" cap="none" spc="0" normalizeH="0" baseline="0" noProof="0" dirty="0">
              <a:ln>
                <a:noFill/>
              </a:ln>
              <a:solidFill>
                <a:sysClr val="windowText" lastClr="000000"/>
              </a:solidFill>
              <a:effectLst/>
              <a:uLnTx/>
              <a:uFillTx/>
              <a:latin typeface="Arial"/>
              <a:cs typeface="Arial"/>
            </a:endParaRPr>
          </a:p>
        </p:txBody>
      </p:sp>
      <p:pic>
        <p:nvPicPr>
          <p:cNvPr id="6" name="Picture 5">
            <a:extLst>
              <a:ext uri="{FF2B5EF4-FFF2-40B4-BE49-F238E27FC236}">
                <a16:creationId xmlns:a16="http://schemas.microsoft.com/office/drawing/2014/main" id="{A2AC2E09-6A84-6753-55DE-97A32700E879}"/>
              </a:ext>
            </a:extLst>
          </p:cNvPr>
          <p:cNvPicPr>
            <a:picLocks noChangeAspect="1"/>
          </p:cNvPicPr>
          <p:nvPr/>
        </p:nvPicPr>
        <p:blipFill>
          <a:blip r:embed="rId3"/>
          <a:stretch>
            <a:fillRect/>
          </a:stretch>
        </p:blipFill>
        <p:spPr>
          <a:xfrm>
            <a:off x="675459" y="1978664"/>
            <a:ext cx="10841081" cy="487933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38961" y="761"/>
            <a:ext cx="0" cy="1276350"/>
          </a:xfrm>
          <a:custGeom>
            <a:avLst/>
            <a:gdLst/>
            <a:ahLst/>
            <a:cxnLst/>
            <a:rect l="l" t="t" r="r" b="b"/>
            <a:pathLst>
              <a:path h="1276350">
                <a:moveTo>
                  <a:pt x="0" y="0"/>
                </a:moveTo>
                <a:lnTo>
                  <a:pt x="0" y="1276350"/>
                </a:lnTo>
              </a:path>
            </a:pathLst>
          </a:custGeom>
          <a:ln w="28956">
            <a:solidFill>
              <a:srgbClr val="6EA428"/>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txBox="1">
            <a:spLocks noGrp="1"/>
          </p:cNvSpPr>
          <p:nvPr>
            <p:ph sz="half" idx="2"/>
          </p:nvPr>
        </p:nvSpPr>
        <p:spPr>
          <a:xfrm>
            <a:off x="1361875" y="1533754"/>
            <a:ext cx="4072280" cy="4798108"/>
          </a:xfrm>
          <a:prstGeom prst="rect">
            <a:avLst/>
          </a:prstGeom>
        </p:spPr>
        <p:txBody>
          <a:bodyPr vert="horz" wrap="square" lIns="0" tIns="12065" rIns="0" bIns="0" rtlCol="0">
            <a:spAutoFit/>
          </a:bodyPr>
          <a:lstStyle/>
          <a:p>
            <a:pPr marL="12700" marR="5080" algn="just">
              <a:lnSpc>
                <a:spcPct val="100000"/>
              </a:lnSpc>
              <a:spcBef>
                <a:spcPts val="95"/>
              </a:spcBef>
            </a:pPr>
            <a:r>
              <a:rPr lang="en-US" dirty="0"/>
              <a:t>Where</a:t>
            </a:r>
            <a:r>
              <a:rPr lang="en-US" spc="-50" dirty="0"/>
              <a:t> </a:t>
            </a:r>
            <a:r>
              <a:rPr lang="en-US" dirty="0"/>
              <a:t>will</a:t>
            </a:r>
            <a:r>
              <a:rPr lang="en-US" spc="-60" dirty="0"/>
              <a:t> </a:t>
            </a:r>
            <a:r>
              <a:rPr lang="en-US" dirty="0"/>
              <a:t>you</a:t>
            </a:r>
            <a:r>
              <a:rPr lang="en-US" spc="-40" dirty="0"/>
              <a:t> </a:t>
            </a:r>
            <a:r>
              <a:rPr lang="en-US" dirty="0"/>
              <a:t>detect</a:t>
            </a:r>
            <a:r>
              <a:rPr lang="en-US" spc="-60" dirty="0"/>
              <a:t> </a:t>
            </a:r>
            <a:r>
              <a:rPr lang="en-US" spc="-25" dirty="0"/>
              <a:t>the </a:t>
            </a:r>
            <a:r>
              <a:rPr lang="en-US" dirty="0"/>
              <a:t>pathogen?</a:t>
            </a:r>
            <a:r>
              <a:rPr lang="en-US" spc="-110" dirty="0"/>
              <a:t> </a:t>
            </a:r>
            <a:r>
              <a:rPr lang="en-US" spc="-10" dirty="0"/>
              <a:t>Border,</a:t>
            </a:r>
            <a:r>
              <a:rPr lang="en-US" spc="-110" dirty="0"/>
              <a:t> </a:t>
            </a:r>
            <a:r>
              <a:rPr lang="en-US" spc="-10" dirty="0"/>
              <a:t>farm, </a:t>
            </a:r>
            <a:r>
              <a:rPr lang="en-US" dirty="0"/>
              <a:t>slaughterhouse</a:t>
            </a:r>
            <a:r>
              <a:rPr lang="en-US" spc="-10" dirty="0"/>
              <a:t>?</a:t>
            </a:r>
          </a:p>
          <a:p>
            <a:pPr marL="12700" algn="just">
              <a:lnSpc>
                <a:spcPct val="100000"/>
              </a:lnSpc>
              <a:spcBef>
                <a:spcPts val="1800"/>
              </a:spcBef>
            </a:pPr>
            <a:r>
              <a:rPr lang="en-US" dirty="0"/>
              <a:t>Can</a:t>
            </a:r>
            <a:r>
              <a:rPr lang="en-US" spc="-50" dirty="0"/>
              <a:t> </a:t>
            </a:r>
            <a:r>
              <a:rPr lang="en-US" dirty="0"/>
              <a:t>it</a:t>
            </a:r>
            <a:r>
              <a:rPr lang="en-US" spc="-40" dirty="0"/>
              <a:t> </a:t>
            </a:r>
            <a:r>
              <a:rPr lang="en-US" dirty="0"/>
              <a:t>spread</a:t>
            </a:r>
            <a:r>
              <a:rPr lang="en-US" spc="-25" dirty="0"/>
              <a:t> </a:t>
            </a:r>
            <a:r>
              <a:rPr lang="en-US" spc="-10" dirty="0"/>
              <a:t>easily?</a:t>
            </a:r>
          </a:p>
          <a:p>
            <a:pPr marL="12700" algn="just">
              <a:lnSpc>
                <a:spcPct val="100000"/>
              </a:lnSpc>
              <a:spcBef>
                <a:spcPts val="1800"/>
              </a:spcBef>
            </a:pPr>
            <a:r>
              <a:rPr lang="en-US" dirty="0"/>
              <a:t>Is</a:t>
            </a:r>
            <a:r>
              <a:rPr lang="en-US" spc="-30" dirty="0"/>
              <a:t> </a:t>
            </a:r>
            <a:r>
              <a:rPr lang="en-US" dirty="0"/>
              <a:t>it</a:t>
            </a:r>
            <a:r>
              <a:rPr lang="en-US" spc="-35" dirty="0"/>
              <a:t> </a:t>
            </a:r>
            <a:r>
              <a:rPr lang="en-US" spc="-10" dirty="0"/>
              <a:t>impact </a:t>
            </a:r>
            <a:r>
              <a:rPr lang="en-US" dirty="0"/>
              <a:t>a</a:t>
            </a:r>
            <a:r>
              <a:rPr lang="en-US" spc="-10" dirty="0"/>
              <a:t> </a:t>
            </a:r>
            <a:r>
              <a:rPr lang="en-US" dirty="0"/>
              <a:t>trade</a:t>
            </a:r>
            <a:r>
              <a:rPr lang="en-US" spc="-10" dirty="0"/>
              <a:t>?</a:t>
            </a:r>
          </a:p>
          <a:p>
            <a:pPr marL="12700" algn="just">
              <a:lnSpc>
                <a:spcPct val="100000"/>
              </a:lnSpc>
              <a:spcBef>
                <a:spcPts val="1805"/>
              </a:spcBef>
            </a:pPr>
            <a:r>
              <a:rPr lang="en-US" dirty="0"/>
              <a:t>Is</a:t>
            </a:r>
            <a:r>
              <a:rPr lang="en-US" spc="-20" dirty="0"/>
              <a:t> </a:t>
            </a:r>
            <a:r>
              <a:rPr lang="en-US" dirty="0"/>
              <a:t>it</a:t>
            </a:r>
            <a:r>
              <a:rPr lang="en-US" spc="-20" dirty="0"/>
              <a:t> </a:t>
            </a:r>
            <a:r>
              <a:rPr lang="en-US" dirty="0"/>
              <a:t>a</a:t>
            </a:r>
            <a:r>
              <a:rPr lang="en-US" spc="-10" dirty="0"/>
              <a:t> zoonosis?</a:t>
            </a:r>
          </a:p>
          <a:p>
            <a:pPr marL="12700" algn="just">
              <a:lnSpc>
                <a:spcPct val="100000"/>
              </a:lnSpc>
              <a:spcBef>
                <a:spcPts val="1800"/>
              </a:spcBef>
            </a:pPr>
            <a:r>
              <a:rPr lang="en-US" dirty="0"/>
              <a:t>Does</a:t>
            </a:r>
            <a:r>
              <a:rPr lang="en-US" spc="-40" dirty="0"/>
              <a:t> </a:t>
            </a:r>
            <a:r>
              <a:rPr lang="en-US" dirty="0"/>
              <a:t>it</a:t>
            </a:r>
            <a:r>
              <a:rPr lang="en-US" spc="-45" dirty="0"/>
              <a:t> </a:t>
            </a:r>
            <a:r>
              <a:rPr lang="en-US" dirty="0"/>
              <a:t>impact</a:t>
            </a:r>
            <a:r>
              <a:rPr lang="en-US" spc="-35" dirty="0"/>
              <a:t> </a:t>
            </a:r>
            <a:r>
              <a:rPr lang="en-US" dirty="0"/>
              <a:t>on</a:t>
            </a:r>
            <a:r>
              <a:rPr lang="en-US" spc="-45" dirty="0"/>
              <a:t> </a:t>
            </a:r>
            <a:r>
              <a:rPr lang="en-US" spc="-10" dirty="0"/>
              <a:t>animal</a:t>
            </a:r>
          </a:p>
          <a:p>
            <a:pPr marL="12700" algn="just">
              <a:lnSpc>
                <a:spcPct val="100000"/>
              </a:lnSpc>
            </a:pPr>
            <a:r>
              <a:rPr lang="en-US" dirty="0"/>
              <a:t>welfare</a:t>
            </a:r>
            <a:r>
              <a:rPr lang="en-US" spc="-50" dirty="0"/>
              <a:t> </a:t>
            </a:r>
            <a:r>
              <a:rPr lang="en-US" dirty="0"/>
              <a:t>or</a:t>
            </a:r>
            <a:r>
              <a:rPr lang="en-US" spc="-70" dirty="0"/>
              <a:t> </a:t>
            </a:r>
            <a:r>
              <a:rPr lang="en-US" spc="-10" dirty="0"/>
              <a:t>biodiversity?</a:t>
            </a:r>
          </a:p>
        </p:txBody>
      </p:sp>
      <p:sp>
        <p:nvSpPr>
          <p:cNvPr id="5" name="object 5"/>
          <p:cNvSpPr txBox="1">
            <a:spLocks noGrp="1"/>
          </p:cNvSpPr>
          <p:nvPr>
            <p:ph type="title"/>
          </p:nvPr>
        </p:nvSpPr>
        <p:spPr>
          <a:xfrm>
            <a:off x="2086793" y="380692"/>
            <a:ext cx="8266430" cy="516487"/>
          </a:xfrm>
          <a:prstGeom prst="rect">
            <a:avLst/>
          </a:prstGeom>
        </p:spPr>
        <p:txBody>
          <a:bodyPr vert="horz" wrap="square" lIns="0" tIns="171322" rIns="0" bIns="0" rtlCol="0">
            <a:spAutoFit/>
          </a:bodyPr>
          <a:lstStyle/>
          <a:p>
            <a:pPr marL="12700" marR="5080" algn="ctr">
              <a:lnSpc>
                <a:spcPts val="2590"/>
              </a:lnSpc>
              <a:spcBef>
                <a:spcPts val="425"/>
              </a:spcBef>
            </a:pPr>
            <a:r>
              <a:rPr lang="en-US" sz="3200" b="1" dirty="0">
                <a:solidFill>
                  <a:srgbClr val="002060"/>
                </a:solidFill>
              </a:rPr>
              <a:t>Be prepared!</a:t>
            </a:r>
            <a:endParaRPr sz="3200" b="1" dirty="0">
              <a:solidFill>
                <a:srgbClr val="002060"/>
              </a:solidFill>
            </a:endParaRPr>
          </a:p>
        </p:txBody>
      </p:sp>
      <p:sp>
        <p:nvSpPr>
          <p:cNvPr id="6" name="object 6"/>
          <p:cNvSpPr txBox="1"/>
          <p:nvPr/>
        </p:nvSpPr>
        <p:spPr>
          <a:xfrm>
            <a:off x="6585627" y="2541523"/>
            <a:ext cx="3767596" cy="2494280"/>
          </a:xfrm>
          <a:prstGeom prst="rect">
            <a:avLst/>
          </a:prstGeom>
        </p:spPr>
        <p:txBody>
          <a:bodyPr vert="horz" wrap="square" lIns="0" tIns="12065" rIns="0" bIns="0" rtlCol="0">
            <a:spAutoFit/>
          </a:bodyPr>
          <a:lstStyle/>
          <a:p>
            <a:pPr marL="12700" marR="5080" lvl="0" indent="0" algn="just" defTabSz="914400" eaLnBrk="1" fontAlgn="auto" latinLnBrk="0" hangingPunct="1">
              <a:lnSpc>
                <a:spcPct val="100000"/>
              </a:lnSpc>
              <a:spcBef>
                <a:spcPts val="95"/>
              </a:spcBef>
              <a:spcAft>
                <a:spcPts val="0"/>
              </a:spcAft>
              <a:buClrTx/>
              <a:buSzTx/>
              <a:buFontTx/>
              <a:buNone/>
              <a:tabLst/>
              <a:defRPr/>
            </a:pPr>
            <a:r>
              <a:rPr kumimoji="0" sz="2200" b="0" i="0" u="none" strike="noStrike" kern="0" cap="none" spc="0" normalizeH="0" baseline="0" noProof="0" dirty="0">
                <a:ln>
                  <a:noFill/>
                </a:ln>
                <a:solidFill>
                  <a:srgbClr val="4D4D4D"/>
                </a:solidFill>
                <a:effectLst/>
                <a:uLnTx/>
                <a:uFillTx/>
                <a:latin typeface="Arial"/>
                <a:cs typeface="Arial"/>
              </a:rPr>
              <a:t>How</a:t>
            </a:r>
            <a:r>
              <a:rPr kumimoji="0" sz="2200" b="0" i="0" u="none" strike="noStrike" kern="0" cap="none" spc="-55" normalizeH="0" baseline="0" noProof="0" dirty="0">
                <a:ln>
                  <a:noFill/>
                </a:ln>
                <a:solidFill>
                  <a:srgbClr val="4D4D4D"/>
                </a:solidFill>
                <a:effectLst/>
                <a:uLnTx/>
                <a:uFillTx/>
                <a:latin typeface="Arial"/>
                <a:cs typeface="Arial"/>
              </a:rPr>
              <a:t> </a:t>
            </a:r>
            <a:r>
              <a:rPr kumimoji="0" sz="2200" b="0" i="0" u="none" strike="noStrike" kern="0" cap="none" spc="0" normalizeH="0" baseline="0" noProof="0" dirty="0">
                <a:ln>
                  <a:noFill/>
                </a:ln>
                <a:solidFill>
                  <a:srgbClr val="4D4D4D"/>
                </a:solidFill>
                <a:effectLst/>
                <a:uLnTx/>
                <a:uFillTx/>
                <a:latin typeface="Arial"/>
                <a:cs typeface="Arial"/>
              </a:rPr>
              <a:t>many</a:t>
            </a:r>
            <a:r>
              <a:rPr kumimoji="0" sz="2200" b="0" i="0" u="none" strike="noStrike" kern="0" cap="none" spc="-45" normalizeH="0" baseline="0" noProof="0" dirty="0">
                <a:ln>
                  <a:noFill/>
                </a:ln>
                <a:solidFill>
                  <a:srgbClr val="4D4D4D"/>
                </a:solidFill>
                <a:effectLst/>
                <a:uLnTx/>
                <a:uFillTx/>
                <a:latin typeface="Arial"/>
                <a:cs typeface="Arial"/>
              </a:rPr>
              <a:t> </a:t>
            </a:r>
            <a:r>
              <a:rPr kumimoji="0" sz="2200" b="0" i="0" u="none" strike="noStrike" kern="0" cap="none" spc="0" normalizeH="0" baseline="0" noProof="0" dirty="0">
                <a:ln>
                  <a:noFill/>
                </a:ln>
                <a:solidFill>
                  <a:srgbClr val="4D4D4D"/>
                </a:solidFill>
                <a:effectLst/>
                <a:uLnTx/>
                <a:uFillTx/>
                <a:latin typeface="Arial"/>
                <a:cs typeface="Arial"/>
              </a:rPr>
              <a:t>pathways</a:t>
            </a:r>
            <a:r>
              <a:rPr kumimoji="0" sz="2200" b="0" i="0" u="none" strike="noStrike" kern="0" cap="none" spc="-55" normalizeH="0" baseline="0" noProof="0" dirty="0">
                <a:ln>
                  <a:noFill/>
                </a:ln>
                <a:solidFill>
                  <a:srgbClr val="4D4D4D"/>
                </a:solidFill>
                <a:effectLst/>
                <a:uLnTx/>
                <a:uFillTx/>
                <a:latin typeface="Arial"/>
                <a:cs typeface="Arial"/>
              </a:rPr>
              <a:t> </a:t>
            </a:r>
            <a:r>
              <a:rPr kumimoji="0" sz="2200" b="0" i="0" u="none" strike="noStrike" kern="0" cap="none" spc="0" normalizeH="0" baseline="0" noProof="0" dirty="0">
                <a:ln>
                  <a:noFill/>
                </a:ln>
                <a:solidFill>
                  <a:srgbClr val="4D4D4D"/>
                </a:solidFill>
                <a:effectLst/>
                <a:uLnTx/>
                <a:uFillTx/>
                <a:latin typeface="Arial"/>
                <a:cs typeface="Arial"/>
              </a:rPr>
              <a:t>for</a:t>
            </a:r>
            <a:r>
              <a:rPr kumimoji="0" sz="2200" b="0" i="0" u="none" strike="noStrike" kern="0" cap="none" spc="-60" normalizeH="0" baseline="0" noProof="0" dirty="0">
                <a:ln>
                  <a:noFill/>
                </a:ln>
                <a:solidFill>
                  <a:srgbClr val="4D4D4D"/>
                </a:solidFill>
                <a:effectLst/>
                <a:uLnTx/>
                <a:uFillTx/>
                <a:latin typeface="Arial"/>
                <a:cs typeface="Arial"/>
              </a:rPr>
              <a:t> </a:t>
            </a:r>
            <a:r>
              <a:rPr kumimoji="0" sz="2200" b="0" i="0" u="none" strike="noStrike" kern="0" cap="none" spc="-10" normalizeH="0" baseline="0" noProof="0" dirty="0">
                <a:ln>
                  <a:noFill/>
                </a:ln>
                <a:solidFill>
                  <a:srgbClr val="4D4D4D"/>
                </a:solidFill>
                <a:effectLst/>
                <a:uLnTx/>
                <a:uFillTx/>
                <a:latin typeface="Arial"/>
                <a:cs typeface="Arial"/>
              </a:rPr>
              <a:t>initial </a:t>
            </a:r>
            <a:r>
              <a:rPr kumimoji="0" sz="2200" b="0" i="0" u="none" strike="noStrike" kern="0" cap="none" spc="0" normalizeH="0" baseline="0" noProof="0" dirty="0">
                <a:ln>
                  <a:noFill/>
                </a:ln>
                <a:solidFill>
                  <a:srgbClr val="4D4D4D"/>
                </a:solidFill>
                <a:effectLst/>
                <a:uLnTx/>
                <a:uFillTx/>
                <a:latin typeface="Arial"/>
                <a:cs typeface="Arial"/>
              </a:rPr>
              <a:t>infection</a:t>
            </a:r>
            <a:r>
              <a:rPr kumimoji="0" sz="2200" b="0" i="0" u="none" strike="noStrike" kern="0" cap="none" spc="-60" normalizeH="0" baseline="0" noProof="0" dirty="0">
                <a:ln>
                  <a:noFill/>
                </a:ln>
                <a:solidFill>
                  <a:srgbClr val="4D4D4D"/>
                </a:solidFill>
                <a:effectLst/>
                <a:uLnTx/>
                <a:uFillTx/>
                <a:latin typeface="Arial"/>
                <a:cs typeface="Arial"/>
              </a:rPr>
              <a:t> </a:t>
            </a:r>
            <a:r>
              <a:rPr kumimoji="0" sz="2200" b="0" i="0" u="none" strike="noStrike" kern="0" cap="none" spc="0" normalizeH="0" baseline="0" noProof="0" dirty="0">
                <a:ln>
                  <a:noFill/>
                </a:ln>
                <a:solidFill>
                  <a:srgbClr val="4D4D4D"/>
                </a:solidFill>
                <a:effectLst/>
                <a:uLnTx/>
                <a:uFillTx/>
                <a:latin typeface="Arial"/>
                <a:cs typeface="Arial"/>
              </a:rPr>
              <a:t>and</a:t>
            </a:r>
            <a:r>
              <a:rPr kumimoji="0" sz="2200" b="0" i="0" u="none" strike="noStrike" kern="0" cap="none" spc="-35" normalizeH="0" baseline="0" noProof="0" dirty="0">
                <a:ln>
                  <a:noFill/>
                </a:ln>
                <a:solidFill>
                  <a:srgbClr val="4D4D4D"/>
                </a:solidFill>
                <a:effectLst/>
                <a:uLnTx/>
                <a:uFillTx/>
                <a:latin typeface="Arial"/>
                <a:cs typeface="Arial"/>
              </a:rPr>
              <a:t> </a:t>
            </a:r>
            <a:r>
              <a:rPr kumimoji="0" sz="2200" b="0" i="0" u="none" strike="noStrike" kern="0" cap="none" spc="0" normalizeH="0" baseline="0" noProof="0" dirty="0">
                <a:ln>
                  <a:noFill/>
                </a:ln>
                <a:solidFill>
                  <a:srgbClr val="4D4D4D"/>
                </a:solidFill>
                <a:effectLst/>
                <a:uLnTx/>
                <a:uFillTx/>
                <a:latin typeface="Arial"/>
                <a:cs typeface="Arial"/>
              </a:rPr>
              <a:t>for</a:t>
            </a:r>
            <a:r>
              <a:rPr kumimoji="0" sz="2200" b="0" i="0" u="none" strike="noStrike" kern="0" cap="none" spc="-50" normalizeH="0" baseline="0" noProof="0" dirty="0">
                <a:ln>
                  <a:noFill/>
                </a:ln>
                <a:solidFill>
                  <a:srgbClr val="4D4D4D"/>
                </a:solidFill>
                <a:effectLst/>
                <a:uLnTx/>
                <a:uFillTx/>
                <a:latin typeface="Arial"/>
                <a:cs typeface="Arial"/>
              </a:rPr>
              <a:t> </a:t>
            </a:r>
            <a:r>
              <a:rPr kumimoji="0" sz="2200" b="0" i="0" u="none" strike="noStrike" kern="0" cap="none" spc="-10" normalizeH="0" baseline="0" noProof="0" dirty="0">
                <a:ln>
                  <a:noFill/>
                </a:ln>
                <a:solidFill>
                  <a:srgbClr val="4D4D4D"/>
                </a:solidFill>
                <a:effectLst/>
                <a:uLnTx/>
                <a:uFillTx/>
                <a:latin typeface="Arial"/>
                <a:cs typeface="Arial"/>
              </a:rPr>
              <a:t>spread?</a:t>
            </a:r>
            <a:endParaRPr kumimoji="0" sz="2200" b="0" i="0" u="none" strike="noStrike" kern="0" cap="none" spc="0" normalizeH="0" baseline="0" noProof="0" dirty="0">
              <a:ln>
                <a:noFill/>
              </a:ln>
              <a:solidFill>
                <a:sysClr val="windowText" lastClr="000000"/>
              </a:solidFill>
              <a:effectLst/>
              <a:uLnTx/>
              <a:uFillTx/>
              <a:latin typeface="Arial"/>
              <a:cs typeface="Arial"/>
            </a:endParaRPr>
          </a:p>
          <a:p>
            <a:pPr marL="12700" marR="0" lvl="0" indent="0" algn="just" defTabSz="914400" eaLnBrk="1" fontAlgn="auto" latinLnBrk="0" hangingPunct="1">
              <a:lnSpc>
                <a:spcPct val="100000"/>
              </a:lnSpc>
              <a:spcBef>
                <a:spcPts val="1800"/>
              </a:spcBef>
              <a:spcAft>
                <a:spcPts val="0"/>
              </a:spcAft>
              <a:buClrTx/>
              <a:buSzTx/>
              <a:buFontTx/>
              <a:buNone/>
              <a:tabLst/>
              <a:defRPr/>
            </a:pPr>
            <a:r>
              <a:rPr kumimoji="0" sz="2200" b="0" i="0" u="none" strike="noStrike" kern="0" cap="none" spc="0" normalizeH="0" baseline="0" noProof="0" dirty="0">
                <a:ln>
                  <a:noFill/>
                </a:ln>
                <a:solidFill>
                  <a:srgbClr val="4D4D4D"/>
                </a:solidFill>
                <a:effectLst/>
                <a:uLnTx/>
                <a:uFillTx/>
                <a:latin typeface="Arial"/>
                <a:cs typeface="Arial"/>
              </a:rPr>
              <a:t>How</a:t>
            </a:r>
            <a:r>
              <a:rPr kumimoji="0" sz="2200" b="0" i="0" u="none" strike="noStrike" kern="0" cap="none" spc="-35" normalizeH="0" baseline="0" noProof="0" dirty="0">
                <a:ln>
                  <a:noFill/>
                </a:ln>
                <a:solidFill>
                  <a:srgbClr val="4D4D4D"/>
                </a:solidFill>
                <a:effectLst/>
                <a:uLnTx/>
                <a:uFillTx/>
                <a:latin typeface="Arial"/>
                <a:cs typeface="Arial"/>
              </a:rPr>
              <a:t> </a:t>
            </a:r>
            <a:r>
              <a:rPr kumimoji="0" sz="2200" b="0" i="0" u="none" strike="noStrike" kern="0" cap="none" spc="0" normalizeH="0" baseline="0" noProof="0" dirty="0">
                <a:ln>
                  <a:noFill/>
                </a:ln>
                <a:solidFill>
                  <a:srgbClr val="4D4D4D"/>
                </a:solidFill>
                <a:effectLst/>
                <a:uLnTx/>
                <a:uFillTx/>
                <a:latin typeface="Arial"/>
                <a:cs typeface="Arial"/>
              </a:rPr>
              <a:t>easy</a:t>
            </a:r>
            <a:r>
              <a:rPr kumimoji="0" sz="2200" b="0" i="0" u="none" strike="noStrike" kern="0" cap="none" spc="-45" normalizeH="0" baseline="0" noProof="0" dirty="0">
                <a:ln>
                  <a:noFill/>
                </a:ln>
                <a:solidFill>
                  <a:srgbClr val="4D4D4D"/>
                </a:solidFill>
                <a:effectLst/>
                <a:uLnTx/>
                <a:uFillTx/>
                <a:latin typeface="Arial"/>
                <a:cs typeface="Arial"/>
              </a:rPr>
              <a:t> </a:t>
            </a:r>
            <a:r>
              <a:rPr kumimoji="0" sz="2200" b="0" i="0" u="none" strike="noStrike" kern="0" cap="none" spc="0" normalizeH="0" baseline="0" noProof="0" dirty="0">
                <a:ln>
                  <a:noFill/>
                </a:ln>
                <a:solidFill>
                  <a:srgbClr val="4D4D4D"/>
                </a:solidFill>
                <a:effectLst/>
                <a:uLnTx/>
                <a:uFillTx/>
                <a:latin typeface="Arial"/>
                <a:cs typeface="Arial"/>
              </a:rPr>
              <a:t>is</a:t>
            </a:r>
            <a:r>
              <a:rPr kumimoji="0" sz="2200" b="0" i="0" u="none" strike="noStrike" kern="0" cap="none" spc="-35" normalizeH="0" baseline="0" noProof="0" dirty="0">
                <a:ln>
                  <a:noFill/>
                </a:ln>
                <a:solidFill>
                  <a:srgbClr val="4D4D4D"/>
                </a:solidFill>
                <a:effectLst/>
                <a:uLnTx/>
                <a:uFillTx/>
                <a:latin typeface="Arial"/>
                <a:cs typeface="Arial"/>
              </a:rPr>
              <a:t> </a:t>
            </a:r>
            <a:r>
              <a:rPr kumimoji="0" sz="2200" b="0" i="0" u="none" strike="noStrike" kern="0" cap="none" spc="0" normalizeH="0" baseline="0" noProof="0" dirty="0">
                <a:ln>
                  <a:noFill/>
                </a:ln>
                <a:solidFill>
                  <a:srgbClr val="4D4D4D"/>
                </a:solidFill>
                <a:effectLst/>
                <a:uLnTx/>
                <a:uFillTx/>
                <a:latin typeface="Arial"/>
                <a:cs typeface="Arial"/>
              </a:rPr>
              <a:t>it</a:t>
            </a:r>
            <a:r>
              <a:rPr kumimoji="0" sz="2200" b="0" i="0" u="none" strike="noStrike" kern="0" cap="none" spc="-40" normalizeH="0" baseline="0" noProof="0" dirty="0">
                <a:ln>
                  <a:noFill/>
                </a:ln>
                <a:solidFill>
                  <a:srgbClr val="4D4D4D"/>
                </a:solidFill>
                <a:effectLst/>
                <a:uLnTx/>
                <a:uFillTx/>
                <a:latin typeface="Arial"/>
                <a:cs typeface="Arial"/>
              </a:rPr>
              <a:t> </a:t>
            </a:r>
            <a:r>
              <a:rPr kumimoji="0" sz="2200" b="0" i="0" u="none" strike="noStrike" kern="0" cap="none" spc="0" normalizeH="0" baseline="0" noProof="0" dirty="0">
                <a:ln>
                  <a:noFill/>
                </a:ln>
                <a:solidFill>
                  <a:srgbClr val="4D4D4D"/>
                </a:solidFill>
                <a:effectLst/>
                <a:uLnTx/>
                <a:uFillTx/>
                <a:latin typeface="Arial"/>
                <a:cs typeface="Arial"/>
              </a:rPr>
              <a:t>to</a:t>
            </a:r>
            <a:r>
              <a:rPr kumimoji="0" sz="2200" b="0" i="0" u="none" strike="noStrike" kern="0" cap="none" spc="-40" normalizeH="0" baseline="0" noProof="0" dirty="0">
                <a:ln>
                  <a:noFill/>
                </a:ln>
                <a:solidFill>
                  <a:srgbClr val="4D4D4D"/>
                </a:solidFill>
                <a:effectLst/>
                <a:uLnTx/>
                <a:uFillTx/>
                <a:latin typeface="Arial"/>
                <a:cs typeface="Arial"/>
              </a:rPr>
              <a:t> </a:t>
            </a:r>
            <a:r>
              <a:rPr kumimoji="0" sz="2200" b="0" i="0" u="none" strike="noStrike" kern="0" cap="none" spc="0" normalizeH="0" baseline="0" noProof="0" dirty="0">
                <a:ln>
                  <a:noFill/>
                </a:ln>
                <a:solidFill>
                  <a:srgbClr val="4D4D4D"/>
                </a:solidFill>
                <a:effectLst/>
                <a:uLnTx/>
                <a:uFillTx/>
                <a:latin typeface="Arial"/>
                <a:cs typeface="Arial"/>
              </a:rPr>
              <a:t>detect</a:t>
            </a:r>
            <a:r>
              <a:rPr kumimoji="0" sz="2200" b="0" i="0" u="none" strike="noStrike" kern="0" cap="none" spc="-30" normalizeH="0" baseline="0" noProof="0" dirty="0">
                <a:ln>
                  <a:noFill/>
                </a:ln>
                <a:solidFill>
                  <a:srgbClr val="4D4D4D"/>
                </a:solidFill>
                <a:effectLst/>
                <a:uLnTx/>
                <a:uFillTx/>
                <a:latin typeface="Arial"/>
                <a:cs typeface="Arial"/>
              </a:rPr>
              <a:t> </a:t>
            </a:r>
            <a:r>
              <a:rPr kumimoji="0" sz="2200" b="0" i="0" u="none" strike="noStrike" kern="0" cap="none" spc="-25" normalizeH="0" baseline="0" noProof="0" dirty="0">
                <a:ln>
                  <a:noFill/>
                </a:ln>
                <a:solidFill>
                  <a:srgbClr val="4D4D4D"/>
                </a:solidFill>
                <a:effectLst/>
                <a:uLnTx/>
                <a:uFillTx/>
                <a:latin typeface="Arial"/>
                <a:cs typeface="Arial"/>
              </a:rPr>
              <a:t>and</a:t>
            </a:r>
            <a:endParaRPr kumimoji="0" sz="2200" b="0" i="0" u="none" strike="noStrike" kern="0" cap="none" spc="0" normalizeH="0" baseline="0" noProof="0" dirty="0">
              <a:ln>
                <a:noFill/>
              </a:ln>
              <a:solidFill>
                <a:sysClr val="windowText" lastClr="000000"/>
              </a:solidFill>
              <a:effectLst/>
              <a:uLnTx/>
              <a:uFillTx/>
              <a:latin typeface="Arial"/>
              <a:cs typeface="Arial"/>
            </a:endParaRPr>
          </a:p>
          <a:p>
            <a:pPr marL="12700" marR="0" lvl="0" indent="0" algn="just" defTabSz="914400" eaLnBrk="1" fontAlgn="auto" latinLnBrk="0" hangingPunct="1">
              <a:lnSpc>
                <a:spcPct val="100000"/>
              </a:lnSpc>
              <a:spcBef>
                <a:spcPts val="0"/>
              </a:spcBef>
              <a:spcAft>
                <a:spcPts val="0"/>
              </a:spcAft>
              <a:buClrTx/>
              <a:buSzTx/>
              <a:buFontTx/>
              <a:buNone/>
              <a:tabLst/>
              <a:defRPr/>
            </a:pPr>
            <a:r>
              <a:rPr kumimoji="0" sz="2200" b="0" i="0" u="none" strike="noStrike" kern="0" cap="none" spc="-10" normalizeH="0" baseline="0" noProof="0" dirty="0">
                <a:ln>
                  <a:noFill/>
                </a:ln>
                <a:solidFill>
                  <a:srgbClr val="4D4D4D"/>
                </a:solidFill>
                <a:effectLst/>
                <a:uLnTx/>
                <a:uFillTx/>
                <a:latin typeface="Arial"/>
                <a:cs typeface="Arial"/>
              </a:rPr>
              <a:t>control?</a:t>
            </a:r>
            <a:endParaRPr kumimoji="0" sz="2200" b="0" i="0" u="none" strike="noStrike" kern="0" cap="none" spc="0" normalizeH="0" baseline="0" noProof="0" dirty="0">
              <a:ln>
                <a:noFill/>
              </a:ln>
              <a:solidFill>
                <a:sysClr val="windowText" lastClr="000000"/>
              </a:solidFill>
              <a:effectLst/>
              <a:uLnTx/>
              <a:uFillTx/>
              <a:latin typeface="Arial"/>
              <a:cs typeface="Arial"/>
            </a:endParaRPr>
          </a:p>
          <a:p>
            <a:pPr marL="12700" marR="302260" lvl="0" indent="0" algn="just" defTabSz="914400" eaLnBrk="1" fontAlgn="auto" latinLnBrk="0" hangingPunct="1">
              <a:lnSpc>
                <a:spcPct val="100000"/>
              </a:lnSpc>
              <a:spcBef>
                <a:spcPts val="1800"/>
              </a:spcBef>
              <a:spcAft>
                <a:spcPts val="0"/>
              </a:spcAft>
              <a:buClrTx/>
              <a:buSzTx/>
              <a:buFontTx/>
              <a:buNone/>
              <a:tabLst/>
              <a:defRPr/>
            </a:pPr>
            <a:r>
              <a:rPr kumimoji="0" sz="2200" b="0" i="0" u="none" strike="noStrike" kern="0" cap="none" spc="0" normalizeH="0" baseline="0" noProof="0" dirty="0">
                <a:ln>
                  <a:noFill/>
                </a:ln>
                <a:solidFill>
                  <a:srgbClr val="4D4D4D"/>
                </a:solidFill>
                <a:effectLst/>
                <a:uLnTx/>
                <a:uFillTx/>
                <a:latin typeface="Arial"/>
                <a:cs typeface="Arial"/>
              </a:rPr>
              <a:t>How</a:t>
            </a:r>
            <a:r>
              <a:rPr kumimoji="0" sz="2200" b="0" i="0" u="none" strike="noStrike" kern="0" cap="none" spc="-40" normalizeH="0" baseline="0" noProof="0" dirty="0">
                <a:ln>
                  <a:noFill/>
                </a:ln>
                <a:solidFill>
                  <a:srgbClr val="4D4D4D"/>
                </a:solidFill>
                <a:effectLst/>
                <a:uLnTx/>
                <a:uFillTx/>
                <a:latin typeface="Arial"/>
                <a:cs typeface="Arial"/>
              </a:rPr>
              <a:t> </a:t>
            </a:r>
            <a:r>
              <a:rPr kumimoji="0" sz="2200" b="0" i="0" u="none" strike="noStrike" kern="0" cap="none" spc="0" normalizeH="0" baseline="0" noProof="0" dirty="0">
                <a:ln>
                  <a:noFill/>
                </a:ln>
                <a:solidFill>
                  <a:srgbClr val="4D4D4D"/>
                </a:solidFill>
                <a:effectLst/>
                <a:uLnTx/>
                <a:uFillTx/>
                <a:latin typeface="Arial"/>
                <a:cs typeface="Arial"/>
              </a:rPr>
              <a:t>pathogenic</a:t>
            </a:r>
            <a:r>
              <a:rPr kumimoji="0" sz="2200" b="0" i="0" u="none" strike="noStrike" kern="0" cap="none" spc="-45" normalizeH="0" baseline="0" noProof="0" dirty="0">
                <a:ln>
                  <a:noFill/>
                </a:ln>
                <a:solidFill>
                  <a:srgbClr val="4D4D4D"/>
                </a:solidFill>
                <a:effectLst/>
                <a:uLnTx/>
                <a:uFillTx/>
                <a:latin typeface="Arial"/>
                <a:cs typeface="Arial"/>
              </a:rPr>
              <a:t> </a:t>
            </a:r>
            <a:r>
              <a:rPr kumimoji="0" sz="2200" b="0" i="0" u="none" strike="noStrike" kern="0" cap="none" spc="0" normalizeH="0" baseline="0" noProof="0" dirty="0">
                <a:ln>
                  <a:noFill/>
                </a:ln>
                <a:solidFill>
                  <a:srgbClr val="4D4D4D"/>
                </a:solidFill>
                <a:effectLst/>
                <a:uLnTx/>
                <a:uFillTx/>
                <a:latin typeface="Arial"/>
                <a:cs typeface="Arial"/>
              </a:rPr>
              <a:t>is</a:t>
            </a:r>
            <a:r>
              <a:rPr kumimoji="0" sz="2200" b="0" i="0" u="none" strike="noStrike" kern="0" cap="none" spc="-50" normalizeH="0" baseline="0" noProof="0" dirty="0">
                <a:ln>
                  <a:noFill/>
                </a:ln>
                <a:solidFill>
                  <a:srgbClr val="4D4D4D"/>
                </a:solidFill>
                <a:effectLst/>
                <a:uLnTx/>
                <a:uFillTx/>
                <a:latin typeface="Arial"/>
                <a:cs typeface="Arial"/>
              </a:rPr>
              <a:t> </a:t>
            </a:r>
            <a:r>
              <a:rPr kumimoji="0" sz="2200" b="0" i="0" u="none" strike="noStrike" kern="0" cap="none" spc="0" normalizeH="0" baseline="0" noProof="0" dirty="0">
                <a:ln>
                  <a:noFill/>
                </a:ln>
                <a:solidFill>
                  <a:srgbClr val="4D4D4D"/>
                </a:solidFill>
                <a:effectLst/>
                <a:uLnTx/>
                <a:uFillTx/>
                <a:latin typeface="Arial"/>
                <a:cs typeface="Arial"/>
              </a:rPr>
              <a:t>it</a:t>
            </a:r>
            <a:r>
              <a:rPr kumimoji="0" sz="2200" b="0" i="0" u="none" strike="noStrike" kern="0" cap="none" spc="-50" normalizeH="0" baseline="0" noProof="0" dirty="0">
                <a:ln>
                  <a:noFill/>
                </a:ln>
                <a:solidFill>
                  <a:srgbClr val="4D4D4D"/>
                </a:solidFill>
                <a:effectLst/>
                <a:uLnTx/>
                <a:uFillTx/>
                <a:latin typeface="Arial"/>
                <a:cs typeface="Arial"/>
              </a:rPr>
              <a:t> </a:t>
            </a:r>
            <a:r>
              <a:rPr kumimoji="0" sz="2200" b="0" i="0" u="none" strike="noStrike" kern="0" cap="none" spc="0" normalizeH="0" baseline="0" noProof="0" dirty="0">
                <a:ln>
                  <a:noFill/>
                </a:ln>
                <a:solidFill>
                  <a:srgbClr val="4D4D4D"/>
                </a:solidFill>
                <a:effectLst/>
                <a:uLnTx/>
                <a:uFillTx/>
                <a:latin typeface="Arial"/>
                <a:cs typeface="Arial"/>
              </a:rPr>
              <a:t>in</a:t>
            </a:r>
            <a:r>
              <a:rPr kumimoji="0" sz="2200" b="0" i="0" u="none" strike="noStrike" kern="0" cap="none" spc="-55" normalizeH="0" baseline="0" noProof="0" dirty="0">
                <a:ln>
                  <a:noFill/>
                </a:ln>
                <a:solidFill>
                  <a:srgbClr val="4D4D4D"/>
                </a:solidFill>
                <a:effectLst/>
                <a:uLnTx/>
                <a:uFillTx/>
                <a:latin typeface="Arial"/>
                <a:cs typeface="Arial"/>
              </a:rPr>
              <a:t> </a:t>
            </a:r>
            <a:r>
              <a:rPr kumimoji="0" sz="2200" b="0" i="0" u="none" strike="noStrike" kern="0" cap="none" spc="-20" normalizeH="0" baseline="0" noProof="0" dirty="0">
                <a:ln>
                  <a:noFill/>
                </a:ln>
                <a:solidFill>
                  <a:srgbClr val="4D4D4D"/>
                </a:solidFill>
                <a:effectLst/>
                <a:uLnTx/>
                <a:uFillTx/>
                <a:latin typeface="Arial"/>
                <a:cs typeface="Arial"/>
              </a:rPr>
              <a:t>host </a:t>
            </a:r>
            <a:r>
              <a:rPr kumimoji="0" sz="2200" b="0" i="0" u="none" strike="noStrike" kern="0" cap="none" spc="0" normalizeH="0" baseline="0" noProof="0" dirty="0">
                <a:ln>
                  <a:noFill/>
                </a:ln>
                <a:solidFill>
                  <a:srgbClr val="4D4D4D"/>
                </a:solidFill>
                <a:effectLst/>
                <a:uLnTx/>
                <a:uFillTx/>
                <a:latin typeface="Arial"/>
                <a:cs typeface="Arial"/>
              </a:rPr>
              <a:t>species</a:t>
            </a:r>
            <a:r>
              <a:rPr kumimoji="0" sz="2200" b="0" i="0" u="none" strike="noStrike" kern="0" cap="none" spc="-55" normalizeH="0" baseline="0" noProof="0" dirty="0">
                <a:ln>
                  <a:noFill/>
                </a:ln>
                <a:solidFill>
                  <a:srgbClr val="4D4D4D"/>
                </a:solidFill>
                <a:effectLst/>
                <a:uLnTx/>
                <a:uFillTx/>
                <a:latin typeface="Arial"/>
                <a:cs typeface="Arial"/>
              </a:rPr>
              <a:t> </a:t>
            </a:r>
            <a:r>
              <a:rPr kumimoji="0" sz="2200" b="0" i="0" u="none" strike="noStrike" kern="0" cap="none" spc="0" normalizeH="0" baseline="0" noProof="0" dirty="0">
                <a:ln>
                  <a:noFill/>
                </a:ln>
                <a:solidFill>
                  <a:srgbClr val="4D4D4D"/>
                </a:solidFill>
                <a:effectLst/>
                <a:uLnTx/>
                <a:uFillTx/>
                <a:latin typeface="Arial"/>
                <a:cs typeface="Arial"/>
              </a:rPr>
              <a:t>or</a:t>
            </a:r>
            <a:r>
              <a:rPr kumimoji="0" sz="2200" b="0" i="0" u="none" strike="noStrike" kern="0" cap="none" spc="-55" normalizeH="0" baseline="0" noProof="0" dirty="0">
                <a:ln>
                  <a:noFill/>
                </a:ln>
                <a:solidFill>
                  <a:srgbClr val="4D4D4D"/>
                </a:solidFill>
                <a:effectLst/>
                <a:uLnTx/>
                <a:uFillTx/>
                <a:latin typeface="Arial"/>
                <a:cs typeface="Arial"/>
              </a:rPr>
              <a:t> </a:t>
            </a:r>
            <a:r>
              <a:rPr kumimoji="0" sz="2200" b="0" i="0" u="none" strike="noStrike" kern="0" cap="none" spc="-10" normalizeH="0" baseline="0" noProof="0" dirty="0">
                <a:ln>
                  <a:noFill/>
                </a:ln>
                <a:solidFill>
                  <a:srgbClr val="4D4D4D"/>
                </a:solidFill>
                <a:effectLst/>
                <a:uLnTx/>
                <a:uFillTx/>
                <a:latin typeface="Arial"/>
                <a:cs typeface="Arial"/>
              </a:rPr>
              <a:t>others?</a:t>
            </a:r>
            <a:endParaRPr kumimoji="0" sz="22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object 7"/>
          <p:cNvGrpSpPr/>
          <p:nvPr/>
        </p:nvGrpSpPr>
        <p:grpSpPr>
          <a:xfrm>
            <a:off x="5282184" y="3785615"/>
            <a:ext cx="798830" cy="294640"/>
            <a:chOff x="5282184" y="3785615"/>
            <a:chExt cx="798830" cy="294640"/>
          </a:xfrm>
        </p:grpSpPr>
        <p:sp>
          <p:nvSpPr>
            <p:cNvPr id="8" name="object 8"/>
            <p:cNvSpPr/>
            <p:nvPr/>
          </p:nvSpPr>
          <p:spPr>
            <a:xfrm>
              <a:off x="5285232" y="3788663"/>
              <a:ext cx="792480" cy="288290"/>
            </a:xfrm>
            <a:custGeom>
              <a:avLst/>
              <a:gdLst/>
              <a:ahLst/>
              <a:cxnLst/>
              <a:rect l="l" t="t" r="r" b="b"/>
              <a:pathLst>
                <a:path w="792479" h="288289">
                  <a:moveTo>
                    <a:pt x="648462" y="0"/>
                  </a:moveTo>
                  <a:lnTo>
                    <a:pt x="648462" y="72009"/>
                  </a:lnTo>
                  <a:lnTo>
                    <a:pt x="0" y="72009"/>
                  </a:lnTo>
                  <a:lnTo>
                    <a:pt x="0" y="216027"/>
                  </a:lnTo>
                  <a:lnTo>
                    <a:pt x="648462" y="216027"/>
                  </a:lnTo>
                  <a:lnTo>
                    <a:pt x="648462" y="288036"/>
                  </a:lnTo>
                  <a:lnTo>
                    <a:pt x="792479" y="144018"/>
                  </a:lnTo>
                  <a:lnTo>
                    <a:pt x="648462" y="0"/>
                  </a:lnTo>
                  <a:close/>
                </a:path>
              </a:pathLst>
            </a:custGeom>
            <a:solidFill>
              <a:srgbClr val="12307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object 9"/>
            <p:cNvSpPr/>
            <p:nvPr/>
          </p:nvSpPr>
          <p:spPr>
            <a:xfrm>
              <a:off x="5285232" y="3788663"/>
              <a:ext cx="792480" cy="288290"/>
            </a:xfrm>
            <a:custGeom>
              <a:avLst/>
              <a:gdLst/>
              <a:ahLst/>
              <a:cxnLst/>
              <a:rect l="l" t="t" r="r" b="b"/>
              <a:pathLst>
                <a:path w="792479" h="288289">
                  <a:moveTo>
                    <a:pt x="0" y="72009"/>
                  </a:moveTo>
                  <a:lnTo>
                    <a:pt x="648462" y="72009"/>
                  </a:lnTo>
                  <a:lnTo>
                    <a:pt x="648462" y="0"/>
                  </a:lnTo>
                  <a:lnTo>
                    <a:pt x="792479" y="144018"/>
                  </a:lnTo>
                  <a:lnTo>
                    <a:pt x="648462" y="288036"/>
                  </a:lnTo>
                  <a:lnTo>
                    <a:pt x="648462" y="216027"/>
                  </a:lnTo>
                  <a:lnTo>
                    <a:pt x="0" y="216027"/>
                  </a:lnTo>
                  <a:lnTo>
                    <a:pt x="0" y="72009"/>
                  </a:lnTo>
                  <a:close/>
                </a:path>
              </a:pathLst>
            </a:custGeom>
            <a:ln w="6096">
              <a:solidFill>
                <a:srgbClr val="123076"/>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29985" y="587612"/>
            <a:ext cx="8778875" cy="513715"/>
          </a:xfrm>
          <a:prstGeom prst="rect">
            <a:avLst/>
          </a:prstGeom>
        </p:spPr>
        <p:txBody>
          <a:bodyPr vert="horz" wrap="square" lIns="0" tIns="13335" rIns="0" bIns="0" rtlCol="0">
            <a:spAutoFit/>
          </a:bodyPr>
          <a:lstStyle/>
          <a:p>
            <a:pPr marL="12700" algn="ctr">
              <a:lnSpc>
                <a:spcPct val="100000"/>
              </a:lnSpc>
              <a:spcBef>
                <a:spcPts val="105"/>
              </a:spcBef>
            </a:pPr>
            <a:r>
              <a:rPr lang="en-US" sz="3200" b="1" dirty="0">
                <a:solidFill>
                  <a:srgbClr val="002060"/>
                </a:solidFill>
              </a:rPr>
              <a:t>Respond! </a:t>
            </a:r>
            <a:r>
              <a:rPr sz="3200" b="1" dirty="0">
                <a:solidFill>
                  <a:srgbClr val="002060"/>
                </a:solidFill>
              </a:rPr>
              <a:t>(Risk</a:t>
            </a:r>
            <a:r>
              <a:rPr sz="3200" b="1" spc="-25" dirty="0">
                <a:solidFill>
                  <a:srgbClr val="002060"/>
                </a:solidFill>
              </a:rPr>
              <a:t> </a:t>
            </a:r>
            <a:r>
              <a:rPr sz="3200" b="1" spc="-10" dirty="0">
                <a:solidFill>
                  <a:srgbClr val="002060"/>
                </a:solidFill>
              </a:rPr>
              <a:t>Management)</a:t>
            </a:r>
            <a:endParaRPr sz="3200" b="1" dirty="0">
              <a:solidFill>
                <a:srgbClr val="002060"/>
              </a:solidFill>
            </a:endParaRPr>
          </a:p>
        </p:txBody>
      </p:sp>
      <p:sp>
        <p:nvSpPr>
          <p:cNvPr id="3" name="object 3"/>
          <p:cNvSpPr txBox="1"/>
          <p:nvPr/>
        </p:nvSpPr>
        <p:spPr>
          <a:xfrm>
            <a:off x="1024634" y="2013909"/>
            <a:ext cx="8975399" cy="3014287"/>
          </a:xfrm>
          <a:prstGeom prst="rect">
            <a:avLst/>
          </a:prstGeom>
        </p:spPr>
        <p:txBody>
          <a:bodyPr vert="horz" wrap="square" lIns="0" tIns="13335" rIns="0" bIns="0" rtlCol="0">
            <a:spAutoFit/>
          </a:bodyPr>
          <a:lstStyle/>
          <a:p>
            <a:pPr marL="12700" marR="0" lvl="0" indent="0" algn="just" defTabSz="914400" eaLnBrk="1" fontAlgn="auto" latinLnBrk="0" hangingPunct="1">
              <a:lnSpc>
                <a:spcPct val="100000"/>
              </a:lnSpc>
              <a:spcBef>
                <a:spcPts val="105"/>
              </a:spcBef>
              <a:spcAft>
                <a:spcPts val="0"/>
              </a:spcAft>
              <a:buClrTx/>
              <a:buSzTx/>
              <a:buFontTx/>
              <a:buNone/>
              <a:tabLst/>
              <a:defRPr/>
            </a:pPr>
            <a:r>
              <a:rPr kumimoji="0" lang="en-US" sz="2000" b="0" i="0" u="none" strike="noStrike" kern="0" cap="none" spc="0" normalizeH="0" baseline="0" dirty="0">
                <a:ln>
                  <a:noFill/>
                </a:ln>
                <a:solidFill>
                  <a:srgbClr val="4D4D4D"/>
                </a:solidFill>
                <a:effectLst/>
                <a:uLnTx/>
                <a:uFillTx/>
                <a:latin typeface="Arial"/>
                <a:cs typeface="Arial"/>
              </a:rPr>
              <a:t>Official control at</a:t>
            </a:r>
            <a:r>
              <a:rPr kumimoji="0" lang="en-US" sz="2000" b="0" i="0" u="none" strike="noStrike" kern="0" cap="none" spc="-45" normalizeH="0" baseline="0" dirty="0">
                <a:ln>
                  <a:noFill/>
                </a:ln>
                <a:solidFill>
                  <a:srgbClr val="4D4D4D"/>
                </a:solidFill>
                <a:effectLst/>
                <a:uLnTx/>
                <a:uFillTx/>
                <a:latin typeface="Arial"/>
                <a:cs typeface="Arial"/>
              </a:rPr>
              <a:t> </a:t>
            </a:r>
            <a:r>
              <a:rPr kumimoji="0" lang="en-US" sz="2000" b="0" i="0" u="none" strike="noStrike" kern="0" cap="none" spc="0" normalizeH="0" baseline="0" dirty="0">
                <a:ln>
                  <a:noFill/>
                </a:ln>
                <a:solidFill>
                  <a:srgbClr val="4D4D4D"/>
                </a:solidFill>
                <a:effectLst/>
                <a:uLnTx/>
                <a:uFillTx/>
                <a:latin typeface="Arial"/>
                <a:cs typeface="Arial"/>
              </a:rPr>
              <a:t>border</a:t>
            </a:r>
            <a:r>
              <a:rPr kumimoji="0" lang="en-US" sz="2000" b="0" i="0" u="none" strike="noStrike" kern="0" cap="none" spc="-55" normalizeH="0" baseline="0" dirty="0">
                <a:ln>
                  <a:noFill/>
                </a:ln>
                <a:solidFill>
                  <a:srgbClr val="4D4D4D"/>
                </a:solidFill>
                <a:effectLst/>
                <a:uLnTx/>
                <a:uFillTx/>
                <a:latin typeface="Arial"/>
                <a:cs typeface="Arial"/>
              </a:rPr>
              <a:t> </a:t>
            </a:r>
            <a:r>
              <a:rPr kumimoji="0" lang="en-US" sz="2000" b="0" i="0" u="none" strike="noStrike" kern="0" cap="none" spc="0" normalizeH="0" baseline="0" dirty="0">
                <a:ln>
                  <a:noFill/>
                </a:ln>
                <a:solidFill>
                  <a:srgbClr val="4D4D4D"/>
                </a:solidFill>
                <a:effectLst/>
                <a:uLnTx/>
                <a:uFillTx/>
                <a:latin typeface="Arial"/>
                <a:cs typeface="Arial"/>
              </a:rPr>
              <a:t>or</a:t>
            </a:r>
            <a:r>
              <a:rPr kumimoji="0" lang="en-US" sz="2000" b="0" i="0" u="none" strike="noStrike" kern="0" cap="none" spc="-45" normalizeH="0" baseline="0" dirty="0">
                <a:ln>
                  <a:noFill/>
                </a:ln>
                <a:solidFill>
                  <a:srgbClr val="4D4D4D"/>
                </a:solidFill>
                <a:effectLst/>
                <a:uLnTx/>
                <a:uFillTx/>
                <a:latin typeface="Arial"/>
                <a:cs typeface="Arial"/>
              </a:rPr>
              <a:t> </a:t>
            </a:r>
            <a:r>
              <a:rPr kumimoji="0" lang="en-US" sz="2000" b="0" i="0" u="none" strike="noStrike" kern="0" cap="none" spc="0" normalizeH="0" baseline="0" dirty="0">
                <a:ln>
                  <a:noFill/>
                </a:ln>
                <a:solidFill>
                  <a:srgbClr val="4D4D4D"/>
                </a:solidFill>
                <a:effectLst/>
                <a:uLnTx/>
                <a:uFillTx/>
                <a:latin typeface="Arial"/>
                <a:cs typeface="Arial"/>
              </a:rPr>
              <a:t>at</a:t>
            </a:r>
            <a:r>
              <a:rPr kumimoji="0" lang="en-US" sz="2000" b="0" i="0" u="none" strike="noStrike" kern="0" cap="none" spc="-45" normalizeH="0" baseline="0" dirty="0">
                <a:ln>
                  <a:noFill/>
                </a:ln>
                <a:solidFill>
                  <a:srgbClr val="4D4D4D"/>
                </a:solidFill>
                <a:effectLst/>
                <a:uLnTx/>
                <a:uFillTx/>
                <a:latin typeface="Arial"/>
                <a:cs typeface="Arial"/>
              </a:rPr>
              <a:t> </a:t>
            </a:r>
            <a:r>
              <a:rPr kumimoji="0" lang="en-US" sz="2000" b="0" i="0" u="none" strike="noStrike" kern="0" cap="none" spc="0" normalizeH="0" baseline="0" dirty="0">
                <a:ln>
                  <a:noFill/>
                </a:ln>
                <a:solidFill>
                  <a:srgbClr val="4D4D4D"/>
                </a:solidFill>
                <a:effectLst/>
                <a:uLnTx/>
                <a:uFillTx/>
                <a:latin typeface="Arial"/>
                <a:cs typeface="Arial"/>
              </a:rPr>
              <a:t>destination</a:t>
            </a:r>
            <a:r>
              <a:rPr kumimoji="0" lang="en-US" sz="2000" b="0" i="0" u="none" strike="noStrike" kern="0" cap="none" spc="-10" normalizeH="0" baseline="0" dirty="0">
                <a:ln>
                  <a:noFill/>
                </a:ln>
                <a:solidFill>
                  <a:srgbClr val="4D4D4D"/>
                </a:solidFill>
                <a:effectLst/>
                <a:uLnTx/>
                <a:uFillTx/>
                <a:latin typeface="Arial"/>
                <a:cs typeface="Arial"/>
              </a:rPr>
              <a:t>;</a:t>
            </a:r>
            <a:endParaRPr kumimoji="0" lang="en-US" sz="2000" b="0" i="0" u="none" strike="noStrike" kern="0" cap="none" spc="0" normalizeH="0" baseline="0" dirty="0">
              <a:ln>
                <a:noFill/>
              </a:ln>
              <a:solidFill>
                <a:sysClr val="windowText" lastClr="000000"/>
              </a:solidFill>
              <a:effectLst/>
              <a:uLnTx/>
              <a:uFillTx/>
              <a:latin typeface="Arial"/>
              <a:cs typeface="Arial"/>
            </a:endParaRPr>
          </a:p>
          <a:p>
            <a:pPr marL="12700" marR="0" lvl="0" indent="0" algn="just" defTabSz="914400" eaLnBrk="1" fontAlgn="auto" latinLnBrk="0" hangingPunct="1">
              <a:lnSpc>
                <a:spcPct val="100000"/>
              </a:lnSpc>
              <a:spcBef>
                <a:spcPts val="1800"/>
              </a:spcBef>
              <a:spcAft>
                <a:spcPts val="0"/>
              </a:spcAft>
              <a:buClrTx/>
              <a:buSzTx/>
              <a:buFontTx/>
              <a:buNone/>
              <a:tabLst/>
              <a:defRPr/>
            </a:pPr>
            <a:r>
              <a:rPr kumimoji="0" lang="en-US" sz="2000" b="0" i="0" u="none" strike="noStrike" kern="0" cap="none" spc="0" normalizeH="0" baseline="0" dirty="0">
                <a:ln>
                  <a:noFill/>
                </a:ln>
                <a:solidFill>
                  <a:srgbClr val="4D4D4D"/>
                </a:solidFill>
                <a:effectLst/>
                <a:uLnTx/>
                <a:uFillTx/>
                <a:latin typeface="Arial"/>
                <a:cs typeface="Arial"/>
              </a:rPr>
              <a:t>Increased</a:t>
            </a:r>
            <a:r>
              <a:rPr kumimoji="0" lang="en-US" sz="2000" b="0" i="0" u="none" strike="noStrike" kern="0" cap="none" spc="-55" normalizeH="0" baseline="0" dirty="0">
                <a:ln>
                  <a:noFill/>
                </a:ln>
                <a:solidFill>
                  <a:srgbClr val="4D4D4D"/>
                </a:solidFill>
                <a:effectLst/>
                <a:uLnTx/>
                <a:uFillTx/>
                <a:latin typeface="Arial"/>
                <a:cs typeface="Arial"/>
              </a:rPr>
              <a:t> </a:t>
            </a:r>
            <a:r>
              <a:rPr kumimoji="0" lang="en-US" sz="2000" b="0" i="0" u="none" strike="noStrike" kern="0" cap="none" spc="-10" normalizeH="0" baseline="0" dirty="0">
                <a:ln>
                  <a:noFill/>
                </a:ln>
                <a:solidFill>
                  <a:srgbClr val="4D4D4D"/>
                </a:solidFill>
                <a:effectLst/>
                <a:uLnTx/>
                <a:uFillTx/>
                <a:latin typeface="Arial"/>
                <a:cs typeface="Arial"/>
              </a:rPr>
              <a:t>surveillance;</a:t>
            </a:r>
            <a:endParaRPr kumimoji="0" lang="en-US" sz="2000" b="0" i="0" u="none" strike="noStrike" kern="0" cap="none" spc="0" normalizeH="0" baseline="0" dirty="0">
              <a:ln>
                <a:noFill/>
              </a:ln>
              <a:solidFill>
                <a:sysClr val="windowText" lastClr="000000"/>
              </a:solidFill>
              <a:effectLst/>
              <a:uLnTx/>
              <a:uFillTx/>
              <a:latin typeface="Arial"/>
              <a:cs typeface="Arial"/>
            </a:endParaRPr>
          </a:p>
          <a:p>
            <a:pPr marL="12700" marR="0" lvl="0" indent="0" algn="just" defTabSz="914400" eaLnBrk="1" fontAlgn="auto" latinLnBrk="0" hangingPunct="1">
              <a:lnSpc>
                <a:spcPct val="100000"/>
              </a:lnSpc>
              <a:spcBef>
                <a:spcPts val="1800"/>
              </a:spcBef>
              <a:spcAft>
                <a:spcPts val="0"/>
              </a:spcAft>
              <a:buClrTx/>
              <a:buSzTx/>
              <a:buFontTx/>
              <a:buNone/>
              <a:tabLst/>
              <a:defRPr/>
            </a:pPr>
            <a:r>
              <a:rPr kumimoji="0" lang="en-US" sz="2000" b="0" i="0" u="none" strike="noStrike" kern="0" cap="none" spc="0" normalizeH="0" baseline="0" dirty="0">
                <a:ln>
                  <a:noFill/>
                </a:ln>
                <a:solidFill>
                  <a:srgbClr val="4D4D4D"/>
                </a:solidFill>
                <a:effectLst/>
                <a:uLnTx/>
                <a:uFillTx/>
                <a:latin typeface="Arial"/>
                <a:cs typeface="Arial"/>
              </a:rPr>
              <a:t>Animal disease</a:t>
            </a:r>
            <a:r>
              <a:rPr kumimoji="0" lang="en-US" sz="2000" b="0" i="0" u="none" strike="noStrike" kern="0" cap="none" spc="-55" normalizeH="0" baseline="0" dirty="0">
                <a:ln>
                  <a:noFill/>
                </a:ln>
                <a:solidFill>
                  <a:srgbClr val="4D4D4D"/>
                </a:solidFill>
                <a:effectLst/>
                <a:uLnTx/>
                <a:uFillTx/>
                <a:latin typeface="Arial"/>
                <a:cs typeface="Arial"/>
              </a:rPr>
              <a:t> </a:t>
            </a:r>
            <a:r>
              <a:rPr kumimoji="0" lang="en-US" sz="2000" b="0" i="0" u="none" strike="noStrike" kern="0" cap="none" spc="0" normalizeH="0" baseline="0" dirty="0">
                <a:ln>
                  <a:noFill/>
                </a:ln>
                <a:solidFill>
                  <a:srgbClr val="4D4D4D"/>
                </a:solidFill>
                <a:effectLst/>
                <a:uLnTx/>
                <a:uFillTx/>
                <a:latin typeface="Arial"/>
                <a:cs typeface="Arial"/>
              </a:rPr>
              <a:t>investigation</a:t>
            </a:r>
            <a:r>
              <a:rPr kumimoji="0" lang="en-US" sz="2000" b="0" i="0" u="none" strike="noStrike" kern="0" cap="none" spc="-40" normalizeH="0" baseline="0" dirty="0">
                <a:ln>
                  <a:noFill/>
                </a:ln>
                <a:solidFill>
                  <a:srgbClr val="4D4D4D"/>
                </a:solidFill>
                <a:effectLst/>
                <a:uLnTx/>
                <a:uFillTx/>
                <a:latin typeface="Arial"/>
                <a:cs typeface="Arial"/>
              </a:rPr>
              <a:t> </a:t>
            </a:r>
            <a:r>
              <a:rPr kumimoji="0" lang="en-US" sz="2000" b="0" i="0" u="none" strike="noStrike" kern="0" cap="none" spc="0" normalizeH="0" baseline="0" dirty="0">
                <a:ln>
                  <a:noFill/>
                </a:ln>
                <a:solidFill>
                  <a:srgbClr val="4D4D4D"/>
                </a:solidFill>
                <a:effectLst/>
                <a:uLnTx/>
                <a:uFillTx/>
                <a:latin typeface="Arial"/>
                <a:cs typeface="Arial"/>
              </a:rPr>
              <a:t>or</a:t>
            </a:r>
            <a:r>
              <a:rPr kumimoji="0" lang="en-US" sz="2000" b="0" i="0" u="none" strike="noStrike" kern="0" cap="none" spc="-35" normalizeH="0" baseline="0" dirty="0">
                <a:ln>
                  <a:noFill/>
                </a:ln>
                <a:solidFill>
                  <a:srgbClr val="4D4D4D"/>
                </a:solidFill>
                <a:effectLst/>
                <a:uLnTx/>
                <a:uFillTx/>
                <a:latin typeface="Arial"/>
                <a:cs typeface="Arial"/>
              </a:rPr>
              <a:t> </a:t>
            </a:r>
            <a:r>
              <a:rPr kumimoji="0" lang="en-US" sz="2000" b="0" i="0" u="none" strike="noStrike" kern="0" cap="none" spc="-10" normalizeH="0" baseline="0" dirty="0">
                <a:ln>
                  <a:noFill/>
                </a:ln>
                <a:solidFill>
                  <a:srgbClr val="4D4D4D"/>
                </a:solidFill>
                <a:effectLst/>
                <a:uLnTx/>
                <a:uFillTx/>
                <a:latin typeface="Arial"/>
                <a:cs typeface="Arial"/>
              </a:rPr>
              <a:t>control;</a:t>
            </a:r>
            <a:endParaRPr kumimoji="0" lang="en-US" sz="2000" b="0" i="0" u="none" strike="noStrike" kern="0" cap="none" spc="0" normalizeH="0" baseline="0" dirty="0">
              <a:ln>
                <a:noFill/>
              </a:ln>
              <a:solidFill>
                <a:sysClr val="windowText" lastClr="000000"/>
              </a:solidFill>
              <a:effectLst/>
              <a:uLnTx/>
              <a:uFillTx/>
              <a:latin typeface="Arial"/>
              <a:cs typeface="Arial"/>
            </a:endParaRPr>
          </a:p>
          <a:p>
            <a:pPr marL="12700" marR="5080" lvl="0" indent="0" algn="just" defTabSz="914400" eaLnBrk="1" fontAlgn="auto" latinLnBrk="0" hangingPunct="1">
              <a:lnSpc>
                <a:spcPct val="175000"/>
              </a:lnSpc>
              <a:spcBef>
                <a:spcPts val="0"/>
              </a:spcBef>
              <a:spcAft>
                <a:spcPts val="0"/>
              </a:spcAft>
              <a:buClrTx/>
              <a:buSzTx/>
              <a:buFontTx/>
              <a:buNone/>
              <a:tabLst/>
              <a:defRPr/>
            </a:pPr>
            <a:r>
              <a:rPr kumimoji="0" lang="en-US" sz="2000" b="0" i="0" u="none" strike="noStrike" kern="0" cap="none" spc="0" normalizeH="0" baseline="0" dirty="0">
                <a:ln>
                  <a:noFill/>
                </a:ln>
                <a:solidFill>
                  <a:srgbClr val="4D4D4D"/>
                </a:solidFill>
                <a:effectLst/>
                <a:uLnTx/>
                <a:uFillTx/>
                <a:latin typeface="Arial"/>
                <a:cs typeface="Arial"/>
              </a:rPr>
              <a:t>Communications</a:t>
            </a:r>
            <a:r>
              <a:rPr kumimoji="0" lang="en-US" sz="2000" b="0" i="0" u="none" strike="noStrike" kern="0" cap="none" spc="-50" normalizeH="0" baseline="0" dirty="0">
                <a:ln>
                  <a:noFill/>
                </a:ln>
                <a:solidFill>
                  <a:srgbClr val="4D4D4D"/>
                </a:solidFill>
                <a:effectLst/>
                <a:uLnTx/>
                <a:uFillTx/>
                <a:latin typeface="Arial"/>
                <a:cs typeface="Arial"/>
              </a:rPr>
              <a:t> </a:t>
            </a:r>
            <a:r>
              <a:rPr kumimoji="0" lang="en-US" sz="2000" b="0" i="0" u="none" strike="noStrike" kern="0" cap="none" spc="0" normalizeH="0" baseline="0" dirty="0">
                <a:ln>
                  <a:noFill/>
                </a:ln>
                <a:solidFill>
                  <a:srgbClr val="4D4D4D"/>
                </a:solidFill>
                <a:effectLst/>
                <a:uLnTx/>
                <a:uFillTx/>
                <a:latin typeface="Arial"/>
                <a:cs typeface="Arial"/>
              </a:rPr>
              <a:t>to</a:t>
            </a:r>
            <a:r>
              <a:rPr kumimoji="0" lang="en-US" sz="2000" b="0" i="0" u="none" strike="noStrike" kern="0" cap="none" spc="-30" normalizeH="0" baseline="0" dirty="0">
                <a:ln>
                  <a:noFill/>
                </a:ln>
                <a:solidFill>
                  <a:srgbClr val="4D4D4D"/>
                </a:solidFill>
                <a:effectLst/>
                <a:uLnTx/>
                <a:uFillTx/>
                <a:latin typeface="Arial"/>
                <a:cs typeface="Arial"/>
              </a:rPr>
              <a:t> </a:t>
            </a:r>
            <a:r>
              <a:rPr kumimoji="0" lang="en-US" sz="2000" b="0" i="0" u="none" strike="noStrike" kern="0" cap="none" spc="0" normalizeH="0" baseline="0" dirty="0">
                <a:ln>
                  <a:noFill/>
                </a:ln>
                <a:solidFill>
                  <a:srgbClr val="4D4D4D"/>
                </a:solidFill>
                <a:effectLst/>
                <a:uLnTx/>
                <a:uFillTx/>
                <a:latin typeface="Arial"/>
                <a:cs typeface="Arial"/>
              </a:rPr>
              <a:t>industry</a:t>
            </a:r>
            <a:r>
              <a:rPr kumimoji="0" lang="en-US" sz="2000" b="0" i="0" u="none" strike="noStrike" kern="0" cap="none" spc="-40" normalizeH="0" baseline="0" dirty="0">
                <a:ln>
                  <a:noFill/>
                </a:ln>
                <a:solidFill>
                  <a:srgbClr val="4D4D4D"/>
                </a:solidFill>
                <a:effectLst/>
                <a:uLnTx/>
                <a:uFillTx/>
                <a:latin typeface="Arial"/>
                <a:cs typeface="Arial"/>
              </a:rPr>
              <a:t> </a:t>
            </a:r>
            <a:r>
              <a:rPr kumimoji="0" lang="en-US" sz="2000" b="0" i="0" u="none" strike="noStrike" kern="0" cap="none" spc="0" normalizeH="0" baseline="0" dirty="0">
                <a:ln>
                  <a:noFill/>
                </a:ln>
                <a:solidFill>
                  <a:srgbClr val="4D4D4D"/>
                </a:solidFill>
                <a:effectLst/>
                <a:uLnTx/>
                <a:uFillTx/>
                <a:latin typeface="Arial"/>
                <a:cs typeface="Arial"/>
              </a:rPr>
              <a:t>about</a:t>
            </a:r>
            <a:r>
              <a:rPr kumimoji="0" lang="en-US" sz="2000" b="0" i="0" u="none" strike="noStrike" kern="0" cap="none" spc="-30" normalizeH="0" baseline="0" dirty="0">
                <a:ln>
                  <a:noFill/>
                </a:ln>
                <a:solidFill>
                  <a:srgbClr val="4D4D4D"/>
                </a:solidFill>
                <a:effectLst/>
                <a:uLnTx/>
                <a:uFillTx/>
                <a:latin typeface="Arial"/>
                <a:cs typeface="Arial"/>
              </a:rPr>
              <a:t> </a:t>
            </a:r>
            <a:r>
              <a:rPr kumimoji="0" lang="en-US" sz="2000" b="0" i="0" u="none" strike="noStrike" kern="0" cap="none" spc="0" normalizeH="0" baseline="0" dirty="0">
                <a:ln>
                  <a:noFill/>
                </a:ln>
                <a:solidFill>
                  <a:srgbClr val="4D4D4D"/>
                </a:solidFill>
                <a:effectLst/>
                <a:uLnTx/>
                <a:uFillTx/>
                <a:latin typeface="Arial"/>
                <a:cs typeface="Arial"/>
              </a:rPr>
              <a:t>border</a:t>
            </a:r>
            <a:r>
              <a:rPr kumimoji="0" lang="en-US" sz="2000" b="0" i="0" u="none" strike="noStrike" kern="0" cap="none" spc="-45" normalizeH="0" baseline="0" dirty="0">
                <a:ln>
                  <a:noFill/>
                </a:ln>
                <a:solidFill>
                  <a:srgbClr val="4D4D4D"/>
                </a:solidFill>
                <a:effectLst/>
                <a:uLnTx/>
                <a:uFillTx/>
                <a:latin typeface="Arial"/>
                <a:cs typeface="Arial"/>
              </a:rPr>
              <a:t> </a:t>
            </a:r>
            <a:r>
              <a:rPr kumimoji="0" lang="en-US" sz="2000" b="0" i="0" u="none" strike="noStrike" kern="0" cap="none" spc="0" normalizeH="0" baseline="0" dirty="0">
                <a:ln>
                  <a:noFill/>
                </a:ln>
                <a:solidFill>
                  <a:srgbClr val="4D4D4D"/>
                </a:solidFill>
                <a:effectLst/>
                <a:uLnTx/>
                <a:uFillTx/>
                <a:latin typeface="Arial"/>
                <a:cs typeface="Arial"/>
              </a:rPr>
              <a:t>controls,</a:t>
            </a:r>
            <a:r>
              <a:rPr kumimoji="0" lang="en-US" sz="2000" b="0" i="0" u="none" strike="noStrike" kern="0" cap="none" spc="-35" normalizeH="0" baseline="0" dirty="0">
                <a:ln>
                  <a:noFill/>
                </a:ln>
                <a:solidFill>
                  <a:srgbClr val="4D4D4D"/>
                </a:solidFill>
                <a:effectLst/>
                <a:uLnTx/>
                <a:uFillTx/>
                <a:latin typeface="Arial"/>
                <a:cs typeface="Arial"/>
              </a:rPr>
              <a:t> </a:t>
            </a:r>
            <a:r>
              <a:rPr kumimoji="0" lang="en-US" sz="2000" b="0" i="0" u="none" strike="noStrike" kern="0" cap="none" spc="-10" normalizeH="0" baseline="0" dirty="0">
                <a:ln>
                  <a:noFill/>
                </a:ln>
                <a:solidFill>
                  <a:srgbClr val="4D4D4D"/>
                </a:solidFill>
                <a:effectLst/>
                <a:uLnTx/>
                <a:uFillTx/>
                <a:latin typeface="Arial"/>
                <a:cs typeface="Arial"/>
              </a:rPr>
              <a:t>biosecurity; </a:t>
            </a:r>
          </a:p>
          <a:p>
            <a:pPr marL="12700" marR="5080" lvl="0" indent="0" algn="just" defTabSz="914400" eaLnBrk="1" fontAlgn="auto" latinLnBrk="0" hangingPunct="1">
              <a:lnSpc>
                <a:spcPct val="175000"/>
              </a:lnSpc>
              <a:spcBef>
                <a:spcPts val="0"/>
              </a:spcBef>
              <a:spcAft>
                <a:spcPts val="0"/>
              </a:spcAft>
              <a:buClrTx/>
              <a:buSzTx/>
              <a:buFontTx/>
              <a:buNone/>
              <a:tabLst/>
              <a:defRPr/>
            </a:pPr>
            <a:r>
              <a:rPr kumimoji="0" lang="en-US" sz="2000" b="0" i="0" u="none" strike="noStrike" kern="0" cap="none" spc="0" normalizeH="0" baseline="0" dirty="0">
                <a:ln>
                  <a:noFill/>
                </a:ln>
                <a:solidFill>
                  <a:srgbClr val="4D4D4D"/>
                </a:solidFill>
                <a:effectLst/>
                <a:uLnTx/>
                <a:uFillTx/>
                <a:latin typeface="Arial"/>
                <a:cs typeface="Arial"/>
              </a:rPr>
              <a:t>Must</a:t>
            </a:r>
            <a:r>
              <a:rPr kumimoji="0" lang="en-US" sz="2000" b="0" i="0" u="none" strike="noStrike" kern="0" cap="none" spc="-45" normalizeH="0" baseline="0" dirty="0">
                <a:ln>
                  <a:noFill/>
                </a:ln>
                <a:solidFill>
                  <a:srgbClr val="4D4D4D"/>
                </a:solidFill>
                <a:effectLst/>
                <a:uLnTx/>
                <a:uFillTx/>
                <a:latin typeface="Arial"/>
                <a:cs typeface="Arial"/>
              </a:rPr>
              <a:t> </a:t>
            </a:r>
            <a:r>
              <a:rPr kumimoji="0" lang="en-US" sz="2000" b="0" i="0" u="none" strike="noStrike" kern="0" cap="none" spc="0" normalizeH="0" baseline="0" dirty="0">
                <a:ln>
                  <a:noFill/>
                </a:ln>
                <a:solidFill>
                  <a:srgbClr val="4D4D4D"/>
                </a:solidFill>
                <a:effectLst/>
                <a:uLnTx/>
                <a:uFillTx/>
                <a:latin typeface="Arial"/>
                <a:cs typeface="Arial"/>
              </a:rPr>
              <a:t>be</a:t>
            </a:r>
            <a:r>
              <a:rPr kumimoji="0" lang="en-US" sz="2000" b="0" i="0" u="none" strike="noStrike" kern="0" cap="none" spc="-25" normalizeH="0" baseline="0" dirty="0">
                <a:ln>
                  <a:noFill/>
                </a:ln>
                <a:solidFill>
                  <a:srgbClr val="4D4D4D"/>
                </a:solidFill>
                <a:effectLst/>
                <a:uLnTx/>
                <a:uFillTx/>
                <a:latin typeface="Arial"/>
                <a:cs typeface="Arial"/>
              </a:rPr>
              <a:t> </a:t>
            </a:r>
            <a:r>
              <a:rPr kumimoji="0" lang="en-US" sz="2000" b="0" i="0" u="none" strike="noStrike" kern="0" cap="none" spc="0" normalizeH="0" baseline="0" dirty="0">
                <a:ln>
                  <a:noFill/>
                </a:ln>
                <a:solidFill>
                  <a:srgbClr val="4D4D4D"/>
                </a:solidFill>
                <a:effectLst/>
                <a:uLnTx/>
                <a:uFillTx/>
                <a:latin typeface="Arial"/>
                <a:cs typeface="Arial"/>
              </a:rPr>
              <a:t>proportionate</a:t>
            </a:r>
            <a:r>
              <a:rPr kumimoji="0" lang="en-US" sz="2000" b="0" i="0" u="none" strike="noStrike" kern="0" cap="none" spc="-50" normalizeH="0" baseline="0" dirty="0">
                <a:ln>
                  <a:noFill/>
                </a:ln>
                <a:solidFill>
                  <a:srgbClr val="4D4D4D"/>
                </a:solidFill>
                <a:effectLst/>
                <a:uLnTx/>
                <a:uFillTx/>
                <a:latin typeface="Arial"/>
                <a:cs typeface="Arial"/>
              </a:rPr>
              <a:t> </a:t>
            </a:r>
            <a:r>
              <a:rPr kumimoji="0" lang="en-US" sz="2000" b="0" i="0" u="none" strike="noStrike" kern="0" cap="none" spc="0" normalizeH="0" baseline="0" dirty="0">
                <a:ln>
                  <a:noFill/>
                </a:ln>
                <a:solidFill>
                  <a:srgbClr val="4D4D4D"/>
                </a:solidFill>
                <a:effectLst/>
                <a:uLnTx/>
                <a:uFillTx/>
                <a:latin typeface="Arial"/>
                <a:cs typeface="Arial"/>
              </a:rPr>
              <a:t>and</a:t>
            </a:r>
            <a:r>
              <a:rPr kumimoji="0" lang="en-US" sz="2000" b="0" i="0" u="none" strike="noStrike" kern="0" cap="none" spc="-20" normalizeH="0" baseline="0" dirty="0">
                <a:ln>
                  <a:noFill/>
                </a:ln>
                <a:solidFill>
                  <a:srgbClr val="4D4D4D"/>
                </a:solidFill>
                <a:effectLst/>
                <a:uLnTx/>
                <a:uFillTx/>
                <a:latin typeface="Arial"/>
                <a:cs typeface="Arial"/>
              </a:rPr>
              <a:t> </a:t>
            </a:r>
            <a:r>
              <a:rPr kumimoji="0" lang="en-US" sz="2000" b="0" i="0" u="none" strike="noStrike" kern="0" cap="none" spc="0" normalizeH="0" baseline="0" dirty="0">
                <a:ln>
                  <a:noFill/>
                </a:ln>
                <a:solidFill>
                  <a:srgbClr val="4D4D4D"/>
                </a:solidFill>
                <a:effectLst/>
                <a:uLnTx/>
                <a:uFillTx/>
                <a:latin typeface="Arial"/>
                <a:cs typeface="Arial"/>
              </a:rPr>
              <a:t>non-</a:t>
            </a:r>
            <a:r>
              <a:rPr kumimoji="0" lang="en-US" sz="2000" b="0" i="0" u="none" strike="noStrike" kern="0" cap="none" spc="-10" normalizeH="0" baseline="0" dirty="0">
                <a:ln>
                  <a:noFill/>
                </a:ln>
                <a:solidFill>
                  <a:srgbClr val="4D4D4D"/>
                </a:solidFill>
                <a:effectLst/>
                <a:uLnTx/>
                <a:uFillTx/>
                <a:latin typeface="Arial"/>
                <a:cs typeface="Arial"/>
              </a:rPr>
              <a:t>discriminatory;</a:t>
            </a:r>
            <a:endParaRPr kumimoji="0" lang="en-US" sz="2000" b="0" i="0" u="none" strike="noStrike" kern="0" cap="none" spc="0" normalizeH="0" baseline="0" dirty="0">
              <a:ln>
                <a:noFill/>
              </a:ln>
              <a:solidFill>
                <a:sysClr val="windowText" lastClr="000000"/>
              </a:solidFill>
              <a:effectLst/>
              <a:uLnTx/>
              <a:uFillTx/>
              <a:latin typeface="Arial"/>
              <a:cs typeface="Arial"/>
            </a:endParaRPr>
          </a:p>
          <a:p>
            <a:pPr marL="12700" marR="0" lvl="0" indent="0" algn="just" defTabSz="914400" eaLnBrk="1" fontAlgn="auto" latinLnBrk="0" hangingPunct="1">
              <a:lnSpc>
                <a:spcPct val="100000"/>
              </a:lnSpc>
              <a:spcBef>
                <a:spcPts val="1800"/>
              </a:spcBef>
              <a:spcAft>
                <a:spcPts val="0"/>
              </a:spcAft>
              <a:buClrTx/>
              <a:buSzTx/>
              <a:buFontTx/>
              <a:buNone/>
              <a:tabLst/>
              <a:defRPr/>
            </a:pPr>
            <a:r>
              <a:rPr kumimoji="0" lang="en-US" sz="2000" b="0" i="0" u="none" strike="noStrike" kern="0" cap="none" spc="0" normalizeH="0" baseline="0" dirty="0">
                <a:ln>
                  <a:noFill/>
                </a:ln>
                <a:solidFill>
                  <a:srgbClr val="4D4D4D"/>
                </a:solidFill>
                <a:effectLst/>
                <a:uLnTx/>
                <a:uFillTx/>
                <a:latin typeface="Arial"/>
                <a:cs typeface="Arial"/>
              </a:rPr>
              <a:t>Only</a:t>
            </a:r>
            <a:r>
              <a:rPr kumimoji="0" lang="en-US" sz="2000" b="0" i="0" u="none" strike="noStrike" kern="0" cap="none" spc="-25" normalizeH="0" baseline="0" dirty="0">
                <a:ln>
                  <a:noFill/>
                </a:ln>
                <a:solidFill>
                  <a:srgbClr val="4D4D4D"/>
                </a:solidFill>
                <a:effectLst/>
                <a:uLnTx/>
                <a:uFillTx/>
                <a:latin typeface="Arial"/>
                <a:cs typeface="Arial"/>
              </a:rPr>
              <a:t> </a:t>
            </a:r>
            <a:r>
              <a:rPr kumimoji="0" lang="en-US" sz="2000" b="0" i="0" u="none" strike="noStrike" kern="0" cap="none" spc="0" normalizeH="0" baseline="0" dirty="0">
                <a:ln>
                  <a:noFill/>
                </a:ln>
                <a:solidFill>
                  <a:srgbClr val="4D4D4D"/>
                </a:solidFill>
                <a:effectLst/>
                <a:uLnTx/>
                <a:uFillTx/>
                <a:latin typeface="Arial"/>
                <a:cs typeface="Arial"/>
              </a:rPr>
              <a:t>short-term</a:t>
            </a:r>
            <a:r>
              <a:rPr kumimoji="0" lang="en-US" sz="2000" b="0" i="0" u="none" strike="noStrike" kern="0" cap="none" spc="-35" normalizeH="0" baseline="0" dirty="0">
                <a:ln>
                  <a:noFill/>
                </a:ln>
                <a:solidFill>
                  <a:srgbClr val="4D4D4D"/>
                </a:solidFill>
                <a:effectLst/>
                <a:uLnTx/>
                <a:uFillTx/>
                <a:latin typeface="Arial"/>
                <a:cs typeface="Arial"/>
              </a:rPr>
              <a:t> </a:t>
            </a:r>
            <a:r>
              <a:rPr kumimoji="0" lang="en-US" sz="2000" b="0" i="0" u="none" strike="noStrike" kern="0" cap="none" spc="0" normalizeH="0" baseline="0" dirty="0">
                <a:ln>
                  <a:noFill/>
                </a:ln>
                <a:solidFill>
                  <a:srgbClr val="4D4D4D"/>
                </a:solidFill>
                <a:effectLst/>
                <a:uLnTx/>
                <a:uFillTx/>
                <a:latin typeface="Arial"/>
                <a:cs typeface="Arial"/>
              </a:rPr>
              <a:t>measures</a:t>
            </a:r>
            <a:r>
              <a:rPr kumimoji="0" lang="en-US" sz="2000" b="0" i="0" u="none" strike="noStrike" kern="0" cap="none" spc="-55" normalizeH="0" baseline="0" dirty="0">
                <a:ln>
                  <a:noFill/>
                </a:ln>
                <a:solidFill>
                  <a:srgbClr val="4D4D4D"/>
                </a:solidFill>
                <a:effectLst/>
                <a:uLnTx/>
                <a:uFillTx/>
                <a:latin typeface="Arial"/>
                <a:cs typeface="Arial"/>
              </a:rPr>
              <a:t> </a:t>
            </a:r>
            <a:r>
              <a:rPr kumimoji="0" lang="en-US" sz="2000" b="0" i="0" u="none" strike="noStrike" kern="0" cap="none" spc="0" normalizeH="0" baseline="0" dirty="0">
                <a:ln>
                  <a:noFill/>
                </a:ln>
                <a:solidFill>
                  <a:srgbClr val="4D4D4D"/>
                </a:solidFill>
                <a:effectLst/>
                <a:uLnTx/>
                <a:uFillTx/>
                <a:latin typeface="Arial"/>
                <a:cs typeface="Arial"/>
              </a:rPr>
              <a:t>until</a:t>
            </a:r>
            <a:r>
              <a:rPr kumimoji="0" lang="en-US" sz="2000" b="0" i="0" u="none" strike="noStrike" kern="0" cap="none" spc="-15" normalizeH="0" baseline="0" dirty="0">
                <a:ln>
                  <a:noFill/>
                </a:ln>
                <a:solidFill>
                  <a:srgbClr val="4D4D4D"/>
                </a:solidFill>
                <a:effectLst/>
                <a:uLnTx/>
                <a:uFillTx/>
                <a:latin typeface="Arial"/>
                <a:cs typeface="Arial"/>
              </a:rPr>
              <a:t> </a:t>
            </a:r>
            <a:r>
              <a:rPr kumimoji="0" lang="en-US" sz="2000" b="0" i="0" u="none" strike="noStrike" kern="0" cap="none" spc="0" normalizeH="0" baseline="0" dirty="0">
                <a:ln>
                  <a:noFill/>
                </a:ln>
                <a:solidFill>
                  <a:srgbClr val="4D4D4D"/>
                </a:solidFill>
                <a:effectLst/>
                <a:uLnTx/>
                <a:uFillTx/>
                <a:latin typeface="Arial"/>
                <a:cs typeface="Arial"/>
              </a:rPr>
              <a:t>safeguards</a:t>
            </a:r>
            <a:r>
              <a:rPr kumimoji="0" lang="en-US" sz="2000" b="0" i="0" u="none" strike="noStrike" kern="0" cap="none" spc="-55" normalizeH="0" baseline="0" dirty="0">
                <a:ln>
                  <a:noFill/>
                </a:ln>
                <a:solidFill>
                  <a:srgbClr val="4D4D4D"/>
                </a:solidFill>
                <a:effectLst/>
                <a:uLnTx/>
                <a:uFillTx/>
                <a:latin typeface="Arial"/>
                <a:cs typeface="Arial"/>
              </a:rPr>
              <a:t> </a:t>
            </a:r>
            <a:r>
              <a:rPr kumimoji="0" lang="en-US" sz="2000" b="0" i="0" u="none" strike="noStrike" kern="0" cap="none" spc="0" normalizeH="0" baseline="0" dirty="0">
                <a:ln>
                  <a:noFill/>
                </a:ln>
                <a:solidFill>
                  <a:srgbClr val="4D4D4D"/>
                </a:solidFill>
                <a:effectLst/>
                <a:uLnTx/>
                <a:uFillTx/>
                <a:latin typeface="Arial"/>
                <a:cs typeface="Arial"/>
              </a:rPr>
              <a:t>are</a:t>
            </a:r>
            <a:r>
              <a:rPr kumimoji="0" lang="en-US" sz="2000" b="0" i="0" u="none" strike="noStrike" kern="0" cap="none" spc="-25" normalizeH="0" baseline="0" dirty="0">
                <a:ln>
                  <a:noFill/>
                </a:ln>
                <a:solidFill>
                  <a:srgbClr val="4D4D4D"/>
                </a:solidFill>
                <a:effectLst/>
                <a:uLnTx/>
                <a:uFillTx/>
                <a:latin typeface="Arial"/>
                <a:cs typeface="Arial"/>
              </a:rPr>
              <a:t> </a:t>
            </a:r>
            <a:r>
              <a:rPr kumimoji="0" lang="en-US" sz="2000" b="0" i="0" u="none" strike="noStrike" kern="0" cap="none" spc="0" normalizeH="0" baseline="0" dirty="0">
                <a:ln>
                  <a:noFill/>
                </a:ln>
                <a:solidFill>
                  <a:srgbClr val="4D4D4D"/>
                </a:solidFill>
                <a:effectLst/>
                <a:uLnTx/>
                <a:uFillTx/>
                <a:latin typeface="Arial"/>
                <a:cs typeface="Arial"/>
              </a:rPr>
              <a:t>in </a:t>
            </a:r>
            <a:r>
              <a:rPr kumimoji="0" lang="en-US" sz="2000" b="0" i="0" u="none" strike="noStrike" kern="0" cap="none" spc="-10" normalizeH="0" baseline="0" dirty="0">
                <a:ln>
                  <a:noFill/>
                </a:ln>
                <a:solidFill>
                  <a:srgbClr val="4D4D4D"/>
                </a:solidFill>
                <a:effectLst/>
                <a:uLnTx/>
                <a:uFillTx/>
                <a:latin typeface="Arial"/>
                <a:cs typeface="Arial"/>
              </a:rPr>
              <a:t>place.</a:t>
            </a:r>
            <a:endParaRPr kumimoji="0" lang="en-US" sz="2000" b="0" i="0" u="none" strike="noStrike" kern="0" cap="none" spc="0" normalizeH="0" baseline="0" dirty="0">
              <a:ln>
                <a:noFill/>
              </a:ln>
              <a:solidFill>
                <a:sysClr val="windowText" lastClr="000000"/>
              </a:solidFill>
              <a:effectLst/>
              <a:uLnTx/>
              <a:uFillTx/>
              <a:latin typeface="Arial"/>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FA97CE1-472B-428E-9DE8-531D06587D84}"/>
              </a:ext>
            </a:extLst>
          </p:cNvPr>
          <p:cNvSpPr txBox="1">
            <a:spLocks/>
          </p:cNvSpPr>
          <p:nvPr/>
        </p:nvSpPr>
        <p:spPr bwMode="auto">
          <a:xfrm>
            <a:off x="2058193" y="207802"/>
            <a:ext cx="80756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58775" indent="-358775" algn="ctr" rtl="0" eaLnBrk="0" fontAlgn="base" hangingPunct="0">
              <a:spcBef>
                <a:spcPct val="0"/>
              </a:spcBef>
              <a:spcAft>
                <a:spcPct val="0"/>
              </a:spcAft>
              <a:defRPr sz="3000" b="1">
                <a:solidFill>
                  <a:schemeClr val="bg2">
                    <a:lumMod val="50000"/>
                  </a:schemeClr>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358775" marR="0" lvl="0" indent="-358775" algn="ctr" defTabSz="914400" rtl="0" eaLnBrk="0" fontAlgn="base" latinLnBrk="0" hangingPunct="0">
              <a:lnSpc>
                <a:spcPct val="100000"/>
              </a:lnSpc>
              <a:spcBef>
                <a:spcPct val="0"/>
              </a:spcBef>
              <a:spcAft>
                <a:spcPct val="0"/>
              </a:spcAft>
              <a:buClrTx/>
              <a:buSzTx/>
              <a:buFontTx/>
              <a:buNone/>
              <a:tabLst/>
              <a:defRPr/>
            </a:pPr>
            <a:r>
              <a:rPr kumimoji="0" lang="en-GB" altLang="en-US" sz="3200" b="1" i="0" u="none" strike="noStrike" kern="0" cap="none" spc="0" normalizeH="0" baseline="0" noProof="0" dirty="0">
                <a:ln>
                  <a:noFill/>
                </a:ln>
                <a:solidFill>
                  <a:srgbClr val="002060"/>
                </a:solidFill>
                <a:uLnTx/>
                <a:uFillTx/>
                <a:latin typeface="Arial"/>
                <a:ea typeface="+mj-ea"/>
                <a:cs typeface="+mj-cs"/>
              </a:rPr>
              <a:t>Assess your risk</a:t>
            </a:r>
            <a:endParaRPr kumimoji="0" lang="pt-PT" altLang="en-US" sz="3200" b="1" i="0" u="none" strike="noStrike" kern="0" cap="none" spc="0" normalizeH="0" baseline="0" noProof="0" dirty="0">
              <a:ln>
                <a:noFill/>
              </a:ln>
              <a:solidFill>
                <a:srgbClr val="002060"/>
              </a:solidFill>
              <a:uLnTx/>
              <a:uFillTx/>
              <a:latin typeface="Arial"/>
              <a:ea typeface="+mj-ea"/>
              <a:cs typeface="+mj-cs"/>
            </a:endParaRPr>
          </a:p>
        </p:txBody>
      </p:sp>
      <p:sp>
        <p:nvSpPr>
          <p:cNvPr id="5" name="Content Placeholder 2">
            <a:extLst>
              <a:ext uri="{FF2B5EF4-FFF2-40B4-BE49-F238E27FC236}">
                <a16:creationId xmlns:a16="http://schemas.microsoft.com/office/drawing/2014/main" id="{6BEC1061-7ACF-4953-9481-D146EEDA1550}"/>
              </a:ext>
            </a:extLst>
          </p:cNvPr>
          <p:cNvSpPr txBox="1">
            <a:spLocks/>
          </p:cNvSpPr>
          <p:nvPr/>
        </p:nvSpPr>
        <p:spPr>
          <a:xfrm>
            <a:off x="514124" y="1935422"/>
            <a:ext cx="10871199" cy="4525962"/>
          </a:xfrm>
          <a:prstGeom prst="rect">
            <a:avLst/>
          </a:prstGeom>
        </p:spPr>
        <p:txBody>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342900" marR="0" lvl="0" indent="-342900" algn="just" defTabSz="914400" rtl="0" eaLnBrk="0" fontAlgn="base" latinLnBrk="0" hangingPunct="0">
              <a:lnSpc>
                <a:spcPct val="100000"/>
              </a:lnSpc>
              <a:spcBef>
                <a:spcPct val="20000"/>
              </a:spcBef>
              <a:spcAft>
                <a:spcPct val="0"/>
              </a:spcAft>
              <a:buClr>
                <a:srgbClr val="FFC000"/>
              </a:buClr>
              <a:buSzTx/>
              <a:buFontTx/>
              <a:buChar char="•"/>
              <a:tabLst/>
              <a:defRPr/>
            </a:pPr>
            <a:r>
              <a:rPr kumimoji="0" lang="en-GB" altLang="en-US" sz="2000" b="0" i="0" u="none" strike="noStrike" kern="0" cap="none" spc="0" normalizeH="0" baseline="0" noProof="0" dirty="0">
                <a:ln>
                  <a:noFill/>
                </a:ln>
                <a:solidFill>
                  <a:schemeClr val="tx1">
                    <a:lumMod val="95000"/>
                    <a:lumOff val="5000"/>
                  </a:schemeClr>
                </a:solidFill>
                <a:effectLst/>
                <a:uLnTx/>
                <a:uFillTx/>
                <a:latin typeface="Arial"/>
                <a:ea typeface="+mn-ea"/>
                <a:cs typeface="+mn-cs"/>
              </a:rPr>
              <a:t>In the importation of a product/species that was not previously considered;</a:t>
            </a:r>
          </a:p>
          <a:p>
            <a:pPr marL="342900" marR="0" lvl="0" indent="-342900" algn="just" defTabSz="914400" rtl="0" eaLnBrk="0" fontAlgn="base" latinLnBrk="0" hangingPunct="0">
              <a:lnSpc>
                <a:spcPct val="100000"/>
              </a:lnSpc>
              <a:spcBef>
                <a:spcPct val="20000"/>
              </a:spcBef>
              <a:spcAft>
                <a:spcPct val="0"/>
              </a:spcAft>
              <a:buClr>
                <a:srgbClr val="FFC000"/>
              </a:buClr>
              <a:buSzTx/>
              <a:buFontTx/>
              <a:buChar char="•"/>
              <a:tabLst/>
              <a:defRPr/>
            </a:pPr>
            <a:r>
              <a:rPr kumimoji="0" lang="en-GB" altLang="en-US" sz="2000" b="0" i="0" u="none" strike="noStrike" kern="0" cap="none" spc="0" normalizeH="0" baseline="0" noProof="0" dirty="0">
                <a:ln>
                  <a:noFill/>
                </a:ln>
                <a:solidFill>
                  <a:schemeClr val="tx1">
                    <a:lumMod val="95000"/>
                    <a:lumOff val="5000"/>
                  </a:schemeClr>
                </a:solidFill>
                <a:effectLst/>
                <a:uLnTx/>
                <a:uFillTx/>
                <a:latin typeface="Arial"/>
                <a:ea typeface="+mn-ea"/>
                <a:cs typeface="+mn-cs"/>
              </a:rPr>
              <a:t>On imports of products/animals of a new country;</a:t>
            </a:r>
          </a:p>
          <a:p>
            <a:pPr marL="342900" marR="0" lvl="0" indent="-342900" algn="just" defTabSz="914400" rtl="0" eaLnBrk="0" fontAlgn="base" latinLnBrk="0" hangingPunct="0">
              <a:lnSpc>
                <a:spcPct val="100000"/>
              </a:lnSpc>
              <a:spcBef>
                <a:spcPct val="20000"/>
              </a:spcBef>
              <a:spcAft>
                <a:spcPct val="0"/>
              </a:spcAft>
              <a:buClr>
                <a:srgbClr val="FFC000"/>
              </a:buClr>
              <a:buSzTx/>
              <a:buFontTx/>
              <a:buChar char="•"/>
              <a:tabLst/>
              <a:defRPr/>
            </a:pPr>
            <a:r>
              <a:rPr kumimoji="0" lang="en-GB" altLang="en-US" sz="2000" b="0" i="0" u="none" strike="noStrike" kern="0" cap="none" spc="0" normalizeH="0" baseline="0" noProof="0" dirty="0">
                <a:ln>
                  <a:noFill/>
                </a:ln>
                <a:solidFill>
                  <a:schemeClr val="tx1">
                    <a:lumMod val="95000"/>
                    <a:lumOff val="5000"/>
                  </a:schemeClr>
                </a:solidFill>
                <a:effectLst/>
                <a:uLnTx/>
                <a:uFillTx/>
                <a:latin typeface="Arial"/>
                <a:ea typeface="+mn-ea"/>
                <a:cs typeface="+mn-cs"/>
              </a:rPr>
              <a:t>When there is a change of the sanitary situation of the country;</a:t>
            </a:r>
          </a:p>
          <a:p>
            <a:pPr marL="342900" marR="0" lvl="0" indent="-342900" algn="just" defTabSz="914400" rtl="0" eaLnBrk="0" fontAlgn="base" latinLnBrk="0" hangingPunct="0">
              <a:lnSpc>
                <a:spcPct val="100000"/>
              </a:lnSpc>
              <a:spcBef>
                <a:spcPct val="20000"/>
              </a:spcBef>
              <a:spcAft>
                <a:spcPct val="0"/>
              </a:spcAft>
              <a:buClr>
                <a:srgbClr val="FFC000"/>
              </a:buClr>
              <a:buSzTx/>
              <a:buFontTx/>
              <a:buChar char="•"/>
              <a:tabLst/>
              <a:defRPr/>
            </a:pPr>
            <a:r>
              <a:rPr kumimoji="0" lang="en-GB" altLang="en-US" sz="2000" b="0" i="0" u="none" strike="noStrike" kern="0" cap="none" spc="0" normalizeH="0" baseline="0" noProof="0" dirty="0">
                <a:ln>
                  <a:noFill/>
                </a:ln>
                <a:solidFill>
                  <a:schemeClr val="tx1">
                    <a:lumMod val="95000"/>
                    <a:lumOff val="5000"/>
                  </a:schemeClr>
                </a:solidFill>
                <a:effectLst/>
                <a:uLnTx/>
                <a:uFillTx/>
                <a:latin typeface="Arial"/>
                <a:ea typeface="+mn-ea"/>
                <a:cs typeface="+mn-cs"/>
              </a:rPr>
              <a:t>When there are new data about a disease;</a:t>
            </a:r>
          </a:p>
          <a:p>
            <a:pPr marL="342900" marR="0" lvl="0" indent="-342900" algn="just" defTabSz="914400" rtl="0" eaLnBrk="0" fontAlgn="base" latinLnBrk="0" hangingPunct="0">
              <a:lnSpc>
                <a:spcPct val="100000"/>
              </a:lnSpc>
              <a:spcBef>
                <a:spcPct val="20000"/>
              </a:spcBef>
              <a:spcAft>
                <a:spcPct val="0"/>
              </a:spcAft>
              <a:buClr>
                <a:srgbClr val="FFC000"/>
              </a:buClr>
              <a:buSzTx/>
              <a:buFontTx/>
              <a:buChar char="•"/>
              <a:tabLst/>
              <a:defRPr/>
            </a:pPr>
            <a:r>
              <a:rPr kumimoji="0" lang="en-GB" altLang="en-US" sz="2000" b="0" i="0" u="none" strike="noStrike" kern="0" cap="none" spc="0" normalizeH="0" baseline="0" noProof="0" dirty="0">
                <a:ln>
                  <a:noFill/>
                </a:ln>
                <a:solidFill>
                  <a:schemeClr val="tx1">
                    <a:lumMod val="95000"/>
                    <a:lumOff val="5000"/>
                  </a:schemeClr>
                </a:solidFill>
                <a:effectLst/>
                <a:uLnTx/>
                <a:uFillTx/>
                <a:latin typeface="Arial"/>
                <a:ea typeface="+mn-ea"/>
                <a:cs typeface="+mn-cs"/>
              </a:rPr>
              <a:t>In the process of regionalisation;</a:t>
            </a:r>
          </a:p>
          <a:p>
            <a:pPr marL="342900" marR="0" lvl="0" indent="-342900" algn="just" defTabSz="914400" rtl="0" eaLnBrk="0" fontAlgn="base" latinLnBrk="0" hangingPunct="0">
              <a:lnSpc>
                <a:spcPct val="100000"/>
              </a:lnSpc>
              <a:spcBef>
                <a:spcPct val="20000"/>
              </a:spcBef>
              <a:spcAft>
                <a:spcPct val="0"/>
              </a:spcAft>
              <a:buClr>
                <a:srgbClr val="FFC000"/>
              </a:buClr>
              <a:buSzTx/>
              <a:buFontTx/>
              <a:buChar char="•"/>
              <a:tabLst/>
              <a:defRPr/>
            </a:pPr>
            <a:r>
              <a:rPr kumimoji="0" lang="en-GB" altLang="en-US" sz="2000" b="0" i="0" u="none" strike="noStrike" kern="0" cap="none" spc="0" normalizeH="0" baseline="0" noProof="0" dirty="0">
                <a:ln>
                  <a:noFill/>
                </a:ln>
                <a:solidFill>
                  <a:schemeClr val="tx1">
                    <a:lumMod val="95000"/>
                    <a:lumOff val="5000"/>
                  </a:schemeClr>
                </a:solidFill>
                <a:effectLst/>
                <a:uLnTx/>
                <a:uFillTx/>
                <a:latin typeface="Arial"/>
                <a:ea typeface="+mn-ea"/>
                <a:cs typeface="+mn-cs"/>
              </a:rPr>
              <a:t>On the promotion of export of products</a:t>
            </a:r>
            <a:r>
              <a:rPr kumimoji="0" lang="en-GB" altLang="en-US" sz="1800" b="0" i="0" u="none" strike="noStrike" kern="0" cap="none" spc="0" normalizeH="0" baseline="0" noProof="0" dirty="0">
                <a:ln>
                  <a:noFill/>
                </a:ln>
                <a:solidFill>
                  <a:schemeClr val="tx1">
                    <a:lumMod val="95000"/>
                    <a:lumOff val="5000"/>
                  </a:schemeClr>
                </a:solidFill>
                <a:effectLst/>
                <a:uLnTx/>
                <a:uFillTx/>
                <a:latin typeface="Arial"/>
                <a:ea typeface="+mn-ea"/>
                <a:cs typeface="+mn-cs"/>
              </a:rPr>
              <a:t>.</a:t>
            </a:r>
          </a:p>
          <a:p>
            <a:pPr marL="342900" marR="0" lvl="0" indent="-342900" algn="just" defTabSz="914400" rtl="0" eaLnBrk="0" fontAlgn="base" latinLnBrk="0" hangingPunct="0">
              <a:lnSpc>
                <a:spcPct val="100000"/>
              </a:lnSpc>
              <a:spcBef>
                <a:spcPct val="20000"/>
              </a:spcBef>
              <a:spcAft>
                <a:spcPct val="0"/>
              </a:spcAft>
              <a:buClr>
                <a:srgbClr val="00B050"/>
              </a:buClr>
              <a:buSzTx/>
              <a:buFontTx/>
              <a:buChar char="•"/>
              <a:tabLst/>
              <a:defRPr/>
            </a:pPr>
            <a:endParaRPr kumimoji="0" lang="pt-PT" altLang="en-US" sz="1000" b="0" i="0" u="none" strike="noStrike" kern="0" cap="none" spc="0" normalizeH="0" baseline="0" noProof="0" dirty="0">
              <a:ln>
                <a:noFill/>
              </a:ln>
              <a:solidFill>
                <a:schemeClr val="tx1">
                  <a:lumMod val="95000"/>
                  <a:lumOff val="5000"/>
                </a:schemeClr>
              </a:solidFill>
              <a:effectLst/>
              <a:uLnTx/>
              <a:uFillTx/>
              <a:latin typeface="Arial"/>
              <a:ea typeface="+mn-ea"/>
              <a:cs typeface="+mn-cs"/>
            </a:endParaRPr>
          </a:p>
          <a:p>
            <a:pPr marL="0" marR="0" lvl="0" indent="0" algn="just" defTabSz="914400" rtl="0" eaLnBrk="0" fontAlgn="base" latinLnBrk="0" hangingPunct="0">
              <a:lnSpc>
                <a:spcPct val="100000"/>
              </a:lnSpc>
              <a:spcBef>
                <a:spcPct val="20000"/>
              </a:spcBef>
              <a:spcAft>
                <a:spcPct val="0"/>
              </a:spcAft>
              <a:buClr>
                <a:srgbClr val="00B050"/>
              </a:buClr>
              <a:buSzTx/>
              <a:buFontTx/>
              <a:buNone/>
              <a:tabLst/>
              <a:defRPr/>
            </a:pPr>
            <a:r>
              <a:rPr kumimoji="0" lang="en-GB" sz="1800" b="0" i="0" u="none" strike="noStrike" kern="1200" cap="none" spc="0" normalizeH="0" baseline="0" noProof="0" dirty="0">
                <a:ln>
                  <a:noFill/>
                </a:ln>
                <a:solidFill>
                  <a:schemeClr val="tx1">
                    <a:lumMod val="95000"/>
                    <a:lumOff val="5000"/>
                  </a:schemeClr>
                </a:solidFill>
                <a:effectLst/>
                <a:uLnTx/>
                <a:uFillTx/>
                <a:latin typeface="Arial"/>
                <a:ea typeface="+mn-ea"/>
                <a:cs typeface="+mn-cs"/>
              </a:rPr>
              <a:t>“ 15) The risk assessment should be based on the available scientific evidence and undertaken in an independent, objective and transparent manner. Due account should also be taken of the opinions of the European Food Safety Authority (EFSA) ” </a:t>
            </a:r>
            <a:endParaRPr kumimoji="0" lang="pt-PT" altLang="en-US" sz="1800" b="0" i="0" u="none" strike="noStrike" kern="0" cap="none" spc="0" normalizeH="0" baseline="0" noProof="0" dirty="0">
              <a:ln>
                <a:noFill/>
              </a:ln>
              <a:solidFill>
                <a:schemeClr val="tx1">
                  <a:lumMod val="95000"/>
                  <a:lumOff val="5000"/>
                </a:schemeClr>
              </a:solidFill>
              <a:effectLst/>
              <a:uLnTx/>
              <a:uFillTx/>
              <a:latin typeface="Arial"/>
              <a:ea typeface="+mn-ea"/>
              <a:cs typeface="+mn-cs"/>
            </a:endParaRPr>
          </a:p>
          <a:p>
            <a:pPr marL="0" marR="0" lvl="0" indent="0" algn="just" defTabSz="914400" rtl="0" eaLnBrk="0" fontAlgn="base" latinLnBrk="0" hangingPunct="0">
              <a:lnSpc>
                <a:spcPct val="100000"/>
              </a:lnSpc>
              <a:spcBef>
                <a:spcPct val="20000"/>
              </a:spcBef>
              <a:spcAft>
                <a:spcPct val="0"/>
              </a:spcAft>
              <a:buClr>
                <a:srgbClr val="00B050"/>
              </a:buClr>
              <a:buSzTx/>
              <a:buFontTx/>
              <a:buNone/>
              <a:tabLst/>
              <a:defRPr/>
            </a:pPr>
            <a:r>
              <a:rPr kumimoji="0" lang="pt-PT" altLang="en-US" sz="1800" b="0" i="0" u="none" strike="noStrike" kern="0" cap="none" spc="0" normalizeH="0" baseline="0" noProof="0" dirty="0">
                <a:ln>
                  <a:noFill/>
                </a:ln>
                <a:solidFill>
                  <a:srgbClr val="4D4D4D"/>
                </a:solidFill>
                <a:effectLst/>
                <a:uLnTx/>
                <a:uFillTx/>
                <a:latin typeface="Arial"/>
                <a:ea typeface="+mn-ea"/>
                <a:cs typeface="+mn-cs"/>
              </a:rPr>
              <a:t>						</a:t>
            </a:r>
            <a:r>
              <a:rPr kumimoji="0" lang="pt-PT" altLang="en-US" sz="1800" b="0" i="1" u="none" strike="noStrike" kern="0" cap="none" spc="0" normalizeH="0" baseline="0" noProof="0" dirty="0">
                <a:ln>
                  <a:noFill/>
                </a:ln>
                <a:solidFill>
                  <a:srgbClr val="FF0000"/>
                </a:solidFill>
                <a:effectLst/>
                <a:uLnTx/>
                <a:uFillTx/>
                <a:latin typeface="Arial"/>
                <a:ea typeface="+mn-ea"/>
                <a:cs typeface="+mn-cs"/>
              </a:rPr>
              <a:t>EU Animal Health </a:t>
            </a:r>
            <a:r>
              <a:rPr kumimoji="0" lang="pt-PT" altLang="en-US" sz="1800" b="0" i="1" u="none" strike="noStrike" kern="0" cap="none" spc="0" normalizeH="0" baseline="0" noProof="0" dirty="0" err="1">
                <a:ln>
                  <a:noFill/>
                </a:ln>
                <a:solidFill>
                  <a:srgbClr val="FF0000"/>
                </a:solidFill>
                <a:effectLst/>
                <a:uLnTx/>
                <a:uFillTx/>
                <a:latin typeface="Arial"/>
                <a:ea typeface="+mn-ea"/>
                <a:cs typeface="+mn-cs"/>
              </a:rPr>
              <a:t>Law</a:t>
            </a:r>
            <a:endParaRPr kumimoji="0" lang="pt-PT" altLang="en-US" sz="1800" b="0" i="1" u="none" strike="noStrike" kern="0" cap="none" spc="0" normalizeH="0" baseline="0" noProof="0" dirty="0">
              <a:ln>
                <a:noFill/>
              </a:ln>
              <a:solidFill>
                <a:srgbClr val="FF0000"/>
              </a:solidFill>
              <a:effectLst/>
              <a:uLnTx/>
              <a:uFillTx/>
              <a:latin typeface="Arial"/>
              <a:ea typeface="+mn-ea"/>
              <a:cs typeface="+mn-cs"/>
            </a:endParaRPr>
          </a:p>
        </p:txBody>
      </p:sp>
    </p:spTree>
    <p:extLst>
      <p:ext uri="{BB962C8B-B14F-4D97-AF65-F5344CB8AC3E}">
        <p14:creationId xmlns:p14="http://schemas.microsoft.com/office/powerpoint/2010/main" val="4177770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a:xfrm>
            <a:off x="644769" y="1761066"/>
            <a:ext cx="10905699" cy="4792133"/>
          </a:xfrm>
        </p:spPr>
        <p:txBody>
          <a:bodyPr/>
          <a:lstStyle/>
          <a:p>
            <a:pPr indent="15875">
              <a:spcBef>
                <a:spcPct val="0"/>
              </a:spcBef>
              <a:spcAft>
                <a:spcPts val="1200"/>
              </a:spcAft>
              <a:buNone/>
            </a:pPr>
            <a:r>
              <a:rPr lang="en-US" b="1" dirty="0"/>
              <a:t>Outline</a:t>
            </a:r>
          </a:p>
          <a:p>
            <a:pPr lvl="1">
              <a:lnSpc>
                <a:spcPts val="2400"/>
              </a:lnSpc>
              <a:spcBef>
                <a:spcPts val="0"/>
              </a:spcBef>
              <a:buFont typeface="Wingdings" panose="05000000000000000000" pitchFamily="2" charset="2"/>
              <a:buChar char="Ø"/>
              <a:defRPr/>
            </a:pPr>
            <a:endParaRPr lang="en-US" dirty="0"/>
          </a:p>
          <a:p>
            <a:pPr lvl="1">
              <a:lnSpc>
                <a:spcPts val="2400"/>
              </a:lnSpc>
              <a:spcBef>
                <a:spcPts val="0"/>
              </a:spcBef>
              <a:buFont typeface="Wingdings" panose="05000000000000000000" pitchFamily="2" charset="2"/>
              <a:buChar char="Ø"/>
              <a:defRPr/>
            </a:pPr>
            <a:r>
              <a:rPr lang="en-US" dirty="0"/>
              <a:t>Animal disease control in the EU</a:t>
            </a:r>
          </a:p>
          <a:p>
            <a:pPr lvl="1">
              <a:lnSpc>
                <a:spcPts val="2400"/>
              </a:lnSpc>
              <a:spcBef>
                <a:spcPts val="0"/>
              </a:spcBef>
              <a:buFont typeface="Wingdings" panose="05000000000000000000" pitchFamily="2" charset="2"/>
              <a:buChar char="Ø"/>
              <a:defRPr/>
            </a:pPr>
            <a:r>
              <a:rPr lang="en-US" dirty="0"/>
              <a:t>Definitions and terms</a:t>
            </a:r>
          </a:p>
          <a:p>
            <a:pPr lvl="1">
              <a:lnSpc>
                <a:spcPts val="2400"/>
              </a:lnSpc>
              <a:spcBef>
                <a:spcPts val="0"/>
              </a:spcBef>
              <a:buFont typeface="Wingdings" panose="05000000000000000000" pitchFamily="2" charset="2"/>
              <a:buChar char="Ø"/>
              <a:defRPr/>
            </a:pPr>
            <a:r>
              <a:rPr kumimoji="0" lang="en-US" sz="2000" b="0" i="0" u="none" strike="noStrike" kern="0" cap="none" spc="0" normalizeH="0" baseline="0" noProof="0" dirty="0">
                <a:ln>
                  <a:noFill/>
                </a:ln>
                <a:solidFill>
                  <a:srgbClr val="4D4D4D"/>
                </a:solidFill>
                <a:effectLst/>
                <a:uLnTx/>
                <a:uFillTx/>
                <a:latin typeface="Arial"/>
                <a:cs typeface="Arial"/>
              </a:rPr>
              <a:t>How</a:t>
            </a:r>
            <a:r>
              <a:rPr kumimoji="0" lang="en-US" sz="2000" b="0" i="0" u="none" strike="noStrike" kern="0" cap="none" spc="5" normalizeH="0" baseline="0" noProof="0" dirty="0">
                <a:ln>
                  <a:noFill/>
                </a:ln>
                <a:solidFill>
                  <a:srgbClr val="4D4D4D"/>
                </a:solidFill>
                <a:effectLst/>
                <a:uLnTx/>
                <a:uFillTx/>
                <a:latin typeface="Arial"/>
                <a:cs typeface="Arial"/>
              </a:rPr>
              <a:t> </a:t>
            </a:r>
            <a:r>
              <a:rPr kumimoji="0" lang="en-US" sz="2000" b="0" i="0" u="none" strike="noStrike" kern="0" cap="none" spc="0" normalizeH="0" baseline="0" noProof="0" dirty="0">
                <a:ln>
                  <a:noFill/>
                </a:ln>
                <a:solidFill>
                  <a:srgbClr val="4D4D4D"/>
                </a:solidFill>
                <a:effectLst/>
                <a:uLnTx/>
                <a:uFillTx/>
                <a:latin typeface="Arial"/>
                <a:cs typeface="Arial"/>
              </a:rPr>
              <a:t>do</a:t>
            </a:r>
            <a:r>
              <a:rPr kumimoji="0" lang="en-US" sz="2000" b="0" i="0" u="none" strike="noStrike" kern="0" cap="none" spc="-5" normalizeH="0" baseline="0" noProof="0" dirty="0">
                <a:ln>
                  <a:noFill/>
                </a:ln>
                <a:solidFill>
                  <a:srgbClr val="4D4D4D"/>
                </a:solidFill>
                <a:effectLst/>
                <a:uLnTx/>
                <a:uFillTx/>
                <a:latin typeface="Arial"/>
                <a:cs typeface="Arial"/>
              </a:rPr>
              <a:t> </a:t>
            </a:r>
            <a:r>
              <a:rPr kumimoji="0" lang="en-US" sz="2000" b="0" i="0" u="none" strike="noStrike" kern="0" cap="none" spc="0" normalizeH="0" baseline="0" noProof="0" dirty="0">
                <a:ln>
                  <a:noFill/>
                </a:ln>
                <a:solidFill>
                  <a:srgbClr val="4D4D4D"/>
                </a:solidFill>
                <a:effectLst/>
                <a:uLnTx/>
                <a:uFillTx/>
                <a:latin typeface="Arial"/>
                <a:cs typeface="Arial"/>
              </a:rPr>
              <a:t>we</a:t>
            </a:r>
            <a:r>
              <a:rPr kumimoji="0" lang="en-US" sz="2000" b="0" i="0" u="none" strike="noStrike" kern="0" cap="none" spc="10" normalizeH="0" baseline="0" noProof="0" dirty="0">
                <a:ln>
                  <a:noFill/>
                </a:ln>
                <a:solidFill>
                  <a:srgbClr val="4D4D4D"/>
                </a:solidFill>
                <a:effectLst/>
                <a:uLnTx/>
                <a:uFillTx/>
                <a:latin typeface="Arial"/>
                <a:cs typeface="Arial"/>
              </a:rPr>
              <a:t> </a:t>
            </a:r>
            <a:r>
              <a:rPr kumimoji="0" lang="en-US" sz="2000" b="0" i="0" u="none" strike="noStrike" kern="0" cap="none" spc="0" normalizeH="0" baseline="0" noProof="0" dirty="0">
                <a:ln>
                  <a:noFill/>
                </a:ln>
                <a:solidFill>
                  <a:srgbClr val="4D4D4D"/>
                </a:solidFill>
                <a:effectLst/>
                <a:uLnTx/>
                <a:uFillTx/>
                <a:latin typeface="Arial"/>
                <a:cs typeface="Arial"/>
              </a:rPr>
              <a:t>prepare</a:t>
            </a:r>
            <a:r>
              <a:rPr kumimoji="0" lang="en-US" sz="2000" b="0" i="0" u="none" strike="noStrike" kern="0" cap="none" spc="10" normalizeH="0" baseline="0" noProof="0" dirty="0">
                <a:ln>
                  <a:noFill/>
                </a:ln>
                <a:solidFill>
                  <a:srgbClr val="4D4D4D"/>
                </a:solidFill>
                <a:effectLst/>
                <a:uLnTx/>
                <a:uFillTx/>
                <a:latin typeface="Arial"/>
                <a:cs typeface="Arial"/>
              </a:rPr>
              <a:t> </a:t>
            </a:r>
            <a:r>
              <a:rPr kumimoji="0" lang="en-US" sz="2000" b="0" i="0" u="none" strike="noStrike" kern="0" cap="none" spc="0" normalizeH="0" baseline="0" noProof="0" dirty="0">
                <a:ln>
                  <a:noFill/>
                </a:ln>
                <a:solidFill>
                  <a:srgbClr val="4D4D4D"/>
                </a:solidFill>
                <a:effectLst/>
                <a:uLnTx/>
                <a:uFillTx/>
                <a:latin typeface="Arial"/>
                <a:cs typeface="Arial"/>
              </a:rPr>
              <a:t>for</a:t>
            </a:r>
            <a:r>
              <a:rPr kumimoji="0" lang="en-US" sz="2000" b="0" i="0" u="none" strike="noStrike" kern="0" cap="none" spc="-15" normalizeH="0" baseline="0" noProof="0" dirty="0">
                <a:ln>
                  <a:noFill/>
                </a:ln>
                <a:solidFill>
                  <a:srgbClr val="4D4D4D"/>
                </a:solidFill>
                <a:effectLst/>
                <a:uLnTx/>
                <a:uFillTx/>
                <a:latin typeface="Arial"/>
                <a:cs typeface="Arial"/>
              </a:rPr>
              <a:t> </a:t>
            </a:r>
            <a:r>
              <a:rPr kumimoji="0" lang="en-US" sz="2000" b="0" i="0" u="none" strike="noStrike" kern="0" cap="none" spc="0" normalizeH="0" baseline="0" noProof="0" dirty="0">
                <a:ln>
                  <a:noFill/>
                </a:ln>
                <a:solidFill>
                  <a:srgbClr val="4D4D4D"/>
                </a:solidFill>
                <a:effectLst/>
                <a:uLnTx/>
                <a:uFillTx/>
                <a:latin typeface="Arial"/>
                <a:cs typeface="Arial"/>
              </a:rPr>
              <a:t>threats</a:t>
            </a:r>
            <a:r>
              <a:rPr kumimoji="0" lang="en-US" sz="2000" b="0" i="0" u="none" strike="noStrike" kern="0" cap="none" spc="5" normalizeH="0" baseline="0" noProof="0" dirty="0">
                <a:ln>
                  <a:noFill/>
                </a:ln>
                <a:solidFill>
                  <a:srgbClr val="4D4D4D"/>
                </a:solidFill>
                <a:effectLst/>
                <a:uLnTx/>
                <a:uFillTx/>
                <a:latin typeface="Arial"/>
                <a:cs typeface="Arial"/>
              </a:rPr>
              <a:t> </a:t>
            </a:r>
            <a:r>
              <a:rPr kumimoji="0" lang="en-US" sz="2000" b="0" i="0" u="none" strike="noStrike" kern="0" cap="none" spc="-25" normalizeH="0" baseline="0" noProof="0" dirty="0">
                <a:ln>
                  <a:noFill/>
                </a:ln>
                <a:solidFill>
                  <a:srgbClr val="4D4D4D"/>
                </a:solidFill>
                <a:effectLst/>
                <a:uLnTx/>
                <a:uFillTx/>
                <a:latin typeface="Arial"/>
                <a:cs typeface="Arial"/>
              </a:rPr>
              <a:t>and </a:t>
            </a:r>
            <a:r>
              <a:rPr kumimoji="0" lang="en-US" sz="2000" b="0" i="0" u="none" strike="noStrike" kern="0" cap="none" spc="-10" normalizeH="0" baseline="0" noProof="0" dirty="0">
                <a:ln>
                  <a:noFill/>
                </a:ln>
                <a:solidFill>
                  <a:srgbClr val="4D4D4D"/>
                </a:solidFill>
                <a:effectLst/>
                <a:uLnTx/>
                <a:uFillTx/>
                <a:latin typeface="Arial"/>
                <a:cs typeface="Arial"/>
              </a:rPr>
              <a:t>hazards?</a:t>
            </a:r>
          </a:p>
          <a:p>
            <a:pPr lvl="1">
              <a:lnSpc>
                <a:spcPts val="2400"/>
              </a:lnSpc>
              <a:spcBef>
                <a:spcPts val="0"/>
              </a:spcBef>
              <a:buFont typeface="Wingdings" panose="05000000000000000000" pitchFamily="2" charset="2"/>
              <a:buChar char="Ø"/>
              <a:defRPr/>
            </a:pPr>
            <a:r>
              <a:rPr lang="en-US" kern="0" spc="-10" dirty="0">
                <a:solidFill>
                  <a:srgbClr val="4D4D4D"/>
                </a:solidFill>
                <a:latin typeface="Arial"/>
                <a:cs typeface="Arial"/>
              </a:rPr>
              <a:t>Risk assessment</a:t>
            </a:r>
          </a:p>
          <a:p>
            <a:pPr lvl="1">
              <a:lnSpc>
                <a:spcPts val="2400"/>
              </a:lnSpc>
              <a:spcBef>
                <a:spcPts val="0"/>
              </a:spcBef>
              <a:buFont typeface="Wingdings" panose="05000000000000000000" pitchFamily="2" charset="2"/>
              <a:buChar char="Ø"/>
              <a:defRPr/>
            </a:pPr>
            <a:r>
              <a:rPr kumimoji="0" lang="en-US" sz="2000" b="0" i="0" u="none" strike="noStrike" kern="0" cap="none" spc="-10" normalizeH="0" baseline="0" noProof="0" dirty="0">
                <a:ln>
                  <a:noFill/>
                </a:ln>
                <a:solidFill>
                  <a:srgbClr val="4D4D4D"/>
                </a:solidFill>
                <a:effectLst/>
                <a:uLnTx/>
                <a:uFillTx/>
                <a:latin typeface="Arial"/>
                <a:cs typeface="Arial"/>
              </a:rPr>
              <a:t>Awareness</a:t>
            </a:r>
            <a:endParaRPr kumimoji="0" lang="en-US" sz="2000" b="0" i="0" u="none" strike="noStrike" kern="0" cap="none" spc="0" normalizeH="0" baseline="0" noProof="0" dirty="0">
              <a:ln>
                <a:noFill/>
              </a:ln>
              <a:solidFill>
                <a:sysClr val="windowText" lastClr="000000"/>
              </a:solidFill>
              <a:effectLst/>
              <a:uLnTx/>
              <a:uFillTx/>
              <a:latin typeface="Arial"/>
              <a:cs typeface="Arial"/>
            </a:endParaRPr>
          </a:p>
        </p:txBody>
      </p:sp>
      <p:sp>
        <p:nvSpPr>
          <p:cNvPr id="17409" name="Rectangle 2"/>
          <p:cNvSpPr>
            <a:spLocks noGrp="1" noChangeArrowheads="1"/>
          </p:cNvSpPr>
          <p:nvPr>
            <p:ph type="title"/>
          </p:nvPr>
        </p:nvSpPr>
        <p:spPr>
          <a:xfrm>
            <a:off x="1180694" y="388403"/>
            <a:ext cx="8457372" cy="782357"/>
          </a:xfrm>
        </p:spPr>
        <p:txBody>
          <a:bodyPr/>
          <a:lstStyle/>
          <a:p>
            <a:pPr marL="358775" algn="ctr">
              <a:spcAft>
                <a:spcPts val="600"/>
              </a:spcAft>
            </a:pPr>
            <a:r>
              <a:rPr lang="en-US" sz="3400" dirty="0"/>
              <a:t>Animal Health </a:t>
            </a:r>
            <a:endParaRPr lang="en-US" sz="3400" i="1" dirty="0"/>
          </a:p>
        </p:txBody>
      </p:sp>
      <p:pic>
        <p:nvPicPr>
          <p:cNvPr id="2" name="Afbeelding 4">
            <a:extLst>
              <a:ext uri="{FF2B5EF4-FFF2-40B4-BE49-F238E27FC236}">
                <a16:creationId xmlns:a16="http://schemas.microsoft.com/office/drawing/2014/main" id="{37E6398B-2F92-1B6B-10B7-2B8FB498AF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7663" y="1170760"/>
            <a:ext cx="4414337" cy="4016827"/>
          </a:xfrm>
          <a:prstGeom prst="rect">
            <a:avLst/>
          </a:prstGeom>
        </p:spPr>
      </p:pic>
    </p:spTree>
    <p:extLst>
      <p:ext uri="{BB962C8B-B14F-4D97-AF65-F5344CB8AC3E}">
        <p14:creationId xmlns:p14="http://schemas.microsoft.com/office/powerpoint/2010/main" val="3413339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02125" y="207164"/>
            <a:ext cx="8266430" cy="835660"/>
          </a:xfrm>
          <a:prstGeom prst="rect">
            <a:avLst/>
          </a:prstGeom>
        </p:spPr>
        <p:txBody>
          <a:bodyPr vert="horz" wrap="square" lIns="0" tIns="333374" rIns="0" bIns="0" rtlCol="0">
            <a:spAutoFit/>
          </a:bodyPr>
          <a:lstStyle/>
          <a:p>
            <a:pPr marL="12700">
              <a:lnSpc>
                <a:spcPct val="100000"/>
              </a:lnSpc>
              <a:spcBef>
                <a:spcPts val="105"/>
              </a:spcBef>
            </a:pPr>
            <a:r>
              <a:rPr sz="3200" b="1" dirty="0">
                <a:solidFill>
                  <a:srgbClr val="002060"/>
                </a:solidFill>
              </a:rPr>
              <a:t>Typical</a:t>
            </a:r>
            <a:r>
              <a:rPr sz="3200" b="1" spc="-65" dirty="0">
                <a:solidFill>
                  <a:srgbClr val="002060"/>
                </a:solidFill>
              </a:rPr>
              <a:t> </a:t>
            </a:r>
            <a:r>
              <a:rPr sz="3200" b="1" dirty="0">
                <a:solidFill>
                  <a:srgbClr val="002060"/>
                </a:solidFill>
              </a:rPr>
              <a:t>risk</a:t>
            </a:r>
            <a:r>
              <a:rPr sz="3200" b="1" spc="-50" dirty="0">
                <a:solidFill>
                  <a:srgbClr val="002060"/>
                </a:solidFill>
              </a:rPr>
              <a:t> </a:t>
            </a:r>
            <a:r>
              <a:rPr sz="3200" b="1" dirty="0">
                <a:solidFill>
                  <a:srgbClr val="002060"/>
                </a:solidFill>
              </a:rPr>
              <a:t>factors:</a:t>
            </a:r>
            <a:r>
              <a:rPr sz="3200" b="1" spc="-75" dirty="0">
                <a:solidFill>
                  <a:srgbClr val="002060"/>
                </a:solidFill>
              </a:rPr>
              <a:t> </a:t>
            </a:r>
            <a:r>
              <a:rPr sz="3200" b="1" dirty="0">
                <a:solidFill>
                  <a:srgbClr val="002060"/>
                </a:solidFill>
              </a:rPr>
              <a:t>travel,</a:t>
            </a:r>
            <a:r>
              <a:rPr sz="3200" b="1" spc="-55" dirty="0">
                <a:solidFill>
                  <a:srgbClr val="002060"/>
                </a:solidFill>
              </a:rPr>
              <a:t> </a:t>
            </a:r>
            <a:r>
              <a:rPr sz="3200" b="1" dirty="0">
                <a:solidFill>
                  <a:srgbClr val="002060"/>
                </a:solidFill>
              </a:rPr>
              <a:t>trade</a:t>
            </a:r>
            <a:r>
              <a:rPr sz="3200" b="1" spc="-40" dirty="0">
                <a:solidFill>
                  <a:srgbClr val="002060"/>
                </a:solidFill>
              </a:rPr>
              <a:t> </a:t>
            </a:r>
            <a:r>
              <a:rPr sz="3200" b="1" dirty="0">
                <a:solidFill>
                  <a:srgbClr val="002060"/>
                </a:solidFill>
              </a:rPr>
              <a:t>or</a:t>
            </a:r>
            <a:r>
              <a:rPr sz="3200" b="1" spc="-55" dirty="0">
                <a:solidFill>
                  <a:srgbClr val="002060"/>
                </a:solidFill>
              </a:rPr>
              <a:t> </a:t>
            </a:r>
            <a:r>
              <a:rPr sz="3200" b="1" spc="-10" dirty="0">
                <a:solidFill>
                  <a:srgbClr val="002060"/>
                </a:solidFill>
              </a:rPr>
              <a:t>climate</a:t>
            </a:r>
            <a:endParaRPr sz="3200" b="1" dirty="0">
              <a:solidFill>
                <a:srgbClr val="002060"/>
              </a:solidFill>
            </a:endParaRPr>
          </a:p>
        </p:txBody>
      </p:sp>
      <p:sp>
        <p:nvSpPr>
          <p:cNvPr id="3" name="object 3"/>
          <p:cNvSpPr txBox="1"/>
          <p:nvPr/>
        </p:nvSpPr>
        <p:spPr>
          <a:xfrm>
            <a:off x="700391" y="1853564"/>
            <a:ext cx="4445903" cy="3552896"/>
          </a:xfrm>
          <a:prstGeom prst="rect">
            <a:avLst/>
          </a:prstGeom>
        </p:spPr>
        <p:txBody>
          <a:bodyPr vert="horz" wrap="square" lIns="0" tIns="13335" rIns="0" bIns="0" rtlCol="0">
            <a:spAutoFit/>
          </a:bodyPr>
          <a:lstStyle/>
          <a:p>
            <a:pPr marL="12700" marR="187960" lvl="0" indent="0" algn="just" defTabSz="914400" eaLnBrk="1" fontAlgn="auto" latinLnBrk="0" hangingPunct="1">
              <a:lnSpc>
                <a:spcPct val="100000"/>
              </a:lnSpc>
              <a:spcBef>
                <a:spcPts val="105"/>
              </a:spcBef>
              <a:spcAft>
                <a:spcPts val="0"/>
              </a:spcAft>
              <a:buClrTx/>
              <a:buSzTx/>
              <a:buFontTx/>
              <a:buNone/>
              <a:tabLst/>
              <a:defRPr/>
            </a:pPr>
            <a:r>
              <a:rPr kumimoji="0" sz="2000" b="0" i="0" u="none" strike="noStrike" kern="0" cap="none" spc="0" normalizeH="0" baseline="0" noProof="0" dirty="0">
                <a:ln>
                  <a:noFill/>
                </a:ln>
                <a:solidFill>
                  <a:srgbClr val="4D4D4D"/>
                </a:solidFill>
                <a:effectLst/>
                <a:uLnTx/>
                <a:uFillTx/>
                <a:latin typeface="Arial"/>
                <a:cs typeface="Arial"/>
              </a:rPr>
              <a:t>Hot</a:t>
            </a:r>
            <a:r>
              <a:rPr kumimoji="0" sz="2000" b="0" i="0" u="none" strike="noStrike" kern="0" cap="none" spc="-25" normalizeH="0" baseline="0" noProof="0" dirty="0">
                <a:ln>
                  <a:noFill/>
                </a:ln>
                <a:solidFill>
                  <a:srgbClr val="4D4D4D"/>
                </a:solidFill>
                <a:effectLst/>
                <a:uLnTx/>
                <a:uFillTx/>
                <a:latin typeface="Arial"/>
                <a:cs typeface="Arial"/>
              </a:rPr>
              <a:t> </a:t>
            </a:r>
            <a:r>
              <a:rPr kumimoji="0" sz="2000" b="0" i="0" u="none" strike="noStrike" kern="0" cap="none" spc="0" normalizeH="0" baseline="0" noProof="0" dirty="0">
                <a:ln>
                  <a:noFill/>
                </a:ln>
                <a:solidFill>
                  <a:srgbClr val="4D4D4D"/>
                </a:solidFill>
                <a:effectLst/>
                <a:uLnTx/>
                <a:uFillTx/>
                <a:latin typeface="Arial"/>
                <a:cs typeface="Arial"/>
              </a:rPr>
              <a:t>spots</a:t>
            </a:r>
            <a:r>
              <a:rPr kumimoji="0" sz="2000" b="0" i="0" u="none" strike="noStrike" kern="0" cap="none" spc="-30" normalizeH="0" baseline="0" noProof="0" dirty="0">
                <a:ln>
                  <a:noFill/>
                </a:ln>
                <a:solidFill>
                  <a:srgbClr val="4D4D4D"/>
                </a:solidFill>
                <a:effectLst/>
                <a:uLnTx/>
                <a:uFillTx/>
                <a:latin typeface="Arial"/>
                <a:cs typeface="Arial"/>
              </a:rPr>
              <a:t> </a:t>
            </a:r>
            <a:r>
              <a:rPr kumimoji="0" sz="2000" b="0" i="0" u="none" strike="noStrike" kern="0" cap="none" spc="0" normalizeH="0" baseline="0" noProof="0" dirty="0">
                <a:ln>
                  <a:noFill/>
                </a:ln>
                <a:solidFill>
                  <a:srgbClr val="4D4D4D"/>
                </a:solidFill>
                <a:effectLst/>
                <a:uLnTx/>
                <a:uFillTx/>
                <a:latin typeface="Arial"/>
                <a:cs typeface="Arial"/>
              </a:rPr>
              <a:t>for</a:t>
            </a:r>
            <a:r>
              <a:rPr kumimoji="0" sz="2000" b="0" i="0" u="none" strike="noStrike" kern="0" cap="none" spc="-15" normalizeH="0" baseline="0" noProof="0" dirty="0">
                <a:ln>
                  <a:noFill/>
                </a:ln>
                <a:solidFill>
                  <a:srgbClr val="4D4D4D"/>
                </a:solidFill>
                <a:effectLst/>
                <a:uLnTx/>
                <a:uFillTx/>
                <a:latin typeface="Arial"/>
                <a:cs typeface="Arial"/>
              </a:rPr>
              <a:t> </a:t>
            </a:r>
            <a:r>
              <a:rPr kumimoji="0" sz="2000" b="0" i="0" u="none" strike="noStrike" kern="0" cap="none" spc="-10" normalizeH="0" baseline="0" noProof="0" dirty="0">
                <a:ln>
                  <a:noFill/>
                </a:ln>
                <a:solidFill>
                  <a:srgbClr val="4D4D4D"/>
                </a:solidFill>
                <a:effectLst/>
                <a:uLnTx/>
                <a:uFillTx/>
                <a:latin typeface="Arial"/>
                <a:cs typeface="Arial"/>
              </a:rPr>
              <a:t>emerging </a:t>
            </a:r>
            <a:r>
              <a:rPr kumimoji="0" sz="2000" b="0" i="0" u="none" strike="noStrike" kern="0" cap="none" spc="0" normalizeH="0" baseline="0" noProof="0" dirty="0">
                <a:ln>
                  <a:noFill/>
                </a:ln>
                <a:solidFill>
                  <a:srgbClr val="4D4D4D"/>
                </a:solidFill>
                <a:effectLst/>
                <a:uLnTx/>
                <a:uFillTx/>
                <a:latin typeface="Arial"/>
                <a:cs typeface="Arial"/>
              </a:rPr>
              <a:t>diseases</a:t>
            </a:r>
            <a:r>
              <a:rPr kumimoji="0" sz="2000" b="0" i="0" u="none" strike="noStrike" kern="0" cap="none" spc="-45" normalizeH="0" baseline="0" noProof="0" dirty="0">
                <a:ln>
                  <a:noFill/>
                </a:ln>
                <a:solidFill>
                  <a:srgbClr val="4D4D4D"/>
                </a:solidFill>
                <a:effectLst/>
                <a:uLnTx/>
                <a:uFillTx/>
                <a:latin typeface="Arial"/>
                <a:cs typeface="Arial"/>
              </a:rPr>
              <a:t> </a:t>
            </a:r>
            <a:r>
              <a:rPr kumimoji="0" sz="2000" b="0" i="0" u="none" strike="noStrike" kern="0" cap="none" spc="0" normalizeH="0" baseline="0" noProof="0" dirty="0">
                <a:ln>
                  <a:noFill/>
                </a:ln>
                <a:solidFill>
                  <a:srgbClr val="4D4D4D"/>
                </a:solidFill>
                <a:effectLst/>
                <a:uLnTx/>
                <a:uFillTx/>
                <a:latin typeface="Arial"/>
                <a:cs typeface="Arial"/>
              </a:rPr>
              <a:t>or</a:t>
            </a:r>
            <a:r>
              <a:rPr kumimoji="0" sz="2000" b="0" i="0" u="none" strike="noStrike" kern="0" cap="none" spc="-20" normalizeH="0" baseline="0" noProof="0" dirty="0">
                <a:ln>
                  <a:noFill/>
                </a:ln>
                <a:solidFill>
                  <a:srgbClr val="4D4D4D"/>
                </a:solidFill>
                <a:effectLst/>
                <a:uLnTx/>
                <a:uFillTx/>
                <a:latin typeface="Arial"/>
                <a:cs typeface="Arial"/>
              </a:rPr>
              <a:t> </a:t>
            </a:r>
            <a:r>
              <a:rPr kumimoji="0" sz="2000" b="0" i="0" u="none" strike="noStrike" kern="0" cap="none" spc="0" normalizeH="0" baseline="0" noProof="0" dirty="0">
                <a:ln>
                  <a:noFill/>
                </a:ln>
                <a:solidFill>
                  <a:srgbClr val="4D4D4D"/>
                </a:solidFill>
                <a:effectLst/>
                <a:uLnTx/>
                <a:uFillTx/>
                <a:latin typeface="Arial"/>
                <a:cs typeface="Arial"/>
              </a:rPr>
              <a:t>for</a:t>
            </a:r>
            <a:r>
              <a:rPr kumimoji="0" sz="2000" b="0" i="0" u="none" strike="noStrike" kern="0" cap="none" spc="-25" normalizeH="0" baseline="0" noProof="0" dirty="0">
                <a:ln>
                  <a:noFill/>
                </a:ln>
                <a:solidFill>
                  <a:srgbClr val="4D4D4D"/>
                </a:solidFill>
                <a:effectLst/>
                <a:uLnTx/>
                <a:uFillTx/>
                <a:latin typeface="Arial"/>
                <a:cs typeface="Arial"/>
              </a:rPr>
              <a:t> </a:t>
            </a:r>
            <a:r>
              <a:rPr kumimoji="0" sz="2000" b="0" i="0" u="none" strike="noStrike" kern="0" cap="none" spc="0" normalizeH="0" baseline="0" noProof="0" dirty="0">
                <a:ln>
                  <a:noFill/>
                </a:ln>
                <a:solidFill>
                  <a:srgbClr val="4D4D4D"/>
                </a:solidFill>
                <a:effectLst/>
                <a:uLnTx/>
                <a:uFillTx/>
                <a:latin typeface="Arial"/>
                <a:cs typeface="Arial"/>
              </a:rPr>
              <a:t>changes</a:t>
            </a:r>
            <a:r>
              <a:rPr kumimoji="0" sz="2000" b="0" i="0" u="none" strike="noStrike" kern="0" cap="none" spc="-40" normalizeH="0" baseline="0" noProof="0" dirty="0">
                <a:ln>
                  <a:noFill/>
                </a:ln>
                <a:solidFill>
                  <a:srgbClr val="4D4D4D"/>
                </a:solidFill>
                <a:effectLst/>
                <a:uLnTx/>
                <a:uFillTx/>
                <a:latin typeface="Arial"/>
                <a:cs typeface="Arial"/>
              </a:rPr>
              <a:t> </a:t>
            </a:r>
            <a:r>
              <a:rPr kumimoji="0" sz="2000" b="0" i="0" u="none" strike="noStrike" kern="0" cap="none" spc="-25" normalizeH="0" baseline="0" noProof="0" dirty="0">
                <a:ln>
                  <a:noFill/>
                </a:ln>
                <a:solidFill>
                  <a:srgbClr val="4D4D4D"/>
                </a:solidFill>
                <a:effectLst/>
                <a:uLnTx/>
                <a:uFillTx/>
                <a:latin typeface="Arial"/>
                <a:cs typeface="Arial"/>
              </a:rPr>
              <a:t>in </a:t>
            </a:r>
            <a:r>
              <a:rPr kumimoji="0" sz="2000" b="0" i="0" u="none" strike="noStrike" kern="0" cap="none" spc="0" normalizeH="0" baseline="0" noProof="0" dirty="0">
                <a:ln>
                  <a:noFill/>
                </a:ln>
                <a:solidFill>
                  <a:srgbClr val="4D4D4D"/>
                </a:solidFill>
                <a:effectLst/>
                <a:uLnTx/>
                <a:uFillTx/>
                <a:latin typeface="Arial"/>
                <a:cs typeface="Arial"/>
              </a:rPr>
              <a:t>disease</a:t>
            </a:r>
            <a:r>
              <a:rPr kumimoji="0" sz="2000" b="0" i="0" u="none" strike="noStrike" kern="0" cap="none" spc="-40" normalizeH="0" baseline="0" noProof="0" dirty="0">
                <a:ln>
                  <a:noFill/>
                </a:ln>
                <a:solidFill>
                  <a:srgbClr val="4D4D4D"/>
                </a:solidFill>
                <a:effectLst/>
                <a:uLnTx/>
                <a:uFillTx/>
                <a:latin typeface="Arial"/>
                <a:cs typeface="Arial"/>
              </a:rPr>
              <a:t> </a:t>
            </a:r>
            <a:r>
              <a:rPr kumimoji="0" sz="2000" b="0" i="0" u="none" strike="noStrike" kern="0" cap="none" spc="0" normalizeH="0" baseline="0" noProof="0" dirty="0">
                <a:ln>
                  <a:noFill/>
                </a:ln>
                <a:solidFill>
                  <a:srgbClr val="4D4D4D"/>
                </a:solidFill>
                <a:effectLst/>
                <a:uLnTx/>
                <a:uFillTx/>
                <a:latin typeface="Arial"/>
                <a:cs typeface="Arial"/>
              </a:rPr>
              <a:t>distribution</a:t>
            </a:r>
            <a:r>
              <a:rPr kumimoji="0" sz="2000" b="0" i="0" u="none" strike="noStrike" kern="0" cap="none" spc="-35" normalizeH="0" baseline="0" noProof="0" dirty="0">
                <a:ln>
                  <a:noFill/>
                </a:ln>
                <a:solidFill>
                  <a:srgbClr val="4D4D4D"/>
                </a:solidFill>
                <a:effectLst/>
                <a:uLnTx/>
                <a:uFillTx/>
                <a:latin typeface="Arial"/>
                <a:cs typeface="Arial"/>
              </a:rPr>
              <a:t> </a:t>
            </a:r>
            <a:r>
              <a:rPr kumimoji="0" sz="2000" b="0" i="0" u="none" strike="noStrike" kern="0" cap="none" spc="0" normalizeH="0" baseline="0" noProof="0" dirty="0">
                <a:ln>
                  <a:noFill/>
                </a:ln>
                <a:solidFill>
                  <a:srgbClr val="4D4D4D"/>
                </a:solidFill>
                <a:effectLst/>
                <a:uLnTx/>
                <a:uFillTx/>
                <a:latin typeface="Arial"/>
                <a:cs typeface="Arial"/>
              </a:rPr>
              <a:t>can</a:t>
            </a:r>
            <a:r>
              <a:rPr kumimoji="0" sz="2000" b="0" i="0" u="none" strike="noStrike" kern="0" cap="none" spc="-25" normalizeH="0" baseline="0" noProof="0" dirty="0">
                <a:ln>
                  <a:noFill/>
                </a:ln>
                <a:solidFill>
                  <a:srgbClr val="4D4D4D"/>
                </a:solidFill>
                <a:effectLst/>
                <a:uLnTx/>
                <a:uFillTx/>
                <a:latin typeface="Arial"/>
                <a:cs typeface="Arial"/>
              </a:rPr>
              <a:t> be </a:t>
            </a:r>
            <a:r>
              <a:rPr kumimoji="0" sz="2000" b="0" i="0" u="none" strike="noStrike" kern="0" cap="none" spc="0" normalizeH="0" baseline="0" noProof="0" dirty="0">
                <a:ln>
                  <a:noFill/>
                </a:ln>
                <a:solidFill>
                  <a:srgbClr val="4D4D4D"/>
                </a:solidFill>
                <a:effectLst/>
                <a:uLnTx/>
                <a:uFillTx/>
                <a:latin typeface="Arial"/>
                <a:cs typeface="Arial"/>
              </a:rPr>
              <a:t>identified</a:t>
            </a:r>
            <a:r>
              <a:rPr kumimoji="0" sz="2000" b="0" i="0" u="none" strike="noStrike" kern="0" cap="none" spc="-30" normalizeH="0" baseline="0" noProof="0" dirty="0">
                <a:ln>
                  <a:noFill/>
                </a:ln>
                <a:solidFill>
                  <a:srgbClr val="4D4D4D"/>
                </a:solidFill>
                <a:effectLst/>
                <a:uLnTx/>
                <a:uFillTx/>
                <a:latin typeface="Arial"/>
                <a:cs typeface="Arial"/>
              </a:rPr>
              <a:t> </a:t>
            </a:r>
            <a:r>
              <a:rPr kumimoji="0" sz="2000" b="0" i="0" u="none" strike="noStrike" kern="0" cap="none" spc="0" normalizeH="0" baseline="0" noProof="0" dirty="0">
                <a:ln>
                  <a:noFill/>
                </a:ln>
                <a:solidFill>
                  <a:srgbClr val="4D4D4D"/>
                </a:solidFill>
                <a:effectLst/>
                <a:uLnTx/>
                <a:uFillTx/>
                <a:latin typeface="Arial"/>
                <a:cs typeface="Arial"/>
              </a:rPr>
              <a:t>from</a:t>
            </a:r>
            <a:r>
              <a:rPr kumimoji="0" sz="2000" b="0" i="0" u="none" strike="noStrike" kern="0" cap="none" spc="-55" normalizeH="0" baseline="0" noProof="0" dirty="0">
                <a:ln>
                  <a:noFill/>
                </a:ln>
                <a:solidFill>
                  <a:srgbClr val="4D4D4D"/>
                </a:solidFill>
                <a:effectLst/>
                <a:uLnTx/>
                <a:uFillTx/>
                <a:latin typeface="Arial"/>
                <a:cs typeface="Arial"/>
              </a:rPr>
              <a:t> </a:t>
            </a:r>
            <a:r>
              <a:rPr kumimoji="0" sz="2000" b="0" i="0" u="none" strike="noStrike" kern="0" cap="none" spc="0" normalizeH="0" baseline="0" noProof="0" dirty="0">
                <a:ln>
                  <a:noFill/>
                </a:ln>
                <a:solidFill>
                  <a:srgbClr val="4D4D4D"/>
                </a:solidFill>
                <a:effectLst/>
                <a:uLnTx/>
                <a:uFillTx/>
                <a:latin typeface="Arial"/>
                <a:cs typeface="Arial"/>
              </a:rPr>
              <a:t>areas</a:t>
            </a:r>
            <a:r>
              <a:rPr kumimoji="0" sz="2000" b="0" i="0" u="none" strike="noStrike" kern="0" cap="none" spc="-60" normalizeH="0" baseline="0" noProof="0" dirty="0">
                <a:ln>
                  <a:noFill/>
                </a:ln>
                <a:solidFill>
                  <a:srgbClr val="4D4D4D"/>
                </a:solidFill>
                <a:effectLst/>
                <a:uLnTx/>
                <a:uFillTx/>
                <a:latin typeface="Arial"/>
                <a:cs typeface="Arial"/>
              </a:rPr>
              <a:t> </a:t>
            </a:r>
            <a:r>
              <a:rPr kumimoji="0" sz="2000" b="0" i="0" u="none" strike="noStrike" kern="0" cap="none" spc="-20" normalizeH="0" baseline="0" noProof="0" dirty="0">
                <a:ln>
                  <a:noFill/>
                </a:ln>
                <a:solidFill>
                  <a:srgbClr val="4D4D4D"/>
                </a:solidFill>
                <a:effectLst/>
                <a:uLnTx/>
                <a:uFillTx/>
                <a:latin typeface="Arial"/>
                <a:cs typeface="Arial"/>
              </a:rPr>
              <a:t>where </a:t>
            </a:r>
            <a:r>
              <a:rPr kumimoji="0" sz="2000" b="0" i="0" u="none" strike="noStrike" kern="0" cap="none" spc="0" normalizeH="0" baseline="0" noProof="0" dirty="0">
                <a:ln>
                  <a:noFill/>
                </a:ln>
                <a:solidFill>
                  <a:srgbClr val="4D4D4D"/>
                </a:solidFill>
                <a:effectLst/>
                <a:uLnTx/>
                <a:uFillTx/>
                <a:latin typeface="Arial"/>
                <a:cs typeface="Arial"/>
              </a:rPr>
              <a:t>several</a:t>
            </a:r>
            <a:r>
              <a:rPr kumimoji="0" sz="2000" b="0" i="0" u="none" strike="noStrike" kern="0" cap="none" spc="-30" normalizeH="0" baseline="0" noProof="0" dirty="0">
                <a:ln>
                  <a:noFill/>
                </a:ln>
                <a:solidFill>
                  <a:srgbClr val="4D4D4D"/>
                </a:solidFill>
                <a:effectLst/>
                <a:uLnTx/>
                <a:uFillTx/>
                <a:latin typeface="Arial"/>
                <a:cs typeface="Arial"/>
              </a:rPr>
              <a:t> </a:t>
            </a:r>
            <a:r>
              <a:rPr kumimoji="0" sz="2000" b="0" i="0" u="none" strike="noStrike" kern="0" cap="none" spc="0" normalizeH="0" baseline="0" noProof="0" dirty="0">
                <a:ln>
                  <a:noFill/>
                </a:ln>
                <a:solidFill>
                  <a:srgbClr val="4D4D4D"/>
                </a:solidFill>
                <a:effectLst/>
                <a:uLnTx/>
                <a:uFillTx/>
                <a:latin typeface="Arial"/>
                <a:cs typeface="Arial"/>
              </a:rPr>
              <a:t>risk</a:t>
            </a:r>
            <a:r>
              <a:rPr kumimoji="0" sz="2000" b="0" i="0" u="none" strike="noStrike" kern="0" cap="none" spc="-10" normalizeH="0" baseline="0" noProof="0" dirty="0">
                <a:ln>
                  <a:noFill/>
                </a:ln>
                <a:solidFill>
                  <a:srgbClr val="4D4D4D"/>
                </a:solidFill>
                <a:effectLst/>
                <a:uLnTx/>
                <a:uFillTx/>
                <a:latin typeface="Arial"/>
                <a:cs typeface="Arial"/>
              </a:rPr>
              <a:t> </a:t>
            </a:r>
            <a:r>
              <a:rPr kumimoji="0" sz="2000" b="0" i="0" u="none" strike="noStrike" kern="0" cap="none" spc="0" normalizeH="0" baseline="0" noProof="0" dirty="0">
                <a:ln>
                  <a:noFill/>
                </a:ln>
                <a:solidFill>
                  <a:srgbClr val="4D4D4D"/>
                </a:solidFill>
                <a:effectLst/>
                <a:uLnTx/>
                <a:uFillTx/>
                <a:latin typeface="Arial"/>
                <a:cs typeface="Arial"/>
              </a:rPr>
              <a:t>factors</a:t>
            </a:r>
            <a:r>
              <a:rPr kumimoji="0" sz="2000" b="0" i="0" u="none" strike="noStrike" kern="0" cap="none" spc="-40" normalizeH="0" baseline="0" noProof="0" dirty="0">
                <a:ln>
                  <a:noFill/>
                </a:ln>
                <a:solidFill>
                  <a:srgbClr val="4D4D4D"/>
                </a:solidFill>
                <a:effectLst/>
                <a:uLnTx/>
                <a:uFillTx/>
                <a:latin typeface="Arial"/>
                <a:cs typeface="Arial"/>
              </a:rPr>
              <a:t> </a:t>
            </a:r>
            <a:r>
              <a:rPr kumimoji="0" sz="2000" b="0" i="0" u="none" strike="noStrike" kern="0" cap="none" spc="-10" normalizeH="0" baseline="0" noProof="0" dirty="0">
                <a:ln>
                  <a:noFill/>
                </a:ln>
                <a:solidFill>
                  <a:srgbClr val="4D4D4D"/>
                </a:solidFill>
                <a:effectLst/>
                <a:uLnTx/>
                <a:uFillTx/>
                <a:latin typeface="Arial"/>
                <a:cs typeface="Arial"/>
              </a:rPr>
              <a:t>converge:</a:t>
            </a:r>
            <a:endParaRPr kumimoji="0" sz="2000" b="0" i="0" u="none" strike="noStrike" kern="0" cap="none" spc="0" normalizeH="0" baseline="0" noProof="0" dirty="0">
              <a:ln>
                <a:noFill/>
              </a:ln>
              <a:solidFill>
                <a:sysClr val="windowText" lastClr="000000"/>
              </a:solidFill>
              <a:effectLst/>
              <a:uLnTx/>
              <a:uFillTx/>
              <a:latin typeface="Arial"/>
              <a:cs typeface="Arial"/>
            </a:endParaRPr>
          </a:p>
          <a:p>
            <a:pPr marL="12700" marR="174625" lvl="0" indent="0" algn="just" defTabSz="914400" eaLnBrk="1" fontAlgn="auto" latinLnBrk="0" hangingPunct="1">
              <a:lnSpc>
                <a:spcPct val="100000"/>
              </a:lnSpc>
              <a:spcBef>
                <a:spcPts val="1800"/>
              </a:spcBef>
              <a:spcAft>
                <a:spcPts val="0"/>
              </a:spcAft>
              <a:buClrTx/>
              <a:buSzTx/>
              <a:buFontTx/>
              <a:buNone/>
              <a:tabLst/>
              <a:defRPr/>
            </a:pPr>
            <a:r>
              <a:rPr kumimoji="0" sz="2000" b="0" i="0" u="none" strike="noStrike" kern="0" cap="none" spc="0" normalizeH="0" baseline="0" noProof="0" dirty="0">
                <a:ln>
                  <a:noFill/>
                </a:ln>
                <a:solidFill>
                  <a:srgbClr val="4D4D4D"/>
                </a:solidFill>
                <a:effectLst/>
                <a:uLnTx/>
                <a:uFillTx/>
                <a:latin typeface="Arial"/>
                <a:cs typeface="Arial"/>
              </a:rPr>
              <a:t>Livestock,</a:t>
            </a:r>
            <a:r>
              <a:rPr kumimoji="0" sz="2000" b="0" i="0" u="none" strike="noStrike" kern="0" cap="none" spc="-50" normalizeH="0" baseline="0" noProof="0" dirty="0">
                <a:ln>
                  <a:noFill/>
                </a:ln>
                <a:solidFill>
                  <a:srgbClr val="4D4D4D"/>
                </a:solidFill>
                <a:effectLst/>
                <a:uLnTx/>
                <a:uFillTx/>
                <a:latin typeface="Arial"/>
                <a:cs typeface="Arial"/>
              </a:rPr>
              <a:t> </a:t>
            </a:r>
            <a:r>
              <a:rPr kumimoji="0" sz="2000" b="0" i="0" u="none" strike="noStrike" kern="0" cap="none" spc="0" normalizeH="0" baseline="0" noProof="0" dirty="0">
                <a:ln>
                  <a:noFill/>
                </a:ln>
                <a:solidFill>
                  <a:srgbClr val="4D4D4D"/>
                </a:solidFill>
                <a:effectLst/>
                <a:uLnTx/>
                <a:uFillTx/>
                <a:latin typeface="Arial"/>
                <a:cs typeface="Arial"/>
              </a:rPr>
              <a:t>humans,</a:t>
            </a:r>
            <a:r>
              <a:rPr kumimoji="0" sz="2000" b="0" i="0" u="none" strike="noStrike" kern="0" cap="none" spc="-40" normalizeH="0" baseline="0" noProof="0" dirty="0">
                <a:ln>
                  <a:noFill/>
                </a:ln>
                <a:solidFill>
                  <a:srgbClr val="4D4D4D"/>
                </a:solidFill>
                <a:effectLst/>
                <a:uLnTx/>
                <a:uFillTx/>
                <a:latin typeface="Arial"/>
                <a:cs typeface="Arial"/>
              </a:rPr>
              <a:t> </a:t>
            </a:r>
            <a:r>
              <a:rPr kumimoji="0" sz="2000" b="0" i="0" u="none" strike="noStrike" kern="0" cap="none" spc="-10" normalizeH="0" baseline="0" noProof="0" dirty="0">
                <a:ln>
                  <a:noFill/>
                </a:ln>
                <a:solidFill>
                  <a:srgbClr val="4D4D4D"/>
                </a:solidFill>
                <a:effectLst/>
                <a:uLnTx/>
                <a:uFillTx/>
                <a:latin typeface="Arial"/>
                <a:cs typeface="Arial"/>
              </a:rPr>
              <a:t>wildlife, </a:t>
            </a:r>
            <a:r>
              <a:rPr kumimoji="0" sz="2000" b="0" i="0" u="none" strike="noStrike" kern="0" cap="none" spc="0" normalizeH="0" baseline="0" noProof="0" dirty="0">
                <a:ln>
                  <a:noFill/>
                </a:ln>
                <a:solidFill>
                  <a:srgbClr val="4D4D4D"/>
                </a:solidFill>
                <a:effectLst/>
                <a:uLnTx/>
                <a:uFillTx/>
                <a:latin typeface="Arial"/>
                <a:cs typeface="Arial"/>
              </a:rPr>
              <a:t>climate,</a:t>
            </a:r>
            <a:r>
              <a:rPr kumimoji="0" sz="2000" b="0" i="0" u="none" strike="noStrike" kern="0" cap="none" spc="-35" normalizeH="0" baseline="0" noProof="0" dirty="0">
                <a:ln>
                  <a:noFill/>
                </a:ln>
                <a:solidFill>
                  <a:srgbClr val="4D4D4D"/>
                </a:solidFill>
                <a:effectLst/>
                <a:uLnTx/>
                <a:uFillTx/>
                <a:latin typeface="Arial"/>
                <a:cs typeface="Arial"/>
              </a:rPr>
              <a:t> </a:t>
            </a:r>
            <a:r>
              <a:rPr kumimoji="0" sz="2000" b="0" i="0" u="none" strike="noStrike" kern="0" cap="none" spc="0" normalizeH="0" baseline="0" noProof="0" dirty="0">
                <a:ln>
                  <a:noFill/>
                </a:ln>
                <a:solidFill>
                  <a:srgbClr val="4D4D4D"/>
                </a:solidFill>
                <a:effectLst/>
                <a:uLnTx/>
                <a:uFillTx/>
                <a:latin typeface="Arial"/>
                <a:cs typeface="Arial"/>
              </a:rPr>
              <a:t>poor</a:t>
            </a:r>
            <a:r>
              <a:rPr kumimoji="0" sz="2000" b="0" i="0" u="none" strike="noStrike" kern="0" cap="none" spc="-35" normalizeH="0" baseline="0" noProof="0" dirty="0">
                <a:ln>
                  <a:noFill/>
                </a:ln>
                <a:solidFill>
                  <a:srgbClr val="4D4D4D"/>
                </a:solidFill>
                <a:effectLst/>
                <a:uLnTx/>
                <a:uFillTx/>
                <a:latin typeface="Arial"/>
                <a:cs typeface="Arial"/>
              </a:rPr>
              <a:t> </a:t>
            </a:r>
            <a:r>
              <a:rPr kumimoji="0" lang="en-US" sz="2000" b="0" i="0" u="none" strike="noStrike" kern="0" cap="none" spc="-35" normalizeH="0" baseline="0" noProof="0" dirty="0">
                <a:ln>
                  <a:noFill/>
                </a:ln>
                <a:solidFill>
                  <a:srgbClr val="4D4D4D"/>
                </a:solidFill>
                <a:effectLst/>
                <a:uLnTx/>
                <a:uFillTx/>
                <a:latin typeface="Arial"/>
                <a:cs typeface="Arial"/>
              </a:rPr>
              <a:t>animal disease </a:t>
            </a:r>
            <a:r>
              <a:rPr kumimoji="0" sz="2000" b="0" i="0" u="none" strike="noStrike" kern="0" cap="none" spc="0" normalizeH="0" baseline="0" noProof="0" dirty="0">
                <a:ln>
                  <a:noFill/>
                </a:ln>
                <a:solidFill>
                  <a:srgbClr val="4D4D4D"/>
                </a:solidFill>
                <a:effectLst/>
                <a:uLnTx/>
                <a:uFillTx/>
                <a:latin typeface="Arial"/>
                <a:cs typeface="Arial"/>
              </a:rPr>
              <a:t>detection,</a:t>
            </a:r>
            <a:r>
              <a:rPr kumimoji="0" sz="2000" b="0" i="0" u="none" strike="noStrike" kern="0" cap="none" spc="-50" normalizeH="0" baseline="0" noProof="0" dirty="0">
                <a:ln>
                  <a:noFill/>
                </a:ln>
                <a:solidFill>
                  <a:srgbClr val="4D4D4D"/>
                </a:solidFill>
                <a:effectLst/>
                <a:uLnTx/>
                <a:uFillTx/>
                <a:latin typeface="Arial"/>
                <a:cs typeface="Arial"/>
              </a:rPr>
              <a:t> </a:t>
            </a:r>
            <a:r>
              <a:rPr kumimoji="0" sz="2000" b="0" i="0" u="none" strike="noStrike" kern="0" cap="none" spc="-10" normalizeH="0" baseline="0" noProof="0" dirty="0">
                <a:ln>
                  <a:noFill/>
                </a:ln>
                <a:solidFill>
                  <a:srgbClr val="4D4D4D"/>
                </a:solidFill>
                <a:effectLst/>
                <a:uLnTx/>
                <a:uFillTx/>
                <a:latin typeface="Arial"/>
                <a:cs typeface="Arial"/>
              </a:rPr>
              <a:t>travel </a:t>
            </a:r>
            <a:r>
              <a:rPr kumimoji="0" sz="2000" b="0" i="0" u="none" strike="noStrike" kern="0" cap="none" spc="0" normalizeH="0" baseline="0" noProof="0" dirty="0">
                <a:ln>
                  <a:noFill/>
                </a:ln>
                <a:solidFill>
                  <a:srgbClr val="4D4D4D"/>
                </a:solidFill>
                <a:effectLst/>
                <a:uLnTx/>
                <a:uFillTx/>
                <a:latin typeface="Arial"/>
                <a:cs typeface="Arial"/>
              </a:rPr>
              <a:t>and</a:t>
            </a:r>
            <a:r>
              <a:rPr kumimoji="0" sz="2000" b="0" i="0" u="none" strike="noStrike" kern="0" cap="none" spc="-25" normalizeH="0" baseline="0" noProof="0" dirty="0">
                <a:ln>
                  <a:noFill/>
                </a:ln>
                <a:solidFill>
                  <a:srgbClr val="4D4D4D"/>
                </a:solidFill>
                <a:effectLst/>
                <a:uLnTx/>
                <a:uFillTx/>
                <a:latin typeface="Arial"/>
                <a:cs typeface="Arial"/>
              </a:rPr>
              <a:t> </a:t>
            </a:r>
            <a:r>
              <a:rPr kumimoji="0" sz="2000" b="0" i="0" u="none" strike="noStrike" kern="0" cap="none" spc="-10" normalizeH="0" baseline="0" noProof="0" dirty="0">
                <a:ln>
                  <a:noFill/>
                </a:ln>
                <a:solidFill>
                  <a:srgbClr val="4D4D4D"/>
                </a:solidFill>
                <a:effectLst/>
                <a:uLnTx/>
                <a:uFillTx/>
                <a:latin typeface="Arial"/>
                <a:cs typeface="Arial"/>
              </a:rPr>
              <a:t>trade</a:t>
            </a:r>
            <a:r>
              <a:rPr lang="en-US" sz="2000" kern="0" spc="-10" dirty="0">
                <a:solidFill>
                  <a:srgbClr val="4D4D4D"/>
                </a:solidFill>
                <a:latin typeface="Arial"/>
                <a:cs typeface="Arial"/>
              </a:rPr>
              <a:t>…</a:t>
            </a:r>
            <a:endParaRPr kumimoji="0" sz="2000" b="0" i="0" u="none" strike="noStrike" kern="0" cap="none" spc="0" normalizeH="0" baseline="0" noProof="0" dirty="0">
              <a:ln>
                <a:noFill/>
              </a:ln>
              <a:solidFill>
                <a:sysClr val="windowText" lastClr="000000"/>
              </a:solidFill>
              <a:effectLst/>
              <a:uLnTx/>
              <a:uFillTx/>
              <a:latin typeface="Arial"/>
              <a:cs typeface="Arial"/>
            </a:endParaRPr>
          </a:p>
          <a:p>
            <a:pPr marL="12700" marR="5080" lvl="0" indent="0" algn="just" defTabSz="914400" eaLnBrk="1" fontAlgn="auto" latinLnBrk="0" hangingPunct="1">
              <a:lnSpc>
                <a:spcPct val="100000"/>
              </a:lnSpc>
              <a:spcBef>
                <a:spcPts val="1805"/>
              </a:spcBef>
              <a:spcAft>
                <a:spcPts val="0"/>
              </a:spcAft>
              <a:buClrTx/>
              <a:buSzTx/>
              <a:buFontTx/>
              <a:buNone/>
              <a:tabLst/>
              <a:defRPr/>
            </a:pPr>
            <a:r>
              <a:rPr kumimoji="0" sz="2000" b="0" i="0" u="none" strike="noStrike" kern="0" cap="none" spc="0" normalizeH="0" baseline="0" noProof="0" dirty="0">
                <a:ln>
                  <a:noFill/>
                </a:ln>
                <a:solidFill>
                  <a:srgbClr val="4D4D4D"/>
                </a:solidFill>
                <a:effectLst/>
                <a:uLnTx/>
                <a:uFillTx/>
                <a:latin typeface="Arial"/>
                <a:cs typeface="Arial"/>
              </a:rPr>
              <a:t>When</a:t>
            </a:r>
            <a:r>
              <a:rPr kumimoji="0" sz="2000" b="0" i="0" u="none" strike="noStrike" kern="0" cap="none" spc="-40" normalizeH="0" baseline="0" noProof="0" dirty="0">
                <a:ln>
                  <a:noFill/>
                </a:ln>
                <a:solidFill>
                  <a:srgbClr val="4D4D4D"/>
                </a:solidFill>
                <a:effectLst/>
                <a:uLnTx/>
                <a:uFillTx/>
                <a:latin typeface="Arial"/>
                <a:cs typeface="Arial"/>
              </a:rPr>
              <a:t> </a:t>
            </a:r>
            <a:r>
              <a:rPr kumimoji="0" sz="2000" b="0" i="0" u="none" strike="noStrike" kern="0" cap="none" spc="0" normalizeH="0" baseline="0" noProof="0" dirty="0">
                <a:ln>
                  <a:noFill/>
                </a:ln>
                <a:solidFill>
                  <a:srgbClr val="4D4D4D"/>
                </a:solidFill>
                <a:effectLst/>
                <a:uLnTx/>
                <a:uFillTx/>
                <a:latin typeface="Arial"/>
                <a:cs typeface="Arial"/>
              </a:rPr>
              <a:t>you</a:t>
            </a:r>
            <a:r>
              <a:rPr kumimoji="0" sz="2000" b="0" i="0" u="none" strike="noStrike" kern="0" cap="none" spc="-15" normalizeH="0" baseline="0" noProof="0" dirty="0">
                <a:ln>
                  <a:noFill/>
                </a:ln>
                <a:solidFill>
                  <a:srgbClr val="4D4D4D"/>
                </a:solidFill>
                <a:effectLst/>
                <a:uLnTx/>
                <a:uFillTx/>
                <a:latin typeface="Arial"/>
                <a:cs typeface="Arial"/>
              </a:rPr>
              <a:t> </a:t>
            </a:r>
            <a:r>
              <a:rPr kumimoji="0" sz="2000" b="0" i="0" u="none" strike="noStrike" kern="0" cap="none" spc="0" normalizeH="0" baseline="0" noProof="0" dirty="0">
                <a:ln>
                  <a:noFill/>
                </a:ln>
                <a:solidFill>
                  <a:srgbClr val="4D4D4D"/>
                </a:solidFill>
                <a:effectLst/>
                <a:uLnTx/>
                <a:uFillTx/>
                <a:latin typeface="Arial"/>
                <a:cs typeface="Arial"/>
              </a:rPr>
              <a:t>overlap</a:t>
            </a:r>
            <a:r>
              <a:rPr kumimoji="0" sz="2000" b="0" i="0" u="none" strike="noStrike" kern="0" cap="none" spc="-25" normalizeH="0" baseline="0" noProof="0" dirty="0">
                <a:ln>
                  <a:noFill/>
                </a:ln>
                <a:solidFill>
                  <a:srgbClr val="4D4D4D"/>
                </a:solidFill>
                <a:effectLst/>
                <a:uLnTx/>
                <a:uFillTx/>
                <a:latin typeface="Arial"/>
                <a:cs typeface="Arial"/>
              </a:rPr>
              <a:t> </a:t>
            </a:r>
            <a:r>
              <a:rPr kumimoji="0" sz="2000" b="0" i="0" u="none" strike="noStrike" kern="0" cap="none" spc="0" normalizeH="0" baseline="0" noProof="0" dirty="0">
                <a:ln>
                  <a:noFill/>
                </a:ln>
                <a:solidFill>
                  <a:srgbClr val="4D4D4D"/>
                </a:solidFill>
                <a:effectLst/>
                <a:uLnTx/>
                <a:uFillTx/>
                <a:latin typeface="Arial"/>
                <a:cs typeface="Arial"/>
              </a:rPr>
              <a:t>them</a:t>
            </a:r>
            <a:r>
              <a:rPr kumimoji="0" sz="2000" b="0" i="0" u="none" strike="noStrike" kern="0" cap="none" spc="-35" normalizeH="0" baseline="0" noProof="0" dirty="0">
                <a:ln>
                  <a:noFill/>
                </a:ln>
                <a:solidFill>
                  <a:srgbClr val="4D4D4D"/>
                </a:solidFill>
                <a:effectLst/>
                <a:uLnTx/>
                <a:uFillTx/>
                <a:latin typeface="Arial"/>
                <a:cs typeface="Arial"/>
              </a:rPr>
              <a:t> </a:t>
            </a:r>
            <a:r>
              <a:rPr kumimoji="0" sz="2000" b="0" i="0" u="none" strike="noStrike" kern="0" cap="none" spc="0" normalizeH="0" baseline="0" noProof="0" dirty="0">
                <a:ln>
                  <a:noFill/>
                </a:ln>
                <a:solidFill>
                  <a:srgbClr val="4D4D4D"/>
                </a:solidFill>
                <a:effectLst/>
                <a:uLnTx/>
                <a:uFillTx/>
                <a:latin typeface="Arial"/>
                <a:cs typeface="Arial"/>
              </a:rPr>
              <a:t>all</a:t>
            </a:r>
            <a:r>
              <a:rPr kumimoji="0" sz="2000" b="0" i="0" u="none" strike="noStrike" kern="0" cap="none" spc="-5" normalizeH="0" baseline="0" noProof="0" dirty="0">
                <a:ln>
                  <a:noFill/>
                </a:ln>
                <a:solidFill>
                  <a:srgbClr val="4D4D4D"/>
                </a:solidFill>
                <a:effectLst/>
                <a:uLnTx/>
                <a:uFillTx/>
                <a:latin typeface="Arial"/>
                <a:cs typeface="Arial"/>
              </a:rPr>
              <a:t> </a:t>
            </a:r>
            <a:r>
              <a:rPr kumimoji="0" sz="2000" b="0" i="0" u="none" strike="noStrike" kern="0" cap="none" spc="-25" normalizeH="0" baseline="0" noProof="0" dirty="0">
                <a:ln>
                  <a:noFill/>
                </a:ln>
                <a:solidFill>
                  <a:srgbClr val="4D4D4D"/>
                </a:solidFill>
                <a:effectLst/>
                <a:uLnTx/>
                <a:uFillTx/>
                <a:latin typeface="Arial"/>
                <a:cs typeface="Arial"/>
              </a:rPr>
              <a:t>you </a:t>
            </a:r>
            <a:r>
              <a:rPr kumimoji="0" sz="2000" b="0" i="0" u="none" strike="noStrike" kern="0" cap="none" spc="0" normalizeH="0" baseline="0" noProof="0" dirty="0">
                <a:ln>
                  <a:noFill/>
                </a:ln>
                <a:solidFill>
                  <a:srgbClr val="4D4D4D"/>
                </a:solidFill>
                <a:effectLst/>
                <a:uLnTx/>
                <a:uFillTx/>
                <a:latin typeface="Arial"/>
                <a:cs typeface="Arial"/>
              </a:rPr>
              <a:t>may</a:t>
            </a:r>
            <a:r>
              <a:rPr kumimoji="0" sz="2000" b="0" i="0" u="none" strike="noStrike" kern="0" cap="none" spc="-35" normalizeH="0" baseline="0" noProof="0" dirty="0">
                <a:ln>
                  <a:noFill/>
                </a:ln>
                <a:solidFill>
                  <a:srgbClr val="4D4D4D"/>
                </a:solidFill>
                <a:effectLst/>
                <a:uLnTx/>
                <a:uFillTx/>
                <a:latin typeface="Arial"/>
                <a:cs typeface="Arial"/>
              </a:rPr>
              <a:t> </a:t>
            </a:r>
            <a:r>
              <a:rPr kumimoji="0" sz="2000" b="0" i="0" u="none" strike="noStrike" kern="0" cap="none" spc="0" normalizeH="0" baseline="0" noProof="0" dirty="0">
                <a:ln>
                  <a:noFill/>
                </a:ln>
                <a:solidFill>
                  <a:srgbClr val="4D4D4D"/>
                </a:solidFill>
                <a:effectLst/>
                <a:uLnTx/>
                <a:uFillTx/>
                <a:latin typeface="Arial"/>
                <a:cs typeface="Arial"/>
              </a:rPr>
              <a:t>be</a:t>
            </a:r>
            <a:r>
              <a:rPr kumimoji="0" sz="2000" b="0" i="0" u="none" strike="noStrike" kern="0" cap="none" spc="-5" normalizeH="0" baseline="0" noProof="0" dirty="0">
                <a:ln>
                  <a:noFill/>
                </a:ln>
                <a:solidFill>
                  <a:srgbClr val="4D4D4D"/>
                </a:solidFill>
                <a:effectLst/>
                <a:uLnTx/>
                <a:uFillTx/>
                <a:latin typeface="Arial"/>
                <a:cs typeface="Arial"/>
              </a:rPr>
              <a:t> </a:t>
            </a:r>
            <a:r>
              <a:rPr kumimoji="0" sz="2000" b="0" i="0" u="none" strike="noStrike" kern="0" cap="none" spc="0" normalizeH="0" baseline="0" noProof="0" dirty="0">
                <a:ln>
                  <a:noFill/>
                </a:ln>
                <a:solidFill>
                  <a:srgbClr val="4D4D4D"/>
                </a:solidFill>
                <a:effectLst/>
                <a:uLnTx/>
                <a:uFillTx/>
                <a:latin typeface="Arial"/>
                <a:cs typeface="Arial"/>
              </a:rPr>
              <a:t>able</a:t>
            </a:r>
            <a:r>
              <a:rPr kumimoji="0" sz="2000" b="0" i="0" u="none" strike="noStrike" kern="0" cap="none" spc="-25" normalizeH="0" baseline="0" noProof="0" dirty="0">
                <a:ln>
                  <a:noFill/>
                </a:ln>
                <a:solidFill>
                  <a:srgbClr val="4D4D4D"/>
                </a:solidFill>
                <a:effectLst/>
                <a:uLnTx/>
                <a:uFillTx/>
                <a:latin typeface="Arial"/>
                <a:cs typeface="Arial"/>
              </a:rPr>
              <a:t> </a:t>
            </a:r>
            <a:r>
              <a:rPr kumimoji="0" sz="2000" b="0" i="0" u="none" strike="noStrike" kern="0" cap="none" spc="0" normalizeH="0" baseline="0" noProof="0" dirty="0">
                <a:ln>
                  <a:noFill/>
                </a:ln>
                <a:solidFill>
                  <a:srgbClr val="4D4D4D"/>
                </a:solidFill>
                <a:effectLst/>
                <a:uLnTx/>
                <a:uFillTx/>
                <a:latin typeface="Arial"/>
                <a:cs typeface="Arial"/>
              </a:rPr>
              <a:t>to</a:t>
            </a:r>
            <a:r>
              <a:rPr kumimoji="0" sz="2000" b="0" i="0" u="none" strike="noStrike" kern="0" cap="none" spc="-15" normalizeH="0" baseline="0" noProof="0" dirty="0">
                <a:ln>
                  <a:noFill/>
                </a:ln>
                <a:solidFill>
                  <a:srgbClr val="4D4D4D"/>
                </a:solidFill>
                <a:effectLst/>
                <a:uLnTx/>
                <a:uFillTx/>
                <a:latin typeface="Arial"/>
                <a:cs typeface="Arial"/>
              </a:rPr>
              <a:t> </a:t>
            </a:r>
            <a:r>
              <a:rPr kumimoji="0" sz="2000" b="0" i="0" u="none" strike="noStrike" kern="0" cap="none" spc="0" normalizeH="0" baseline="0" noProof="0" dirty="0">
                <a:ln>
                  <a:noFill/>
                </a:ln>
                <a:solidFill>
                  <a:srgbClr val="4D4D4D"/>
                </a:solidFill>
                <a:effectLst/>
                <a:uLnTx/>
                <a:uFillTx/>
                <a:latin typeface="Arial"/>
                <a:cs typeface="Arial"/>
              </a:rPr>
              <a:t>predict</a:t>
            </a:r>
            <a:r>
              <a:rPr kumimoji="0" sz="2000" b="0" i="0" u="none" strike="noStrike" kern="0" cap="none" spc="-50" normalizeH="0" baseline="0" noProof="0" dirty="0">
                <a:ln>
                  <a:noFill/>
                </a:ln>
                <a:solidFill>
                  <a:srgbClr val="4D4D4D"/>
                </a:solidFill>
                <a:effectLst/>
                <a:uLnTx/>
                <a:uFillTx/>
                <a:latin typeface="Arial"/>
                <a:cs typeface="Arial"/>
              </a:rPr>
              <a:t> </a:t>
            </a:r>
            <a:r>
              <a:rPr kumimoji="0" sz="2000" b="0" i="0" u="none" strike="noStrike" kern="0" cap="none" spc="-20" normalizeH="0" baseline="0" noProof="0" dirty="0">
                <a:ln>
                  <a:noFill/>
                </a:ln>
                <a:solidFill>
                  <a:srgbClr val="4D4D4D"/>
                </a:solidFill>
                <a:effectLst/>
                <a:uLnTx/>
                <a:uFillTx/>
                <a:latin typeface="Arial"/>
                <a:cs typeface="Arial"/>
              </a:rPr>
              <a:t>where </a:t>
            </a:r>
            <a:r>
              <a:rPr kumimoji="0" sz="2000" b="0" i="0" u="none" strike="noStrike" kern="0" cap="none" spc="0" normalizeH="0" baseline="0" noProof="0" dirty="0">
                <a:ln>
                  <a:noFill/>
                </a:ln>
                <a:solidFill>
                  <a:srgbClr val="4D4D4D"/>
                </a:solidFill>
                <a:effectLst/>
                <a:uLnTx/>
                <a:uFillTx/>
                <a:latin typeface="Arial"/>
                <a:cs typeface="Arial"/>
              </a:rPr>
              <a:t>threats</a:t>
            </a:r>
            <a:r>
              <a:rPr kumimoji="0" sz="2000" b="0" i="0" u="none" strike="noStrike" kern="0" cap="none" spc="-35" normalizeH="0" baseline="0" noProof="0" dirty="0">
                <a:ln>
                  <a:noFill/>
                </a:ln>
                <a:solidFill>
                  <a:srgbClr val="4D4D4D"/>
                </a:solidFill>
                <a:effectLst/>
                <a:uLnTx/>
                <a:uFillTx/>
                <a:latin typeface="Arial"/>
                <a:cs typeface="Arial"/>
              </a:rPr>
              <a:t> </a:t>
            </a:r>
            <a:r>
              <a:rPr kumimoji="0" sz="2000" b="0" i="0" u="none" strike="noStrike" kern="0" cap="none" spc="0" normalizeH="0" baseline="0" noProof="0" dirty="0">
                <a:ln>
                  <a:noFill/>
                </a:ln>
                <a:solidFill>
                  <a:srgbClr val="4D4D4D"/>
                </a:solidFill>
                <a:effectLst/>
                <a:uLnTx/>
                <a:uFillTx/>
                <a:latin typeface="Arial"/>
                <a:cs typeface="Arial"/>
              </a:rPr>
              <a:t>come</a:t>
            </a:r>
            <a:r>
              <a:rPr kumimoji="0" sz="2000" b="0" i="0" u="none" strike="noStrike" kern="0" cap="none" spc="-25" normalizeH="0" baseline="0" noProof="0" dirty="0">
                <a:ln>
                  <a:noFill/>
                </a:ln>
                <a:solidFill>
                  <a:srgbClr val="4D4D4D"/>
                </a:solidFill>
                <a:effectLst/>
                <a:uLnTx/>
                <a:uFillTx/>
                <a:latin typeface="Arial"/>
                <a:cs typeface="Arial"/>
              </a:rPr>
              <a:t> </a:t>
            </a:r>
            <a:r>
              <a:rPr kumimoji="0" sz="2000" b="0" i="0" u="none" strike="noStrike" kern="0" cap="none" spc="-20" normalizeH="0" baseline="0" noProof="0" dirty="0">
                <a:ln>
                  <a:noFill/>
                </a:ln>
                <a:solidFill>
                  <a:srgbClr val="4D4D4D"/>
                </a:solidFill>
                <a:effectLst/>
                <a:uLnTx/>
                <a:uFillTx/>
                <a:latin typeface="Arial"/>
                <a:cs typeface="Arial"/>
              </a:rPr>
              <a:t>from</a:t>
            </a:r>
            <a:r>
              <a:rPr kumimoji="0" lang="en-US" sz="2000" b="0" i="0" u="none" strike="noStrike" kern="0" cap="none" spc="-20" normalizeH="0" baseline="0" noProof="0" dirty="0">
                <a:ln>
                  <a:noFill/>
                </a:ln>
                <a:solidFill>
                  <a:srgbClr val="4D4D4D"/>
                </a:solidFill>
                <a:effectLst/>
                <a:uLnTx/>
                <a:uFillTx/>
                <a:latin typeface="Arial"/>
                <a:cs typeface="Arial"/>
              </a:rPr>
              <a:t>.</a:t>
            </a:r>
            <a:endParaRPr kumimoji="0" sz="2000" b="0" i="0" u="none" strike="noStrike" kern="0" cap="none" spc="0" normalizeH="0" baseline="0" noProof="0" dirty="0">
              <a:ln>
                <a:noFill/>
              </a:ln>
              <a:solidFill>
                <a:sysClr val="windowText" lastClr="000000"/>
              </a:solidFill>
              <a:effectLst/>
              <a:uLnTx/>
              <a:uFillTx/>
              <a:latin typeface="Arial"/>
              <a:cs typeface="Arial"/>
            </a:endParaRPr>
          </a:p>
        </p:txBody>
      </p:sp>
      <p:pic>
        <p:nvPicPr>
          <p:cNvPr id="4" name="object 4"/>
          <p:cNvPicPr/>
          <p:nvPr/>
        </p:nvPicPr>
        <p:blipFill>
          <a:blip r:embed="rId2" cstate="print"/>
          <a:stretch>
            <a:fillRect/>
          </a:stretch>
        </p:blipFill>
        <p:spPr>
          <a:xfrm>
            <a:off x="6108191" y="1420238"/>
            <a:ext cx="5560364" cy="4197226"/>
          </a:xfrm>
          <a:prstGeom prst="rect">
            <a:avLst/>
          </a:prstGeom>
        </p:spPr>
      </p:pic>
    </p:spTree>
    <p:extLst>
      <p:ext uri="{BB962C8B-B14F-4D97-AF65-F5344CB8AC3E}">
        <p14:creationId xmlns:p14="http://schemas.microsoft.com/office/powerpoint/2010/main" val="3279658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04909" y="245745"/>
            <a:ext cx="8266430" cy="703141"/>
          </a:xfrm>
          <a:prstGeom prst="rect">
            <a:avLst/>
          </a:prstGeom>
        </p:spPr>
        <p:txBody>
          <a:bodyPr vert="horz" wrap="square" lIns="0" tIns="208661" rIns="0" bIns="0" rtlCol="0">
            <a:spAutoFit/>
          </a:bodyPr>
          <a:lstStyle/>
          <a:p>
            <a:pPr marL="12700">
              <a:lnSpc>
                <a:spcPct val="100000"/>
              </a:lnSpc>
              <a:spcBef>
                <a:spcPts val="95"/>
              </a:spcBef>
            </a:pPr>
            <a:r>
              <a:rPr sz="3200" b="1" dirty="0">
                <a:solidFill>
                  <a:srgbClr val="002060"/>
                </a:solidFill>
              </a:rPr>
              <a:t>Predicting</a:t>
            </a:r>
            <a:r>
              <a:rPr sz="3200" b="1" spc="-120" dirty="0">
                <a:solidFill>
                  <a:srgbClr val="002060"/>
                </a:solidFill>
              </a:rPr>
              <a:t> </a:t>
            </a:r>
            <a:r>
              <a:rPr sz="3200" b="1" dirty="0">
                <a:solidFill>
                  <a:srgbClr val="002060"/>
                </a:solidFill>
              </a:rPr>
              <a:t>the</a:t>
            </a:r>
            <a:r>
              <a:rPr sz="3200" b="1" spc="-125" dirty="0">
                <a:solidFill>
                  <a:srgbClr val="002060"/>
                </a:solidFill>
              </a:rPr>
              <a:t> </a:t>
            </a:r>
            <a:r>
              <a:rPr sz="3200" b="1" dirty="0">
                <a:solidFill>
                  <a:srgbClr val="002060"/>
                </a:solidFill>
              </a:rPr>
              <a:t>wildlife</a:t>
            </a:r>
            <a:r>
              <a:rPr sz="3200" b="1" spc="-114" dirty="0">
                <a:solidFill>
                  <a:srgbClr val="002060"/>
                </a:solidFill>
              </a:rPr>
              <a:t> </a:t>
            </a:r>
            <a:r>
              <a:rPr sz="3200" b="1" spc="-10" dirty="0">
                <a:solidFill>
                  <a:srgbClr val="002060"/>
                </a:solidFill>
              </a:rPr>
              <a:t>threat</a:t>
            </a:r>
          </a:p>
        </p:txBody>
      </p:sp>
      <p:sp>
        <p:nvSpPr>
          <p:cNvPr id="3" name="object 3"/>
          <p:cNvSpPr txBox="1"/>
          <p:nvPr/>
        </p:nvSpPr>
        <p:spPr>
          <a:xfrm>
            <a:off x="1107744" y="1595120"/>
            <a:ext cx="4988256" cy="3399007"/>
          </a:xfrm>
          <a:prstGeom prst="rect">
            <a:avLst/>
          </a:prstGeom>
        </p:spPr>
        <p:txBody>
          <a:bodyPr vert="horz" wrap="square" lIns="0" tIns="13335" rIns="0" bIns="0" rtlCol="0">
            <a:spAutoFit/>
          </a:bodyPr>
          <a:lstStyle/>
          <a:p>
            <a:pPr marL="12700" marR="229235" lvl="0" indent="0" algn="just" defTabSz="914400" eaLnBrk="1" fontAlgn="auto" latinLnBrk="0" hangingPunct="1">
              <a:lnSpc>
                <a:spcPct val="100000"/>
              </a:lnSpc>
              <a:spcBef>
                <a:spcPts val="105"/>
              </a:spcBef>
              <a:spcAft>
                <a:spcPts val="0"/>
              </a:spcAft>
              <a:buClrTx/>
              <a:buSzTx/>
              <a:buFontTx/>
              <a:buNone/>
              <a:tabLst/>
              <a:defRPr/>
            </a:pPr>
            <a:r>
              <a:rPr kumimoji="0" sz="2000" b="0" i="0" u="none" strike="noStrike" kern="0" cap="none" spc="0" normalizeH="0" baseline="0" noProof="0" dirty="0">
                <a:ln>
                  <a:noFill/>
                </a:ln>
                <a:solidFill>
                  <a:srgbClr val="4D4D4D"/>
                </a:solidFill>
                <a:effectLst/>
                <a:uLnTx/>
                <a:uFillTx/>
                <a:latin typeface="Arial"/>
                <a:cs typeface="Arial"/>
              </a:rPr>
              <a:t>Highly</a:t>
            </a:r>
            <a:r>
              <a:rPr kumimoji="0" sz="2000" b="0" i="0" u="none" strike="noStrike" kern="0" cap="none" spc="-30" normalizeH="0" baseline="0" noProof="0" dirty="0">
                <a:ln>
                  <a:noFill/>
                </a:ln>
                <a:solidFill>
                  <a:srgbClr val="4D4D4D"/>
                </a:solidFill>
                <a:effectLst/>
                <a:uLnTx/>
                <a:uFillTx/>
                <a:latin typeface="Arial"/>
                <a:cs typeface="Arial"/>
              </a:rPr>
              <a:t> </a:t>
            </a:r>
            <a:r>
              <a:rPr kumimoji="0" sz="2000" b="0" i="0" u="none" strike="noStrike" kern="0" cap="none" spc="0" normalizeH="0" baseline="0" noProof="0" dirty="0">
                <a:ln>
                  <a:noFill/>
                </a:ln>
                <a:solidFill>
                  <a:srgbClr val="4D4D4D"/>
                </a:solidFill>
                <a:effectLst/>
                <a:uLnTx/>
                <a:uFillTx/>
                <a:latin typeface="Arial"/>
                <a:cs typeface="Arial"/>
              </a:rPr>
              <a:t>pathogenic</a:t>
            </a:r>
            <a:r>
              <a:rPr kumimoji="0" sz="2000" b="0" i="0" u="none" strike="noStrike" kern="0" cap="none" spc="-40" normalizeH="0" baseline="0" noProof="0" dirty="0">
                <a:ln>
                  <a:noFill/>
                </a:ln>
                <a:solidFill>
                  <a:srgbClr val="4D4D4D"/>
                </a:solidFill>
                <a:effectLst/>
                <a:uLnTx/>
                <a:uFillTx/>
                <a:latin typeface="Arial"/>
                <a:cs typeface="Arial"/>
              </a:rPr>
              <a:t> </a:t>
            </a:r>
            <a:r>
              <a:rPr kumimoji="0" sz="2000" b="0" i="0" u="none" strike="noStrike" kern="0" cap="none" spc="-10" normalizeH="0" baseline="0" noProof="0" dirty="0">
                <a:ln>
                  <a:noFill/>
                </a:ln>
                <a:solidFill>
                  <a:srgbClr val="4D4D4D"/>
                </a:solidFill>
                <a:effectLst/>
                <a:uLnTx/>
                <a:uFillTx/>
                <a:latin typeface="Arial"/>
                <a:cs typeface="Arial"/>
              </a:rPr>
              <a:t>avian </a:t>
            </a:r>
            <a:r>
              <a:rPr kumimoji="0" sz="2000" b="0" i="0" u="none" strike="noStrike" kern="0" cap="none" spc="0" normalizeH="0" baseline="0" noProof="0" dirty="0">
                <a:ln>
                  <a:noFill/>
                </a:ln>
                <a:solidFill>
                  <a:srgbClr val="4D4D4D"/>
                </a:solidFill>
                <a:effectLst/>
                <a:uLnTx/>
                <a:uFillTx/>
                <a:latin typeface="Arial"/>
                <a:cs typeface="Arial"/>
              </a:rPr>
              <a:t>influenza</a:t>
            </a:r>
            <a:r>
              <a:rPr kumimoji="0" sz="2000" b="0" i="0" u="none" strike="noStrike" kern="0" cap="none" spc="-40" normalizeH="0" baseline="0" noProof="0" dirty="0">
                <a:ln>
                  <a:noFill/>
                </a:ln>
                <a:solidFill>
                  <a:srgbClr val="4D4D4D"/>
                </a:solidFill>
                <a:effectLst/>
                <a:uLnTx/>
                <a:uFillTx/>
                <a:latin typeface="Arial"/>
                <a:cs typeface="Arial"/>
              </a:rPr>
              <a:t> </a:t>
            </a:r>
            <a:r>
              <a:rPr kumimoji="0" sz="2000" b="0" i="0" u="none" strike="noStrike" kern="0" cap="none" spc="0" normalizeH="0" baseline="0" noProof="0" dirty="0">
                <a:ln>
                  <a:noFill/>
                </a:ln>
                <a:solidFill>
                  <a:srgbClr val="4D4D4D"/>
                </a:solidFill>
                <a:effectLst/>
                <a:uLnTx/>
                <a:uFillTx/>
                <a:latin typeface="Arial"/>
                <a:cs typeface="Arial"/>
              </a:rPr>
              <a:t>in</a:t>
            </a:r>
            <a:r>
              <a:rPr kumimoji="0" sz="2000" b="0" i="0" u="none" strike="noStrike" kern="0" cap="none" spc="-25" normalizeH="0" baseline="0" noProof="0" dirty="0">
                <a:ln>
                  <a:noFill/>
                </a:ln>
                <a:solidFill>
                  <a:srgbClr val="4D4D4D"/>
                </a:solidFill>
                <a:effectLst/>
                <a:uLnTx/>
                <a:uFillTx/>
                <a:latin typeface="Arial"/>
                <a:cs typeface="Arial"/>
              </a:rPr>
              <a:t> </a:t>
            </a:r>
            <a:r>
              <a:rPr kumimoji="0" sz="2000" b="0" i="0" u="none" strike="noStrike" kern="0" cap="none" spc="0" normalizeH="0" baseline="0" noProof="0" dirty="0">
                <a:ln>
                  <a:noFill/>
                </a:ln>
                <a:solidFill>
                  <a:srgbClr val="4D4D4D"/>
                </a:solidFill>
                <a:effectLst/>
                <a:uLnTx/>
                <a:uFillTx/>
                <a:latin typeface="Arial"/>
                <a:cs typeface="Arial"/>
              </a:rPr>
              <a:t>wild</a:t>
            </a:r>
            <a:r>
              <a:rPr kumimoji="0" sz="2000" b="0" i="0" u="none" strike="noStrike" kern="0" cap="none" spc="-20" normalizeH="0" baseline="0" noProof="0" dirty="0">
                <a:ln>
                  <a:noFill/>
                </a:ln>
                <a:solidFill>
                  <a:srgbClr val="4D4D4D"/>
                </a:solidFill>
                <a:effectLst/>
                <a:uLnTx/>
                <a:uFillTx/>
                <a:latin typeface="Arial"/>
                <a:cs typeface="Arial"/>
              </a:rPr>
              <a:t> </a:t>
            </a:r>
            <a:r>
              <a:rPr kumimoji="0" sz="2000" b="0" i="0" u="none" strike="noStrike" kern="0" cap="none" spc="0" normalizeH="0" baseline="0" noProof="0" dirty="0">
                <a:ln>
                  <a:noFill/>
                </a:ln>
                <a:solidFill>
                  <a:srgbClr val="4D4D4D"/>
                </a:solidFill>
                <a:effectLst/>
                <a:uLnTx/>
                <a:uFillTx/>
                <a:latin typeface="Arial"/>
                <a:cs typeface="Arial"/>
              </a:rPr>
              <a:t>birds</a:t>
            </a:r>
            <a:r>
              <a:rPr kumimoji="0" sz="2000" b="0" i="0" u="none" strike="noStrike" kern="0" cap="none" spc="-45" normalizeH="0" baseline="0" noProof="0" dirty="0">
                <a:ln>
                  <a:noFill/>
                </a:ln>
                <a:solidFill>
                  <a:srgbClr val="4D4D4D"/>
                </a:solidFill>
                <a:effectLst/>
                <a:uLnTx/>
                <a:uFillTx/>
                <a:latin typeface="Arial"/>
                <a:cs typeface="Arial"/>
              </a:rPr>
              <a:t> </a:t>
            </a:r>
            <a:r>
              <a:rPr kumimoji="0" sz="2000" b="0" i="0" u="none" strike="noStrike" kern="0" cap="none" spc="0" normalizeH="0" baseline="0" noProof="0" dirty="0">
                <a:ln>
                  <a:noFill/>
                </a:ln>
                <a:solidFill>
                  <a:srgbClr val="4D4D4D"/>
                </a:solidFill>
                <a:effectLst/>
                <a:uLnTx/>
                <a:uFillTx/>
                <a:latin typeface="Arial"/>
                <a:cs typeface="Arial"/>
              </a:rPr>
              <a:t>leads</a:t>
            </a:r>
            <a:r>
              <a:rPr kumimoji="0" sz="2000" b="0" i="0" u="none" strike="noStrike" kern="0" cap="none" spc="-35" normalizeH="0" baseline="0" noProof="0" dirty="0">
                <a:ln>
                  <a:noFill/>
                </a:ln>
                <a:solidFill>
                  <a:srgbClr val="4D4D4D"/>
                </a:solidFill>
                <a:effectLst/>
                <a:uLnTx/>
                <a:uFillTx/>
                <a:latin typeface="Arial"/>
                <a:cs typeface="Arial"/>
              </a:rPr>
              <a:t> </a:t>
            </a:r>
            <a:r>
              <a:rPr kumimoji="0" sz="2000" b="0" i="0" u="none" strike="noStrike" kern="0" cap="none" spc="-25" normalizeH="0" baseline="0" noProof="0" dirty="0">
                <a:ln>
                  <a:noFill/>
                </a:ln>
                <a:solidFill>
                  <a:srgbClr val="4D4D4D"/>
                </a:solidFill>
                <a:effectLst/>
                <a:uLnTx/>
                <a:uFillTx/>
                <a:latin typeface="Arial"/>
                <a:cs typeface="Arial"/>
              </a:rPr>
              <a:t>to </a:t>
            </a:r>
            <a:r>
              <a:rPr kumimoji="0" sz="2000" b="0" i="0" u="none" strike="noStrike" kern="0" cap="none" spc="0" normalizeH="0" baseline="0" noProof="0" dirty="0">
                <a:ln>
                  <a:noFill/>
                </a:ln>
                <a:solidFill>
                  <a:srgbClr val="4D4D4D"/>
                </a:solidFill>
                <a:effectLst/>
                <a:uLnTx/>
                <a:uFillTx/>
                <a:latin typeface="Arial"/>
                <a:cs typeface="Arial"/>
              </a:rPr>
              <a:t>unnecessary</a:t>
            </a:r>
            <a:r>
              <a:rPr kumimoji="0" sz="2000" b="0" i="0" u="none" strike="noStrike" kern="0" cap="none" spc="-55" normalizeH="0" baseline="0" noProof="0" dirty="0">
                <a:ln>
                  <a:noFill/>
                </a:ln>
                <a:solidFill>
                  <a:srgbClr val="4D4D4D"/>
                </a:solidFill>
                <a:effectLst/>
                <a:uLnTx/>
                <a:uFillTx/>
                <a:latin typeface="Arial"/>
                <a:cs typeface="Arial"/>
              </a:rPr>
              <a:t> </a:t>
            </a:r>
            <a:r>
              <a:rPr kumimoji="0" sz="2000" b="0" i="0" u="none" strike="noStrike" kern="0" cap="none" spc="0" normalizeH="0" baseline="0" noProof="0" dirty="0">
                <a:ln>
                  <a:noFill/>
                </a:ln>
                <a:solidFill>
                  <a:srgbClr val="4D4D4D"/>
                </a:solidFill>
                <a:effectLst/>
                <a:uLnTx/>
                <a:uFillTx/>
                <a:latin typeface="Arial"/>
                <a:cs typeface="Arial"/>
              </a:rPr>
              <a:t>trade</a:t>
            </a:r>
            <a:r>
              <a:rPr kumimoji="0" sz="2000" b="0" i="0" u="none" strike="noStrike" kern="0" cap="none" spc="-35" normalizeH="0" baseline="0" noProof="0" dirty="0">
                <a:ln>
                  <a:noFill/>
                </a:ln>
                <a:solidFill>
                  <a:srgbClr val="4D4D4D"/>
                </a:solidFill>
                <a:effectLst/>
                <a:uLnTx/>
                <a:uFillTx/>
                <a:latin typeface="Arial"/>
                <a:cs typeface="Arial"/>
              </a:rPr>
              <a:t> </a:t>
            </a:r>
            <a:r>
              <a:rPr kumimoji="0" sz="2000" b="0" i="0" u="none" strike="noStrike" kern="0" cap="none" spc="-20" normalizeH="0" baseline="0" noProof="0" dirty="0">
                <a:ln>
                  <a:noFill/>
                </a:ln>
                <a:solidFill>
                  <a:srgbClr val="4D4D4D"/>
                </a:solidFill>
                <a:effectLst/>
                <a:uLnTx/>
                <a:uFillTx/>
                <a:latin typeface="Arial"/>
                <a:cs typeface="Arial"/>
              </a:rPr>
              <a:t>bans</a:t>
            </a:r>
            <a:r>
              <a:rPr kumimoji="0" lang="en-US" sz="2000" b="0" i="0" u="none" strike="noStrike" kern="0" cap="none" spc="-20" normalizeH="0" baseline="0" noProof="0" dirty="0">
                <a:ln>
                  <a:noFill/>
                </a:ln>
                <a:solidFill>
                  <a:srgbClr val="4D4D4D"/>
                </a:solidFill>
                <a:effectLst/>
                <a:uLnTx/>
                <a:uFillTx/>
                <a:latin typeface="Arial"/>
                <a:cs typeface="Arial"/>
              </a:rPr>
              <a:t>;</a:t>
            </a:r>
            <a:endParaRPr kumimoji="0" sz="2000" b="0" i="0" u="none" strike="noStrike" kern="0" cap="none" spc="0" normalizeH="0" baseline="0" noProof="0" dirty="0">
              <a:ln>
                <a:noFill/>
              </a:ln>
              <a:solidFill>
                <a:sysClr val="windowText" lastClr="000000"/>
              </a:solidFill>
              <a:effectLst/>
              <a:uLnTx/>
              <a:uFillTx/>
              <a:latin typeface="Arial"/>
              <a:cs typeface="Arial"/>
            </a:endParaRPr>
          </a:p>
          <a:p>
            <a:pPr marL="12700" marR="476250" lvl="0" indent="0" algn="just" defTabSz="914400" eaLnBrk="1" fontAlgn="auto" latinLnBrk="0" hangingPunct="1">
              <a:lnSpc>
                <a:spcPct val="100000"/>
              </a:lnSpc>
              <a:spcBef>
                <a:spcPts val="1800"/>
              </a:spcBef>
              <a:spcAft>
                <a:spcPts val="0"/>
              </a:spcAft>
              <a:buClrTx/>
              <a:buSzTx/>
              <a:buFontTx/>
              <a:buNone/>
              <a:tabLst/>
              <a:defRPr/>
            </a:pPr>
            <a:r>
              <a:rPr kumimoji="0" sz="2000" b="0" i="0" u="none" strike="noStrike" kern="0" cap="none" spc="0" normalizeH="0" baseline="0" noProof="0" dirty="0">
                <a:ln>
                  <a:noFill/>
                </a:ln>
                <a:solidFill>
                  <a:srgbClr val="4D4D4D"/>
                </a:solidFill>
                <a:effectLst/>
                <a:uLnTx/>
                <a:uFillTx/>
                <a:latin typeface="Arial"/>
                <a:cs typeface="Arial"/>
              </a:rPr>
              <a:t>Endemic</a:t>
            </a:r>
            <a:r>
              <a:rPr kumimoji="0" sz="2000" b="0" i="0" u="none" strike="noStrike" kern="0" cap="none" spc="-25" normalizeH="0" baseline="0" noProof="0" dirty="0">
                <a:ln>
                  <a:noFill/>
                </a:ln>
                <a:solidFill>
                  <a:srgbClr val="4D4D4D"/>
                </a:solidFill>
                <a:effectLst/>
                <a:uLnTx/>
                <a:uFillTx/>
                <a:latin typeface="Arial"/>
                <a:cs typeface="Arial"/>
              </a:rPr>
              <a:t> </a:t>
            </a:r>
            <a:r>
              <a:rPr kumimoji="0" sz="2000" b="0" i="0" u="none" strike="noStrike" kern="0" cap="none" spc="0" normalizeH="0" baseline="0" noProof="0" dirty="0">
                <a:ln>
                  <a:noFill/>
                </a:ln>
                <a:solidFill>
                  <a:srgbClr val="4D4D4D"/>
                </a:solidFill>
                <a:effectLst/>
                <a:uLnTx/>
                <a:uFillTx/>
                <a:latin typeface="Arial"/>
                <a:cs typeface="Arial"/>
              </a:rPr>
              <a:t>countries</a:t>
            </a:r>
            <a:r>
              <a:rPr kumimoji="0" sz="2000" b="0" i="0" u="none" strike="noStrike" kern="0" cap="none" spc="-40" normalizeH="0" baseline="0" noProof="0" dirty="0">
                <a:ln>
                  <a:noFill/>
                </a:ln>
                <a:solidFill>
                  <a:srgbClr val="4D4D4D"/>
                </a:solidFill>
                <a:effectLst/>
                <a:uLnTx/>
                <a:uFillTx/>
                <a:latin typeface="Arial"/>
                <a:cs typeface="Arial"/>
              </a:rPr>
              <a:t> </a:t>
            </a:r>
            <a:r>
              <a:rPr kumimoji="0" sz="2000" b="0" i="0" u="none" strike="noStrike" kern="0" cap="none" spc="0" normalizeH="0" baseline="0" noProof="0" dirty="0">
                <a:ln>
                  <a:noFill/>
                </a:ln>
                <a:solidFill>
                  <a:srgbClr val="4D4D4D"/>
                </a:solidFill>
                <a:effectLst/>
                <a:uLnTx/>
                <a:uFillTx/>
                <a:latin typeface="Arial"/>
                <a:cs typeface="Arial"/>
              </a:rPr>
              <a:t>–</a:t>
            </a:r>
            <a:r>
              <a:rPr kumimoji="0" sz="2000" b="0" i="0" u="none" strike="noStrike" kern="0" cap="none" spc="-20" normalizeH="0" baseline="0" noProof="0" dirty="0">
                <a:ln>
                  <a:noFill/>
                </a:ln>
                <a:solidFill>
                  <a:srgbClr val="4D4D4D"/>
                </a:solidFill>
                <a:effectLst/>
                <a:uLnTx/>
                <a:uFillTx/>
                <a:latin typeface="Arial"/>
                <a:cs typeface="Arial"/>
              </a:rPr>
              <a:t> where </a:t>
            </a:r>
            <a:r>
              <a:rPr kumimoji="0" sz="2000" b="0" i="0" u="none" strike="noStrike" kern="0" cap="none" spc="0" normalizeH="0" baseline="0" noProof="0" dirty="0">
                <a:ln>
                  <a:noFill/>
                </a:ln>
                <a:solidFill>
                  <a:srgbClr val="4D4D4D"/>
                </a:solidFill>
                <a:effectLst/>
                <a:uLnTx/>
                <a:uFillTx/>
                <a:latin typeface="Arial"/>
                <a:cs typeface="Arial"/>
              </a:rPr>
              <a:t>disease</a:t>
            </a:r>
            <a:r>
              <a:rPr kumimoji="0" lang="en-US" sz="2000" b="0" i="0" u="none" strike="noStrike" kern="0" cap="none" spc="0" normalizeH="0" baseline="0" noProof="0" dirty="0">
                <a:ln>
                  <a:noFill/>
                </a:ln>
                <a:solidFill>
                  <a:srgbClr val="4D4D4D"/>
                </a:solidFill>
                <a:effectLst/>
                <a:uLnTx/>
                <a:uFillTx/>
                <a:latin typeface="Arial"/>
                <a:cs typeface="Arial"/>
              </a:rPr>
              <a:t> </a:t>
            </a:r>
            <a:r>
              <a:rPr kumimoji="0" sz="2000" b="0" i="0" u="none" strike="noStrike" kern="0" cap="none" spc="0" normalizeH="0" baseline="0" noProof="0" dirty="0">
                <a:ln>
                  <a:noFill/>
                </a:ln>
                <a:solidFill>
                  <a:srgbClr val="4D4D4D"/>
                </a:solidFill>
                <a:effectLst/>
                <a:uLnTx/>
                <a:uFillTx/>
                <a:latin typeface="Arial"/>
                <a:cs typeface="Arial"/>
              </a:rPr>
              <a:t>is</a:t>
            </a:r>
            <a:r>
              <a:rPr kumimoji="0" sz="2000" b="0" i="0" u="none" strike="noStrike" kern="0" cap="none" spc="-25" normalizeH="0" baseline="0" noProof="0" dirty="0">
                <a:ln>
                  <a:noFill/>
                </a:ln>
                <a:solidFill>
                  <a:srgbClr val="4D4D4D"/>
                </a:solidFill>
                <a:effectLst/>
                <a:uLnTx/>
                <a:uFillTx/>
                <a:latin typeface="Arial"/>
                <a:cs typeface="Arial"/>
              </a:rPr>
              <a:t> </a:t>
            </a:r>
            <a:r>
              <a:rPr kumimoji="0" sz="2000" b="0" i="0" u="none" strike="noStrike" kern="0" cap="none" spc="0" normalizeH="0" baseline="0" noProof="0" dirty="0">
                <a:ln>
                  <a:noFill/>
                </a:ln>
                <a:solidFill>
                  <a:srgbClr val="4D4D4D"/>
                </a:solidFill>
                <a:effectLst/>
                <a:uLnTx/>
                <a:uFillTx/>
                <a:latin typeface="Arial"/>
                <a:cs typeface="Arial"/>
              </a:rPr>
              <a:t>not</a:t>
            </a:r>
            <a:r>
              <a:rPr kumimoji="0" sz="2000" b="0" i="0" u="none" strike="noStrike" kern="0" cap="none" spc="-15" normalizeH="0" baseline="0" noProof="0" dirty="0">
                <a:ln>
                  <a:noFill/>
                </a:ln>
                <a:solidFill>
                  <a:srgbClr val="4D4D4D"/>
                </a:solidFill>
                <a:effectLst/>
                <a:uLnTx/>
                <a:uFillTx/>
                <a:latin typeface="Arial"/>
                <a:cs typeface="Arial"/>
              </a:rPr>
              <a:t> </a:t>
            </a:r>
            <a:r>
              <a:rPr kumimoji="0" sz="2000" b="0" i="0" u="none" strike="noStrike" kern="0" cap="none" spc="0" normalizeH="0" baseline="0" noProof="0" dirty="0">
                <a:ln>
                  <a:noFill/>
                </a:ln>
                <a:solidFill>
                  <a:srgbClr val="4D4D4D"/>
                </a:solidFill>
                <a:effectLst/>
                <a:uLnTx/>
                <a:uFillTx/>
                <a:latin typeface="Arial"/>
                <a:cs typeface="Arial"/>
              </a:rPr>
              <a:t>reported</a:t>
            </a:r>
            <a:r>
              <a:rPr kumimoji="0" sz="2000" b="0" i="0" u="none" strike="noStrike" kern="0" cap="none" spc="-65" normalizeH="0" baseline="0" noProof="0" dirty="0">
                <a:ln>
                  <a:noFill/>
                </a:ln>
                <a:solidFill>
                  <a:srgbClr val="4D4D4D"/>
                </a:solidFill>
                <a:effectLst/>
                <a:uLnTx/>
                <a:uFillTx/>
                <a:latin typeface="Arial"/>
                <a:cs typeface="Arial"/>
              </a:rPr>
              <a:t> </a:t>
            </a:r>
            <a:r>
              <a:rPr kumimoji="0" sz="2000" b="0" i="0" u="none" strike="noStrike" kern="0" cap="none" spc="0" normalizeH="0" baseline="0" noProof="0" dirty="0">
                <a:ln>
                  <a:noFill/>
                </a:ln>
                <a:solidFill>
                  <a:srgbClr val="4D4D4D"/>
                </a:solidFill>
                <a:effectLst/>
                <a:uLnTx/>
                <a:uFillTx/>
                <a:latin typeface="Arial"/>
                <a:cs typeface="Arial"/>
              </a:rPr>
              <a:t>on</a:t>
            </a:r>
            <a:r>
              <a:rPr kumimoji="0" sz="2000" b="0" i="0" u="none" strike="noStrike" kern="0" cap="none" spc="-20" normalizeH="0" baseline="0" noProof="0" dirty="0">
                <a:ln>
                  <a:noFill/>
                </a:ln>
                <a:solidFill>
                  <a:srgbClr val="4D4D4D"/>
                </a:solidFill>
                <a:effectLst/>
                <a:uLnTx/>
                <a:uFillTx/>
                <a:latin typeface="Arial"/>
                <a:cs typeface="Arial"/>
              </a:rPr>
              <a:t> </a:t>
            </a:r>
            <a:r>
              <a:rPr kumimoji="0" sz="2000" b="0" i="0" u="none" strike="noStrike" kern="0" cap="none" spc="-50" normalizeH="0" baseline="0" noProof="0" dirty="0">
                <a:ln>
                  <a:noFill/>
                </a:ln>
                <a:solidFill>
                  <a:srgbClr val="4D4D4D"/>
                </a:solidFill>
                <a:effectLst/>
                <a:uLnTx/>
                <a:uFillTx/>
                <a:latin typeface="Arial"/>
                <a:cs typeface="Arial"/>
              </a:rPr>
              <a:t>a </a:t>
            </a:r>
            <a:r>
              <a:rPr kumimoji="0" sz="2000" b="0" i="0" u="none" strike="noStrike" kern="0" cap="none" spc="0" normalizeH="0" baseline="0" noProof="0" dirty="0">
                <a:ln>
                  <a:noFill/>
                </a:ln>
                <a:solidFill>
                  <a:srgbClr val="4D4D4D"/>
                </a:solidFill>
                <a:effectLst/>
                <a:uLnTx/>
                <a:uFillTx/>
                <a:latin typeface="Arial"/>
                <a:cs typeface="Arial"/>
              </a:rPr>
              <a:t>regular</a:t>
            </a:r>
            <a:r>
              <a:rPr kumimoji="0" sz="2000" b="0" i="0" u="none" strike="noStrike" kern="0" cap="none" spc="-25" normalizeH="0" baseline="0" noProof="0" dirty="0">
                <a:ln>
                  <a:noFill/>
                </a:ln>
                <a:solidFill>
                  <a:srgbClr val="4D4D4D"/>
                </a:solidFill>
                <a:effectLst/>
                <a:uLnTx/>
                <a:uFillTx/>
                <a:latin typeface="Arial"/>
                <a:cs typeface="Arial"/>
              </a:rPr>
              <a:t> </a:t>
            </a:r>
            <a:r>
              <a:rPr kumimoji="0" sz="2000" b="0" i="0" u="none" strike="noStrike" kern="0" cap="none" spc="-10" normalizeH="0" baseline="0" noProof="0" dirty="0">
                <a:ln>
                  <a:noFill/>
                </a:ln>
                <a:solidFill>
                  <a:srgbClr val="4D4D4D"/>
                </a:solidFill>
                <a:effectLst/>
                <a:uLnTx/>
                <a:uFillTx/>
                <a:latin typeface="Arial"/>
                <a:cs typeface="Arial"/>
              </a:rPr>
              <a:t>basis</a:t>
            </a:r>
            <a:r>
              <a:rPr kumimoji="0" lang="en-US" sz="2000" b="0" i="0" u="none" strike="noStrike" kern="0" cap="none" spc="-10" normalizeH="0" baseline="0" noProof="0" dirty="0">
                <a:ln>
                  <a:noFill/>
                </a:ln>
                <a:solidFill>
                  <a:srgbClr val="4D4D4D"/>
                </a:solidFill>
                <a:effectLst/>
                <a:uLnTx/>
                <a:uFillTx/>
                <a:latin typeface="Arial"/>
                <a:cs typeface="Arial"/>
              </a:rPr>
              <a:t>;</a:t>
            </a:r>
            <a:endParaRPr kumimoji="0" sz="2000" b="0" i="0" u="none" strike="noStrike" kern="0" cap="none" spc="0" normalizeH="0" baseline="0" noProof="0" dirty="0">
              <a:ln>
                <a:noFill/>
              </a:ln>
              <a:solidFill>
                <a:sysClr val="windowText" lastClr="000000"/>
              </a:solidFill>
              <a:effectLst/>
              <a:uLnTx/>
              <a:uFillTx/>
              <a:latin typeface="Arial"/>
              <a:cs typeface="Arial"/>
            </a:endParaRPr>
          </a:p>
          <a:p>
            <a:pPr marL="12700" marR="0" lvl="0" indent="0" algn="just" defTabSz="914400" eaLnBrk="1" fontAlgn="auto" latinLnBrk="0" hangingPunct="1">
              <a:lnSpc>
                <a:spcPct val="100000"/>
              </a:lnSpc>
              <a:spcBef>
                <a:spcPts val="1800"/>
              </a:spcBef>
              <a:spcAft>
                <a:spcPts val="0"/>
              </a:spcAft>
              <a:buClrTx/>
              <a:buSzTx/>
              <a:buFontTx/>
              <a:buNone/>
              <a:tabLst/>
              <a:defRPr/>
            </a:pPr>
            <a:r>
              <a:rPr kumimoji="0" sz="2000" b="0" i="0" u="none" strike="noStrike" kern="0" cap="none" spc="0" normalizeH="0" baseline="0" noProof="0" dirty="0">
                <a:ln>
                  <a:noFill/>
                </a:ln>
                <a:solidFill>
                  <a:srgbClr val="4D4D4D"/>
                </a:solidFill>
                <a:effectLst/>
                <a:uLnTx/>
                <a:uFillTx/>
                <a:latin typeface="Arial"/>
                <a:cs typeface="Arial"/>
              </a:rPr>
              <a:t>Wild</a:t>
            </a:r>
            <a:r>
              <a:rPr kumimoji="0" sz="2000" b="0" i="0" u="none" strike="noStrike" kern="0" cap="none" spc="-20" normalizeH="0" baseline="0" noProof="0" dirty="0">
                <a:ln>
                  <a:noFill/>
                </a:ln>
                <a:solidFill>
                  <a:srgbClr val="4D4D4D"/>
                </a:solidFill>
                <a:effectLst/>
                <a:uLnTx/>
                <a:uFillTx/>
                <a:latin typeface="Arial"/>
                <a:cs typeface="Arial"/>
              </a:rPr>
              <a:t> </a:t>
            </a:r>
            <a:r>
              <a:rPr kumimoji="0" sz="2000" b="0" i="0" u="none" strike="noStrike" kern="0" cap="none" spc="0" normalizeH="0" baseline="0" noProof="0" dirty="0">
                <a:ln>
                  <a:noFill/>
                </a:ln>
                <a:solidFill>
                  <a:srgbClr val="4D4D4D"/>
                </a:solidFill>
                <a:effectLst/>
                <a:uLnTx/>
                <a:uFillTx/>
                <a:latin typeface="Arial"/>
                <a:cs typeface="Arial"/>
              </a:rPr>
              <a:t>bird</a:t>
            </a:r>
            <a:r>
              <a:rPr kumimoji="0" sz="2000" b="0" i="0" u="none" strike="noStrike" kern="0" cap="none" spc="-20" normalizeH="0" baseline="0" noProof="0" dirty="0">
                <a:ln>
                  <a:noFill/>
                </a:ln>
                <a:solidFill>
                  <a:srgbClr val="4D4D4D"/>
                </a:solidFill>
                <a:effectLst/>
                <a:uLnTx/>
                <a:uFillTx/>
                <a:latin typeface="Arial"/>
                <a:cs typeface="Arial"/>
              </a:rPr>
              <a:t> </a:t>
            </a:r>
            <a:r>
              <a:rPr kumimoji="0" sz="2000" b="0" i="0" u="none" strike="noStrike" kern="0" cap="none" spc="0" normalizeH="0" baseline="0" noProof="0" dirty="0">
                <a:ln>
                  <a:noFill/>
                </a:ln>
                <a:solidFill>
                  <a:srgbClr val="4D4D4D"/>
                </a:solidFill>
                <a:effectLst/>
                <a:uLnTx/>
                <a:uFillTx/>
                <a:latin typeface="Arial"/>
                <a:cs typeface="Arial"/>
              </a:rPr>
              <a:t>risk</a:t>
            </a:r>
            <a:r>
              <a:rPr kumimoji="0" sz="2000" b="0" i="0" u="none" strike="noStrike" kern="0" cap="none" spc="-30" normalizeH="0" baseline="0" noProof="0" dirty="0">
                <a:ln>
                  <a:noFill/>
                </a:ln>
                <a:solidFill>
                  <a:srgbClr val="4D4D4D"/>
                </a:solidFill>
                <a:effectLst/>
                <a:uLnTx/>
                <a:uFillTx/>
                <a:latin typeface="Arial"/>
                <a:cs typeface="Arial"/>
              </a:rPr>
              <a:t> </a:t>
            </a:r>
            <a:r>
              <a:rPr kumimoji="0" sz="2000" b="0" i="0" u="none" strike="noStrike" kern="0" cap="none" spc="0" normalizeH="0" baseline="0" noProof="0" dirty="0">
                <a:ln>
                  <a:noFill/>
                </a:ln>
                <a:solidFill>
                  <a:srgbClr val="4D4D4D"/>
                </a:solidFill>
                <a:effectLst/>
                <a:uLnTx/>
                <a:uFillTx/>
                <a:latin typeface="Arial"/>
                <a:cs typeface="Arial"/>
              </a:rPr>
              <a:t>is</a:t>
            </a:r>
            <a:r>
              <a:rPr kumimoji="0" sz="2000" b="0" i="0" u="none" strike="noStrike" kern="0" cap="none" spc="-5" normalizeH="0" baseline="0" noProof="0" dirty="0">
                <a:ln>
                  <a:noFill/>
                </a:ln>
                <a:solidFill>
                  <a:srgbClr val="4D4D4D"/>
                </a:solidFill>
                <a:effectLst/>
                <a:uLnTx/>
                <a:uFillTx/>
                <a:latin typeface="Arial"/>
                <a:cs typeface="Arial"/>
              </a:rPr>
              <a:t> </a:t>
            </a:r>
            <a:r>
              <a:rPr kumimoji="0" sz="2000" b="0" i="0" u="none" strike="noStrike" kern="0" cap="none" spc="0" normalizeH="0" baseline="0" noProof="0" dirty="0">
                <a:ln>
                  <a:noFill/>
                </a:ln>
                <a:solidFill>
                  <a:srgbClr val="4D4D4D"/>
                </a:solidFill>
                <a:effectLst/>
                <a:uLnTx/>
                <a:uFillTx/>
                <a:latin typeface="Arial"/>
                <a:cs typeface="Arial"/>
              </a:rPr>
              <a:t>ever</a:t>
            </a:r>
            <a:r>
              <a:rPr kumimoji="0" sz="2000" b="0" i="0" u="none" strike="noStrike" kern="0" cap="none" spc="-35" normalizeH="0" baseline="0" noProof="0" dirty="0">
                <a:ln>
                  <a:noFill/>
                </a:ln>
                <a:solidFill>
                  <a:srgbClr val="4D4D4D"/>
                </a:solidFill>
                <a:effectLst/>
                <a:uLnTx/>
                <a:uFillTx/>
                <a:latin typeface="Arial"/>
                <a:cs typeface="Arial"/>
              </a:rPr>
              <a:t> </a:t>
            </a:r>
            <a:r>
              <a:rPr kumimoji="0" sz="2000" b="0" i="0" u="none" strike="noStrike" kern="0" cap="none" spc="-10" normalizeH="0" baseline="0" noProof="0" dirty="0">
                <a:ln>
                  <a:noFill/>
                </a:ln>
                <a:solidFill>
                  <a:srgbClr val="4D4D4D"/>
                </a:solidFill>
                <a:effectLst/>
                <a:uLnTx/>
                <a:uFillTx/>
                <a:latin typeface="Arial"/>
                <a:cs typeface="Arial"/>
              </a:rPr>
              <a:t>present</a:t>
            </a:r>
            <a:r>
              <a:rPr kumimoji="0" lang="en-US" sz="2000" b="0" i="0" u="none" strike="noStrike" kern="0" cap="none" spc="-10" normalizeH="0" baseline="0" noProof="0" dirty="0">
                <a:ln>
                  <a:noFill/>
                </a:ln>
                <a:solidFill>
                  <a:srgbClr val="4D4D4D"/>
                </a:solidFill>
                <a:effectLst/>
                <a:uLnTx/>
                <a:uFillTx/>
                <a:latin typeface="Arial"/>
                <a:cs typeface="Arial"/>
              </a:rPr>
              <a:t>;</a:t>
            </a:r>
            <a:endParaRPr kumimoji="0" sz="2000" b="0" i="0" u="none" strike="noStrike" kern="0" cap="none" spc="0" normalizeH="0" baseline="0" noProof="0" dirty="0">
              <a:ln>
                <a:noFill/>
              </a:ln>
              <a:solidFill>
                <a:sysClr val="windowText" lastClr="000000"/>
              </a:solidFill>
              <a:effectLst/>
              <a:uLnTx/>
              <a:uFillTx/>
              <a:latin typeface="Arial"/>
              <a:cs typeface="Arial"/>
            </a:endParaRPr>
          </a:p>
          <a:p>
            <a:pPr marL="12700" marR="90805" lvl="0" indent="0" algn="just" defTabSz="914400" eaLnBrk="1" fontAlgn="auto" latinLnBrk="0" hangingPunct="1">
              <a:lnSpc>
                <a:spcPct val="100000"/>
              </a:lnSpc>
              <a:spcBef>
                <a:spcPts val="1800"/>
              </a:spcBef>
              <a:spcAft>
                <a:spcPts val="0"/>
              </a:spcAft>
              <a:buClrTx/>
              <a:buSzTx/>
              <a:buFontTx/>
              <a:buNone/>
              <a:tabLst/>
              <a:defRPr/>
            </a:pPr>
            <a:r>
              <a:rPr kumimoji="0" sz="2000" b="0" i="0" u="none" strike="noStrike" kern="0" cap="none" spc="0" normalizeH="0" baseline="0" noProof="0" dirty="0">
                <a:ln>
                  <a:noFill/>
                </a:ln>
                <a:solidFill>
                  <a:srgbClr val="4D4D4D"/>
                </a:solidFill>
                <a:effectLst/>
                <a:uLnTx/>
                <a:uFillTx/>
                <a:latin typeface="Arial"/>
                <a:cs typeface="Arial"/>
              </a:rPr>
              <a:t>Biosecurity</a:t>
            </a:r>
            <a:r>
              <a:rPr kumimoji="0" sz="2000" b="0" i="0" u="none" strike="noStrike" kern="0" cap="none" spc="-55" normalizeH="0" baseline="0" noProof="0" dirty="0">
                <a:ln>
                  <a:noFill/>
                </a:ln>
                <a:solidFill>
                  <a:srgbClr val="4D4D4D"/>
                </a:solidFill>
                <a:effectLst/>
                <a:uLnTx/>
                <a:uFillTx/>
                <a:latin typeface="Arial"/>
                <a:cs typeface="Arial"/>
              </a:rPr>
              <a:t> </a:t>
            </a:r>
            <a:r>
              <a:rPr kumimoji="0" sz="2000" b="0" i="0" u="none" strike="noStrike" kern="0" cap="none" spc="0" normalizeH="0" baseline="0" noProof="0" dirty="0">
                <a:ln>
                  <a:noFill/>
                </a:ln>
                <a:solidFill>
                  <a:srgbClr val="4D4D4D"/>
                </a:solidFill>
                <a:effectLst/>
                <a:uLnTx/>
                <a:uFillTx/>
                <a:latin typeface="Arial"/>
                <a:cs typeface="Arial"/>
              </a:rPr>
              <a:t>is</a:t>
            </a:r>
            <a:r>
              <a:rPr kumimoji="0" sz="2000" b="0" i="0" u="none" strike="noStrike" kern="0" cap="none" spc="-5" normalizeH="0" baseline="0" noProof="0" dirty="0">
                <a:ln>
                  <a:noFill/>
                </a:ln>
                <a:solidFill>
                  <a:srgbClr val="4D4D4D"/>
                </a:solidFill>
                <a:effectLst/>
                <a:uLnTx/>
                <a:uFillTx/>
                <a:latin typeface="Arial"/>
                <a:cs typeface="Arial"/>
              </a:rPr>
              <a:t> </a:t>
            </a:r>
            <a:r>
              <a:rPr kumimoji="0" sz="2000" b="0" i="0" u="none" strike="noStrike" kern="0" cap="none" spc="0" normalizeH="0" baseline="0" noProof="0" dirty="0">
                <a:ln>
                  <a:noFill/>
                </a:ln>
                <a:solidFill>
                  <a:srgbClr val="4D4D4D"/>
                </a:solidFill>
                <a:effectLst/>
                <a:uLnTx/>
                <a:uFillTx/>
                <a:latin typeface="Arial"/>
                <a:cs typeface="Arial"/>
              </a:rPr>
              <a:t>vital</a:t>
            </a:r>
            <a:r>
              <a:rPr kumimoji="0" sz="2000" b="0" i="0" u="none" strike="noStrike" kern="0" cap="none" spc="-5" normalizeH="0" baseline="0" noProof="0" dirty="0">
                <a:ln>
                  <a:noFill/>
                </a:ln>
                <a:solidFill>
                  <a:srgbClr val="4D4D4D"/>
                </a:solidFill>
                <a:effectLst/>
                <a:uLnTx/>
                <a:uFillTx/>
                <a:latin typeface="Arial"/>
                <a:cs typeface="Arial"/>
              </a:rPr>
              <a:t> </a:t>
            </a:r>
            <a:r>
              <a:rPr kumimoji="0" sz="2000" b="0" i="0" u="none" strike="noStrike" kern="0" cap="none" spc="0" normalizeH="0" baseline="0" noProof="0" dirty="0">
                <a:ln>
                  <a:noFill/>
                </a:ln>
                <a:solidFill>
                  <a:srgbClr val="4D4D4D"/>
                </a:solidFill>
                <a:effectLst/>
                <a:uLnTx/>
                <a:uFillTx/>
                <a:latin typeface="Arial"/>
                <a:cs typeface="Arial"/>
              </a:rPr>
              <a:t>to</a:t>
            </a:r>
            <a:r>
              <a:rPr kumimoji="0" sz="2000" b="0" i="0" u="none" strike="noStrike" kern="0" cap="none" spc="-25" normalizeH="0" baseline="0" noProof="0" dirty="0">
                <a:ln>
                  <a:noFill/>
                </a:ln>
                <a:solidFill>
                  <a:srgbClr val="4D4D4D"/>
                </a:solidFill>
                <a:effectLst/>
                <a:uLnTx/>
                <a:uFillTx/>
                <a:latin typeface="Arial"/>
                <a:cs typeface="Arial"/>
              </a:rPr>
              <a:t> </a:t>
            </a:r>
            <a:r>
              <a:rPr kumimoji="0" sz="2000" b="0" i="0" u="none" strike="noStrike" kern="0" cap="none" spc="-10" normalizeH="0" baseline="0" noProof="0" dirty="0">
                <a:ln>
                  <a:noFill/>
                </a:ln>
                <a:solidFill>
                  <a:srgbClr val="4D4D4D"/>
                </a:solidFill>
                <a:effectLst/>
                <a:uLnTx/>
                <a:uFillTx/>
                <a:latin typeface="Arial"/>
                <a:cs typeface="Arial"/>
              </a:rPr>
              <a:t>prevent </a:t>
            </a:r>
            <a:r>
              <a:rPr kumimoji="0" sz="2000" b="0" i="0" u="none" strike="noStrike" kern="0" cap="none" spc="0" normalizeH="0" baseline="0" noProof="0" dirty="0">
                <a:ln>
                  <a:noFill/>
                </a:ln>
                <a:solidFill>
                  <a:srgbClr val="4D4D4D"/>
                </a:solidFill>
                <a:effectLst/>
                <a:uLnTx/>
                <a:uFillTx/>
                <a:latin typeface="Arial"/>
                <a:cs typeface="Arial"/>
              </a:rPr>
              <a:t>spread</a:t>
            </a:r>
            <a:r>
              <a:rPr kumimoji="0" sz="2000" b="0" i="0" u="none" strike="noStrike" kern="0" cap="none" spc="-50" normalizeH="0" baseline="0" noProof="0" dirty="0">
                <a:ln>
                  <a:noFill/>
                </a:ln>
                <a:solidFill>
                  <a:srgbClr val="4D4D4D"/>
                </a:solidFill>
                <a:effectLst/>
                <a:uLnTx/>
                <a:uFillTx/>
                <a:latin typeface="Arial"/>
                <a:cs typeface="Arial"/>
              </a:rPr>
              <a:t> </a:t>
            </a:r>
            <a:r>
              <a:rPr kumimoji="0" sz="2000" b="0" i="0" u="none" strike="noStrike" kern="0" cap="none" spc="0" normalizeH="0" baseline="0" noProof="0" dirty="0">
                <a:ln>
                  <a:noFill/>
                </a:ln>
                <a:solidFill>
                  <a:srgbClr val="4D4D4D"/>
                </a:solidFill>
                <a:effectLst/>
                <a:uLnTx/>
                <a:uFillTx/>
                <a:latin typeface="Arial"/>
                <a:cs typeface="Arial"/>
              </a:rPr>
              <a:t>even</a:t>
            </a:r>
            <a:r>
              <a:rPr kumimoji="0" sz="2000" b="0" i="0" u="none" strike="noStrike" kern="0" cap="none" spc="-25" normalizeH="0" baseline="0" noProof="0" dirty="0">
                <a:ln>
                  <a:noFill/>
                </a:ln>
                <a:solidFill>
                  <a:srgbClr val="4D4D4D"/>
                </a:solidFill>
                <a:effectLst/>
                <a:uLnTx/>
                <a:uFillTx/>
                <a:latin typeface="Arial"/>
                <a:cs typeface="Arial"/>
              </a:rPr>
              <a:t> </a:t>
            </a:r>
            <a:r>
              <a:rPr kumimoji="0" sz="2000" b="0" i="0" u="none" strike="noStrike" kern="0" cap="none" spc="0" normalizeH="0" baseline="0" noProof="0" dirty="0">
                <a:ln>
                  <a:noFill/>
                </a:ln>
                <a:solidFill>
                  <a:srgbClr val="4D4D4D"/>
                </a:solidFill>
                <a:effectLst/>
                <a:uLnTx/>
                <a:uFillTx/>
                <a:latin typeface="Arial"/>
                <a:cs typeface="Arial"/>
              </a:rPr>
              <a:t>if</a:t>
            </a:r>
            <a:r>
              <a:rPr kumimoji="0" sz="2000" b="0" i="0" u="none" strike="noStrike" kern="0" cap="none" spc="-10" normalizeH="0" baseline="0" noProof="0" dirty="0">
                <a:ln>
                  <a:noFill/>
                </a:ln>
                <a:solidFill>
                  <a:srgbClr val="4D4D4D"/>
                </a:solidFill>
                <a:effectLst/>
                <a:uLnTx/>
                <a:uFillTx/>
                <a:latin typeface="Arial"/>
                <a:cs typeface="Arial"/>
              </a:rPr>
              <a:t> </a:t>
            </a:r>
            <a:r>
              <a:rPr kumimoji="0" sz="2000" b="0" i="0" u="none" strike="noStrike" kern="0" cap="none" spc="0" normalizeH="0" baseline="0" noProof="0" dirty="0">
                <a:ln>
                  <a:noFill/>
                </a:ln>
                <a:solidFill>
                  <a:srgbClr val="4D4D4D"/>
                </a:solidFill>
                <a:effectLst/>
                <a:uLnTx/>
                <a:uFillTx/>
                <a:latin typeface="Arial"/>
                <a:cs typeface="Arial"/>
              </a:rPr>
              <a:t>incursion</a:t>
            </a:r>
            <a:r>
              <a:rPr kumimoji="0" sz="2000" b="0" i="0" u="none" strike="noStrike" kern="0" cap="none" spc="-45" normalizeH="0" baseline="0" noProof="0" dirty="0">
                <a:ln>
                  <a:noFill/>
                </a:ln>
                <a:solidFill>
                  <a:srgbClr val="4D4D4D"/>
                </a:solidFill>
                <a:effectLst/>
                <a:uLnTx/>
                <a:uFillTx/>
                <a:latin typeface="Arial"/>
                <a:cs typeface="Arial"/>
              </a:rPr>
              <a:t> </a:t>
            </a:r>
            <a:r>
              <a:rPr kumimoji="0" sz="2000" b="0" i="0" u="none" strike="noStrike" kern="0" cap="none" spc="-10" normalizeH="0" baseline="0" noProof="0" dirty="0">
                <a:ln>
                  <a:noFill/>
                </a:ln>
                <a:solidFill>
                  <a:srgbClr val="4D4D4D"/>
                </a:solidFill>
                <a:effectLst/>
                <a:uLnTx/>
                <a:uFillTx/>
                <a:latin typeface="Arial"/>
                <a:cs typeface="Arial"/>
              </a:rPr>
              <a:t>cannot </a:t>
            </a:r>
            <a:r>
              <a:rPr kumimoji="0" sz="2000" b="0" i="0" u="none" strike="noStrike" kern="0" cap="none" spc="0" normalizeH="0" baseline="0" noProof="0" dirty="0">
                <a:ln>
                  <a:noFill/>
                </a:ln>
                <a:solidFill>
                  <a:srgbClr val="4D4D4D"/>
                </a:solidFill>
                <a:effectLst/>
                <a:uLnTx/>
                <a:uFillTx/>
                <a:latin typeface="Arial"/>
                <a:cs typeface="Arial"/>
              </a:rPr>
              <a:t>be</a:t>
            </a:r>
            <a:r>
              <a:rPr kumimoji="0" sz="2000" b="0" i="0" u="none" strike="noStrike" kern="0" cap="none" spc="-20" normalizeH="0" baseline="0" noProof="0" dirty="0">
                <a:ln>
                  <a:noFill/>
                </a:ln>
                <a:solidFill>
                  <a:srgbClr val="4D4D4D"/>
                </a:solidFill>
                <a:effectLst/>
                <a:uLnTx/>
                <a:uFillTx/>
                <a:latin typeface="Arial"/>
                <a:cs typeface="Arial"/>
              </a:rPr>
              <a:t> </a:t>
            </a:r>
            <a:r>
              <a:rPr kumimoji="0" sz="2000" b="0" i="0" u="none" strike="noStrike" kern="0" cap="none" spc="-10" normalizeH="0" baseline="0" noProof="0" dirty="0">
                <a:ln>
                  <a:noFill/>
                </a:ln>
                <a:solidFill>
                  <a:srgbClr val="4D4D4D"/>
                </a:solidFill>
                <a:effectLst/>
                <a:uLnTx/>
                <a:uFillTx/>
                <a:latin typeface="Arial"/>
                <a:cs typeface="Arial"/>
              </a:rPr>
              <a:t>prevented</a:t>
            </a:r>
            <a:r>
              <a:rPr kumimoji="0" lang="en-US" sz="2000" b="0" i="0" u="none" strike="noStrike" kern="0" cap="none" spc="-10" normalizeH="0" baseline="0" noProof="0" dirty="0">
                <a:ln>
                  <a:noFill/>
                </a:ln>
                <a:solidFill>
                  <a:srgbClr val="4D4D4D"/>
                </a:solidFill>
                <a:effectLst/>
                <a:uLnTx/>
                <a:uFillTx/>
                <a:latin typeface="Arial"/>
                <a:cs typeface="Arial"/>
              </a:rPr>
              <a:t>;</a:t>
            </a:r>
            <a:endParaRPr kumimoji="0" sz="2000" b="0" i="0" u="none" strike="noStrike" kern="0" cap="none" spc="0" normalizeH="0" baseline="0" noProof="0" dirty="0">
              <a:ln>
                <a:noFill/>
              </a:ln>
              <a:solidFill>
                <a:sysClr val="windowText" lastClr="000000"/>
              </a:solidFill>
              <a:effectLst/>
              <a:uLnTx/>
              <a:uFillTx/>
              <a:latin typeface="Arial"/>
              <a:cs typeface="Arial"/>
            </a:endParaRPr>
          </a:p>
          <a:p>
            <a:pPr marL="12700" marR="5080" lvl="0" indent="0" algn="just" defTabSz="914400" eaLnBrk="1" fontAlgn="auto" latinLnBrk="0" hangingPunct="1">
              <a:lnSpc>
                <a:spcPct val="100000"/>
              </a:lnSpc>
              <a:spcBef>
                <a:spcPts val="1805"/>
              </a:spcBef>
              <a:spcAft>
                <a:spcPts val="0"/>
              </a:spcAft>
              <a:buClrTx/>
              <a:buSzTx/>
              <a:buFontTx/>
              <a:buNone/>
              <a:tabLst/>
              <a:defRPr/>
            </a:pPr>
            <a:r>
              <a:rPr kumimoji="0" sz="2000" b="0" i="0" u="none" strike="noStrike" kern="0" cap="none" spc="0" normalizeH="0" baseline="0" noProof="0" dirty="0">
                <a:ln>
                  <a:noFill/>
                </a:ln>
                <a:solidFill>
                  <a:srgbClr val="4D4D4D"/>
                </a:solidFill>
                <a:effectLst/>
                <a:uLnTx/>
                <a:uFillTx/>
                <a:latin typeface="Arial"/>
                <a:cs typeface="Arial"/>
              </a:rPr>
              <a:t>Network</a:t>
            </a:r>
            <a:r>
              <a:rPr kumimoji="0" sz="2000" b="0" i="0" u="none" strike="noStrike" kern="0" cap="none" spc="-40" normalizeH="0" baseline="0" noProof="0" dirty="0">
                <a:ln>
                  <a:noFill/>
                </a:ln>
                <a:solidFill>
                  <a:srgbClr val="4D4D4D"/>
                </a:solidFill>
                <a:effectLst/>
                <a:uLnTx/>
                <a:uFillTx/>
                <a:latin typeface="Arial"/>
                <a:cs typeface="Arial"/>
              </a:rPr>
              <a:t> </a:t>
            </a:r>
            <a:r>
              <a:rPr kumimoji="0" sz="2000" b="0" i="0" u="none" strike="noStrike" kern="0" cap="none" spc="0" normalizeH="0" baseline="0" noProof="0" dirty="0">
                <a:ln>
                  <a:noFill/>
                </a:ln>
                <a:solidFill>
                  <a:srgbClr val="4D4D4D"/>
                </a:solidFill>
                <a:effectLst/>
                <a:uLnTx/>
                <a:uFillTx/>
                <a:latin typeface="Arial"/>
                <a:cs typeface="Arial"/>
              </a:rPr>
              <a:t>of</a:t>
            </a:r>
            <a:r>
              <a:rPr kumimoji="0" sz="2000" b="0" i="0" u="none" strike="noStrike" kern="0" cap="none" spc="-15" normalizeH="0" baseline="0" noProof="0" dirty="0">
                <a:ln>
                  <a:noFill/>
                </a:ln>
                <a:solidFill>
                  <a:srgbClr val="4D4D4D"/>
                </a:solidFill>
                <a:effectLst/>
                <a:uLnTx/>
                <a:uFillTx/>
                <a:latin typeface="Arial"/>
                <a:cs typeface="Arial"/>
              </a:rPr>
              <a:t> </a:t>
            </a:r>
            <a:r>
              <a:rPr kumimoji="0" lang="en-US" sz="2000" b="0" i="0" u="none" strike="noStrike" kern="0" cap="none" spc="0" normalizeH="0" baseline="0" noProof="0" dirty="0">
                <a:ln>
                  <a:noFill/>
                </a:ln>
                <a:solidFill>
                  <a:srgbClr val="4D4D4D"/>
                </a:solidFill>
                <a:effectLst/>
                <a:uLnTx/>
                <a:uFillTx/>
                <a:latin typeface="Arial"/>
                <a:cs typeface="Arial"/>
              </a:rPr>
              <a:t>laboratories</a:t>
            </a:r>
            <a:r>
              <a:rPr kumimoji="0" sz="2000" b="0" i="0" u="none" strike="noStrike" kern="0" cap="none" spc="-25" normalizeH="0" baseline="0" noProof="0" dirty="0">
                <a:ln>
                  <a:noFill/>
                </a:ln>
                <a:solidFill>
                  <a:srgbClr val="4D4D4D"/>
                </a:solidFill>
                <a:effectLst/>
                <a:uLnTx/>
                <a:uFillTx/>
                <a:latin typeface="Arial"/>
                <a:cs typeface="Arial"/>
              </a:rPr>
              <a:t> </a:t>
            </a:r>
            <a:r>
              <a:rPr kumimoji="0" sz="2000" b="0" i="0" u="none" strike="noStrike" kern="0" cap="none" spc="0" normalizeH="0" baseline="0" noProof="0" dirty="0">
                <a:ln>
                  <a:noFill/>
                </a:ln>
                <a:solidFill>
                  <a:srgbClr val="4D4D4D"/>
                </a:solidFill>
                <a:effectLst/>
                <a:uLnTx/>
                <a:uFillTx/>
                <a:latin typeface="Arial"/>
                <a:cs typeface="Arial"/>
              </a:rPr>
              <a:t>is </a:t>
            </a:r>
            <a:r>
              <a:rPr kumimoji="0" sz="2000" b="0" i="0" u="none" strike="noStrike" kern="0" cap="none" spc="-20" normalizeH="0" baseline="0" noProof="0" dirty="0">
                <a:ln>
                  <a:noFill/>
                </a:ln>
                <a:solidFill>
                  <a:srgbClr val="4D4D4D"/>
                </a:solidFill>
                <a:effectLst/>
                <a:uLnTx/>
                <a:uFillTx/>
                <a:latin typeface="Arial"/>
                <a:cs typeface="Arial"/>
              </a:rPr>
              <a:t>vital</a:t>
            </a:r>
            <a:r>
              <a:rPr kumimoji="0" lang="en-US" sz="2000" b="0" i="0" u="none" strike="noStrike" kern="0" cap="none" spc="-20" normalizeH="0" baseline="0" noProof="0" dirty="0">
                <a:ln>
                  <a:noFill/>
                </a:ln>
                <a:solidFill>
                  <a:srgbClr val="4D4D4D"/>
                </a:solidFill>
                <a:effectLst/>
                <a:uLnTx/>
                <a:uFillTx/>
                <a:latin typeface="Arial"/>
                <a:cs typeface="Arial"/>
              </a:rPr>
              <a:t>.</a:t>
            </a:r>
            <a:endParaRPr kumimoji="0" sz="2000" b="0" i="0" u="none" strike="noStrike" kern="0" cap="none" spc="0" normalizeH="0" baseline="0" noProof="0" dirty="0">
              <a:ln>
                <a:noFill/>
              </a:ln>
              <a:solidFill>
                <a:sysClr val="windowText" lastClr="000000"/>
              </a:solidFill>
              <a:effectLst/>
              <a:uLnTx/>
              <a:uFillTx/>
              <a:latin typeface="Arial"/>
              <a:cs typeface="Arial"/>
            </a:endParaRPr>
          </a:p>
        </p:txBody>
      </p:sp>
      <p:pic>
        <p:nvPicPr>
          <p:cNvPr id="4" name="object 4"/>
          <p:cNvPicPr/>
          <p:nvPr/>
        </p:nvPicPr>
        <p:blipFill>
          <a:blip r:embed="rId2" cstate="print"/>
          <a:stretch>
            <a:fillRect/>
          </a:stretch>
        </p:blipFill>
        <p:spPr>
          <a:xfrm>
            <a:off x="6096000" y="1595120"/>
            <a:ext cx="5122163" cy="2878836"/>
          </a:xfrm>
          <a:prstGeom prst="rect">
            <a:avLst/>
          </a:prstGeom>
        </p:spPr>
      </p:pic>
    </p:spTree>
    <p:extLst>
      <p:ext uri="{BB962C8B-B14F-4D97-AF65-F5344CB8AC3E}">
        <p14:creationId xmlns:p14="http://schemas.microsoft.com/office/powerpoint/2010/main" val="2848672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56788" y="-81408"/>
            <a:ext cx="8935212" cy="829072"/>
          </a:xfrm>
          <a:prstGeom prst="rect">
            <a:avLst/>
          </a:prstGeom>
        </p:spPr>
        <p:txBody>
          <a:bodyPr vert="horz" wrap="square" lIns="0" tIns="333374" rIns="0" bIns="0" rtlCol="0">
            <a:spAutoFit/>
          </a:bodyPr>
          <a:lstStyle/>
          <a:p>
            <a:pPr marL="12700">
              <a:lnSpc>
                <a:spcPct val="100000"/>
              </a:lnSpc>
              <a:spcBef>
                <a:spcPts val="105"/>
              </a:spcBef>
            </a:pPr>
            <a:r>
              <a:rPr sz="3200" b="1" dirty="0">
                <a:solidFill>
                  <a:srgbClr val="002060"/>
                </a:solidFill>
              </a:rPr>
              <a:t>African</a:t>
            </a:r>
            <a:r>
              <a:rPr sz="3200" b="1" spc="-45" dirty="0">
                <a:solidFill>
                  <a:srgbClr val="002060"/>
                </a:solidFill>
              </a:rPr>
              <a:t> </a:t>
            </a:r>
            <a:r>
              <a:rPr sz="3200" b="1" dirty="0">
                <a:solidFill>
                  <a:srgbClr val="002060"/>
                </a:solidFill>
              </a:rPr>
              <a:t>swine</a:t>
            </a:r>
            <a:r>
              <a:rPr sz="3200" b="1" spc="-40" dirty="0">
                <a:solidFill>
                  <a:srgbClr val="002060"/>
                </a:solidFill>
              </a:rPr>
              <a:t> </a:t>
            </a:r>
            <a:r>
              <a:rPr sz="3200" b="1" dirty="0">
                <a:solidFill>
                  <a:srgbClr val="002060"/>
                </a:solidFill>
              </a:rPr>
              <a:t>fever:</a:t>
            </a:r>
            <a:r>
              <a:rPr sz="3200" b="1" spc="-35" dirty="0">
                <a:solidFill>
                  <a:srgbClr val="002060"/>
                </a:solidFill>
              </a:rPr>
              <a:t> </a:t>
            </a:r>
            <a:r>
              <a:rPr sz="3200" b="1" dirty="0">
                <a:solidFill>
                  <a:srgbClr val="002060"/>
                </a:solidFill>
              </a:rPr>
              <a:t>controlling</a:t>
            </a:r>
            <a:r>
              <a:rPr sz="3200" b="1" spc="-45" dirty="0">
                <a:solidFill>
                  <a:srgbClr val="002060"/>
                </a:solidFill>
              </a:rPr>
              <a:t> </a:t>
            </a:r>
            <a:r>
              <a:rPr sz="3200" b="1" dirty="0">
                <a:solidFill>
                  <a:srgbClr val="002060"/>
                </a:solidFill>
              </a:rPr>
              <a:t>wildlife</a:t>
            </a:r>
            <a:r>
              <a:rPr sz="3200" b="1" spc="-30" dirty="0">
                <a:solidFill>
                  <a:srgbClr val="002060"/>
                </a:solidFill>
              </a:rPr>
              <a:t> </a:t>
            </a:r>
            <a:r>
              <a:rPr sz="3200" b="1" spc="-20" dirty="0">
                <a:solidFill>
                  <a:srgbClr val="002060"/>
                </a:solidFill>
              </a:rPr>
              <a:t>risk</a:t>
            </a:r>
            <a:endParaRPr sz="3200" b="1" dirty="0">
              <a:solidFill>
                <a:srgbClr val="002060"/>
              </a:solidFill>
            </a:endParaRPr>
          </a:p>
        </p:txBody>
      </p:sp>
      <p:sp>
        <p:nvSpPr>
          <p:cNvPr id="4" name="object 4"/>
          <p:cNvSpPr txBox="1"/>
          <p:nvPr/>
        </p:nvSpPr>
        <p:spPr>
          <a:xfrm>
            <a:off x="765077" y="1529595"/>
            <a:ext cx="6657127" cy="4906471"/>
          </a:xfrm>
          <a:prstGeom prst="rect">
            <a:avLst/>
          </a:prstGeom>
        </p:spPr>
        <p:txBody>
          <a:bodyPr vert="horz" wrap="square" lIns="0" tIns="12700" rIns="0" bIns="0" rtlCol="0">
            <a:spAutoFit/>
          </a:bodyPr>
          <a:lstStyle/>
          <a:p>
            <a:pPr marL="241300" marR="6350" lvl="0" indent="-229235" algn="just" defTabSz="914400" eaLnBrk="1" fontAlgn="auto" latinLnBrk="0" hangingPunct="1">
              <a:lnSpc>
                <a:spcPct val="100000"/>
              </a:lnSpc>
              <a:spcBef>
                <a:spcPts val="100"/>
              </a:spcBef>
              <a:spcAft>
                <a:spcPts val="0"/>
              </a:spcAft>
              <a:buClr>
                <a:srgbClr val="034EA1"/>
              </a:buClr>
              <a:buSzTx/>
              <a:buFontTx/>
              <a:buChar char="•"/>
              <a:tabLst>
                <a:tab pos="241935" algn="l"/>
              </a:tabLst>
              <a:defRPr/>
            </a:pPr>
            <a:r>
              <a:rPr kumimoji="0" sz="2400" b="0" i="0" u="sng" strike="noStrike" kern="0" cap="none" spc="-10" normalizeH="0" baseline="0" noProof="0" dirty="0">
                <a:ln>
                  <a:noFill/>
                </a:ln>
                <a:solidFill>
                  <a:srgbClr val="0462C1"/>
                </a:solidFill>
                <a:effectLst/>
                <a:uLnTx/>
                <a:uFill>
                  <a:solidFill>
                    <a:srgbClr val="0462C1"/>
                  </a:solidFill>
                </a:uFill>
                <a:latin typeface="Arial"/>
                <a:cs typeface="Arial"/>
                <a:hlinkClick r:id="rId2"/>
              </a:rPr>
              <a:t>https://food.ec.europa.eu/animals/animal-</a:t>
            </a:r>
            <a:r>
              <a:rPr kumimoji="0" sz="2400" b="0" i="0" u="none" strike="noStrike" kern="0" cap="none" spc="-10" normalizeH="0" baseline="0" noProof="0" dirty="0">
                <a:ln>
                  <a:noFill/>
                </a:ln>
                <a:solidFill>
                  <a:srgbClr val="0462C1"/>
                </a:solidFill>
                <a:effectLst/>
                <a:uLnTx/>
                <a:uFillTx/>
                <a:latin typeface="Arial"/>
                <a:cs typeface="Arial"/>
                <a:hlinkClick r:id="rId2"/>
              </a:rPr>
              <a:t> </a:t>
            </a:r>
            <a:r>
              <a:rPr kumimoji="0" sz="2400" b="0" i="0" u="sng" strike="noStrike" kern="0" cap="none" spc="-10" normalizeH="0" baseline="0" noProof="0" dirty="0">
                <a:ln>
                  <a:noFill/>
                </a:ln>
                <a:solidFill>
                  <a:srgbClr val="0462C1"/>
                </a:solidFill>
                <a:effectLst/>
                <a:uLnTx/>
                <a:uFill>
                  <a:solidFill>
                    <a:srgbClr val="0462C1"/>
                  </a:solidFill>
                </a:uFill>
                <a:latin typeface="Arial"/>
                <a:cs typeface="Arial"/>
                <a:hlinkClick r:id="rId2"/>
              </a:rPr>
              <a:t>diseases/diseases-and-control-</a:t>
            </a:r>
            <a:r>
              <a:rPr kumimoji="0" sz="2400" b="0" i="0" u="none" strike="noStrike" kern="0" cap="none" spc="-10" normalizeH="0" baseline="0" noProof="0" dirty="0">
                <a:ln>
                  <a:noFill/>
                </a:ln>
                <a:solidFill>
                  <a:srgbClr val="0462C1"/>
                </a:solidFill>
                <a:effectLst/>
                <a:uLnTx/>
                <a:uFillTx/>
                <a:latin typeface="Arial"/>
                <a:cs typeface="Arial"/>
                <a:hlinkClick r:id="rId2"/>
              </a:rPr>
              <a:t> </a:t>
            </a:r>
            <a:r>
              <a:rPr kumimoji="0" sz="2400" b="0" i="0" u="sng" strike="noStrike" kern="0" cap="none" spc="-10" normalizeH="0" baseline="0" noProof="0" dirty="0">
                <a:ln>
                  <a:noFill/>
                </a:ln>
                <a:solidFill>
                  <a:srgbClr val="0462C1"/>
                </a:solidFill>
                <a:effectLst/>
                <a:uLnTx/>
                <a:uFill>
                  <a:solidFill>
                    <a:srgbClr val="0462C1"/>
                  </a:solidFill>
                </a:uFill>
                <a:latin typeface="Arial"/>
                <a:cs typeface="Arial"/>
                <a:hlinkClick r:id="rId2"/>
              </a:rPr>
              <a:t>measures/african-swine-fever_en</a:t>
            </a:r>
            <a:endParaRPr kumimoji="0" sz="2400" b="0" i="0" u="none" strike="noStrike" kern="0" cap="none" spc="0" normalizeH="0" baseline="0" noProof="0" dirty="0">
              <a:ln>
                <a:noFill/>
              </a:ln>
              <a:solidFill>
                <a:sysClr val="windowText" lastClr="000000"/>
              </a:solidFill>
              <a:effectLst/>
              <a:uLnTx/>
              <a:uFillTx/>
              <a:latin typeface="Arial"/>
              <a:cs typeface="Arial"/>
            </a:endParaRPr>
          </a:p>
          <a:p>
            <a:pPr marL="241300" marR="57785" lvl="0" indent="-229235" algn="just" defTabSz="914400" eaLnBrk="1" fontAlgn="auto" latinLnBrk="0" hangingPunct="1">
              <a:lnSpc>
                <a:spcPct val="100000"/>
              </a:lnSpc>
              <a:spcBef>
                <a:spcPts val="1800"/>
              </a:spcBef>
              <a:spcAft>
                <a:spcPts val="0"/>
              </a:spcAft>
              <a:buClr>
                <a:srgbClr val="034EA1"/>
              </a:buClr>
              <a:buSzTx/>
              <a:buFontTx/>
              <a:buChar char="•"/>
              <a:tabLst>
                <a:tab pos="241935" algn="l"/>
              </a:tabLst>
              <a:defRPr/>
            </a:pPr>
            <a:r>
              <a:rPr kumimoji="0" sz="2400" b="0" i="0" u="none" strike="noStrike" kern="0" cap="none" spc="0" normalizeH="0" baseline="0" noProof="0" dirty="0">
                <a:ln>
                  <a:noFill/>
                </a:ln>
                <a:solidFill>
                  <a:srgbClr val="404040"/>
                </a:solidFill>
                <a:effectLst/>
                <a:uLnTx/>
                <a:uFillTx/>
                <a:latin typeface="Arial"/>
                <a:cs typeface="Arial"/>
              </a:rPr>
              <a:t>Restricted</a:t>
            </a:r>
            <a:r>
              <a:rPr kumimoji="0" sz="2400" b="0" i="0" u="none" strike="noStrike" kern="0" cap="none" spc="-20" normalizeH="0" baseline="0" noProof="0" dirty="0">
                <a:ln>
                  <a:noFill/>
                </a:ln>
                <a:solidFill>
                  <a:srgbClr val="404040"/>
                </a:solidFill>
                <a:effectLst/>
                <a:uLnTx/>
                <a:uFillTx/>
                <a:latin typeface="Arial"/>
                <a:cs typeface="Arial"/>
              </a:rPr>
              <a:t> </a:t>
            </a:r>
            <a:r>
              <a:rPr kumimoji="0" sz="2400" b="0" i="0" u="none" strike="noStrike" kern="0" cap="none" spc="0" normalizeH="0" baseline="0" noProof="0" dirty="0">
                <a:ln>
                  <a:noFill/>
                </a:ln>
                <a:solidFill>
                  <a:srgbClr val="404040"/>
                </a:solidFill>
                <a:effectLst/>
                <a:uLnTx/>
                <a:uFillTx/>
                <a:latin typeface="Arial"/>
                <a:cs typeface="Arial"/>
              </a:rPr>
              <a:t>zones</a:t>
            </a:r>
            <a:r>
              <a:rPr kumimoji="0" sz="2400" b="0" i="0" u="none" strike="noStrike" kern="0" cap="none" spc="-5" normalizeH="0" baseline="0" noProof="0" dirty="0">
                <a:ln>
                  <a:noFill/>
                </a:ln>
                <a:solidFill>
                  <a:srgbClr val="404040"/>
                </a:solidFill>
                <a:effectLst/>
                <a:uLnTx/>
                <a:uFillTx/>
                <a:latin typeface="Arial"/>
                <a:cs typeface="Arial"/>
              </a:rPr>
              <a:t> </a:t>
            </a:r>
            <a:r>
              <a:rPr kumimoji="0" sz="2400" b="0" i="0" u="none" strike="noStrike" kern="0" cap="none" spc="0" normalizeH="0" baseline="0" noProof="0" dirty="0">
                <a:ln>
                  <a:noFill/>
                </a:ln>
                <a:solidFill>
                  <a:srgbClr val="404040"/>
                </a:solidFill>
                <a:effectLst/>
                <a:uLnTx/>
                <a:uFillTx/>
                <a:latin typeface="Arial"/>
                <a:cs typeface="Arial"/>
              </a:rPr>
              <a:t>I,</a:t>
            </a:r>
            <a:r>
              <a:rPr kumimoji="0" sz="2400" b="0" i="0" u="none" strike="noStrike" kern="0" cap="none" spc="-35" normalizeH="0" baseline="0" noProof="0" dirty="0">
                <a:ln>
                  <a:noFill/>
                </a:ln>
                <a:solidFill>
                  <a:srgbClr val="404040"/>
                </a:solidFill>
                <a:effectLst/>
                <a:uLnTx/>
                <a:uFillTx/>
                <a:latin typeface="Arial"/>
                <a:cs typeface="Arial"/>
              </a:rPr>
              <a:t> </a:t>
            </a:r>
            <a:r>
              <a:rPr kumimoji="0" sz="2400" b="0" i="0" u="none" strike="noStrike" kern="0" cap="none" spc="0" normalizeH="0" baseline="0" noProof="0" dirty="0">
                <a:ln>
                  <a:noFill/>
                </a:ln>
                <a:solidFill>
                  <a:srgbClr val="404040"/>
                </a:solidFill>
                <a:effectLst/>
                <a:uLnTx/>
                <a:uFillTx/>
                <a:latin typeface="Arial"/>
                <a:cs typeface="Arial"/>
              </a:rPr>
              <a:t>II</a:t>
            </a:r>
            <a:r>
              <a:rPr kumimoji="0" sz="2400" b="0" i="0" u="none" strike="noStrike" kern="0" cap="none" spc="-25" normalizeH="0" baseline="0" noProof="0" dirty="0">
                <a:ln>
                  <a:noFill/>
                </a:ln>
                <a:solidFill>
                  <a:srgbClr val="404040"/>
                </a:solidFill>
                <a:effectLst/>
                <a:uLnTx/>
                <a:uFillTx/>
                <a:latin typeface="Arial"/>
                <a:cs typeface="Arial"/>
              </a:rPr>
              <a:t> </a:t>
            </a:r>
            <a:r>
              <a:rPr kumimoji="0" sz="2400" b="0" i="0" u="none" strike="noStrike" kern="0" cap="none" spc="0" normalizeH="0" baseline="0" noProof="0" dirty="0">
                <a:ln>
                  <a:noFill/>
                </a:ln>
                <a:solidFill>
                  <a:srgbClr val="404040"/>
                </a:solidFill>
                <a:effectLst/>
                <a:uLnTx/>
                <a:uFillTx/>
                <a:latin typeface="Arial"/>
                <a:cs typeface="Arial"/>
              </a:rPr>
              <a:t>and</a:t>
            </a:r>
            <a:r>
              <a:rPr kumimoji="0" sz="2400" b="0" i="0" u="none" strike="noStrike" kern="0" cap="none" spc="-5" normalizeH="0" baseline="0" noProof="0" dirty="0">
                <a:ln>
                  <a:noFill/>
                </a:ln>
                <a:solidFill>
                  <a:srgbClr val="404040"/>
                </a:solidFill>
                <a:effectLst/>
                <a:uLnTx/>
                <a:uFillTx/>
                <a:latin typeface="Arial"/>
                <a:cs typeface="Arial"/>
              </a:rPr>
              <a:t> </a:t>
            </a:r>
            <a:r>
              <a:rPr kumimoji="0" sz="2400" b="0" i="0" u="none" strike="noStrike" kern="0" cap="none" spc="0" normalizeH="0" baseline="0" noProof="0" dirty="0">
                <a:ln>
                  <a:noFill/>
                </a:ln>
                <a:solidFill>
                  <a:srgbClr val="404040"/>
                </a:solidFill>
                <a:effectLst/>
                <a:uLnTx/>
                <a:uFillTx/>
                <a:latin typeface="Arial"/>
                <a:cs typeface="Arial"/>
              </a:rPr>
              <a:t>III</a:t>
            </a:r>
            <a:r>
              <a:rPr kumimoji="0" sz="2400" b="0" i="0" u="none" strike="noStrike" kern="0" cap="none" spc="-40" normalizeH="0" baseline="0" noProof="0" dirty="0">
                <a:ln>
                  <a:noFill/>
                </a:ln>
                <a:solidFill>
                  <a:srgbClr val="404040"/>
                </a:solidFill>
                <a:effectLst/>
                <a:uLnTx/>
                <a:uFillTx/>
                <a:latin typeface="Arial"/>
                <a:cs typeface="Arial"/>
              </a:rPr>
              <a:t> </a:t>
            </a:r>
            <a:r>
              <a:rPr kumimoji="0" sz="2400" b="0" i="0" u="none" strike="noStrike" kern="0" cap="none" spc="0" normalizeH="0" baseline="0" noProof="0" dirty="0">
                <a:ln>
                  <a:noFill/>
                </a:ln>
                <a:solidFill>
                  <a:srgbClr val="404040"/>
                </a:solidFill>
                <a:effectLst/>
                <a:uLnTx/>
                <a:uFillTx/>
                <a:latin typeface="Arial"/>
                <a:cs typeface="Arial"/>
              </a:rPr>
              <a:t>listed</a:t>
            </a:r>
            <a:r>
              <a:rPr kumimoji="0" sz="2400" b="0" i="0" u="none" strike="noStrike" kern="0" cap="none" spc="-15" normalizeH="0" baseline="0" noProof="0" dirty="0">
                <a:ln>
                  <a:noFill/>
                </a:ln>
                <a:solidFill>
                  <a:srgbClr val="404040"/>
                </a:solidFill>
                <a:effectLst/>
                <a:uLnTx/>
                <a:uFillTx/>
                <a:latin typeface="Arial"/>
                <a:cs typeface="Arial"/>
              </a:rPr>
              <a:t> </a:t>
            </a:r>
            <a:r>
              <a:rPr kumimoji="0" sz="2400" b="0" i="0" u="none" strike="noStrike" kern="0" cap="none" spc="-25" normalizeH="0" baseline="0" noProof="0" dirty="0">
                <a:ln>
                  <a:noFill/>
                </a:ln>
                <a:solidFill>
                  <a:srgbClr val="404040"/>
                </a:solidFill>
                <a:effectLst/>
                <a:uLnTx/>
                <a:uFillTx/>
                <a:latin typeface="Arial"/>
                <a:cs typeface="Arial"/>
              </a:rPr>
              <a:t>in </a:t>
            </a:r>
            <a:r>
              <a:rPr kumimoji="0" sz="2400" b="0" i="0" u="none" strike="noStrike" kern="0" cap="none" spc="0" normalizeH="0" baseline="0" noProof="0" dirty="0">
                <a:ln>
                  <a:noFill/>
                </a:ln>
                <a:solidFill>
                  <a:srgbClr val="404040"/>
                </a:solidFill>
                <a:effectLst/>
                <a:uLnTx/>
                <a:uFillTx/>
                <a:latin typeface="Arial"/>
                <a:cs typeface="Arial"/>
              </a:rPr>
              <a:t>Annex</a:t>
            </a:r>
            <a:r>
              <a:rPr kumimoji="0" sz="2400" b="0" i="0" u="none" strike="noStrike" kern="0" cap="none" spc="-20" normalizeH="0" baseline="0" noProof="0" dirty="0">
                <a:ln>
                  <a:noFill/>
                </a:ln>
                <a:solidFill>
                  <a:srgbClr val="404040"/>
                </a:solidFill>
                <a:effectLst/>
                <a:uLnTx/>
                <a:uFillTx/>
                <a:latin typeface="Arial"/>
                <a:cs typeface="Arial"/>
              </a:rPr>
              <a:t> </a:t>
            </a:r>
            <a:r>
              <a:rPr kumimoji="0" sz="2400" b="0" i="0" u="none" strike="noStrike" kern="0" cap="none" spc="0" normalizeH="0" baseline="0" noProof="0" dirty="0">
                <a:ln>
                  <a:noFill/>
                </a:ln>
                <a:solidFill>
                  <a:srgbClr val="404040"/>
                </a:solidFill>
                <a:effectLst/>
                <a:uLnTx/>
                <a:uFillTx/>
                <a:latin typeface="Arial"/>
                <a:cs typeface="Arial"/>
              </a:rPr>
              <a:t>I</a:t>
            </a:r>
            <a:r>
              <a:rPr kumimoji="0" sz="2400" b="0" i="0" u="none" strike="noStrike" kern="0" cap="none" spc="-35" normalizeH="0" baseline="0" noProof="0" dirty="0">
                <a:ln>
                  <a:noFill/>
                </a:ln>
                <a:solidFill>
                  <a:srgbClr val="404040"/>
                </a:solidFill>
                <a:effectLst/>
                <a:uLnTx/>
                <a:uFillTx/>
                <a:latin typeface="Arial"/>
                <a:cs typeface="Arial"/>
              </a:rPr>
              <a:t> </a:t>
            </a:r>
            <a:r>
              <a:rPr kumimoji="0" sz="2400" b="0" i="0" u="none" strike="noStrike" kern="0" cap="none" spc="0" normalizeH="0" baseline="0" noProof="0" dirty="0">
                <a:ln>
                  <a:noFill/>
                </a:ln>
                <a:solidFill>
                  <a:srgbClr val="404040"/>
                </a:solidFill>
                <a:effectLst/>
                <a:uLnTx/>
                <a:uFillTx/>
                <a:latin typeface="Arial"/>
                <a:cs typeface="Arial"/>
              </a:rPr>
              <a:t>of</a:t>
            </a:r>
            <a:r>
              <a:rPr kumimoji="0" lang="en-US" sz="2400" b="0" i="0" u="none" strike="noStrike" kern="0" cap="none" spc="0" normalizeH="0" baseline="0" noProof="0" dirty="0">
                <a:ln>
                  <a:noFill/>
                </a:ln>
                <a:solidFill>
                  <a:srgbClr val="404040"/>
                </a:solidFill>
                <a:effectLst/>
                <a:uLnTx/>
                <a:uFillTx/>
                <a:latin typeface="Arial"/>
                <a:cs typeface="Arial"/>
              </a:rPr>
              <a:t> </a:t>
            </a:r>
            <a:r>
              <a:rPr kumimoji="0" lang="en-US" sz="2400" b="0" i="0" u="none" strike="noStrike" kern="0" cap="none" spc="0" normalizeH="0" baseline="0" noProof="0" dirty="0">
                <a:ln>
                  <a:noFill/>
                </a:ln>
                <a:solidFill>
                  <a:srgbClr val="404040"/>
                </a:solidFill>
                <a:effectLst/>
                <a:uLnTx/>
                <a:uFillTx/>
                <a:latin typeface="Arial"/>
                <a:cs typeface="Arial"/>
                <a:hlinkClick r:id="rId3"/>
              </a:rPr>
              <a:t>Commission Implementing Regulation (EU) 2023/594 of 16 March 2023 laying down special disease control measures for African swine fever and repealing Implementing Regulation (EU) 2021/605</a:t>
            </a:r>
            <a:endParaRPr kumimoji="0" sz="2400" b="0" i="0" u="none" strike="noStrike" kern="0" cap="none" spc="0" normalizeH="0" baseline="0" noProof="0" dirty="0">
              <a:ln>
                <a:noFill/>
              </a:ln>
              <a:solidFill>
                <a:sysClr val="windowText" lastClr="000000"/>
              </a:solidFill>
              <a:effectLst/>
              <a:uLnTx/>
              <a:uFillTx/>
              <a:latin typeface="Arial"/>
              <a:cs typeface="Arial"/>
            </a:endParaRPr>
          </a:p>
          <a:p>
            <a:pPr marL="241300" marR="5080" lvl="0" indent="-229235" algn="just" defTabSz="914400" eaLnBrk="1" fontAlgn="auto" latinLnBrk="0" hangingPunct="1">
              <a:lnSpc>
                <a:spcPct val="100000"/>
              </a:lnSpc>
              <a:spcBef>
                <a:spcPts val="1805"/>
              </a:spcBef>
              <a:spcAft>
                <a:spcPts val="0"/>
              </a:spcAft>
              <a:buClr>
                <a:srgbClr val="034EA1"/>
              </a:buClr>
              <a:buSzTx/>
              <a:buFontTx/>
              <a:buChar char="•"/>
              <a:tabLst>
                <a:tab pos="241935" algn="l"/>
              </a:tabLst>
              <a:defRPr/>
            </a:pPr>
            <a:r>
              <a:rPr kumimoji="0" sz="2400" b="0" i="0" u="none" strike="noStrike" kern="0" cap="none" spc="0" normalizeH="0" baseline="0" noProof="0" dirty="0">
                <a:ln>
                  <a:noFill/>
                </a:ln>
                <a:solidFill>
                  <a:srgbClr val="4D4D4D"/>
                </a:solidFill>
                <a:effectLst/>
                <a:uLnTx/>
                <a:uFillTx/>
                <a:latin typeface="Arial"/>
                <a:cs typeface="Arial"/>
              </a:rPr>
              <a:t>African</a:t>
            </a:r>
            <a:r>
              <a:rPr kumimoji="0" sz="2400" b="0" i="0" u="none" strike="noStrike" kern="0" cap="none" spc="-20" normalizeH="0" baseline="0" noProof="0" dirty="0">
                <a:ln>
                  <a:noFill/>
                </a:ln>
                <a:solidFill>
                  <a:srgbClr val="4D4D4D"/>
                </a:solidFill>
                <a:effectLst/>
                <a:uLnTx/>
                <a:uFillTx/>
                <a:latin typeface="Arial"/>
                <a:cs typeface="Arial"/>
              </a:rPr>
              <a:t> </a:t>
            </a:r>
            <a:r>
              <a:rPr kumimoji="0" sz="2400" b="0" i="0" u="none" strike="noStrike" kern="0" cap="none" spc="0" normalizeH="0" baseline="0" noProof="0" dirty="0">
                <a:ln>
                  <a:noFill/>
                </a:ln>
                <a:solidFill>
                  <a:srgbClr val="4D4D4D"/>
                </a:solidFill>
                <a:effectLst/>
                <a:uLnTx/>
                <a:uFillTx/>
                <a:latin typeface="Arial"/>
                <a:cs typeface="Arial"/>
              </a:rPr>
              <a:t>swine</a:t>
            </a:r>
            <a:r>
              <a:rPr kumimoji="0" sz="2400" b="0" i="0" u="none" strike="noStrike" kern="0" cap="none" spc="5" normalizeH="0" baseline="0" noProof="0" dirty="0">
                <a:ln>
                  <a:noFill/>
                </a:ln>
                <a:solidFill>
                  <a:srgbClr val="4D4D4D"/>
                </a:solidFill>
                <a:effectLst/>
                <a:uLnTx/>
                <a:uFillTx/>
                <a:latin typeface="Arial"/>
                <a:cs typeface="Arial"/>
              </a:rPr>
              <a:t> </a:t>
            </a:r>
            <a:r>
              <a:rPr kumimoji="0" sz="2400" b="0" i="0" u="none" strike="noStrike" kern="0" cap="none" spc="0" normalizeH="0" baseline="0" noProof="0" dirty="0">
                <a:ln>
                  <a:noFill/>
                </a:ln>
                <a:solidFill>
                  <a:srgbClr val="4D4D4D"/>
                </a:solidFill>
                <a:effectLst/>
                <a:uLnTx/>
                <a:uFillTx/>
                <a:latin typeface="Arial"/>
                <a:cs typeface="Arial"/>
              </a:rPr>
              <a:t>fever</a:t>
            </a:r>
            <a:r>
              <a:rPr kumimoji="0" sz="2400" b="0" i="0" u="none" strike="noStrike" kern="0" cap="none" spc="-5" normalizeH="0" baseline="0" noProof="0" dirty="0">
                <a:ln>
                  <a:noFill/>
                </a:ln>
                <a:solidFill>
                  <a:srgbClr val="4D4D4D"/>
                </a:solidFill>
                <a:effectLst/>
                <a:uLnTx/>
                <a:uFillTx/>
                <a:latin typeface="Arial"/>
                <a:cs typeface="Arial"/>
              </a:rPr>
              <a:t> </a:t>
            </a:r>
            <a:r>
              <a:rPr kumimoji="0" sz="2400" b="0" i="0" u="none" strike="noStrike" kern="0" cap="none" spc="0" normalizeH="0" baseline="0" noProof="0" dirty="0">
                <a:ln>
                  <a:noFill/>
                </a:ln>
                <a:solidFill>
                  <a:srgbClr val="4D4D4D"/>
                </a:solidFill>
                <a:effectLst/>
                <a:uLnTx/>
                <a:uFillTx/>
                <a:latin typeface="Arial"/>
                <a:cs typeface="Arial"/>
              </a:rPr>
              <a:t>in</a:t>
            </a:r>
            <a:r>
              <a:rPr kumimoji="0" sz="2400" b="0" i="0" u="none" strike="noStrike" kern="0" cap="none" spc="-20" normalizeH="0" baseline="0" noProof="0" dirty="0">
                <a:ln>
                  <a:noFill/>
                </a:ln>
                <a:solidFill>
                  <a:srgbClr val="4D4D4D"/>
                </a:solidFill>
                <a:effectLst/>
                <a:uLnTx/>
                <a:uFillTx/>
                <a:latin typeface="Arial"/>
                <a:cs typeface="Arial"/>
              </a:rPr>
              <a:t> </a:t>
            </a:r>
            <a:r>
              <a:rPr kumimoji="0" sz="2400" b="0" i="0" u="none" strike="noStrike" kern="0" cap="none" spc="0" normalizeH="0" baseline="0" noProof="0" dirty="0">
                <a:ln>
                  <a:noFill/>
                </a:ln>
                <a:solidFill>
                  <a:srgbClr val="4D4D4D"/>
                </a:solidFill>
                <a:effectLst/>
                <a:uLnTx/>
                <a:uFillTx/>
                <a:latin typeface="Arial"/>
                <a:cs typeface="Arial"/>
              </a:rPr>
              <a:t>wild</a:t>
            </a:r>
            <a:r>
              <a:rPr kumimoji="0" sz="2400" b="0" i="0" u="none" strike="noStrike" kern="0" cap="none" spc="10" normalizeH="0" baseline="0" noProof="0" dirty="0">
                <a:ln>
                  <a:noFill/>
                </a:ln>
                <a:solidFill>
                  <a:srgbClr val="4D4D4D"/>
                </a:solidFill>
                <a:effectLst/>
                <a:uLnTx/>
                <a:uFillTx/>
                <a:latin typeface="Arial"/>
                <a:cs typeface="Arial"/>
              </a:rPr>
              <a:t> </a:t>
            </a:r>
            <a:r>
              <a:rPr kumimoji="0" sz="2400" b="0" i="0" u="none" strike="noStrike" kern="0" cap="none" spc="0" normalizeH="0" baseline="0" noProof="0" dirty="0">
                <a:ln>
                  <a:noFill/>
                </a:ln>
                <a:solidFill>
                  <a:srgbClr val="4D4D4D"/>
                </a:solidFill>
                <a:effectLst/>
                <a:uLnTx/>
                <a:uFillTx/>
                <a:latin typeface="Arial"/>
                <a:cs typeface="Arial"/>
              </a:rPr>
              <a:t>boar</a:t>
            </a:r>
            <a:r>
              <a:rPr kumimoji="0" sz="2400" b="0" i="0" u="none" strike="noStrike" kern="0" cap="none" spc="5" normalizeH="0" baseline="0" noProof="0" dirty="0">
                <a:ln>
                  <a:noFill/>
                </a:ln>
                <a:solidFill>
                  <a:srgbClr val="4D4D4D"/>
                </a:solidFill>
                <a:effectLst/>
                <a:uLnTx/>
                <a:uFillTx/>
                <a:latin typeface="Arial"/>
                <a:cs typeface="Arial"/>
              </a:rPr>
              <a:t> </a:t>
            </a:r>
            <a:r>
              <a:rPr kumimoji="0" sz="2400" b="0" i="0" u="none" strike="noStrike" kern="0" cap="none" spc="-10" normalizeH="0" baseline="0" noProof="0" dirty="0">
                <a:ln>
                  <a:noFill/>
                </a:ln>
                <a:solidFill>
                  <a:srgbClr val="4D4D4D"/>
                </a:solidFill>
                <a:effectLst/>
                <a:uLnTx/>
                <a:uFillTx/>
                <a:latin typeface="Arial"/>
                <a:cs typeface="Arial"/>
              </a:rPr>
              <a:t>(fao.org): </a:t>
            </a:r>
            <a:r>
              <a:rPr kumimoji="0" sz="2400" b="0" i="0" u="sng" strike="noStrike" kern="0" cap="none" spc="-10" normalizeH="0" baseline="0" noProof="0" dirty="0">
                <a:ln>
                  <a:noFill/>
                </a:ln>
                <a:solidFill>
                  <a:srgbClr val="0462C1"/>
                </a:solidFill>
                <a:effectLst/>
                <a:uLnTx/>
                <a:uFill>
                  <a:solidFill>
                    <a:srgbClr val="0462C1"/>
                  </a:solidFill>
                </a:uFill>
                <a:latin typeface="Arial"/>
                <a:cs typeface="Arial"/>
                <a:hlinkClick r:id="rId4"/>
              </a:rPr>
              <a:t>https://www.fao.org/documents/card/en/c/</a:t>
            </a:r>
            <a:r>
              <a:rPr kumimoji="0" sz="2400" b="0" i="0" u="none" strike="noStrike" kern="0" cap="none" spc="-10" normalizeH="0" baseline="0" noProof="0" dirty="0">
                <a:ln>
                  <a:noFill/>
                </a:ln>
                <a:solidFill>
                  <a:srgbClr val="0462C1"/>
                </a:solidFill>
                <a:effectLst/>
                <a:uLnTx/>
                <a:uFillTx/>
                <a:latin typeface="Arial"/>
                <a:cs typeface="Arial"/>
                <a:hlinkClick r:id="rId4"/>
              </a:rPr>
              <a:t> </a:t>
            </a:r>
            <a:r>
              <a:rPr kumimoji="0" sz="2400" b="0" i="0" u="sng" strike="noStrike" kern="0" cap="none" spc="-10" normalizeH="0" baseline="0" noProof="0" dirty="0">
                <a:ln>
                  <a:noFill/>
                </a:ln>
                <a:solidFill>
                  <a:srgbClr val="0462C1"/>
                </a:solidFill>
                <a:effectLst/>
                <a:uLnTx/>
                <a:uFill>
                  <a:solidFill>
                    <a:srgbClr val="0462C1"/>
                  </a:solidFill>
                </a:uFill>
                <a:latin typeface="Arial"/>
                <a:cs typeface="Arial"/>
                <a:hlinkClick r:id="rId4"/>
              </a:rPr>
              <a:t>cc0785en</a:t>
            </a:r>
            <a:endParaRPr kumimoji="0" sz="2400" b="0" i="0" u="none" strike="noStrike" kern="0" cap="none" spc="0" normalizeH="0" baseline="0" noProof="0" dirty="0">
              <a:ln>
                <a:noFill/>
              </a:ln>
              <a:solidFill>
                <a:sysClr val="windowText" lastClr="000000"/>
              </a:solidFill>
              <a:effectLst/>
              <a:uLnTx/>
              <a:uFillTx/>
              <a:latin typeface="Arial"/>
              <a:cs typeface="Arial"/>
            </a:endParaRPr>
          </a:p>
        </p:txBody>
      </p:sp>
      <p:pic>
        <p:nvPicPr>
          <p:cNvPr id="6" name="Picture 5">
            <a:extLst>
              <a:ext uri="{FF2B5EF4-FFF2-40B4-BE49-F238E27FC236}">
                <a16:creationId xmlns:a16="http://schemas.microsoft.com/office/drawing/2014/main" id="{6D21C8A3-EF52-EDB0-2DC3-C09240A2B0E6}"/>
              </a:ext>
            </a:extLst>
          </p:cNvPr>
          <p:cNvPicPr>
            <a:picLocks noChangeAspect="1"/>
          </p:cNvPicPr>
          <p:nvPr/>
        </p:nvPicPr>
        <p:blipFill>
          <a:blip r:embed="rId5"/>
          <a:stretch>
            <a:fillRect/>
          </a:stretch>
        </p:blipFill>
        <p:spPr>
          <a:xfrm>
            <a:off x="9944100" y="4332104"/>
            <a:ext cx="1802130" cy="2525896"/>
          </a:xfrm>
          <a:prstGeom prst="rect">
            <a:avLst/>
          </a:prstGeom>
        </p:spPr>
      </p:pic>
      <p:pic>
        <p:nvPicPr>
          <p:cNvPr id="8" name="Picture 7">
            <a:extLst>
              <a:ext uri="{FF2B5EF4-FFF2-40B4-BE49-F238E27FC236}">
                <a16:creationId xmlns:a16="http://schemas.microsoft.com/office/drawing/2014/main" id="{599615FF-33ED-69E2-D7F3-8AC6DB7FDA75}"/>
              </a:ext>
            </a:extLst>
          </p:cNvPr>
          <p:cNvPicPr>
            <a:picLocks noChangeAspect="1"/>
          </p:cNvPicPr>
          <p:nvPr/>
        </p:nvPicPr>
        <p:blipFill>
          <a:blip r:embed="rId6"/>
          <a:stretch>
            <a:fillRect/>
          </a:stretch>
        </p:blipFill>
        <p:spPr>
          <a:xfrm>
            <a:off x="7853105" y="4366260"/>
            <a:ext cx="1782539" cy="2525896"/>
          </a:xfrm>
          <a:prstGeom prst="rect">
            <a:avLst/>
          </a:prstGeom>
        </p:spPr>
      </p:pic>
      <p:pic>
        <p:nvPicPr>
          <p:cNvPr id="7" name="Picture 6">
            <a:extLst>
              <a:ext uri="{FF2B5EF4-FFF2-40B4-BE49-F238E27FC236}">
                <a16:creationId xmlns:a16="http://schemas.microsoft.com/office/drawing/2014/main" id="{EB0E5F5A-37C2-C0E2-5402-28ED33212A55}"/>
              </a:ext>
            </a:extLst>
          </p:cNvPr>
          <p:cNvPicPr>
            <a:picLocks noChangeAspect="1"/>
          </p:cNvPicPr>
          <p:nvPr/>
        </p:nvPicPr>
        <p:blipFill>
          <a:blip r:embed="rId7"/>
          <a:stretch>
            <a:fillRect/>
          </a:stretch>
        </p:blipFill>
        <p:spPr>
          <a:xfrm>
            <a:off x="8503701" y="815983"/>
            <a:ext cx="2446018" cy="3351514"/>
          </a:xfrm>
          <a:prstGeom prst="rect">
            <a:avLst/>
          </a:prstGeom>
        </p:spPr>
      </p:pic>
    </p:spTree>
    <p:extLst>
      <p:ext uri="{BB962C8B-B14F-4D97-AF65-F5344CB8AC3E}">
        <p14:creationId xmlns:p14="http://schemas.microsoft.com/office/powerpoint/2010/main" val="4039594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88718" y="1161894"/>
            <a:ext cx="9279467" cy="5386090"/>
          </a:xfrm>
          <a:prstGeom prst="rect">
            <a:avLst/>
          </a:prstGeom>
          <a:noFill/>
        </p:spPr>
        <p:txBody>
          <a:bodyPr wrap="square" rtlCol="0">
            <a:spAutoFit/>
          </a:bodyPr>
          <a:lstStyle/>
          <a:p>
            <a:pPr algn="just"/>
            <a:r>
              <a:rPr lang="en-US" sz="2400" dirty="0">
                <a:solidFill>
                  <a:schemeClr val="tx1">
                    <a:lumMod val="75000"/>
                  </a:schemeClr>
                </a:solidFill>
              </a:rPr>
              <a:t>Animal diseases are transmitted through </a:t>
            </a:r>
            <a:r>
              <a:rPr lang="en-US" sz="2400" u="sng" dirty="0">
                <a:solidFill>
                  <a:schemeClr val="tx1">
                    <a:lumMod val="75000"/>
                  </a:schemeClr>
                </a:solidFill>
              </a:rPr>
              <a:t>direct contact </a:t>
            </a:r>
            <a:r>
              <a:rPr lang="en-US" sz="2400" dirty="0">
                <a:solidFill>
                  <a:schemeClr val="tx1">
                    <a:lumMod val="75000"/>
                  </a:schemeClr>
                </a:solidFill>
              </a:rPr>
              <a:t>between animals or between animals and humans. Transmitted also </a:t>
            </a:r>
            <a:r>
              <a:rPr lang="en-US" sz="2400" u="sng" dirty="0">
                <a:solidFill>
                  <a:schemeClr val="tx1">
                    <a:lumMod val="75000"/>
                  </a:schemeClr>
                </a:solidFill>
              </a:rPr>
              <a:t>through water and air </a:t>
            </a:r>
            <a:r>
              <a:rPr lang="en-US" sz="2400" dirty="0">
                <a:solidFill>
                  <a:schemeClr val="tx1">
                    <a:lumMod val="75000"/>
                  </a:schemeClr>
                </a:solidFill>
              </a:rPr>
              <a:t>systems, </a:t>
            </a:r>
            <a:r>
              <a:rPr lang="en-US" sz="2400" u="sng" dirty="0">
                <a:solidFill>
                  <a:schemeClr val="tx1">
                    <a:lumMod val="75000"/>
                  </a:schemeClr>
                </a:solidFill>
              </a:rPr>
              <a:t>vectors</a:t>
            </a:r>
            <a:r>
              <a:rPr lang="en-US" sz="2400" dirty="0">
                <a:solidFill>
                  <a:schemeClr val="tx1">
                    <a:lumMod val="75000"/>
                  </a:schemeClr>
                </a:solidFill>
              </a:rPr>
              <a:t> etc. </a:t>
            </a:r>
          </a:p>
          <a:p>
            <a:pPr algn="just"/>
            <a:endParaRPr lang="en-US" sz="2400" dirty="0">
              <a:solidFill>
                <a:schemeClr val="tx1">
                  <a:lumMod val="75000"/>
                </a:schemeClr>
              </a:solidFill>
            </a:endParaRPr>
          </a:p>
          <a:p>
            <a:pPr algn="just"/>
            <a:r>
              <a:rPr lang="en-US" sz="2400" dirty="0">
                <a:solidFill>
                  <a:schemeClr val="tx1">
                    <a:lumMod val="75000"/>
                  </a:schemeClr>
                </a:solidFill>
              </a:rPr>
              <a:t>Disease agents may also be contained in food and other </a:t>
            </a:r>
            <a:r>
              <a:rPr lang="en-US" sz="2400" u="sng" dirty="0">
                <a:solidFill>
                  <a:schemeClr val="tx1">
                    <a:lumMod val="75000"/>
                  </a:schemeClr>
                </a:solidFill>
              </a:rPr>
              <a:t>products</a:t>
            </a:r>
            <a:r>
              <a:rPr lang="en-US" sz="2400" dirty="0">
                <a:solidFill>
                  <a:schemeClr val="tx1">
                    <a:lumMod val="75000"/>
                  </a:schemeClr>
                </a:solidFill>
              </a:rPr>
              <a:t> of animal origin</a:t>
            </a:r>
          </a:p>
          <a:p>
            <a:pPr algn="just"/>
            <a:r>
              <a:rPr lang="en-US" sz="2400" dirty="0">
                <a:solidFill>
                  <a:schemeClr val="tx1">
                    <a:lumMod val="75000"/>
                  </a:schemeClr>
                </a:solidFill>
              </a:rPr>
              <a:t> </a:t>
            </a:r>
          </a:p>
          <a:p>
            <a:pPr algn="just"/>
            <a:r>
              <a:rPr lang="en-US" sz="2400" dirty="0">
                <a:solidFill>
                  <a:schemeClr val="tx1">
                    <a:lumMod val="75000"/>
                  </a:schemeClr>
                </a:solidFill>
              </a:rPr>
              <a:t>Various other objects such as transport vehicles, equipment, fodder, straw may diffuse disease agents </a:t>
            </a:r>
          </a:p>
          <a:p>
            <a:endParaRPr lang="en-US" sz="2000" dirty="0"/>
          </a:p>
          <a:p>
            <a:endParaRPr lang="en-US" sz="2400" b="1" dirty="0"/>
          </a:p>
          <a:p>
            <a:r>
              <a:rPr lang="en-US" sz="2400" b="1" dirty="0">
                <a:solidFill>
                  <a:schemeClr val="tx2">
                    <a:lumMod val="50000"/>
                  </a:schemeClr>
                </a:solidFill>
              </a:rPr>
              <a:t>Therefore, </a:t>
            </a:r>
            <a:r>
              <a:rPr lang="en-US" sz="3600" b="1" dirty="0">
                <a:solidFill>
                  <a:schemeClr val="tx2">
                    <a:lumMod val="50000"/>
                  </a:schemeClr>
                </a:solidFill>
              </a:rPr>
              <a:t>awareness</a:t>
            </a:r>
            <a:r>
              <a:rPr lang="en-US" sz="2400" b="1" dirty="0">
                <a:solidFill>
                  <a:schemeClr val="tx2">
                    <a:lumMod val="50000"/>
                  </a:schemeClr>
                </a:solidFill>
              </a:rPr>
              <a:t> among «all players» about the risks -  all paths of infection and material involved, and preventive measures are crucial! </a:t>
            </a:r>
          </a:p>
        </p:txBody>
      </p:sp>
      <p:sp>
        <p:nvSpPr>
          <p:cNvPr id="4" name="Curved Right Arrow 3"/>
          <p:cNvSpPr/>
          <p:nvPr/>
        </p:nvSpPr>
        <p:spPr>
          <a:xfrm rot="298061">
            <a:off x="1566495" y="4022993"/>
            <a:ext cx="856858" cy="1760354"/>
          </a:xfrm>
          <a:prstGeom prst="curvedRigh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6" name="Titre 5"/>
          <p:cNvSpPr>
            <a:spLocks noGrp="1"/>
          </p:cNvSpPr>
          <p:nvPr>
            <p:ph type="title"/>
          </p:nvPr>
        </p:nvSpPr>
        <p:spPr>
          <a:xfrm>
            <a:off x="4052547" y="379281"/>
            <a:ext cx="5038333" cy="492443"/>
          </a:xfrm>
        </p:spPr>
        <p:txBody>
          <a:bodyPr/>
          <a:lstStyle/>
          <a:p>
            <a:pPr algn="ctr"/>
            <a:r>
              <a:rPr lang="en-US" sz="3200" b="1" dirty="0">
                <a:solidFill>
                  <a:srgbClr val="002060"/>
                </a:solidFill>
              </a:rPr>
              <a:t>Awareness</a:t>
            </a:r>
          </a:p>
        </p:txBody>
      </p:sp>
    </p:spTree>
    <p:extLst>
      <p:ext uri="{BB962C8B-B14F-4D97-AF65-F5344CB8AC3E}">
        <p14:creationId xmlns:p14="http://schemas.microsoft.com/office/powerpoint/2010/main" val="17186086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3336" y="969633"/>
            <a:ext cx="10575556" cy="5047536"/>
          </a:xfrm>
          <a:prstGeom prst="rect">
            <a:avLst/>
          </a:prstGeom>
        </p:spPr>
        <p:txBody>
          <a:bodyPr wrap="square">
            <a:spAutoFit/>
          </a:bodyPr>
          <a:lstStyle/>
          <a:p>
            <a:pPr algn="ctr"/>
            <a:r>
              <a:rPr lang="en-US" dirty="0"/>
              <a:t>CHAPTER VI </a:t>
            </a:r>
          </a:p>
          <a:p>
            <a:pPr algn="ctr"/>
            <a:r>
              <a:rPr lang="en-US" dirty="0"/>
              <a:t>SPECIAL INFORMATION AND TRAINING OBLIGATIONS IN THE MEMBER STATES</a:t>
            </a:r>
            <a:r>
              <a:rPr lang="lv-LV" dirty="0"/>
              <a:t>:</a:t>
            </a:r>
            <a:r>
              <a:rPr lang="en-US" dirty="0"/>
              <a:t> </a:t>
            </a:r>
            <a:endParaRPr lang="lv-LV" dirty="0"/>
          </a:p>
          <a:p>
            <a:pPr algn="just"/>
            <a:endParaRPr lang="lv-LV" dirty="0"/>
          </a:p>
          <a:p>
            <a:pPr algn="just"/>
            <a:r>
              <a:rPr lang="en-US" b="1" dirty="0"/>
              <a:t>Article 57 </a:t>
            </a:r>
            <a:r>
              <a:rPr lang="en-US" dirty="0"/>
              <a:t>Special information obligations of the Member States concerned</a:t>
            </a:r>
            <a:r>
              <a:rPr lang="lv-LV" dirty="0"/>
              <a:t> (…)</a:t>
            </a:r>
            <a:r>
              <a:rPr lang="en-US" dirty="0"/>
              <a:t> Member States concerned shall organize and carry out </a:t>
            </a:r>
            <a:r>
              <a:rPr lang="en-US" u="sng" dirty="0"/>
              <a:t>regular public awareness campaigns </a:t>
            </a:r>
            <a:r>
              <a:rPr lang="en-US" dirty="0"/>
              <a:t>to promote and spread information on the special disease control measures..</a:t>
            </a:r>
            <a:r>
              <a:rPr lang="lv-LV" dirty="0"/>
              <a:t>.</a:t>
            </a:r>
          </a:p>
          <a:p>
            <a:pPr algn="just"/>
            <a:endParaRPr lang="lv-LV" dirty="0"/>
          </a:p>
          <a:p>
            <a:pPr algn="just"/>
            <a:endParaRPr lang="lv-LV" dirty="0">
              <a:solidFill>
                <a:srgbClr val="404040"/>
              </a:solidFill>
            </a:endParaRPr>
          </a:p>
          <a:p>
            <a:pPr algn="just"/>
            <a:r>
              <a:rPr lang="en-US" b="1" dirty="0"/>
              <a:t>Article 58 </a:t>
            </a:r>
            <a:r>
              <a:rPr lang="en-US" dirty="0"/>
              <a:t>Special trainings obligations of the Member States concerned</a:t>
            </a:r>
            <a:r>
              <a:rPr lang="lv-LV" dirty="0"/>
              <a:t>: </a:t>
            </a:r>
            <a:r>
              <a:rPr lang="en-US" dirty="0"/>
              <a:t>MS shall organize and carry out regularly or at appropriate intervals </a:t>
            </a:r>
            <a:r>
              <a:rPr lang="en-US" u="sng" dirty="0"/>
              <a:t>specific trainings </a:t>
            </a:r>
            <a:r>
              <a:rPr lang="en-US" dirty="0"/>
              <a:t>concerning the risks of African swine fever and possible prevention, control and eradication measures for at least the following targeted groups:</a:t>
            </a:r>
            <a:endParaRPr lang="lv-LV" dirty="0"/>
          </a:p>
          <a:p>
            <a:pPr algn="just"/>
            <a:r>
              <a:rPr lang="lv-LV" dirty="0"/>
              <a:t>		</a:t>
            </a:r>
            <a:r>
              <a:rPr lang="en-US" dirty="0"/>
              <a:t>(a) veterinarians; </a:t>
            </a:r>
            <a:endParaRPr lang="lv-LV" dirty="0"/>
          </a:p>
          <a:p>
            <a:pPr algn="just"/>
            <a:r>
              <a:rPr lang="lv-LV" dirty="0"/>
              <a:t>		</a:t>
            </a:r>
            <a:r>
              <a:rPr lang="en-US" dirty="0"/>
              <a:t>(b) farmers keeping porcine animals and other relevant operators and transporters;</a:t>
            </a:r>
            <a:r>
              <a:rPr lang="lv-LV" dirty="0"/>
              <a:t>		</a:t>
            </a:r>
            <a:r>
              <a:rPr lang="en-US" dirty="0"/>
              <a:t>(c) hunters.</a:t>
            </a:r>
            <a:endParaRPr lang="lv-LV" dirty="0"/>
          </a:p>
          <a:p>
            <a:pPr algn="just"/>
            <a:endParaRPr lang="lv-LV" dirty="0"/>
          </a:p>
          <a:p>
            <a:pPr algn="just"/>
            <a:endParaRPr lang="lv-LV" dirty="0"/>
          </a:p>
          <a:p>
            <a:pPr algn="just"/>
            <a:r>
              <a:rPr lang="en-US" b="1" dirty="0"/>
              <a:t>Article 59</a:t>
            </a:r>
            <a:r>
              <a:rPr lang="en-US" dirty="0"/>
              <a:t> Special </a:t>
            </a:r>
            <a:r>
              <a:rPr lang="en-US" u="sng" dirty="0"/>
              <a:t>information obligations </a:t>
            </a:r>
            <a:r>
              <a:rPr lang="en-US" dirty="0"/>
              <a:t>of all Member States</a:t>
            </a:r>
            <a:endParaRPr lang="lv-LV" dirty="0">
              <a:solidFill>
                <a:srgbClr val="404040"/>
              </a:solidFill>
            </a:endParaRPr>
          </a:p>
          <a:p>
            <a:pPr algn="just"/>
            <a:endParaRPr lang="lv-LV" sz="1600" dirty="0">
              <a:solidFill>
                <a:srgbClr val="404040"/>
              </a:solidFill>
            </a:endParaRPr>
          </a:p>
        </p:txBody>
      </p:sp>
      <p:sp>
        <p:nvSpPr>
          <p:cNvPr id="4" name="TextBox 3"/>
          <p:cNvSpPr txBox="1"/>
          <p:nvPr/>
        </p:nvSpPr>
        <p:spPr>
          <a:xfrm>
            <a:off x="1297975" y="6017169"/>
            <a:ext cx="8534182" cy="461665"/>
          </a:xfrm>
          <a:prstGeom prst="rect">
            <a:avLst/>
          </a:prstGeom>
          <a:noFill/>
        </p:spPr>
        <p:txBody>
          <a:bodyPr wrap="square" rtlCol="0">
            <a:spAutoFit/>
          </a:bodyPr>
          <a:lstStyle/>
          <a:p>
            <a:pPr algn="just"/>
            <a:r>
              <a:rPr lang="lv-LV" sz="1200" i="1" dirty="0">
                <a:solidFill>
                  <a:schemeClr val="accent4">
                    <a:lumMod val="75000"/>
                  </a:schemeClr>
                </a:solidFill>
              </a:rPr>
              <a:t>* </a:t>
            </a:r>
            <a:r>
              <a:rPr lang="en-US" sz="1200" dirty="0">
                <a:solidFill>
                  <a:schemeClr val="accent4">
                    <a:lumMod val="75000"/>
                  </a:schemeClr>
                </a:solidFill>
              </a:rPr>
              <a:t>Commission Implementing Regulation (EU) 2023/594 of 16 March 2023 laying down special disease control measures for African swine fever and repealing Implementing Regulation (EU) 2021/605</a:t>
            </a:r>
            <a:endParaRPr lang="en-US" sz="1200" i="1" dirty="0">
              <a:solidFill>
                <a:schemeClr val="accent4">
                  <a:lumMod val="75000"/>
                </a:schemeClr>
              </a:solidFill>
            </a:endParaRPr>
          </a:p>
        </p:txBody>
      </p:sp>
      <p:sp>
        <p:nvSpPr>
          <p:cNvPr id="6" name="Titre 5"/>
          <p:cNvSpPr>
            <a:spLocks noGrp="1"/>
          </p:cNvSpPr>
          <p:nvPr>
            <p:ph type="title"/>
          </p:nvPr>
        </p:nvSpPr>
        <p:spPr>
          <a:xfrm>
            <a:off x="2996557" y="324277"/>
            <a:ext cx="8457372" cy="492443"/>
          </a:xfrm>
        </p:spPr>
        <p:txBody>
          <a:bodyPr/>
          <a:lstStyle/>
          <a:p>
            <a:pPr algn="ctr"/>
            <a:r>
              <a:rPr lang="en-US" sz="3200" b="1" dirty="0">
                <a:solidFill>
                  <a:srgbClr val="002060"/>
                </a:solidFill>
              </a:rPr>
              <a:t>Example: awareness in legislation (ASF)</a:t>
            </a:r>
          </a:p>
        </p:txBody>
      </p:sp>
      <p:pic>
        <p:nvPicPr>
          <p:cNvPr id="3" name="Picture 2">
            <a:extLst>
              <a:ext uri="{FF2B5EF4-FFF2-40B4-BE49-F238E27FC236}">
                <a16:creationId xmlns:a16="http://schemas.microsoft.com/office/drawing/2014/main" id="{C81CD455-3753-560E-C62C-1C11C8E7B75E}"/>
              </a:ext>
            </a:extLst>
          </p:cNvPr>
          <p:cNvPicPr>
            <a:picLocks noChangeAspect="1"/>
          </p:cNvPicPr>
          <p:nvPr/>
        </p:nvPicPr>
        <p:blipFill>
          <a:blip r:embed="rId2"/>
          <a:stretch>
            <a:fillRect/>
          </a:stretch>
        </p:blipFill>
        <p:spPr>
          <a:xfrm>
            <a:off x="9431870" y="4809102"/>
            <a:ext cx="2760130" cy="914476"/>
          </a:xfrm>
          <a:prstGeom prst="rect">
            <a:avLst/>
          </a:prstGeom>
        </p:spPr>
      </p:pic>
      <p:pic>
        <p:nvPicPr>
          <p:cNvPr id="5" name="Picture 4">
            <a:extLst>
              <a:ext uri="{FF2B5EF4-FFF2-40B4-BE49-F238E27FC236}">
                <a16:creationId xmlns:a16="http://schemas.microsoft.com/office/drawing/2014/main" id="{F34EBA34-5E1B-A424-7096-0285E0D3B960}"/>
              </a:ext>
            </a:extLst>
          </p:cNvPr>
          <p:cNvPicPr>
            <a:picLocks noChangeAspect="1"/>
          </p:cNvPicPr>
          <p:nvPr/>
        </p:nvPicPr>
        <p:blipFill>
          <a:blip r:embed="rId3"/>
          <a:stretch>
            <a:fillRect/>
          </a:stretch>
        </p:blipFill>
        <p:spPr>
          <a:xfrm>
            <a:off x="7758615" y="4809102"/>
            <a:ext cx="1629425" cy="1209276"/>
          </a:xfrm>
          <a:prstGeom prst="rect">
            <a:avLst/>
          </a:prstGeom>
        </p:spPr>
      </p:pic>
    </p:spTree>
    <p:extLst>
      <p:ext uri="{BB962C8B-B14F-4D97-AF65-F5344CB8AC3E}">
        <p14:creationId xmlns:p14="http://schemas.microsoft.com/office/powerpoint/2010/main" val="28343783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87352" y="1251080"/>
            <a:ext cx="3880897" cy="369332"/>
          </a:xfrm>
          <a:prstGeom prst="rect">
            <a:avLst/>
          </a:prstGeom>
          <a:noFill/>
        </p:spPr>
        <p:txBody>
          <a:bodyPr wrap="square" rtlCol="0">
            <a:spAutoFit/>
          </a:bodyPr>
          <a:lstStyle/>
          <a:p>
            <a:pPr algn="ctr"/>
            <a:r>
              <a:rPr lang="en-US" dirty="0"/>
              <a:t>- Awareness Material</a:t>
            </a:r>
            <a:r>
              <a:rPr lang="lv-LV" dirty="0"/>
              <a:t>s</a:t>
            </a:r>
          </a:p>
        </p:txBody>
      </p:sp>
      <p:sp>
        <p:nvSpPr>
          <p:cNvPr id="5" name="Rectangle 4"/>
          <p:cNvSpPr/>
          <p:nvPr/>
        </p:nvSpPr>
        <p:spPr>
          <a:xfrm>
            <a:off x="291830" y="2063178"/>
            <a:ext cx="5047772" cy="307777"/>
          </a:xfrm>
          <a:prstGeom prst="rect">
            <a:avLst/>
          </a:prstGeom>
        </p:spPr>
        <p:txBody>
          <a:bodyPr wrap="square">
            <a:spAutoFit/>
          </a:bodyPr>
          <a:lstStyle/>
          <a:p>
            <a:pPr algn="ctr"/>
            <a:r>
              <a:rPr lang="en-US" sz="1400" dirty="0"/>
              <a:t>https://www.woah.org/en/disease/african-swine-fever/#ui-id-5</a:t>
            </a:r>
          </a:p>
        </p:txBody>
      </p:sp>
      <p:sp>
        <p:nvSpPr>
          <p:cNvPr id="3" name="Titre 2"/>
          <p:cNvSpPr>
            <a:spLocks noGrp="1"/>
          </p:cNvSpPr>
          <p:nvPr>
            <p:ph type="title"/>
          </p:nvPr>
        </p:nvSpPr>
        <p:spPr>
          <a:xfrm>
            <a:off x="1615933" y="486595"/>
            <a:ext cx="8457372" cy="492443"/>
          </a:xfrm>
        </p:spPr>
        <p:txBody>
          <a:bodyPr/>
          <a:lstStyle/>
          <a:p>
            <a:pPr algn="ctr"/>
            <a:r>
              <a:rPr lang="en-US" sz="3200" b="1" dirty="0">
                <a:solidFill>
                  <a:srgbClr val="002060"/>
                </a:solidFill>
              </a:rPr>
              <a:t>Example: awareness </a:t>
            </a:r>
          </a:p>
        </p:txBody>
      </p:sp>
      <p:sp>
        <p:nvSpPr>
          <p:cNvPr id="8" name="TextBox 7">
            <a:extLst>
              <a:ext uri="{FF2B5EF4-FFF2-40B4-BE49-F238E27FC236}">
                <a16:creationId xmlns:a16="http://schemas.microsoft.com/office/drawing/2014/main" id="{D4FD2222-FFB6-4506-9922-B6813F33E926}"/>
              </a:ext>
            </a:extLst>
          </p:cNvPr>
          <p:cNvSpPr txBox="1"/>
          <p:nvPr/>
        </p:nvSpPr>
        <p:spPr>
          <a:xfrm>
            <a:off x="7779360" y="2076617"/>
            <a:ext cx="4251489" cy="307777"/>
          </a:xfrm>
          <a:prstGeom prst="rect">
            <a:avLst/>
          </a:prstGeom>
          <a:noFill/>
        </p:spPr>
        <p:txBody>
          <a:bodyPr wrap="square" rtlCol="0">
            <a:spAutoFit/>
          </a:bodyPr>
          <a:lstStyle/>
          <a:p>
            <a:r>
              <a:rPr lang="lv-LV" sz="1400" dirty="0"/>
              <a:t>https://multimedia.efsa.europa.eu/asf/#/</a:t>
            </a:r>
          </a:p>
        </p:txBody>
      </p:sp>
      <p:pic>
        <p:nvPicPr>
          <p:cNvPr id="10" name="Picture 9">
            <a:extLst>
              <a:ext uri="{FF2B5EF4-FFF2-40B4-BE49-F238E27FC236}">
                <a16:creationId xmlns:a16="http://schemas.microsoft.com/office/drawing/2014/main" id="{AFEC855B-49E8-4E68-BC72-298E945880C4}"/>
              </a:ext>
            </a:extLst>
          </p:cNvPr>
          <p:cNvPicPr>
            <a:picLocks noChangeAspect="1"/>
          </p:cNvPicPr>
          <p:nvPr/>
        </p:nvPicPr>
        <p:blipFill>
          <a:blip r:embed="rId3"/>
          <a:stretch>
            <a:fillRect/>
          </a:stretch>
        </p:blipFill>
        <p:spPr>
          <a:xfrm>
            <a:off x="6004873" y="2369005"/>
            <a:ext cx="6025976" cy="4115781"/>
          </a:xfrm>
          <a:prstGeom prst="rect">
            <a:avLst/>
          </a:prstGeom>
        </p:spPr>
      </p:pic>
      <p:pic>
        <p:nvPicPr>
          <p:cNvPr id="6" name="Picture 5">
            <a:extLst>
              <a:ext uri="{FF2B5EF4-FFF2-40B4-BE49-F238E27FC236}">
                <a16:creationId xmlns:a16="http://schemas.microsoft.com/office/drawing/2014/main" id="{128621B7-3A3E-DD28-FAA3-2ADCD5ECE6AA}"/>
              </a:ext>
            </a:extLst>
          </p:cNvPr>
          <p:cNvPicPr>
            <a:picLocks noChangeAspect="1"/>
          </p:cNvPicPr>
          <p:nvPr/>
        </p:nvPicPr>
        <p:blipFill>
          <a:blip r:embed="rId4"/>
          <a:stretch>
            <a:fillRect/>
          </a:stretch>
        </p:blipFill>
        <p:spPr>
          <a:xfrm>
            <a:off x="161151" y="2813721"/>
            <a:ext cx="5755454" cy="2429488"/>
          </a:xfrm>
          <a:prstGeom prst="rect">
            <a:avLst/>
          </a:prstGeom>
        </p:spPr>
      </p:pic>
    </p:spTree>
    <p:extLst>
      <p:ext uri="{BB962C8B-B14F-4D97-AF65-F5344CB8AC3E}">
        <p14:creationId xmlns:p14="http://schemas.microsoft.com/office/powerpoint/2010/main" val="24554128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198" y="1825625"/>
            <a:ext cx="5328000" cy="3906435"/>
          </a:xfrm>
          <a:prstGeom prst="rect">
            <a:avLst/>
          </a:prstGeom>
        </p:spPr>
        <p:txBody>
          <a:bodyPr vert="horz" lIns="91440" tIns="45720" rIns="91440" bIns="45720" rtlCol="0">
            <a:normAutofit/>
          </a:bodyPr>
          <a:lstStyle/>
          <a:p>
            <a:pPr indent="-228600" algn="just">
              <a:lnSpc>
                <a:spcPct val="90000"/>
              </a:lnSpc>
              <a:spcAft>
                <a:spcPts val="1800"/>
              </a:spcAft>
              <a:buClr>
                <a:schemeClr val="tx2"/>
              </a:buClr>
              <a:buFont typeface="Arial" panose="020B0604020202020204" pitchFamily="34" charset="0"/>
              <a:buChar char="•"/>
            </a:pPr>
            <a:endParaRPr lang="en-US" sz="2400" dirty="0"/>
          </a:p>
          <a:p>
            <a:pPr indent="-228600" algn="just">
              <a:lnSpc>
                <a:spcPct val="90000"/>
              </a:lnSpc>
              <a:spcAft>
                <a:spcPts val="1800"/>
              </a:spcAft>
              <a:buClr>
                <a:schemeClr val="tx2"/>
              </a:buClr>
              <a:buFont typeface="Arial" panose="020B0604020202020204" pitchFamily="34" charset="0"/>
              <a:buChar char="•"/>
            </a:pPr>
            <a:r>
              <a:rPr lang="en-US" sz="2400" dirty="0"/>
              <a:t>At </a:t>
            </a:r>
            <a:r>
              <a:rPr lang="en-US" sz="2400" u="sng" dirty="0"/>
              <a:t>Farm</a:t>
            </a:r>
            <a:r>
              <a:rPr lang="en-US" sz="2400" dirty="0"/>
              <a:t> level (holdings)</a:t>
            </a:r>
          </a:p>
          <a:p>
            <a:pPr indent="-228600" algn="just">
              <a:lnSpc>
                <a:spcPct val="90000"/>
              </a:lnSpc>
              <a:spcAft>
                <a:spcPts val="1800"/>
              </a:spcAft>
              <a:buClr>
                <a:schemeClr val="tx2"/>
              </a:buClr>
              <a:buFont typeface="Arial" panose="020B0604020202020204" pitchFamily="34" charset="0"/>
              <a:buChar char="•"/>
            </a:pPr>
            <a:endParaRPr lang="en-US" sz="2400" dirty="0"/>
          </a:p>
          <a:p>
            <a:pPr indent="-228600" algn="just">
              <a:lnSpc>
                <a:spcPct val="90000"/>
              </a:lnSpc>
              <a:spcAft>
                <a:spcPts val="1800"/>
              </a:spcAft>
              <a:buClr>
                <a:schemeClr val="tx2"/>
              </a:buClr>
              <a:buFont typeface="Arial" panose="020B0604020202020204" pitchFamily="34" charset="0"/>
              <a:buChar char="•"/>
            </a:pPr>
            <a:r>
              <a:rPr lang="en-US" sz="2400" dirty="0"/>
              <a:t>Handling of early warnings at </a:t>
            </a:r>
            <a:r>
              <a:rPr lang="en-US" sz="2400" u="sng" dirty="0"/>
              <a:t>national</a:t>
            </a:r>
            <a:r>
              <a:rPr lang="en-US" sz="2400" dirty="0"/>
              <a:t> level</a:t>
            </a:r>
          </a:p>
          <a:p>
            <a:pPr indent="-228600" algn="just">
              <a:lnSpc>
                <a:spcPct val="90000"/>
              </a:lnSpc>
              <a:spcAft>
                <a:spcPts val="1800"/>
              </a:spcAft>
              <a:buClr>
                <a:schemeClr val="tx2"/>
              </a:buClr>
              <a:buFont typeface="Arial" panose="020B0604020202020204" pitchFamily="34" charset="0"/>
              <a:buChar char="•"/>
            </a:pPr>
            <a:endParaRPr lang="en-US" sz="2400" dirty="0"/>
          </a:p>
          <a:p>
            <a:pPr indent="-228600" algn="just">
              <a:lnSpc>
                <a:spcPct val="90000"/>
              </a:lnSpc>
              <a:spcAft>
                <a:spcPts val="1800"/>
              </a:spcAft>
              <a:buClr>
                <a:schemeClr val="tx2"/>
              </a:buClr>
              <a:buFont typeface="Arial" panose="020B0604020202020204" pitchFamily="34" charset="0"/>
              <a:buChar char="•"/>
            </a:pPr>
            <a:r>
              <a:rPr lang="en-US" sz="2400" dirty="0"/>
              <a:t>Handling of early warnings at </a:t>
            </a:r>
            <a:r>
              <a:rPr lang="en-US" sz="2400" u="sng" dirty="0"/>
              <a:t>international</a:t>
            </a:r>
            <a:r>
              <a:rPr lang="en-US" sz="2400" dirty="0"/>
              <a:t> level</a:t>
            </a:r>
          </a:p>
        </p:txBody>
      </p:sp>
      <p:pic>
        <p:nvPicPr>
          <p:cNvPr id="2050" name="Picture 2" descr="How a Customer Success Early Warning Systems Help Prevent Customer Churn">
            <a:extLst>
              <a:ext uri="{FF2B5EF4-FFF2-40B4-BE49-F238E27FC236}">
                <a16:creationId xmlns:a16="http://schemas.microsoft.com/office/drawing/2014/main" id="{9FB4237B-4C23-4300-9FC8-F528DB764F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9077" b="4"/>
          <a:stretch/>
        </p:blipFill>
        <p:spPr bwMode="auto">
          <a:xfrm>
            <a:off x="6402250" y="1825625"/>
            <a:ext cx="5328000" cy="3906435"/>
          </a:xfrm>
          <a:prstGeom prst="rect">
            <a:avLst/>
          </a:prstGeom>
          <a:solidFill>
            <a:srgbClr val="FFFFFF"/>
          </a:solidFill>
        </p:spPr>
      </p:pic>
      <p:sp>
        <p:nvSpPr>
          <p:cNvPr id="3" name="Titre 2"/>
          <p:cNvSpPr>
            <a:spLocks noGrp="1"/>
          </p:cNvSpPr>
          <p:nvPr>
            <p:ph type="title"/>
          </p:nvPr>
        </p:nvSpPr>
        <p:spPr>
          <a:xfrm>
            <a:off x="2142928" y="343583"/>
            <a:ext cx="7906143" cy="782357"/>
          </a:xfrm>
        </p:spPr>
        <p:txBody>
          <a:bodyPr vert="horz" lIns="91440" tIns="45720" rIns="91440" bIns="0" rtlCol="0" anchor="b" anchorCtr="0">
            <a:normAutofit/>
          </a:bodyPr>
          <a:lstStyle/>
          <a:p>
            <a:pPr algn="ctr"/>
            <a:r>
              <a:rPr lang="en-US" sz="3200" b="1" dirty="0">
                <a:solidFill>
                  <a:srgbClr val="002060"/>
                </a:solidFill>
              </a:rPr>
              <a:t>Early warning</a:t>
            </a:r>
          </a:p>
        </p:txBody>
      </p:sp>
    </p:spTree>
    <p:extLst>
      <p:ext uri="{BB962C8B-B14F-4D97-AF65-F5344CB8AC3E}">
        <p14:creationId xmlns:p14="http://schemas.microsoft.com/office/powerpoint/2010/main" val="32379234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4901" y="1914808"/>
            <a:ext cx="7335550" cy="4770537"/>
          </a:xfrm>
          <a:prstGeom prst="rect">
            <a:avLst/>
          </a:prstGeom>
        </p:spPr>
        <p:txBody>
          <a:bodyPr wrap="square">
            <a:spAutoFit/>
          </a:bodyPr>
          <a:lstStyle/>
          <a:p>
            <a:pPr algn="just"/>
            <a:r>
              <a:rPr lang="en-US" sz="2400" b="1" dirty="0">
                <a:solidFill>
                  <a:schemeClr val="tx1">
                    <a:lumMod val="75000"/>
                  </a:schemeClr>
                </a:solidFill>
              </a:rPr>
              <a:t>Early detection </a:t>
            </a:r>
            <a:r>
              <a:rPr lang="en-US" sz="2400" dirty="0">
                <a:solidFill>
                  <a:schemeClr val="tx1">
                    <a:lumMod val="75000"/>
                  </a:schemeClr>
                </a:solidFill>
              </a:rPr>
              <a:t>and a clear </a:t>
            </a:r>
            <a:r>
              <a:rPr lang="en-US" sz="2400" b="1" dirty="0">
                <a:solidFill>
                  <a:schemeClr val="tx1">
                    <a:lumMod val="75000"/>
                  </a:schemeClr>
                </a:solidFill>
              </a:rPr>
              <a:t>chain of disease notification</a:t>
            </a:r>
            <a:r>
              <a:rPr lang="en-US" sz="2400" dirty="0">
                <a:solidFill>
                  <a:schemeClr val="tx1">
                    <a:lumMod val="75000"/>
                  </a:schemeClr>
                </a:solidFill>
              </a:rPr>
              <a:t> and reporting are crucial for effective disease control.</a:t>
            </a:r>
            <a:endParaRPr lang="lv-LV" sz="2400" dirty="0">
              <a:solidFill>
                <a:schemeClr val="tx1">
                  <a:lumMod val="75000"/>
                </a:schemeClr>
              </a:solidFill>
            </a:endParaRPr>
          </a:p>
          <a:p>
            <a:pPr algn="just"/>
            <a:r>
              <a:rPr lang="en-US" sz="2400" dirty="0">
                <a:solidFill>
                  <a:schemeClr val="tx1">
                    <a:lumMod val="75000"/>
                  </a:schemeClr>
                </a:solidFill>
              </a:rPr>
              <a:t> </a:t>
            </a:r>
          </a:p>
          <a:p>
            <a:pPr algn="just"/>
            <a:endParaRPr lang="en-US" sz="1600" dirty="0">
              <a:solidFill>
                <a:schemeClr val="tx1">
                  <a:lumMod val="75000"/>
                </a:schemeClr>
              </a:solidFill>
            </a:endParaRPr>
          </a:p>
          <a:p>
            <a:pPr algn="just"/>
            <a:r>
              <a:rPr lang="en-US" sz="2400" dirty="0">
                <a:solidFill>
                  <a:schemeClr val="tx1">
                    <a:lumMod val="75000"/>
                  </a:schemeClr>
                </a:solidFill>
              </a:rPr>
              <a:t>To achieve an efficient response, </a:t>
            </a:r>
            <a:r>
              <a:rPr lang="en-US" sz="2400" b="1" dirty="0">
                <a:solidFill>
                  <a:schemeClr val="tx1">
                    <a:lumMod val="75000"/>
                  </a:schemeClr>
                </a:solidFill>
              </a:rPr>
              <a:t>any suspicion or confirmation of an outbreak should be immediately notified </a:t>
            </a:r>
            <a:r>
              <a:rPr lang="en-US" sz="2400" dirty="0">
                <a:solidFill>
                  <a:schemeClr val="tx1">
                    <a:lumMod val="75000"/>
                  </a:schemeClr>
                </a:solidFill>
              </a:rPr>
              <a:t>to the competent authority – </a:t>
            </a:r>
            <a:r>
              <a:rPr lang="en-US" sz="2400" b="1" dirty="0">
                <a:solidFill>
                  <a:schemeClr val="tx1">
                    <a:lumMod val="75000"/>
                  </a:schemeClr>
                </a:solidFill>
              </a:rPr>
              <a:t>awareness</a:t>
            </a:r>
            <a:r>
              <a:rPr lang="de-DE" sz="2400" dirty="0">
                <a:solidFill>
                  <a:schemeClr val="tx1">
                    <a:lumMod val="75000"/>
                  </a:schemeClr>
                </a:solidFill>
              </a:rPr>
              <a:t>!!</a:t>
            </a:r>
            <a:endParaRPr lang="lv-LV" sz="2400" dirty="0">
              <a:solidFill>
                <a:schemeClr val="tx1">
                  <a:lumMod val="75000"/>
                </a:schemeClr>
              </a:solidFill>
            </a:endParaRPr>
          </a:p>
          <a:p>
            <a:pPr algn="just"/>
            <a:endParaRPr lang="lv-LV" sz="2400" dirty="0">
              <a:solidFill>
                <a:schemeClr val="tx1">
                  <a:lumMod val="75000"/>
                </a:schemeClr>
              </a:solidFill>
            </a:endParaRPr>
          </a:p>
          <a:p>
            <a:pPr algn="just"/>
            <a:r>
              <a:rPr lang="en-US" sz="2400" dirty="0">
                <a:solidFill>
                  <a:schemeClr val="tx1">
                    <a:lumMod val="75000"/>
                  </a:schemeClr>
                </a:solidFill>
              </a:rPr>
              <a:t>In the EU, </a:t>
            </a:r>
            <a:r>
              <a:rPr lang="en-US" sz="2400" b="1" dirty="0">
                <a:solidFill>
                  <a:schemeClr val="tx1">
                    <a:lumMod val="75000"/>
                  </a:schemeClr>
                </a:solidFill>
              </a:rPr>
              <a:t>Member State has an obligation to immediately notify the European Commission </a:t>
            </a:r>
            <a:r>
              <a:rPr lang="en-US" sz="2400" dirty="0">
                <a:solidFill>
                  <a:schemeClr val="tx1">
                    <a:lumMod val="75000"/>
                  </a:schemeClr>
                </a:solidFill>
              </a:rPr>
              <a:t>and the other countries about an outbreak. </a:t>
            </a:r>
            <a:endParaRPr lang="lv-LV" sz="2400" dirty="0">
              <a:solidFill>
                <a:schemeClr val="tx1">
                  <a:lumMod val="75000"/>
                </a:schemeClr>
              </a:solidFill>
            </a:endParaRPr>
          </a:p>
          <a:p>
            <a:pPr algn="just"/>
            <a:endParaRPr lang="lv-LV" dirty="0">
              <a:solidFill>
                <a:schemeClr val="tx1">
                  <a:lumMod val="75000"/>
                </a:schemeClr>
              </a:solidFill>
            </a:endParaRPr>
          </a:p>
          <a:p>
            <a:pPr algn="just"/>
            <a:endParaRPr lang="en-US" sz="1200" dirty="0">
              <a:solidFill>
                <a:schemeClr val="tx1">
                  <a:lumMod val="75000"/>
                </a:schemeClr>
              </a:solidFill>
            </a:endParaRPr>
          </a:p>
          <a:p>
            <a:pPr algn="just"/>
            <a:endParaRPr lang="en-US" dirty="0">
              <a:solidFill>
                <a:schemeClr val="tx1">
                  <a:lumMod val="75000"/>
                </a:schemeClr>
              </a:solidFill>
            </a:endParaRPr>
          </a:p>
        </p:txBody>
      </p:sp>
      <p:sp>
        <p:nvSpPr>
          <p:cNvPr id="3" name="Titre 2"/>
          <p:cNvSpPr>
            <a:spLocks noGrp="1"/>
          </p:cNvSpPr>
          <p:nvPr>
            <p:ph type="title"/>
          </p:nvPr>
        </p:nvSpPr>
        <p:spPr>
          <a:xfrm>
            <a:off x="3206576" y="271214"/>
            <a:ext cx="8457372" cy="984885"/>
          </a:xfrm>
        </p:spPr>
        <p:txBody>
          <a:bodyPr/>
          <a:lstStyle/>
          <a:p>
            <a:pPr algn="ctr"/>
            <a:r>
              <a:rPr lang="en-US" sz="3200" b="1" dirty="0">
                <a:solidFill>
                  <a:srgbClr val="002060"/>
                </a:solidFill>
              </a:rPr>
              <a:t>Early warning – information flow from national to international level</a:t>
            </a:r>
          </a:p>
        </p:txBody>
      </p:sp>
      <p:pic>
        <p:nvPicPr>
          <p:cNvPr id="3078" name="Picture 6" descr="Distress Outbreak Alert Watermark with Caption and Double Lines Stock  Vector - Illustration of explosion, disease: 170325228">
            <a:extLst>
              <a:ext uri="{FF2B5EF4-FFF2-40B4-BE49-F238E27FC236}">
                <a16:creationId xmlns:a16="http://schemas.microsoft.com/office/drawing/2014/main" id="{298D0C76-7B16-43FA-BA6B-5780F27F218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90467" y="1256099"/>
            <a:ext cx="3115732" cy="2138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9323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2533" y="2161582"/>
            <a:ext cx="6359598" cy="3906435"/>
          </a:xfrm>
          <a:prstGeom prst="rect">
            <a:avLst/>
          </a:prstGeom>
        </p:spPr>
        <p:txBody>
          <a:bodyPr vert="horz" lIns="91440" tIns="45720" rIns="91440" bIns="45720" rtlCol="0">
            <a:normAutofit/>
          </a:bodyPr>
          <a:lstStyle/>
          <a:p>
            <a:pPr lvl="0" indent="-228600" algn="just">
              <a:lnSpc>
                <a:spcPct val="90000"/>
              </a:lnSpc>
              <a:spcAft>
                <a:spcPts val="1800"/>
              </a:spcAft>
              <a:buClr>
                <a:schemeClr val="tx2"/>
              </a:buClr>
              <a:buFont typeface="Arial" panose="020B0604020202020204" pitchFamily="34" charset="0"/>
              <a:buChar char="•"/>
            </a:pPr>
            <a:r>
              <a:rPr lang="en-US" sz="2400" b="1" dirty="0"/>
              <a:t>Veterinarians are key actors </a:t>
            </a:r>
            <a:r>
              <a:rPr lang="en-US" sz="2400" dirty="0"/>
              <a:t>in the investigation of diseases and a key link between operators and the competent authority. </a:t>
            </a:r>
          </a:p>
          <a:p>
            <a:pPr lvl="0" indent="-228600" algn="just">
              <a:lnSpc>
                <a:spcPct val="90000"/>
              </a:lnSpc>
              <a:spcAft>
                <a:spcPts val="1800"/>
              </a:spcAft>
              <a:buClr>
                <a:schemeClr val="tx2"/>
              </a:buClr>
              <a:buFont typeface="Arial" panose="020B0604020202020204" pitchFamily="34" charset="0"/>
              <a:buChar char="•"/>
            </a:pPr>
            <a:endParaRPr lang="en-US" sz="2400" dirty="0"/>
          </a:p>
          <a:p>
            <a:pPr lvl="0" indent="-228600" algn="just">
              <a:lnSpc>
                <a:spcPct val="90000"/>
              </a:lnSpc>
              <a:spcAft>
                <a:spcPts val="1800"/>
              </a:spcAft>
              <a:buClr>
                <a:schemeClr val="tx2"/>
              </a:buClr>
              <a:buFont typeface="Arial" panose="020B0604020202020204" pitchFamily="34" charset="0"/>
              <a:buChar char="•"/>
            </a:pPr>
            <a:r>
              <a:rPr lang="en-US" sz="2400" dirty="0"/>
              <a:t>Veterinarians should be </a:t>
            </a:r>
            <a:r>
              <a:rPr lang="en-US" sz="2400" b="1" dirty="0"/>
              <a:t>notified by the operator </a:t>
            </a:r>
            <a:r>
              <a:rPr lang="en-US" sz="2400" dirty="0"/>
              <a:t>in cases of abnormal mortalities, other serious disease problems, significantly decreased production rates</a:t>
            </a:r>
            <a:r>
              <a:rPr lang="lv-LV" sz="2400" dirty="0"/>
              <a:t>,</a:t>
            </a:r>
            <a:r>
              <a:rPr lang="en-US" sz="2400" dirty="0"/>
              <a:t> etc.</a:t>
            </a:r>
          </a:p>
        </p:txBody>
      </p:sp>
      <p:pic>
        <p:nvPicPr>
          <p:cNvPr id="4" name="Graphic 3" descr="Speaker phone with solid fill">
            <a:extLst>
              <a:ext uri="{FF2B5EF4-FFF2-40B4-BE49-F238E27FC236}">
                <a16:creationId xmlns:a16="http://schemas.microsoft.com/office/drawing/2014/main" id="{70F1A3C5-9022-4026-B93A-08A2D1A2041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38645" y="3755211"/>
            <a:ext cx="1634067" cy="1634067"/>
          </a:xfrm>
          <a:prstGeom prst="rect">
            <a:avLst/>
          </a:prstGeom>
        </p:spPr>
      </p:pic>
      <p:sp>
        <p:nvSpPr>
          <p:cNvPr id="5" name="Titre 4"/>
          <p:cNvSpPr>
            <a:spLocks noGrp="1"/>
          </p:cNvSpPr>
          <p:nvPr>
            <p:ph type="title"/>
          </p:nvPr>
        </p:nvSpPr>
        <p:spPr>
          <a:xfrm>
            <a:off x="2778072" y="-243191"/>
            <a:ext cx="8722784" cy="1348495"/>
          </a:xfrm>
        </p:spPr>
        <p:txBody>
          <a:bodyPr vert="horz" lIns="91440" tIns="45720" rIns="91440" bIns="0" rtlCol="0" anchor="b" anchorCtr="0">
            <a:normAutofit/>
          </a:bodyPr>
          <a:lstStyle/>
          <a:p>
            <a:pPr algn="ctr"/>
            <a:r>
              <a:rPr lang="en-US" sz="3200" b="1" dirty="0">
                <a:solidFill>
                  <a:srgbClr val="002060"/>
                </a:solidFill>
              </a:rPr>
              <a:t>Early warning – information flow at national level</a:t>
            </a:r>
            <a:endParaRPr lang="fr-FR" sz="3200" b="1" dirty="0">
              <a:solidFill>
                <a:srgbClr val="002060"/>
              </a:solidFill>
            </a:endParaRPr>
          </a:p>
        </p:txBody>
      </p:sp>
      <p:pic>
        <p:nvPicPr>
          <p:cNvPr id="7" name="Graphic 6" descr="Doctor female outline">
            <a:extLst>
              <a:ext uri="{FF2B5EF4-FFF2-40B4-BE49-F238E27FC236}">
                <a16:creationId xmlns:a16="http://schemas.microsoft.com/office/drawing/2014/main" id="{D51A350A-7DF2-4D04-B69E-0C8852E8622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80866" y="1525693"/>
            <a:ext cx="1910080" cy="1910080"/>
          </a:xfrm>
          <a:prstGeom prst="rect">
            <a:avLst/>
          </a:prstGeom>
        </p:spPr>
      </p:pic>
    </p:spTree>
    <p:extLst>
      <p:ext uri="{BB962C8B-B14F-4D97-AF65-F5344CB8AC3E}">
        <p14:creationId xmlns:p14="http://schemas.microsoft.com/office/powerpoint/2010/main" val="15088521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17918" y="1375908"/>
            <a:ext cx="9515805" cy="4370427"/>
          </a:xfrm>
          <a:prstGeom prst="rect">
            <a:avLst/>
          </a:prstGeom>
        </p:spPr>
        <p:txBody>
          <a:bodyPr wrap="square">
            <a:spAutoFit/>
          </a:bodyPr>
          <a:lstStyle/>
          <a:p>
            <a:pPr algn="just"/>
            <a:r>
              <a:rPr lang="en-US" sz="2000" b="1" dirty="0">
                <a:solidFill>
                  <a:schemeClr val="tx1">
                    <a:lumMod val="75000"/>
                  </a:schemeClr>
                </a:solidFill>
              </a:rPr>
              <a:t>Persons (Operators)</a:t>
            </a:r>
            <a:r>
              <a:rPr lang="en-US" sz="2000" dirty="0">
                <a:solidFill>
                  <a:schemeClr val="tx1">
                    <a:lumMod val="75000"/>
                  </a:schemeClr>
                </a:solidFill>
              </a:rPr>
              <a:t> working with animals are the cornerstone of any surveillance. </a:t>
            </a:r>
            <a:endParaRPr lang="lv-LV" sz="2000" dirty="0">
              <a:solidFill>
                <a:schemeClr val="tx1">
                  <a:lumMod val="75000"/>
                </a:schemeClr>
              </a:solidFill>
            </a:endParaRPr>
          </a:p>
          <a:p>
            <a:pPr algn="just"/>
            <a:endParaRPr lang="en-US" sz="2000" dirty="0">
              <a:solidFill>
                <a:schemeClr val="tx1">
                  <a:lumMod val="75000"/>
                </a:schemeClr>
              </a:solidFill>
            </a:endParaRPr>
          </a:p>
          <a:p>
            <a:pPr algn="just"/>
            <a:endParaRPr lang="en-US" sz="1400" dirty="0">
              <a:solidFill>
                <a:schemeClr val="tx1">
                  <a:lumMod val="75000"/>
                </a:schemeClr>
              </a:solidFill>
            </a:endParaRPr>
          </a:p>
          <a:p>
            <a:pPr algn="just"/>
            <a:r>
              <a:rPr lang="en-US" sz="2000" dirty="0">
                <a:solidFill>
                  <a:schemeClr val="tx1">
                    <a:lumMod val="75000"/>
                  </a:schemeClr>
                </a:solidFill>
              </a:rPr>
              <a:t>They observe animals on a regular basis and are best positioned to detect serious disease symptoms - </a:t>
            </a:r>
            <a:r>
              <a:rPr lang="en-US" sz="2000" b="1" i="1" dirty="0">
                <a:solidFill>
                  <a:schemeClr val="tx1">
                    <a:lumMod val="75000"/>
                  </a:schemeClr>
                </a:solidFill>
              </a:rPr>
              <a:t>they have first–hand knowledge of the animals under their care.</a:t>
            </a:r>
            <a:endParaRPr lang="lv-LV" sz="2000" b="1" i="1" dirty="0">
              <a:solidFill>
                <a:schemeClr val="tx1">
                  <a:lumMod val="75000"/>
                </a:schemeClr>
              </a:solidFill>
            </a:endParaRPr>
          </a:p>
          <a:p>
            <a:pPr algn="just"/>
            <a:endParaRPr lang="en-US" sz="2000" b="1" i="1" dirty="0">
              <a:solidFill>
                <a:schemeClr val="tx1">
                  <a:lumMod val="75000"/>
                </a:schemeClr>
              </a:solidFill>
            </a:endParaRPr>
          </a:p>
          <a:p>
            <a:pPr algn="just"/>
            <a:endParaRPr lang="en-US" sz="1400" dirty="0">
              <a:solidFill>
                <a:schemeClr val="tx1">
                  <a:lumMod val="75000"/>
                </a:schemeClr>
              </a:solidFill>
            </a:endParaRPr>
          </a:p>
          <a:p>
            <a:pPr algn="just"/>
            <a:r>
              <a:rPr lang="en-US" sz="2000" dirty="0">
                <a:solidFill>
                  <a:schemeClr val="tx1">
                    <a:lumMod val="75000"/>
                  </a:schemeClr>
                </a:solidFill>
              </a:rPr>
              <a:t>They bear primary responsibility for carrying out measures for the prevention and control of the spread of diseases among animals and the monitoring of products under their responsibility.</a:t>
            </a:r>
          </a:p>
          <a:p>
            <a:pPr algn="just"/>
            <a:endParaRPr lang="en-US" sz="1400" dirty="0">
              <a:solidFill>
                <a:schemeClr val="tx1">
                  <a:lumMod val="75000"/>
                </a:schemeClr>
              </a:solidFill>
            </a:endParaRPr>
          </a:p>
          <a:p>
            <a:pPr algn="just"/>
            <a:endParaRPr lang="lv-LV" sz="2000" dirty="0">
              <a:solidFill>
                <a:schemeClr val="tx1">
                  <a:lumMod val="75000"/>
                </a:schemeClr>
              </a:solidFill>
            </a:endParaRPr>
          </a:p>
          <a:p>
            <a:pPr algn="just"/>
            <a:r>
              <a:rPr lang="en-US" sz="2000" dirty="0">
                <a:solidFill>
                  <a:schemeClr val="tx1">
                    <a:lumMod val="75000"/>
                  </a:schemeClr>
                </a:solidFill>
              </a:rPr>
              <a:t>They should maintain up–to–date records of information which is relevant for assessing the animal health status, for traceability and for an epidemiological enquiry.</a:t>
            </a:r>
          </a:p>
          <a:p>
            <a:pPr algn="just"/>
            <a:endParaRPr lang="en-US" sz="1600" dirty="0">
              <a:solidFill>
                <a:schemeClr val="tx1">
                  <a:lumMod val="75000"/>
                </a:schemeClr>
              </a:solidFill>
            </a:endParaRPr>
          </a:p>
        </p:txBody>
      </p:sp>
      <p:sp>
        <p:nvSpPr>
          <p:cNvPr id="2" name="Titre 1"/>
          <p:cNvSpPr>
            <a:spLocks noGrp="1"/>
          </p:cNvSpPr>
          <p:nvPr>
            <p:ph type="title"/>
          </p:nvPr>
        </p:nvSpPr>
        <p:spPr>
          <a:xfrm>
            <a:off x="2806641" y="403759"/>
            <a:ext cx="8266430" cy="492443"/>
          </a:xfrm>
        </p:spPr>
        <p:txBody>
          <a:bodyPr/>
          <a:lstStyle/>
          <a:p>
            <a:pPr algn="ctr"/>
            <a:r>
              <a:rPr lang="en-US" sz="3200" b="1" dirty="0">
                <a:solidFill>
                  <a:srgbClr val="002060"/>
                </a:solidFill>
              </a:rPr>
              <a:t>Main actors for information flow</a:t>
            </a:r>
            <a:endParaRPr lang="fr-FR" sz="3200" b="1" dirty="0">
              <a:solidFill>
                <a:srgbClr val="002060"/>
              </a:solidFill>
            </a:endParaRPr>
          </a:p>
        </p:txBody>
      </p:sp>
      <p:pic>
        <p:nvPicPr>
          <p:cNvPr id="5" name="Graphic 4" descr="Farmer male outline">
            <a:extLst>
              <a:ext uri="{FF2B5EF4-FFF2-40B4-BE49-F238E27FC236}">
                <a16:creationId xmlns:a16="http://schemas.microsoft.com/office/drawing/2014/main" id="{CD461DD9-5396-407C-8799-6484D3465E7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3812" y="2824521"/>
            <a:ext cx="1473200" cy="1473200"/>
          </a:xfrm>
          <a:prstGeom prst="rect">
            <a:avLst/>
          </a:prstGeom>
        </p:spPr>
      </p:pic>
    </p:spTree>
    <p:extLst>
      <p:ext uri="{BB962C8B-B14F-4D97-AF65-F5344CB8AC3E}">
        <p14:creationId xmlns:p14="http://schemas.microsoft.com/office/powerpoint/2010/main" val="1809765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Text Box 2">
            <a:extLst>
              <a:ext uri="{FF2B5EF4-FFF2-40B4-BE49-F238E27FC236}">
                <a16:creationId xmlns:a16="http://schemas.microsoft.com/office/drawing/2014/main" id="{99DDB43F-6724-40B0-9A58-A5936F0D210E}"/>
              </a:ext>
            </a:extLst>
          </p:cNvPr>
          <p:cNvSpPr txBox="1">
            <a:spLocks noChangeArrowheads="1"/>
          </p:cNvSpPr>
          <p:nvPr/>
        </p:nvSpPr>
        <p:spPr bwMode="auto">
          <a:xfrm>
            <a:off x="1539875" y="1257210"/>
            <a:ext cx="9144000" cy="120015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spAutoFit/>
          </a:body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sz="1800" b="0" i="0" u="none" strike="noStrike" kern="1200" cap="none" spc="0" normalizeH="0" baseline="0" dirty="0">
                <a:ln>
                  <a:noFill/>
                </a:ln>
                <a:solidFill>
                  <a:srgbClr val="FFFFFF"/>
                </a:solidFill>
                <a:effectLst/>
                <a:uLnTx/>
                <a:uFillTx/>
                <a:latin typeface="Arial"/>
                <a:ea typeface="+mn-ea"/>
                <a:cs typeface="+mn-cs"/>
              </a:rPr>
              <a:t>With the signature of the </a:t>
            </a:r>
            <a:r>
              <a:rPr kumimoji="0" lang="en-US" sz="1800" b="1" i="0" u="none" strike="noStrike" kern="1200" cap="none" spc="0" normalizeH="0" baseline="0" dirty="0">
                <a:ln>
                  <a:noFill/>
                </a:ln>
                <a:solidFill>
                  <a:srgbClr val="FFFFFF"/>
                </a:solidFill>
                <a:effectLst/>
                <a:uLnTx/>
                <a:uFillTx/>
                <a:latin typeface="Arial"/>
                <a:ea typeface="+mn-ea"/>
                <a:cs typeface="+mn-cs"/>
              </a:rPr>
              <a:t>General Agreement on Tariffs and</a:t>
            </a:r>
            <a:r>
              <a:rPr kumimoji="0" lang="en-US" sz="1800" b="0" i="0" u="none" strike="noStrike" kern="1200" cap="none" spc="0" normalizeH="0" baseline="0" dirty="0">
                <a:ln>
                  <a:noFill/>
                </a:ln>
                <a:solidFill>
                  <a:srgbClr val="FFFFFF"/>
                </a:solidFill>
                <a:effectLst>
                  <a:outerShdw blurRad="38100" dist="38100" dir="2700000" algn="tl">
                    <a:srgbClr val="000000"/>
                  </a:outerShdw>
                </a:effectLst>
                <a:uLnTx/>
                <a:uFillTx/>
                <a:latin typeface="Arial"/>
                <a:ea typeface="+mn-ea"/>
                <a:cs typeface="+mn-cs"/>
              </a:rPr>
              <a:t> </a:t>
            </a:r>
            <a:r>
              <a:rPr kumimoji="0" lang="en-US" sz="1800" b="1" i="0" u="none" strike="noStrike" kern="1200" cap="none" spc="0" normalizeH="0" baseline="0" dirty="0">
                <a:ln>
                  <a:noFill/>
                </a:ln>
                <a:solidFill>
                  <a:srgbClr val="FFFFFF"/>
                </a:solidFill>
                <a:effectLst/>
                <a:uLnTx/>
                <a:uFillTx/>
                <a:latin typeface="Arial"/>
                <a:ea typeface="+mn-ea"/>
                <a:cs typeface="+mn-cs"/>
              </a:rPr>
              <a:t>Trade</a:t>
            </a:r>
            <a:r>
              <a:rPr kumimoji="0" lang="en-US" sz="1800" b="0" i="0" u="none" strike="noStrike" kern="1200" cap="none" spc="0" normalizeH="0" baseline="0" dirty="0">
                <a:ln>
                  <a:noFill/>
                </a:ln>
                <a:solidFill>
                  <a:srgbClr val="FFFFFF"/>
                </a:solidFill>
                <a:effectLst/>
                <a:uLnTx/>
                <a:uFillTx/>
                <a:latin typeface="Arial"/>
                <a:ea typeface="+mn-ea"/>
                <a:cs typeface="+mn-cs"/>
              </a:rPr>
              <a:t> </a:t>
            </a:r>
            <a:r>
              <a:rPr kumimoji="0" lang="en-US" sz="1800" b="1" i="0" u="none" strike="noStrike" kern="1200" cap="none" spc="0" normalizeH="0" baseline="0" dirty="0">
                <a:ln>
                  <a:noFill/>
                </a:ln>
                <a:solidFill>
                  <a:srgbClr val="FFFFFF"/>
                </a:solidFill>
                <a:effectLst/>
                <a:uLnTx/>
                <a:uFillTx/>
                <a:latin typeface="Arial"/>
                <a:ea typeface="+mn-ea"/>
                <a:cs typeface="+mn-cs"/>
              </a:rPr>
              <a:t>(GATT) </a:t>
            </a:r>
            <a:r>
              <a:rPr kumimoji="0" lang="en-US" sz="1800" b="0" i="0" u="none" strike="noStrike" kern="1200" cap="none" spc="0" normalizeH="0" baseline="0" dirty="0">
                <a:ln>
                  <a:noFill/>
                </a:ln>
                <a:solidFill>
                  <a:srgbClr val="FFFFFF"/>
                </a:solidFill>
                <a:effectLst/>
                <a:uLnTx/>
                <a:uFillTx/>
                <a:latin typeface="Arial"/>
                <a:ea typeface="+mn-ea"/>
                <a:cs typeface="+mn-cs"/>
              </a:rPr>
              <a:t>and the implementation of the </a:t>
            </a:r>
            <a:r>
              <a:rPr kumimoji="0" lang="en-US" sz="1800" b="1" i="0" u="none" strike="noStrike" kern="1200" cap="none" spc="0" normalizeH="0" baseline="0" dirty="0">
                <a:ln>
                  <a:noFill/>
                </a:ln>
                <a:solidFill>
                  <a:srgbClr val="FFFFFF"/>
                </a:solidFill>
                <a:effectLst/>
                <a:uLnTx/>
                <a:uFillTx/>
                <a:latin typeface="Arial"/>
                <a:ea typeface="+mn-ea"/>
                <a:cs typeface="+mn-cs"/>
              </a:rPr>
              <a:t>World Trade Organization (WTO) </a:t>
            </a:r>
            <a:r>
              <a:rPr kumimoji="0" lang="en-US" sz="1800" b="0" i="0" u="none" strike="noStrike" kern="1200" cap="none" spc="0" normalizeH="0" baseline="0" dirty="0">
                <a:ln>
                  <a:noFill/>
                </a:ln>
                <a:solidFill>
                  <a:srgbClr val="FFFFFF"/>
                </a:solidFill>
                <a:effectLst/>
                <a:uLnTx/>
                <a:uFillTx/>
                <a:latin typeface="Arial"/>
                <a:ea typeface="+mn-ea"/>
                <a:cs typeface="+mn-cs"/>
              </a:rPr>
              <a:t>the trade of products of animal origin changed on the aim of the Agreement for the application of Sanitary and Phytosanitary measures (SPS). </a:t>
            </a:r>
          </a:p>
        </p:txBody>
      </p:sp>
      <p:sp>
        <p:nvSpPr>
          <p:cNvPr id="285699" name="Text Box 3">
            <a:extLst>
              <a:ext uri="{FF2B5EF4-FFF2-40B4-BE49-F238E27FC236}">
                <a16:creationId xmlns:a16="http://schemas.microsoft.com/office/drawing/2014/main" id="{78E1643D-61C4-4C57-985B-B8E3ACEA0B41}"/>
              </a:ext>
            </a:extLst>
          </p:cNvPr>
          <p:cNvSpPr txBox="1">
            <a:spLocks noChangeArrowheads="1"/>
          </p:cNvSpPr>
          <p:nvPr/>
        </p:nvSpPr>
        <p:spPr bwMode="auto">
          <a:xfrm>
            <a:off x="1520825" y="3060916"/>
            <a:ext cx="9144000" cy="646112"/>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spAutoFit/>
          </a:body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sz="1800" b="0" i="0" u="none" strike="noStrike" kern="1200" cap="none" spc="0" normalizeH="0" baseline="0" dirty="0">
                <a:ln>
                  <a:noFill/>
                </a:ln>
                <a:solidFill>
                  <a:srgbClr val="FFFFFF"/>
                </a:solidFill>
                <a:effectLst/>
                <a:uLnTx/>
                <a:uFillTx/>
                <a:latin typeface="Arial"/>
                <a:ea typeface="+mn-ea"/>
                <a:cs typeface="+mn-cs"/>
              </a:rPr>
              <a:t>Presently it is not possible to impose commercial barriers without having epidemiological data to justify it.</a:t>
            </a:r>
          </a:p>
        </p:txBody>
      </p:sp>
      <p:sp>
        <p:nvSpPr>
          <p:cNvPr id="5" name="Curved Right Arrow 4">
            <a:extLst>
              <a:ext uri="{FF2B5EF4-FFF2-40B4-BE49-F238E27FC236}">
                <a16:creationId xmlns:a16="http://schemas.microsoft.com/office/drawing/2014/main" id="{987D57E3-8E28-42CD-B0BF-3C45636357B7}"/>
              </a:ext>
            </a:extLst>
          </p:cNvPr>
          <p:cNvSpPr/>
          <p:nvPr/>
        </p:nvSpPr>
        <p:spPr>
          <a:xfrm>
            <a:off x="5218114" y="2465937"/>
            <a:ext cx="865187" cy="571500"/>
          </a:xfrm>
          <a:prstGeom prst="curvedRightArrow">
            <a:avLst>
              <a:gd name="adj1" fmla="val 25000"/>
              <a:gd name="adj2" fmla="val 50000"/>
              <a:gd name="adj3" fmla="val 26468"/>
            </a:avLst>
          </a:prstGeom>
        </p:spPr>
        <p:style>
          <a:lnRef idx="1">
            <a:schemeClr val="accent4"/>
          </a:lnRef>
          <a:fillRef idx="3">
            <a:schemeClr val="accent4"/>
          </a:fillRef>
          <a:effectRef idx="2">
            <a:schemeClr val="accent4"/>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srgbClr val="000000"/>
              </a:solidFill>
              <a:effectLst/>
              <a:uLnTx/>
              <a:uFillTx/>
              <a:latin typeface="Arial"/>
              <a:ea typeface="+mn-ea"/>
              <a:cs typeface="+mn-cs"/>
            </a:endParaRPr>
          </a:p>
        </p:txBody>
      </p:sp>
      <p:sp>
        <p:nvSpPr>
          <p:cNvPr id="8" name="Curved Right Arrow 7">
            <a:extLst>
              <a:ext uri="{FF2B5EF4-FFF2-40B4-BE49-F238E27FC236}">
                <a16:creationId xmlns:a16="http://schemas.microsoft.com/office/drawing/2014/main" id="{56261D18-1680-4A10-942D-27839564059F}"/>
              </a:ext>
            </a:extLst>
          </p:cNvPr>
          <p:cNvSpPr/>
          <p:nvPr/>
        </p:nvSpPr>
        <p:spPr>
          <a:xfrm>
            <a:off x="5229225" y="3733358"/>
            <a:ext cx="863600" cy="642937"/>
          </a:xfrm>
          <a:prstGeom prst="curvedRightArrow">
            <a:avLst/>
          </a:prstGeom>
        </p:spPr>
        <p:style>
          <a:lnRef idx="1">
            <a:schemeClr val="accent4"/>
          </a:lnRef>
          <a:fillRef idx="3">
            <a:schemeClr val="accent4"/>
          </a:fillRef>
          <a:effectRef idx="2">
            <a:schemeClr val="accent4"/>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srgbClr val="000000"/>
              </a:solidFill>
              <a:effectLst/>
              <a:uLnTx/>
              <a:uFillTx/>
              <a:latin typeface="Arial"/>
              <a:ea typeface="+mn-ea"/>
              <a:cs typeface="+mn-cs"/>
            </a:endParaRPr>
          </a:p>
        </p:txBody>
      </p:sp>
      <p:sp>
        <p:nvSpPr>
          <p:cNvPr id="285700" name="Text Box 4">
            <a:extLst>
              <a:ext uri="{FF2B5EF4-FFF2-40B4-BE49-F238E27FC236}">
                <a16:creationId xmlns:a16="http://schemas.microsoft.com/office/drawing/2014/main" id="{E4CE2218-1E23-45EC-BACC-DDE144C3D783}"/>
              </a:ext>
            </a:extLst>
          </p:cNvPr>
          <p:cNvSpPr txBox="1">
            <a:spLocks noChangeArrowheads="1"/>
          </p:cNvSpPr>
          <p:nvPr/>
        </p:nvSpPr>
        <p:spPr bwMode="auto">
          <a:xfrm>
            <a:off x="1501775" y="4377882"/>
            <a:ext cx="9182100" cy="646112"/>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800" b="0" i="0" u="none" strike="noStrike" kern="1200" cap="none" spc="0" normalizeH="0" baseline="0" dirty="0">
                <a:ln>
                  <a:noFill/>
                </a:ln>
                <a:solidFill>
                  <a:srgbClr val="FFFFFF"/>
                </a:solidFill>
                <a:effectLst/>
                <a:uLnTx/>
                <a:uFillTx/>
                <a:latin typeface="Arial" panose="020B0604020202020204" pitchFamily="34" charset="0"/>
                <a:ea typeface="+mn-ea"/>
                <a:cs typeface="+mn-cs"/>
              </a:rPr>
              <a:t>In this context it is necessary to have updated and quality information about the sanitary status of animal populations. </a:t>
            </a:r>
          </a:p>
        </p:txBody>
      </p:sp>
      <p:pic>
        <p:nvPicPr>
          <p:cNvPr id="2048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12737" t="7932" r="71983" b="33479"/>
          <a:stretch>
            <a:fillRect/>
          </a:stretch>
        </p:blipFill>
        <p:spPr bwMode="auto">
          <a:xfrm>
            <a:off x="8123827" y="5228793"/>
            <a:ext cx="996731" cy="1253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4"/>
          <p:cNvPicPr>
            <a:picLocks noChangeAspect="1" noChangeArrowheads="1"/>
          </p:cNvPicPr>
          <p:nvPr/>
        </p:nvPicPr>
        <p:blipFill>
          <a:blip r:embed="rId4">
            <a:extLst>
              <a:ext uri="{28A0092B-C50C-407E-A947-70E740481C1C}">
                <a14:useLocalDpi xmlns:a14="http://schemas.microsoft.com/office/drawing/2010/main" val="0"/>
              </a:ext>
            </a:extLst>
          </a:blip>
          <a:srcRect l="1170" t="22018" r="95029" b="59805"/>
          <a:stretch>
            <a:fillRect/>
          </a:stretch>
        </p:blipFill>
        <p:spPr bwMode="auto">
          <a:xfrm>
            <a:off x="3041413" y="5260542"/>
            <a:ext cx="1025965" cy="1424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5"/>
          <p:cNvPicPr>
            <a:picLocks noChangeAspect="1" noChangeArrowheads="1"/>
          </p:cNvPicPr>
          <p:nvPr/>
        </p:nvPicPr>
        <p:blipFill>
          <a:blip r:embed="rId5">
            <a:extLst>
              <a:ext uri="{28A0092B-C50C-407E-A947-70E740481C1C}">
                <a14:useLocalDpi xmlns:a14="http://schemas.microsoft.com/office/drawing/2010/main" val="0"/>
              </a:ext>
            </a:extLst>
          </a:blip>
          <a:srcRect t="40921" r="94659" b="39124"/>
          <a:stretch>
            <a:fillRect/>
          </a:stretch>
        </p:blipFill>
        <p:spPr bwMode="auto">
          <a:xfrm>
            <a:off x="5570155" y="5260541"/>
            <a:ext cx="1065934" cy="1340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4"/>
          <p:cNvPicPr>
            <a:picLocks noChangeAspect="1" noChangeArrowheads="1"/>
          </p:cNvPicPr>
          <p:nvPr/>
        </p:nvPicPr>
        <p:blipFill>
          <a:blip r:embed="rId4">
            <a:extLst>
              <a:ext uri="{28A0092B-C50C-407E-A947-70E740481C1C}">
                <a14:useLocalDpi xmlns:a14="http://schemas.microsoft.com/office/drawing/2010/main" val="0"/>
              </a:ext>
            </a:extLst>
          </a:blip>
          <a:srcRect l="1170" t="47563" r="95029" b="33795"/>
          <a:stretch>
            <a:fillRect/>
          </a:stretch>
        </p:blipFill>
        <p:spPr bwMode="auto">
          <a:xfrm>
            <a:off x="4432824" y="5228793"/>
            <a:ext cx="982926" cy="1366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5"/>
          <p:cNvPicPr>
            <a:picLocks noChangeAspect="1" noChangeArrowheads="1"/>
          </p:cNvPicPr>
          <p:nvPr/>
        </p:nvPicPr>
        <p:blipFill>
          <a:blip r:embed="rId5">
            <a:extLst>
              <a:ext uri="{28A0092B-C50C-407E-A947-70E740481C1C}">
                <a14:useLocalDpi xmlns:a14="http://schemas.microsoft.com/office/drawing/2010/main" val="0"/>
              </a:ext>
            </a:extLst>
          </a:blip>
          <a:srcRect t="18777" r="94659" b="58766"/>
          <a:stretch>
            <a:fillRect/>
          </a:stretch>
        </p:blipFill>
        <p:spPr bwMode="auto">
          <a:xfrm>
            <a:off x="6835567" y="5228793"/>
            <a:ext cx="1051976" cy="1253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086741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46788" y="1981200"/>
            <a:ext cx="8751692" cy="4185761"/>
          </a:xfrm>
          <a:prstGeom prst="rect">
            <a:avLst/>
          </a:prstGeom>
        </p:spPr>
        <p:txBody>
          <a:bodyPr wrap="square">
            <a:spAutoFit/>
          </a:bodyPr>
          <a:lstStyle/>
          <a:p>
            <a:pPr algn="just"/>
            <a:r>
              <a:rPr lang="en-US" b="1">
                <a:solidFill>
                  <a:schemeClr val="tx2">
                    <a:lumMod val="50000"/>
                  </a:schemeClr>
                </a:solidFill>
              </a:rPr>
              <a:t>Veterinarians</a:t>
            </a:r>
            <a:r>
              <a:rPr lang="en-US">
                <a:solidFill>
                  <a:schemeClr val="tx2">
                    <a:lumMod val="50000"/>
                  </a:schemeClr>
                </a:solidFill>
              </a:rPr>
              <a:t> ensure the </a:t>
            </a:r>
            <a:r>
              <a:rPr lang="en-US" u="sng">
                <a:solidFill>
                  <a:schemeClr val="tx2">
                    <a:lumMod val="50000"/>
                  </a:schemeClr>
                </a:solidFill>
              </a:rPr>
              <a:t>early detection </a:t>
            </a:r>
            <a:r>
              <a:rPr lang="en-US">
                <a:solidFill>
                  <a:schemeClr val="tx2">
                    <a:lumMod val="50000"/>
                  </a:schemeClr>
                </a:solidFill>
              </a:rPr>
              <a:t>of diseases. They play an important role in arising awareness about disease prevention and provide rapid response if disease is detected.</a:t>
            </a:r>
          </a:p>
          <a:p>
            <a:pPr algn="just"/>
            <a:endParaRPr lang="en-US">
              <a:solidFill>
                <a:schemeClr val="tx2">
                  <a:lumMod val="50000"/>
                </a:schemeClr>
              </a:solidFill>
            </a:endParaRPr>
          </a:p>
          <a:p>
            <a:pPr algn="just"/>
            <a:endParaRPr lang="en-US">
              <a:solidFill>
                <a:schemeClr val="tx2">
                  <a:lumMod val="50000"/>
                </a:schemeClr>
              </a:solidFill>
            </a:endParaRPr>
          </a:p>
          <a:p>
            <a:pPr algn="just"/>
            <a:r>
              <a:rPr lang="en-US" b="1">
                <a:solidFill>
                  <a:schemeClr val="tx2">
                    <a:lumMod val="50000"/>
                  </a:schemeClr>
                </a:solidFill>
              </a:rPr>
              <a:t>Competent authorities for animal health </a:t>
            </a:r>
            <a:r>
              <a:rPr lang="en-US">
                <a:solidFill>
                  <a:schemeClr val="tx2">
                    <a:lumMod val="50000"/>
                  </a:schemeClr>
                </a:solidFill>
              </a:rPr>
              <a:t>– take actions and apply measures, conduct surveillance. </a:t>
            </a:r>
          </a:p>
          <a:p>
            <a:pPr algn="just"/>
            <a:r>
              <a:rPr lang="en-US">
                <a:solidFill>
                  <a:schemeClr val="tx2">
                    <a:lumMod val="50000"/>
                  </a:schemeClr>
                </a:solidFill>
              </a:rPr>
              <a:t>! To provide all these measures qualified personnel, facilities, equipment, financial resources are crucial.</a:t>
            </a:r>
          </a:p>
          <a:p>
            <a:pPr algn="just"/>
            <a:endParaRPr lang="en-US">
              <a:solidFill>
                <a:schemeClr val="tx2">
                  <a:lumMod val="50000"/>
                </a:schemeClr>
              </a:solidFill>
            </a:endParaRPr>
          </a:p>
          <a:p>
            <a:pPr algn="just"/>
            <a:endParaRPr lang="en-US">
              <a:solidFill>
                <a:schemeClr val="tx2">
                  <a:lumMod val="50000"/>
                </a:schemeClr>
              </a:solidFill>
            </a:endParaRPr>
          </a:p>
          <a:p>
            <a:pPr algn="just"/>
            <a:r>
              <a:rPr lang="en-US" b="1">
                <a:solidFill>
                  <a:schemeClr val="tx2">
                    <a:lumMod val="50000"/>
                  </a:schemeClr>
                </a:solidFill>
              </a:rPr>
              <a:t>National diagnostic laboratories </a:t>
            </a:r>
            <a:r>
              <a:rPr lang="en-US">
                <a:solidFill>
                  <a:schemeClr val="tx2">
                    <a:lumMod val="50000"/>
                  </a:schemeClr>
                </a:solidFill>
              </a:rPr>
              <a:t>– provide disease diagnostic and differential diagnostic procedures to confirm or rule out the disease.</a:t>
            </a:r>
          </a:p>
          <a:p>
            <a:pPr algn="just"/>
            <a:endParaRPr lang="en-US" sz="1600">
              <a:solidFill>
                <a:schemeClr val="tx2">
                  <a:lumMod val="50000"/>
                </a:schemeClr>
              </a:solidFill>
            </a:endParaRPr>
          </a:p>
          <a:p>
            <a:pPr algn="just"/>
            <a:endParaRPr lang="en-US" sz="1600">
              <a:solidFill>
                <a:schemeClr val="tx2">
                  <a:lumMod val="50000"/>
                </a:schemeClr>
              </a:solidFill>
            </a:endParaRPr>
          </a:p>
        </p:txBody>
      </p:sp>
      <p:sp>
        <p:nvSpPr>
          <p:cNvPr id="2" name="Titre 1"/>
          <p:cNvSpPr>
            <a:spLocks noGrp="1"/>
          </p:cNvSpPr>
          <p:nvPr>
            <p:ph type="title"/>
          </p:nvPr>
        </p:nvSpPr>
        <p:spPr>
          <a:xfrm>
            <a:off x="1946788" y="520491"/>
            <a:ext cx="8266430" cy="492443"/>
          </a:xfrm>
        </p:spPr>
        <p:txBody>
          <a:bodyPr/>
          <a:lstStyle/>
          <a:p>
            <a:pPr algn="ctr"/>
            <a:r>
              <a:rPr lang="en-US" sz="3200" b="1" dirty="0">
                <a:solidFill>
                  <a:srgbClr val="002060"/>
                </a:solidFill>
              </a:rPr>
              <a:t>Main actors</a:t>
            </a:r>
            <a:endParaRPr lang="fr-FR" sz="3200" b="1" dirty="0">
              <a:solidFill>
                <a:srgbClr val="002060"/>
              </a:solidFill>
            </a:endParaRPr>
          </a:p>
        </p:txBody>
      </p:sp>
      <p:pic>
        <p:nvPicPr>
          <p:cNvPr id="5" name="Graphic 4" descr="Doctor male outline">
            <a:extLst>
              <a:ext uri="{FF2B5EF4-FFF2-40B4-BE49-F238E27FC236}">
                <a16:creationId xmlns:a16="http://schemas.microsoft.com/office/drawing/2014/main" id="{B92E1C8B-58FB-4DE6-8CE9-EB5B9461225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9413" y="1920240"/>
            <a:ext cx="914400" cy="914400"/>
          </a:xfrm>
          <a:prstGeom prst="rect">
            <a:avLst/>
          </a:prstGeom>
        </p:spPr>
      </p:pic>
      <p:pic>
        <p:nvPicPr>
          <p:cNvPr id="7" name="Graphic 6" descr="Remote work with solid fill">
            <a:extLst>
              <a:ext uri="{FF2B5EF4-FFF2-40B4-BE49-F238E27FC236}">
                <a16:creationId xmlns:a16="http://schemas.microsoft.com/office/drawing/2014/main" id="{E4A43BF2-3032-4D36-A0B6-274D3EF12EB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0901" y="3429000"/>
            <a:ext cx="914400" cy="914400"/>
          </a:xfrm>
          <a:prstGeom prst="rect">
            <a:avLst/>
          </a:prstGeom>
        </p:spPr>
      </p:pic>
      <p:pic>
        <p:nvPicPr>
          <p:cNvPr id="13" name="Graphic 12" descr="Microscope with solid fill">
            <a:extLst>
              <a:ext uri="{FF2B5EF4-FFF2-40B4-BE49-F238E27FC236}">
                <a16:creationId xmlns:a16="http://schemas.microsoft.com/office/drawing/2014/main" id="{83398964-D8BE-49DC-9FDF-B2A16466C83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9413" y="4834466"/>
            <a:ext cx="914400" cy="914400"/>
          </a:xfrm>
          <a:prstGeom prst="rect">
            <a:avLst/>
          </a:prstGeom>
        </p:spPr>
      </p:pic>
    </p:spTree>
    <p:extLst>
      <p:ext uri="{BB962C8B-B14F-4D97-AF65-F5344CB8AC3E}">
        <p14:creationId xmlns:p14="http://schemas.microsoft.com/office/powerpoint/2010/main" val="42522222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5673" y="204791"/>
            <a:ext cx="2645263" cy="782357"/>
          </a:xfrm>
        </p:spPr>
        <p:txBody>
          <a:bodyPr/>
          <a:lstStyle/>
          <a:p>
            <a:r>
              <a:rPr lang="en-US" dirty="0"/>
              <a:t>Conclusion</a:t>
            </a:r>
          </a:p>
        </p:txBody>
      </p:sp>
      <p:grpSp>
        <p:nvGrpSpPr>
          <p:cNvPr id="3" name="Group 2">
            <a:extLst>
              <a:ext uri="{FF2B5EF4-FFF2-40B4-BE49-F238E27FC236}">
                <a16:creationId xmlns:a16="http://schemas.microsoft.com/office/drawing/2014/main" id="{41D0A133-E0A0-BB3F-E5C1-1F1CD045FCDE}"/>
              </a:ext>
            </a:extLst>
          </p:cNvPr>
          <p:cNvGrpSpPr/>
          <p:nvPr/>
        </p:nvGrpSpPr>
        <p:grpSpPr>
          <a:xfrm>
            <a:off x="1010239" y="1735644"/>
            <a:ext cx="10171521" cy="5122356"/>
            <a:chOff x="1010238" y="1735643"/>
            <a:chExt cx="10171521" cy="5122356"/>
          </a:xfrm>
        </p:grpSpPr>
        <p:sp>
          <p:nvSpPr>
            <p:cNvPr id="5" name="Rectangle 4"/>
            <p:cNvSpPr/>
            <p:nvPr/>
          </p:nvSpPr>
          <p:spPr>
            <a:xfrm>
              <a:off x="1010238" y="1735643"/>
              <a:ext cx="10171521" cy="4524315"/>
            </a:xfrm>
            <a:prstGeom prst="rect">
              <a:avLst/>
            </a:prstGeom>
          </p:spPr>
          <p:txBody>
            <a:bodyPr wrap="square">
              <a:spAutoFit/>
            </a:bodyPr>
            <a:lstStyle/>
            <a:p>
              <a:pPr algn="just"/>
              <a:r>
                <a:rPr lang="en-US" dirty="0">
                  <a:solidFill>
                    <a:schemeClr val="tx2">
                      <a:lumMod val="50000"/>
                    </a:schemeClr>
                  </a:solidFill>
                </a:rPr>
                <a:t>Knowledge on animal health, including on disease symptoms, consequences of diseases and on preventive tools</a:t>
              </a:r>
              <a:r>
                <a:rPr lang="lv-LV" dirty="0">
                  <a:solidFill>
                    <a:schemeClr val="tx2">
                      <a:lumMod val="50000"/>
                    </a:schemeClr>
                  </a:solidFill>
                </a:rPr>
                <a:t> </a:t>
              </a:r>
              <a:r>
                <a:rPr lang="en-US" dirty="0">
                  <a:solidFill>
                    <a:schemeClr val="tx2">
                      <a:lumMod val="50000"/>
                    </a:schemeClr>
                  </a:solidFill>
                </a:rPr>
                <a:t>and control, is a prerequisite for </a:t>
              </a:r>
              <a:r>
                <a:rPr lang="en-US" b="1" dirty="0">
                  <a:solidFill>
                    <a:schemeClr val="tx2">
                      <a:lumMod val="50000"/>
                    </a:schemeClr>
                  </a:solidFill>
                </a:rPr>
                <a:t>efficient animal health management</a:t>
              </a:r>
              <a:r>
                <a:rPr lang="lv-LV" b="1" dirty="0">
                  <a:solidFill>
                    <a:schemeClr val="tx2">
                      <a:lumMod val="50000"/>
                    </a:schemeClr>
                  </a:solidFill>
                </a:rPr>
                <a:t>.</a:t>
              </a:r>
            </a:p>
            <a:p>
              <a:pPr algn="just"/>
              <a:r>
                <a:rPr lang="en-US" dirty="0">
                  <a:solidFill>
                    <a:schemeClr val="tx2">
                      <a:lumMod val="50000"/>
                    </a:schemeClr>
                  </a:solidFill>
                </a:rPr>
                <a:t> </a:t>
              </a:r>
              <a:endParaRPr lang="lv-LV" dirty="0">
                <a:solidFill>
                  <a:schemeClr val="tx2">
                    <a:lumMod val="50000"/>
                  </a:schemeClr>
                </a:solidFill>
              </a:endParaRPr>
            </a:p>
            <a:p>
              <a:pPr algn="just"/>
              <a:endParaRPr lang="lv-LV" dirty="0">
                <a:solidFill>
                  <a:schemeClr val="tx2">
                    <a:lumMod val="50000"/>
                  </a:schemeClr>
                </a:solidFill>
              </a:endParaRPr>
            </a:p>
            <a:p>
              <a:pPr algn="just"/>
              <a:endParaRPr lang="lv-LV" b="1" dirty="0">
                <a:solidFill>
                  <a:schemeClr val="tx2">
                    <a:lumMod val="50000"/>
                  </a:schemeClr>
                </a:solidFill>
              </a:endParaRPr>
            </a:p>
            <a:p>
              <a:pPr algn="just"/>
              <a:r>
                <a:rPr lang="en-US" b="1" dirty="0">
                  <a:solidFill>
                    <a:schemeClr val="tx2">
                      <a:lumMod val="50000"/>
                    </a:schemeClr>
                  </a:solidFill>
                </a:rPr>
                <a:t>Competent authorities </a:t>
              </a:r>
              <a:r>
                <a:rPr lang="en-US" dirty="0">
                  <a:solidFill>
                    <a:schemeClr val="tx2">
                      <a:lumMod val="50000"/>
                    </a:schemeClr>
                  </a:solidFill>
                </a:rPr>
                <a:t>for animal health, are amongst the key actors in the prevention and control of transmissible animal diseases - plays an important role in relation to </a:t>
              </a:r>
              <a:r>
                <a:rPr lang="en-US" i="1" dirty="0">
                  <a:solidFill>
                    <a:schemeClr val="tx2">
                      <a:lumMod val="50000"/>
                    </a:schemeClr>
                  </a:solidFill>
                </a:rPr>
                <a:t>preparedness, surveillance, eradication, control, contingency planning and raising awareness</a:t>
              </a:r>
              <a:r>
                <a:rPr lang="lv-LV" i="1" dirty="0">
                  <a:solidFill>
                    <a:schemeClr val="tx2">
                      <a:lumMod val="50000"/>
                    </a:schemeClr>
                  </a:solidFill>
                </a:rPr>
                <a:t>. </a:t>
              </a:r>
            </a:p>
            <a:p>
              <a:pPr algn="just"/>
              <a:endParaRPr lang="lv-LV" i="1" dirty="0">
                <a:solidFill>
                  <a:schemeClr val="tx2">
                    <a:lumMod val="50000"/>
                  </a:schemeClr>
                </a:solidFill>
              </a:endParaRPr>
            </a:p>
            <a:p>
              <a:pPr algn="just"/>
              <a:endParaRPr lang="en-US" dirty="0">
                <a:solidFill>
                  <a:schemeClr val="tx2">
                    <a:lumMod val="50000"/>
                  </a:schemeClr>
                </a:solidFill>
              </a:endParaRPr>
            </a:p>
            <a:p>
              <a:pPr algn="just"/>
              <a:endParaRPr lang="lv-LV" b="1" i="1" dirty="0">
                <a:solidFill>
                  <a:schemeClr val="tx2">
                    <a:lumMod val="50000"/>
                  </a:schemeClr>
                </a:solidFill>
              </a:endParaRPr>
            </a:p>
            <a:p>
              <a:pPr algn="just"/>
              <a:r>
                <a:rPr lang="en-US" b="1" i="1" dirty="0">
                  <a:solidFill>
                    <a:schemeClr val="tx2">
                      <a:lumMod val="50000"/>
                    </a:schemeClr>
                  </a:solidFill>
                </a:rPr>
                <a:t>Optimal animal health management can only be achieved in cooperation with animal keepers (operators), veterinarians, other stakeholders and trading partners. </a:t>
              </a:r>
            </a:p>
          </p:txBody>
        </p:sp>
        <p:pic>
          <p:nvPicPr>
            <p:cNvPr id="4" name="Graphic 3" descr="Group brainstorm with solid fill">
              <a:extLst>
                <a:ext uri="{FF2B5EF4-FFF2-40B4-BE49-F238E27FC236}">
                  <a16:creationId xmlns:a16="http://schemas.microsoft.com/office/drawing/2014/main" id="{C978A29F-7B45-4DA1-B3A6-B5ABAEB073F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59966" y="2268193"/>
              <a:ext cx="850098" cy="850098"/>
            </a:xfrm>
            <a:prstGeom prst="rect">
              <a:avLst/>
            </a:prstGeom>
          </p:spPr>
        </p:pic>
        <p:pic>
          <p:nvPicPr>
            <p:cNvPr id="9" name="Graphic 8" descr="Boardroom with solid fill">
              <a:extLst>
                <a:ext uri="{FF2B5EF4-FFF2-40B4-BE49-F238E27FC236}">
                  <a16:creationId xmlns:a16="http://schemas.microsoft.com/office/drawing/2014/main" id="{0F59E100-5356-4F0B-8904-E452497661A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96347" y="3866786"/>
              <a:ext cx="1199306" cy="1199306"/>
            </a:xfrm>
            <a:prstGeom prst="rect">
              <a:avLst/>
            </a:prstGeom>
          </p:spPr>
        </p:pic>
        <p:pic>
          <p:nvPicPr>
            <p:cNvPr id="11" name="Graphic 10" descr="Handshake outline">
              <a:extLst>
                <a:ext uri="{FF2B5EF4-FFF2-40B4-BE49-F238E27FC236}">
                  <a16:creationId xmlns:a16="http://schemas.microsoft.com/office/drawing/2014/main" id="{BC2F06AE-706D-4C7A-AFBE-CB574045AFB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93650" y="5490926"/>
              <a:ext cx="1367073" cy="1367073"/>
            </a:xfrm>
            <a:prstGeom prst="rect">
              <a:avLst/>
            </a:prstGeom>
          </p:spPr>
        </p:pic>
      </p:grpSp>
    </p:spTree>
    <p:extLst>
      <p:ext uri="{BB962C8B-B14F-4D97-AF65-F5344CB8AC3E}">
        <p14:creationId xmlns:p14="http://schemas.microsoft.com/office/powerpoint/2010/main" val="22499701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6485206" y="2939702"/>
            <a:ext cx="5706794" cy="2687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idx="1"/>
          </p:nvPr>
        </p:nvSpPr>
        <p:spPr>
          <a:xfrm>
            <a:off x="6270177" y="4714827"/>
            <a:ext cx="3617290" cy="361995"/>
          </a:xfrm>
        </p:spPr>
        <p:txBody>
          <a:bodyPr/>
          <a:lstStyle/>
          <a:p>
            <a:pPr marL="0" indent="0">
              <a:buNone/>
            </a:pPr>
            <a:r>
              <a:rPr lang="en-IE" sz="1600" dirty="0">
                <a:hlinkClick r:id="rId3"/>
              </a:rPr>
              <a:t>EU Spotify</a:t>
            </a:r>
            <a:endParaRPr lang="en-GB" sz="16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0722" y="1630238"/>
            <a:ext cx="684199" cy="750146"/>
          </a:xfrm>
          <a:prstGeom prst="rect">
            <a:avLst/>
          </a:prstGeom>
        </p:spPr>
      </p:pic>
      <p:sp>
        <p:nvSpPr>
          <p:cNvPr id="2" name="Rectangle 1"/>
          <p:cNvSpPr/>
          <p:nvPr/>
        </p:nvSpPr>
        <p:spPr>
          <a:xfrm>
            <a:off x="1819504" y="1774881"/>
            <a:ext cx="1439818" cy="338554"/>
          </a:xfrm>
          <a:prstGeom prst="rect">
            <a:avLst/>
          </a:prstGeom>
        </p:spPr>
        <p:txBody>
          <a:bodyPr wrap="none">
            <a:spAutoFit/>
          </a:bodyPr>
          <a:lstStyle/>
          <a:p>
            <a:r>
              <a:rPr lang="en-GB" sz="1600" dirty="0">
                <a:hlinkClick r:id="rId5"/>
              </a:rPr>
              <a:t>ec.europa.eu/</a:t>
            </a:r>
            <a:endParaRPr lang="en-IE" sz="1200"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0722" y="2635213"/>
            <a:ext cx="684199" cy="750146"/>
          </a:xfrm>
          <a:prstGeom prst="rect">
            <a:avLst/>
          </a:prstGeom>
        </p:spPr>
      </p:pic>
      <p:sp>
        <p:nvSpPr>
          <p:cNvPr id="7" name="Rectangle 6"/>
          <p:cNvSpPr/>
          <p:nvPr/>
        </p:nvSpPr>
        <p:spPr>
          <a:xfrm>
            <a:off x="1819504" y="2841009"/>
            <a:ext cx="1165704" cy="338554"/>
          </a:xfrm>
          <a:prstGeom prst="rect">
            <a:avLst/>
          </a:prstGeom>
        </p:spPr>
        <p:txBody>
          <a:bodyPr wrap="none">
            <a:spAutoFit/>
          </a:bodyPr>
          <a:lstStyle/>
          <a:p>
            <a:r>
              <a:rPr lang="en-GB" sz="1600" dirty="0">
                <a:hlinkClick r:id="rId6"/>
              </a:rPr>
              <a:t>europa.eu/</a:t>
            </a:r>
            <a:endParaRPr lang="en-GB" sz="1600" dirty="0"/>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0722" y="3587900"/>
            <a:ext cx="640631" cy="702230"/>
          </a:xfrm>
          <a:prstGeom prst="rect">
            <a:avLst/>
          </a:prstGeom>
        </p:spPr>
      </p:pic>
      <p:sp>
        <p:nvSpPr>
          <p:cNvPr id="9" name="Rectangle 8"/>
          <p:cNvSpPr/>
          <p:nvPr/>
        </p:nvSpPr>
        <p:spPr>
          <a:xfrm>
            <a:off x="1819504" y="3736212"/>
            <a:ext cx="1975221" cy="338554"/>
          </a:xfrm>
          <a:prstGeom prst="rect">
            <a:avLst/>
          </a:prstGeom>
        </p:spPr>
        <p:txBody>
          <a:bodyPr wrap="none">
            <a:spAutoFit/>
          </a:bodyPr>
          <a:lstStyle/>
          <a:p>
            <a:r>
              <a:rPr lang="en-IE" sz="1600" dirty="0">
                <a:hlinkClick r:id="rId8"/>
              </a:rPr>
              <a:t>@</a:t>
            </a:r>
            <a:r>
              <a:rPr lang="en-IE" sz="1600" dirty="0" err="1">
                <a:hlinkClick r:id="rId8"/>
              </a:rPr>
              <a:t>EU_Commission</a:t>
            </a:r>
            <a:r>
              <a:rPr lang="en-IE" sz="1600" dirty="0">
                <a:hlinkClick r:id="rId8"/>
              </a:rPr>
              <a:t> </a:t>
            </a:r>
            <a:endParaRPr lang="en-GB" sz="1200" dirty="0"/>
          </a:p>
        </p:txBody>
      </p:sp>
      <p:sp>
        <p:nvSpPr>
          <p:cNvPr id="10" name="Rectangle 9"/>
          <p:cNvSpPr/>
          <p:nvPr/>
        </p:nvSpPr>
        <p:spPr>
          <a:xfrm>
            <a:off x="1819504" y="4710652"/>
            <a:ext cx="6096000" cy="338554"/>
          </a:xfrm>
          <a:prstGeom prst="rect">
            <a:avLst/>
          </a:prstGeom>
        </p:spPr>
        <p:txBody>
          <a:bodyPr>
            <a:spAutoFit/>
          </a:bodyPr>
          <a:lstStyle/>
          <a:p>
            <a:r>
              <a:rPr lang="en-IE" sz="1600" dirty="0">
                <a:hlinkClick r:id="rId9"/>
              </a:rPr>
              <a:t>@</a:t>
            </a:r>
            <a:r>
              <a:rPr lang="en-IE" sz="1600" dirty="0" err="1">
                <a:hlinkClick r:id="rId9"/>
              </a:rPr>
              <a:t>EuropeanCommission</a:t>
            </a:r>
            <a:r>
              <a:rPr lang="en-IE" sz="1600" dirty="0">
                <a:hlinkClick r:id="rId9"/>
              </a:rPr>
              <a:t> </a:t>
            </a:r>
            <a:endParaRPr lang="en-GB" sz="1200" dirty="0"/>
          </a:p>
        </p:txBody>
      </p:sp>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80922" y="4538287"/>
            <a:ext cx="620230" cy="681506"/>
          </a:xfrm>
          <a:prstGeom prst="rect">
            <a:avLst/>
          </a:prstGeom>
        </p:spPr>
      </p:pic>
      <p:sp>
        <p:nvSpPr>
          <p:cNvPr id="12" name="Rectangle 11"/>
          <p:cNvSpPr/>
          <p:nvPr/>
        </p:nvSpPr>
        <p:spPr>
          <a:xfrm>
            <a:off x="1819504" y="5661644"/>
            <a:ext cx="6096000" cy="338554"/>
          </a:xfrm>
          <a:prstGeom prst="rect">
            <a:avLst/>
          </a:prstGeom>
        </p:spPr>
        <p:txBody>
          <a:bodyPr>
            <a:spAutoFit/>
          </a:bodyPr>
          <a:lstStyle/>
          <a:p>
            <a:r>
              <a:rPr lang="en-IE" sz="1600" dirty="0">
                <a:hlinkClick r:id="rId11"/>
              </a:rPr>
              <a:t>European Commission</a:t>
            </a:r>
            <a:endParaRPr lang="en-GB" sz="1200" dirty="0">
              <a:hlinkClick r:id="rId11"/>
            </a:endParaRPr>
          </a:p>
        </p:txBody>
      </p:sp>
      <p:pic>
        <p:nvPicPr>
          <p:cNvPr id="13" name="Picture 1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80922" y="5491270"/>
            <a:ext cx="620230" cy="681506"/>
          </a:xfrm>
          <a:prstGeom prst="rect">
            <a:avLst/>
          </a:prstGeom>
        </p:spPr>
      </p:pic>
      <p:pic>
        <p:nvPicPr>
          <p:cNvPr id="14" name="Picture 1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363060" y="1661642"/>
            <a:ext cx="647562" cy="711537"/>
          </a:xfrm>
          <a:prstGeom prst="rect">
            <a:avLst/>
          </a:prstGeom>
        </p:spPr>
      </p:pic>
      <p:sp>
        <p:nvSpPr>
          <p:cNvPr id="15" name="Rectangle 14"/>
          <p:cNvSpPr/>
          <p:nvPr/>
        </p:nvSpPr>
        <p:spPr>
          <a:xfrm>
            <a:off x="6156397" y="1792054"/>
            <a:ext cx="3798073" cy="338554"/>
          </a:xfrm>
          <a:prstGeom prst="rect">
            <a:avLst/>
          </a:prstGeom>
        </p:spPr>
        <p:txBody>
          <a:bodyPr wrap="square">
            <a:spAutoFit/>
          </a:bodyPr>
          <a:lstStyle/>
          <a:p>
            <a:r>
              <a:rPr lang="en-IE" sz="1600" dirty="0">
                <a:hlinkClick r:id="rId14"/>
              </a:rPr>
              <a:t>europeancommission</a:t>
            </a:r>
            <a:r>
              <a:rPr lang="en-IE" sz="1600" dirty="0"/>
              <a:t> </a:t>
            </a:r>
            <a:endParaRPr lang="en-GB" sz="1200" dirty="0"/>
          </a:p>
        </p:txBody>
      </p:sp>
      <p:pic>
        <p:nvPicPr>
          <p:cNvPr id="16" name="Picture 1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402348" y="2611751"/>
            <a:ext cx="568985" cy="623695"/>
          </a:xfrm>
          <a:prstGeom prst="rect">
            <a:avLst/>
          </a:prstGeom>
        </p:spPr>
      </p:pic>
      <p:sp>
        <p:nvSpPr>
          <p:cNvPr id="17" name="Rectangle 16">
            <a:hlinkClick r:id="rId16"/>
          </p:cNvPr>
          <p:cNvSpPr/>
          <p:nvPr/>
        </p:nvSpPr>
        <p:spPr>
          <a:xfrm>
            <a:off x="6156397" y="2749321"/>
            <a:ext cx="2465740" cy="338554"/>
          </a:xfrm>
          <a:prstGeom prst="rect">
            <a:avLst/>
          </a:prstGeom>
        </p:spPr>
        <p:txBody>
          <a:bodyPr wrap="none">
            <a:spAutoFit/>
          </a:bodyPr>
          <a:lstStyle/>
          <a:p>
            <a:r>
              <a:rPr lang="en-GB" sz="1600" dirty="0">
                <a:hlinkClick r:id="rId16"/>
              </a:rPr>
              <a:t>@</a:t>
            </a:r>
            <a:r>
              <a:rPr lang="en-GB" sz="1600" dirty="0" err="1">
                <a:hlinkClick r:id="rId16"/>
              </a:rPr>
              <a:t>EuropeanCommission</a:t>
            </a:r>
            <a:endParaRPr lang="en-GB" sz="1200" dirty="0"/>
          </a:p>
        </p:txBody>
      </p:sp>
      <p:sp>
        <p:nvSpPr>
          <p:cNvPr id="18" name="Rectangle 17"/>
          <p:cNvSpPr/>
          <p:nvPr/>
        </p:nvSpPr>
        <p:spPr>
          <a:xfrm>
            <a:off x="6270177" y="3733427"/>
            <a:ext cx="927242" cy="338554"/>
          </a:xfrm>
          <a:prstGeom prst="rect">
            <a:avLst/>
          </a:prstGeom>
        </p:spPr>
        <p:txBody>
          <a:bodyPr wrap="none">
            <a:spAutoFit/>
          </a:bodyPr>
          <a:lstStyle/>
          <a:p>
            <a:r>
              <a:rPr lang="en-IE" sz="1600" dirty="0">
                <a:hlinkClick r:id="rId17"/>
              </a:rPr>
              <a:t>EUTube</a:t>
            </a:r>
            <a:endParaRPr lang="en-IE" sz="1200" dirty="0"/>
          </a:p>
        </p:txBody>
      </p:sp>
      <p:pic>
        <p:nvPicPr>
          <p:cNvPr id="19" name="Picture 1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399823" y="3542487"/>
            <a:ext cx="660728" cy="726004"/>
          </a:xfrm>
          <a:prstGeom prst="rect">
            <a:avLst/>
          </a:prstGeom>
        </p:spPr>
      </p:pic>
      <p:pic>
        <p:nvPicPr>
          <p:cNvPr id="20" name="Picture 1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381661" y="4514763"/>
            <a:ext cx="695271" cy="762124"/>
          </a:xfrm>
          <a:prstGeom prst="rect">
            <a:avLst/>
          </a:prstGeom>
        </p:spPr>
      </p:pic>
      <p:sp>
        <p:nvSpPr>
          <p:cNvPr id="21" name="Title 20"/>
          <p:cNvSpPr>
            <a:spLocks noGrp="1"/>
          </p:cNvSpPr>
          <p:nvPr>
            <p:ph type="title"/>
          </p:nvPr>
        </p:nvSpPr>
        <p:spPr>
          <a:xfrm>
            <a:off x="3028950" y="482860"/>
            <a:ext cx="8457372" cy="782357"/>
          </a:xfrm>
          <a:prstGeom prst="rect">
            <a:avLst/>
          </a:prstGeom>
        </p:spPr>
        <p:txBody>
          <a:bodyPr/>
          <a:lstStyle/>
          <a:p>
            <a:r>
              <a:rPr lang="en-US" dirty="0"/>
              <a:t>Keep in touch</a:t>
            </a:r>
          </a:p>
        </p:txBody>
      </p:sp>
    </p:spTree>
    <p:extLst>
      <p:ext uri="{BB962C8B-B14F-4D97-AF65-F5344CB8AC3E}">
        <p14:creationId xmlns:p14="http://schemas.microsoft.com/office/powerpoint/2010/main" val="12446399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75622" y="3494435"/>
            <a:ext cx="5706794" cy="24191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C Square Sans Pro" panose="020B0506040000020004" pitchFamily="34" charset="0"/>
            </a:endParaRPr>
          </a:p>
        </p:txBody>
      </p:sp>
      <p:grpSp>
        <p:nvGrpSpPr>
          <p:cNvPr id="3" name="Group 2">
            <a:extLst>
              <a:ext uri="{FF2B5EF4-FFF2-40B4-BE49-F238E27FC236}">
                <a16:creationId xmlns:a16="http://schemas.microsoft.com/office/drawing/2014/main" id="{FE785CDB-CE15-1596-CFB1-9C069B139A7F}"/>
              </a:ext>
            </a:extLst>
          </p:cNvPr>
          <p:cNvGrpSpPr/>
          <p:nvPr/>
        </p:nvGrpSpPr>
        <p:grpSpPr>
          <a:xfrm>
            <a:off x="8966777" y="3564284"/>
            <a:ext cx="3225223" cy="2533228"/>
            <a:chOff x="3101515" y="3168253"/>
            <a:chExt cx="2884615" cy="2432722"/>
          </a:xfrm>
        </p:grpSpPr>
        <p:pic>
          <p:nvPicPr>
            <p:cNvPr id="5" name="Picture 5">
              <a:extLst>
                <a:ext uri="{FF2B5EF4-FFF2-40B4-BE49-F238E27FC236}">
                  <a16:creationId xmlns:a16="http://schemas.microsoft.com/office/drawing/2014/main" id="{61D60B39-52ED-F23D-B205-F09F40C9D6D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8716" y="3168253"/>
              <a:ext cx="1782419" cy="953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a:extLst>
                <a:ext uri="{FF2B5EF4-FFF2-40B4-BE49-F238E27FC236}">
                  <a16:creationId xmlns:a16="http://schemas.microsoft.com/office/drawing/2014/main" id="{5614F0F5-4925-977E-A0DF-CA48CC5CC824}"/>
                </a:ext>
              </a:extLst>
            </p:cNvPr>
            <p:cNvSpPr txBox="1">
              <a:spLocks/>
            </p:cNvSpPr>
            <p:nvPr/>
          </p:nvSpPr>
          <p:spPr bwMode="auto">
            <a:xfrm>
              <a:off x="3101515" y="4403583"/>
              <a:ext cx="2884615" cy="11973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bg1"/>
                </a:buClr>
                <a:buNone/>
                <a:defRPr sz="1000" i="0">
                  <a:solidFill>
                    <a:schemeClr val="tx1">
                      <a:lumMod val="85000"/>
                      <a:lumOff val="15000"/>
                    </a:schemeClr>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a:defRPr/>
              </a:pPr>
              <a:r>
                <a:rPr lang="fr-FR" sz="1400" b="0" kern="0" dirty="0"/>
                <a:t>Avenue de Tervuren 36 </a:t>
              </a:r>
            </a:p>
            <a:p>
              <a:pPr>
                <a:defRPr/>
              </a:pPr>
              <a:r>
                <a:rPr lang="fr-FR" sz="1400" b="0" kern="0" dirty="0"/>
                <a:t>1040 Brussels – </a:t>
              </a:r>
              <a:r>
                <a:rPr lang="fr-FR" sz="1400" b="0" kern="0" dirty="0" err="1"/>
                <a:t>Belgium</a:t>
              </a:r>
              <a:endParaRPr lang="fr-FR" sz="1400" b="0" kern="0" dirty="0"/>
            </a:p>
            <a:p>
              <a:pPr>
                <a:defRPr/>
              </a:pPr>
              <a:r>
                <a:rPr lang="sl-SI" sz="1400" kern="0" dirty="0" err="1"/>
                <a:t>Phone</a:t>
              </a:r>
              <a:r>
                <a:rPr lang="fr-FR" sz="1400" b="0" kern="0" dirty="0"/>
                <a:t>: +32 2 736 22 77</a:t>
              </a:r>
            </a:p>
            <a:p>
              <a:pPr>
                <a:defRPr/>
              </a:pPr>
              <a:r>
                <a:rPr lang="fr-FR" sz="1400" b="0" kern="0" dirty="0"/>
                <a:t> </a:t>
              </a:r>
              <a:r>
                <a:rPr lang="fr-FR" sz="1400" b="0" kern="0" dirty="0">
                  <a:hlinkClick r:id="rId4"/>
                </a:rPr>
                <a:t>https://aesagroup.eu/</a:t>
              </a:r>
              <a:r>
                <a:rPr lang="fr-FR" sz="1400" b="0" kern="0" dirty="0"/>
                <a:t> </a:t>
              </a:r>
            </a:p>
          </p:txBody>
        </p:sp>
      </p:grpSp>
      <p:sp>
        <p:nvSpPr>
          <p:cNvPr id="12" name="Text Placeholder 5">
            <a:extLst>
              <a:ext uri="{FF2B5EF4-FFF2-40B4-BE49-F238E27FC236}">
                <a16:creationId xmlns:a16="http://schemas.microsoft.com/office/drawing/2014/main" id="{B7F163D2-0062-B023-8859-3A47873847B5}"/>
              </a:ext>
            </a:extLst>
          </p:cNvPr>
          <p:cNvSpPr txBox="1">
            <a:spLocks/>
          </p:cNvSpPr>
          <p:nvPr/>
        </p:nvSpPr>
        <p:spPr bwMode="auto">
          <a:xfrm>
            <a:off x="6625404" y="4656012"/>
            <a:ext cx="2503615" cy="11973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bg1"/>
              </a:buClr>
              <a:buNone/>
              <a:defRPr sz="1000" i="0">
                <a:solidFill>
                  <a:schemeClr val="tx1">
                    <a:lumMod val="85000"/>
                    <a:lumOff val="15000"/>
                  </a:schemeClr>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spcAft>
                <a:spcPts val="0"/>
              </a:spcAft>
              <a:buNone/>
            </a:pPr>
            <a:r>
              <a:rPr lang="fr-FR" sz="1400" dirty="0"/>
              <a:t>17 Avenue André Marie Ampère, </a:t>
            </a:r>
            <a:r>
              <a:rPr lang="fr-FR" sz="1400" dirty="0" err="1"/>
              <a:t>Induspal</a:t>
            </a:r>
            <a:r>
              <a:rPr lang="fr-FR" sz="1400" dirty="0"/>
              <a:t> Lons</a:t>
            </a:r>
          </a:p>
          <a:p>
            <a:pPr marL="0" indent="0">
              <a:spcAft>
                <a:spcPts val="0"/>
              </a:spcAft>
              <a:buNone/>
            </a:pPr>
            <a:r>
              <a:rPr lang="fr-FR" sz="1400" dirty="0"/>
              <a:t>64140 Lons – France</a:t>
            </a:r>
          </a:p>
          <a:p>
            <a:pPr marL="0" indent="0">
              <a:spcAft>
                <a:spcPts val="0"/>
              </a:spcAft>
              <a:buNone/>
            </a:pPr>
            <a:r>
              <a:rPr lang="fr-FR" sz="1400" dirty="0"/>
              <a:t>Phone : +33 5 59 72 43 23</a:t>
            </a:r>
            <a:endParaRPr lang="sl-SI" sz="1400" dirty="0"/>
          </a:p>
          <a:p>
            <a:pPr marL="0" indent="0">
              <a:spcAft>
                <a:spcPts val="0"/>
              </a:spcAft>
              <a:buNone/>
            </a:pPr>
            <a:r>
              <a:rPr lang="en-GB" sz="1400" dirty="0">
                <a:hlinkClick r:id="rId5"/>
              </a:rPr>
              <a:t>https://thetrainingplace.eu</a:t>
            </a:r>
            <a:r>
              <a:rPr lang="en-GB" sz="1400" dirty="0"/>
              <a:t> </a:t>
            </a:r>
            <a:endParaRPr lang="en-GB" sz="1050" b="0" kern="0" dirty="0"/>
          </a:p>
        </p:txBody>
      </p:sp>
      <p:pic>
        <p:nvPicPr>
          <p:cNvPr id="13" name="Image 27">
            <a:extLst>
              <a:ext uri="{FF2B5EF4-FFF2-40B4-BE49-F238E27FC236}">
                <a16:creationId xmlns:a16="http://schemas.microsoft.com/office/drawing/2014/main" id="{11DCB934-9F4F-DFA5-8168-6BA225E06622}"/>
              </a:ext>
            </a:extLst>
          </p:cNvPr>
          <p:cNvPicPr>
            <a:picLocks noChangeAspect="1"/>
          </p:cNvPicPr>
          <p:nvPr/>
        </p:nvPicPr>
        <p:blipFill>
          <a:blip r:embed="rId6">
            <a:extLst>
              <a:ext uri="{28A0092B-C50C-407E-A947-70E740481C1C}">
                <a14:useLocalDpi xmlns:a14="http://schemas.microsoft.com/office/drawing/2010/main" val="0"/>
              </a:ext>
            </a:extLst>
          </a:blip>
          <a:srcRect l="8186" t="9293" r="16602" b="7048"/>
          <a:stretch>
            <a:fillRect/>
          </a:stretch>
        </p:blipFill>
        <p:spPr bwMode="auto">
          <a:xfrm>
            <a:off x="6625404" y="3280756"/>
            <a:ext cx="1282554" cy="1206189"/>
          </a:xfrm>
          <a:prstGeom prst="rect">
            <a:avLst/>
          </a:prstGeom>
          <a:noFill/>
          <a:ln>
            <a:noFill/>
          </a:ln>
        </p:spPr>
      </p:pic>
    </p:spTree>
    <p:extLst>
      <p:ext uri="{BB962C8B-B14F-4D97-AF65-F5344CB8AC3E}">
        <p14:creationId xmlns:p14="http://schemas.microsoft.com/office/powerpoint/2010/main" val="3808363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695D8CC-5C5F-491B-99A1-384414264F86}"/>
              </a:ext>
            </a:extLst>
          </p:cNvPr>
          <p:cNvSpPr>
            <a:spLocks noGrp="1"/>
          </p:cNvSpPr>
          <p:nvPr>
            <p:ph idx="1"/>
          </p:nvPr>
        </p:nvSpPr>
        <p:spPr/>
        <p:txBody>
          <a:bodyPr/>
          <a:lstStyle/>
          <a:p>
            <a:pPr marL="0" indent="0" algn="just">
              <a:defRPr/>
            </a:pPr>
            <a:r>
              <a:rPr lang="en-US" sz="2400" b="1" dirty="0">
                <a:solidFill>
                  <a:srgbClr val="002060"/>
                </a:solidFill>
              </a:rPr>
              <a:t>What is </a:t>
            </a:r>
            <a:r>
              <a:rPr lang="en-US" sz="2400" b="1" u="sng" dirty="0">
                <a:solidFill>
                  <a:srgbClr val="002060"/>
                </a:solidFill>
              </a:rPr>
              <a:t>preparedness?</a:t>
            </a:r>
          </a:p>
          <a:p>
            <a:pPr marL="0" indent="0" algn="just">
              <a:buNone/>
              <a:defRPr/>
            </a:pPr>
            <a:r>
              <a:rPr lang="en-US" sz="2400" b="0" dirty="0"/>
              <a:t>“A state of readiness, preparation for an event“… Getting ready for something.</a:t>
            </a:r>
          </a:p>
          <a:p>
            <a:pPr marL="0" indent="0" algn="just">
              <a:defRPr/>
            </a:pPr>
            <a:endParaRPr lang="en-US" sz="2400" b="1" dirty="0">
              <a:solidFill>
                <a:srgbClr val="002060"/>
              </a:solidFill>
            </a:endParaRPr>
          </a:p>
          <a:p>
            <a:pPr marL="0" indent="0" algn="just">
              <a:defRPr/>
            </a:pPr>
            <a:r>
              <a:rPr lang="en-US" sz="2400" b="1" dirty="0">
                <a:solidFill>
                  <a:srgbClr val="002060"/>
                </a:solidFill>
              </a:rPr>
              <a:t>What is </a:t>
            </a:r>
            <a:r>
              <a:rPr lang="en-US" sz="2400" b="1" u="sng" dirty="0">
                <a:solidFill>
                  <a:srgbClr val="002060"/>
                </a:solidFill>
              </a:rPr>
              <a:t>emergency preparedness?</a:t>
            </a:r>
          </a:p>
          <a:p>
            <a:pPr marL="0" indent="0" algn="just">
              <a:buNone/>
              <a:defRPr/>
            </a:pPr>
            <a:r>
              <a:rPr lang="en-US" sz="2400" b="0" dirty="0"/>
              <a:t>In case of (animal disease) emergency it is:</a:t>
            </a:r>
          </a:p>
          <a:p>
            <a:pPr marL="0" indent="0" algn="just">
              <a:defRPr/>
            </a:pPr>
            <a:r>
              <a:rPr lang="en-US" sz="2400" b="0" dirty="0"/>
              <a:t>the prior development of </a:t>
            </a:r>
            <a:r>
              <a:rPr lang="en-US" sz="2400" b="0" u="sng" dirty="0"/>
              <a:t>all necessary infrastructure</a:t>
            </a:r>
            <a:r>
              <a:rPr lang="en-US" sz="2400" b="0" dirty="0"/>
              <a:t> needed for rapid response (and early detection) in case of an animal disease outbreak.</a:t>
            </a:r>
          </a:p>
          <a:p>
            <a:endParaRPr lang="lt-LT" dirty="0"/>
          </a:p>
        </p:txBody>
      </p:sp>
      <p:sp>
        <p:nvSpPr>
          <p:cNvPr id="3" name="Title 2">
            <a:extLst>
              <a:ext uri="{FF2B5EF4-FFF2-40B4-BE49-F238E27FC236}">
                <a16:creationId xmlns:a16="http://schemas.microsoft.com/office/drawing/2014/main" id="{627D1229-1537-CEFA-51CC-6517903184BA}"/>
              </a:ext>
            </a:extLst>
          </p:cNvPr>
          <p:cNvSpPr>
            <a:spLocks noGrp="1"/>
          </p:cNvSpPr>
          <p:nvPr>
            <p:ph type="title"/>
          </p:nvPr>
        </p:nvSpPr>
        <p:spPr>
          <a:xfrm>
            <a:off x="3177540" y="254260"/>
            <a:ext cx="8457372" cy="782357"/>
          </a:xfrm>
        </p:spPr>
        <p:txBody>
          <a:bodyPr/>
          <a:lstStyle/>
          <a:p>
            <a:pPr algn="ctr"/>
            <a:r>
              <a:rPr lang="en-US" sz="3200" b="1" dirty="0">
                <a:solidFill>
                  <a:srgbClr val="002060"/>
                </a:solidFill>
              </a:rPr>
              <a:t>Some terms for the start…</a:t>
            </a:r>
            <a:endParaRPr lang="lt-LT" sz="3200" b="1" dirty="0">
              <a:solidFill>
                <a:srgbClr val="002060"/>
              </a:solidFill>
            </a:endParaRPr>
          </a:p>
        </p:txBody>
      </p:sp>
    </p:spTree>
    <p:extLst>
      <p:ext uri="{BB962C8B-B14F-4D97-AF65-F5344CB8AC3E}">
        <p14:creationId xmlns:p14="http://schemas.microsoft.com/office/powerpoint/2010/main" val="3893392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695D8CC-5C5F-491B-99A1-384414264F86}"/>
              </a:ext>
            </a:extLst>
          </p:cNvPr>
          <p:cNvSpPr>
            <a:spLocks noGrp="1"/>
          </p:cNvSpPr>
          <p:nvPr>
            <p:ph idx="1"/>
          </p:nvPr>
        </p:nvSpPr>
        <p:spPr/>
        <p:txBody>
          <a:bodyPr/>
          <a:lstStyle/>
          <a:p>
            <a:pPr marL="0" indent="0" algn="just">
              <a:defRPr/>
            </a:pPr>
            <a:r>
              <a:rPr lang="en-US" sz="2400" b="1" dirty="0">
                <a:solidFill>
                  <a:srgbClr val="002060"/>
                </a:solidFill>
              </a:rPr>
              <a:t>What is an </a:t>
            </a:r>
            <a:r>
              <a:rPr lang="en-US" sz="2400" b="1" u="sng" dirty="0">
                <a:solidFill>
                  <a:srgbClr val="002060"/>
                </a:solidFill>
              </a:rPr>
              <a:t>emergency preparedness plan</a:t>
            </a:r>
            <a:r>
              <a:rPr lang="en-US" sz="2400" b="1" dirty="0">
                <a:solidFill>
                  <a:srgbClr val="002060"/>
                </a:solidFill>
              </a:rPr>
              <a:t>?</a:t>
            </a:r>
          </a:p>
          <a:p>
            <a:pPr marL="0" indent="0" algn="just">
              <a:buNone/>
              <a:defRPr/>
            </a:pPr>
            <a:r>
              <a:rPr lang="en-US" sz="2400" dirty="0"/>
              <a:t>It is high level document that includes all the activities required to prepare for the occurrence of the emergency (and prioritizes between them). </a:t>
            </a:r>
          </a:p>
          <a:p>
            <a:pPr marL="0" indent="0" algn="just">
              <a:buNone/>
              <a:defRPr/>
            </a:pPr>
            <a:r>
              <a:rPr lang="en-US" sz="2400" dirty="0"/>
              <a:t>Basically, what needs to be done in order to get prepared.</a:t>
            </a:r>
          </a:p>
          <a:p>
            <a:pPr marL="0" indent="0" algn="just">
              <a:defRPr/>
            </a:pPr>
            <a:endParaRPr lang="en-US" sz="2400" b="1" dirty="0">
              <a:solidFill>
                <a:srgbClr val="002060"/>
              </a:solidFill>
            </a:endParaRPr>
          </a:p>
          <a:p>
            <a:pPr marL="0" indent="0" algn="just">
              <a:defRPr/>
            </a:pPr>
            <a:r>
              <a:rPr lang="en-US" sz="2400" b="1" dirty="0">
                <a:solidFill>
                  <a:srgbClr val="002060"/>
                </a:solidFill>
              </a:rPr>
              <a:t>What is a </a:t>
            </a:r>
            <a:r>
              <a:rPr lang="en-US" sz="2400" b="1" u="sng" dirty="0">
                <a:solidFill>
                  <a:srgbClr val="002060"/>
                </a:solidFill>
              </a:rPr>
              <a:t>preparedness program</a:t>
            </a:r>
            <a:r>
              <a:rPr lang="en-US" sz="2400" b="1" dirty="0">
                <a:solidFill>
                  <a:srgbClr val="002060"/>
                </a:solidFill>
              </a:rPr>
              <a:t>?</a:t>
            </a:r>
          </a:p>
          <a:p>
            <a:pPr marL="0" indent="0" algn="just">
              <a:buNone/>
              <a:defRPr/>
            </a:pPr>
            <a:r>
              <a:rPr lang="en-US" sz="2400" dirty="0"/>
              <a:t>It is the overarching program which makes the preparedness priorities into  a set of actions.</a:t>
            </a:r>
          </a:p>
          <a:p>
            <a:endParaRPr lang="lt-LT" dirty="0"/>
          </a:p>
        </p:txBody>
      </p:sp>
      <p:sp>
        <p:nvSpPr>
          <p:cNvPr id="3" name="Title 2">
            <a:extLst>
              <a:ext uri="{FF2B5EF4-FFF2-40B4-BE49-F238E27FC236}">
                <a16:creationId xmlns:a16="http://schemas.microsoft.com/office/drawing/2014/main" id="{627D1229-1537-CEFA-51CC-6517903184BA}"/>
              </a:ext>
            </a:extLst>
          </p:cNvPr>
          <p:cNvSpPr>
            <a:spLocks noGrp="1"/>
          </p:cNvSpPr>
          <p:nvPr>
            <p:ph type="title"/>
          </p:nvPr>
        </p:nvSpPr>
        <p:spPr>
          <a:xfrm>
            <a:off x="3286526" y="388508"/>
            <a:ext cx="8457372" cy="782357"/>
          </a:xfrm>
        </p:spPr>
        <p:txBody>
          <a:bodyPr/>
          <a:lstStyle/>
          <a:p>
            <a:pPr algn="ctr"/>
            <a:r>
              <a:rPr lang="en-US" sz="3200" b="1" dirty="0">
                <a:solidFill>
                  <a:srgbClr val="002060"/>
                </a:solidFill>
              </a:rPr>
              <a:t>Some terms for the start…</a:t>
            </a:r>
            <a:endParaRPr lang="lt-LT" sz="3200" b="1" dirty="0">
              <a:solidFill>
                <a:srgbClr val="002060"/>
              </a:solidFill>
            </a:endParaRPr>
          </a:p>
        </p:txBody>
      </p:sp>
    </p:spTree>
    <p:extLst>
      <p:ext uri="{BB962C8B-B14F-4D97-AF65-F5344CB8AC3E}">
        <p14:creationId xmlns:p14="http://schemas.microsoft.com/office/powerpoint/2010/main" val="779305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BADF54-2FE2-7847-7CD1-65ABC8C8014C}"/>
              </a:ext>
            </a:extLst>
          </p:cNvPr>
          <p:cNvSpPr>
            <a:spLocks noGrp="1"/>
          </p:cNvSpPr>
          <p:nvPr>
            <p:ph idx="1"/>
          </p:nvPr>
        </p:nvSpPr>
        <p:spPr>
          <a:xfrm>
            <a:off x="575056" y="1653418"/>
            <a:ext cx="10905699" cy="3881904"/>
          </a:xfrm>
        </p:spPr>
        <p:txBody>
          <a:bodyPr/>
          <a:lstStyle/>
          <a:p>
            <a:pPr marL="0" indent="0" algn="just">
              <a:defRPr/>
            </a:pPr>
            <a:r>
              <a:rPr lang="en-US" sz="2400" b="1" dirty="0">
                <a:solidFill>
                  <a:srgbClr val="002060"/>
                </a:solidFill>
              </a:rPr>
              <a:t>What is a </a:t>
            </a:r>
            <a:r>
              <a:rPr lang="en-US" sz="2400" b="1" u="sng" dirty="0">
                <a:solidFill>
                  <a:srgbClr val="002060"/>
                </a:solidFill>
              </a:rPr>
              <a:t>contingency</a:t>
            </a:r>
            <a:r>
              <a:rPr lang="en-US" sz="2400" b="1" dirty="0">
                <a:solidFill>
                  <a:srgbClr val="002060"/>
                </a:solidFill>
              </a:rPr>
              <a:t>?</a:t>
            </a:r>
          </a:p>
          <a:p>
            <a:pPr marL="0" indent="0" algn="just">
              <a:buNone/>
              <a:defRPr/>
            </a:pPr>
            <a:r>
              <a:rPr lang="en-US" sz="2400" b="0" dirty="0"/>
              <a:t>“An unusual and unpredictable event”. It may or may not occur</a:t>
            </a:r>
          </a:p>
          <a:p>
            <a:pPr marL="0" indent="0" algn="just">
              <a:defRPr/>
            </a:pPr>
            <a:r>
              <a:rPr lang="en-US" sz="2400" b="1" dirty="0">
                <a:solidFill>
                  <a:srgbClr val="002060"/>
                </a:solidFill>
              </a:rPr>
              <a:t>What is a </a:t>
            </a:r>
            <a:r>
              <a:rPr lang="en-US" sz="2400" b="1" u="sng" dirty="0">
                <a:solidFill>
                  <a:srgbClr val="002060"/>
                </a:solidFill>
              </a:rPr>
              <a:t>contingency plan (~ crisis management plan~)</a:t>
            </a:r>
            <a:r>
              <a:rPr lang="en-US" sz="2400" b="1" dirty="0">
                <a:solidFill>
                  <a:srgbClr val="002060"/>
                </a:solidFill>
              </a:rPr>
              <a:t>?</a:t>
            </a:r>
          </a:p>
          <a:p>
            <a:pPr marL="0" indent="0" algn="just">
              <a:buNone/>
              <a:defRPr/>
            </a:pPr>
            <a:r>
              <a:rPr lang="en-US" sz="2400" b="0" dirty="0"/>
              <a:t>It is a </a:t>
            </a:r>
            <a:r>
              <a:rPr lang="en-US" sz="2400" b="0" u="sng" dirty="0">
                <a:solidFill>
                  <a:schemeClr val="tx2"/>
                </a:solidFill>
              </a:rPr>
              <a:t>practical</a:t>
            </a:r>
            <a:r>
              <a:rPr lang="en-US" sz="2400" b="0" u="sng" dirty="0"/>
              <a:t> tool </a:t>
            </a:r>
            <a:r>
              <a:rPr lang="en-US" sz="2400" b="0" dirty="0"/>
              <a:t>that can be used when an extraordinary incidence (outbreak of animal disease) occurs. </a:t>
            </a:r>
            <a:endParaRPr lang="hu-HU" sz="2400" b="0" dirty="0"/>
          </a:p>
          <a:p>
            <a:pPr marL="0" indent="0" algn="just">
              <a:buNone/>
              <a:defRPr/>
            </a:pPr>
            <a:r>
              <a:rPr lang="en-US" sz="2400" b="0" dirty="0"/>
              <a:t>It is an essential element of the emergency preparedness.</a:t>
            </a:r>
          </a:p>
          <a:p>
            <a:pPr marL="0" indent="0" algn="just">
              <a:buNone/>
              <a:defRPr/>
            </a:pPr>
            <a:r>
              <a:rPr lang="en-US" sz="2400" b="0" dirty="0"/>
              <a:t>There are multiple approaches to do it, but in all cases, it should detail what the government will do from the point of a suspect animal disease case is reported.</a:t>
            </a:r>
          </a:p>
          <a:p>
            <a:endParaRPr lang="lt-LT" dirty="0"/>
          </a:p>
        </p:txBody>
      </p:sp>
      <p:sp>
        <p:nvSpPr>
          <p:cNvPr id="3" name="Title 2">
            <a:extLst>
              <a:ext uri="{FF2B5EF4-FFF2-40B4-BE49-F238E27FC236}">
                <a16:creationId xmlns:a16="http://schemas.microsoft.com/office/drawing/2014/main" id="{9E866591-8BB6-5C03-16F6-C164CBF75832}"/>
              </a:ext>
            </a:extLst>
          </p:cNvPr>
          <p:cNvSpPr>
            <a:spLocks noGrp="1"/>
          </p:cNvSpPr>
          <p:nvPr>
            <p:ph type="title"/>
          </p:nvPr>
        </p:nvSpPr>
        <p:spPr>
          <a:xfrm>
            <a:off x="3509010" y="151390"/>
            <a:ext cx="8457372" cy="782357"/>
          </a:xfrm>
        </p:spPr>
        <p:txBody>
          <a:bodyPr/>
          <a:lstStyle/>
          <a:p>
            <a:r>
              <a:rPr lang="en-US" sz="3200" b="1" dirty="0">
                <a:solidFill>
                  <a:srgbClr val="002060"/>
                </a:solidFill>
              </a:rPr>
              <a:t>Some terms for the start…</a:t>
            </a:r>
            <a:endParaRPr lang="lt-LT" sz="3200" dirty="0">
              <a:solidFill>
                <a:srgbClr val="002060"/>
              </a:solidFill>
            </a:endParaRPr>
          </a:p>
        </p:txBody>
      </p:sp>
    </p:spTree>
    <p:extLst>
      <p:ext uri="{BB962C8B-B14F-4D97-AF65-F5344CB8AC3E}">
        <p14:creationId xmlns:p14="http://schemas.microsoft.com/office/powerpoint/2010/main" val="90011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EE2D4A-3EF2-2058-0BBD-11EB5C5B128F}"/>
              </a:ext>
            </a:extLst>
          </p:cNvPr>
          <p:cNvSpPr>
            <a:spLocks noGrp="1"/>
          </p:cNvSpPr>
          <p:nvPr>
            <p:ph type="title"/>
          </p:nvPr>
        </p:nvSpPr>
        <p:spPr>
          <a:xfrm>
            <a:off x="3446638" y="0"/>
            <a:ext cx="8457372" cy="782357"/>
          </a:xfrm>
        </p:spPr>
        <p:txBody>
          <a:bodyPr/>
          <a:lstStyle/>
          <a:p>
            <a:r>
              <a:rPr lang="en-US" b="1" kern="1200" dirty="0">
                <a:solidFill>
                  <a:srgbClr val="002060"/>
                </a:solidFill>
                <a:ea typeface="Calibri" panose="020F0502020204030204" pitchFamily="34" charset="0"/>
                <a:cs typeface="Times New Roman" panose="02020603050405020304" pitchFamily="18" charset="0"/>
              </a:rPr>
              <a:t>Emergency Preparedness Cycle</a:t>
            </a:r>
            <a:endParaRPr lang="lt-LT" dirty="0">
              <a:solidFill>
                <a:srgbClr val="002060"/>
              </a:solidFill>
            </a:endParaRPr>
          </a:p>
        </p:txBody>
      </p:sp>
      <p:grpSp>
        <p:nvGrpSpPr>
          <p:cNvPr id="9" name="Group 8">
            <a:extLst>
              <a:ext uri="{FF2B5EF4-FFF2-40B4-BE49-F238E27FC236}">
                <a16:creationId xmlns:a16="http://schemas.microsoft.com/office/drawing/2014/main" id="{A244104C-873D-FCEE-8026-4614C21864F9}"/>
              </a:ext>
            </a:extLst>
          </p:cNvPr>
          <p:cNvGrpSpPr/>
          <p:nvPr/>
        </p:nvGrpSpPr>
        <p:grpSpPr>
          <a:xfrm>
            <a:off x="1196622" y="1412954"/>
            <a:ext cx="9527822" cy="4032091"/>
            <a:chOff x="1196622" y="1412954"/>
            <a:chExt cx="9527822" cy="4032091"/>
          </a:xfrm>
        </p:grpSpPr>
        <p:sp>
          <p:nvSpPr>
            <p:cNvPr id="4" name="Szövegdoboz 9">
              <a:extLst>
                <a:ext uri="{FF2B5EF4-FFF2-40B4-BE49-F238E27FC236}">
                  <a16:creationId xmlns:a16="http://schemas.microsoft.com/office/drawing/2014/main" id="{2456A4FB-1F82-BB91-E7DB-367772BF5DD3}"/>
                </a:ext>
              </a:extLst>
            </p:cNvPr>
            <p:cNvSpPr txBox="1"/>
            <p:nvPr/>
          </p:nvSpPr>
          <p:spPr>
            <a:xfrm>
              <a:off x="5520268" y="1905595"/>
              <a:ext cx="5204176" cy="147732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eaLnBrk="1" hangingPunct="1">
                <a:defRPr/>
              </a:pPr>
              <a:r>
                <a:rPr lang="en-US" u="sng" dirty="0">
                  <a:solidFill>
                    <a:schemeClr val="tx1">
                      <a:lumMod val="50000"/>
                    </a:schemeClr>
                  </a:solidFill>
                </a:rPr>
                <a:t>Emergency </a:t>
              </a:r>
              <a:r>
                <a:rPr lang="en-US" b="1" u="sng" dirty="0">
                  <a:solidFill>
                    <a:schemeClr val="tx1">
                      <a:lumMod val="50000"/>
                    </a:schemeClr>
                  </a:solidFill>
                </a:rPr>
                <a:t>Preparedness</a:t>
              </a:r>
              <a:r>
                <a:rPr lang="en-US" u="sng" dirty="0">
                  <a:solidFill>
                    <a:schemeClr val="tx1">
                      <a:lumMod val="50000"/>
                    </a:schemeClr>
                  </a:solidFill>
                </a:rPr>
                <a:t> Cycle</a:t>
              </a:r>
            </a:p>
            <a:p>
              <a:pPr marL="285750" indent="-285750" eaLnBrk="1" hangingPunct="1">
                <a:buFontTx/>
                <a:buChar char="-"/>
                <a:defRPr/>
              </a:pPr>
              <a:r>
                <a:rPr lang="en-US" dirty="0">
                  <a:solidFill>
                    <a:schemeClr val="tx1">
                      <a:lumMod val="50000"/>
                    </a:schemeClr>
                  </a:solidFill>
                </a:rPr>
                <a:t>Plan</a:t>
              </a:r>
            </a:p>
            <a:p>
              <a:pPr marL="285750" indent="-285750" eaLnBrk="1" hangingPunct="1">
                <a:buFontTx/>
                <a:buChar char="-"/>
                <a:defRPr/>
              </a:pPr>
              <a:r>
                <a:rPr lang="en-US" dirty="0">
                  <a:solidFill>
                    <a:schemeClr val="tx1">
                      <a:lumMod val="50000"/>
                    </a:schemeClr>
                  </a:solidFill>
                </a:rPr>
                <a:t>Equipment</a:t>
              </a:r>
            </a:p>
            <a:p>
              <a:pPr marL="285750" indent="-285750" eaLnBrk="1" hangingPunct="1">
                <a:buFontTx/>
                <a:buChar char="-"/>
                <a:defRPr/>
              </a:pPr>
              <a:r>
                <a:rPr lang="en-US" dirty="0">
                  <a:solidFill>
                    <a:schemeClr val="tx1">
                      <a:lumMod val="50000"/>
                    </a:schemeClr>
                  </a:solidFill>
                </a:rPr>
                <a:t>Training</a:t>
              </a:r>
            </a:p>
            <a:p>
              <a:pPr marL="285750" indent="-285750" eaLnBrk="1" hangingPunct="1">
                <a:buFontTx/>
                <a:buChar char="-"/>
                <a:defRPr/>
              </a:pPr>
              <a:r>
                <a:rPr lang="en-US" dirty="0">
                  <a:solidFill>
                    <a:schemeClr val="tx1">
                      <a:lumMod val="50000"/>
                    </a:schemeClr>
                  </a:solidFill>
                </a:rPr>
                <a:t>(Simulation) exercises</a:t>
              </a:r>
            </a:p>
          </p:txBody>
        </p:sp>
        <p:pic>
          <p:nvPicPr>
            <p:cNvPr id="5" name="Picture 2">
              <a:extLst>
                <a:ext uri="{FF2B5EF4-FFF2-40B4-BE49-F238E27FC236}">
                  <a16:creationId xmlns:a16="http://schemas.microsoft.com/office/drawing/2014/main" id="{7B1BFD1A-AE86-AF5D-536B-B771306EB2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1386" t="33670" b="12427"/>
            <a:stretch>
              <a:fillRect/>
            </a:stretch>
          </p:blipFill>
          <p:spPr bwMode="auto">
            <a:xfrm>
              <a:off x="1196622" y="1412954"/>
              <a:ext cx="3766961" cy="4032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own Arrow 4">
              <a:extLst>
                <a:ext uri="{FF2B5EF4-FFF2-40B4-BE49-F238E27FC236}">
                  <a16:creationId xmlns:a16="http://schemas.microsoft.com/office/drawing/2014/main" id="{14688F2F-9248-8299-1A60-F115937A0298}"/>
                </a:ext>
              </a:extLst>
            </p:cNvPr>
            <p:cNvSpPr/>
            <p:nvPr/>
          </p:nvSpPr>
          <p:spPr>
            <a:xfrm>
              <a:off x="7891992" y="3914423"/>
              <a:ext cx="647700" cy="136842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US" dirty="0">
                <a:solidFill>
                  <a:schemeClr val="tx1">
                    <a:lumMod val="50000"/>
                  </a:schemeClr>
                </a:solidFill>
              </a:endParaRPr>
            </a:p>
          </p:txBody>
        </p:sp>
      </p:grpSp>
      <p:sp>
        <p:nvSpPr>
          <p:cNvPr id="7" name="TextBox 8">
            <a:extLst>
              <a:ext uri="{FF2B5EF4-FFF2-40B4-BE49-F238E27FC236}">
                <a16:creationId xmlns:a16="http://schemas.microsoft.com/office/drawing/2014/main" id="{A42B046B-F770-98B1-07F2-8BA6BA324721}"/>
              </a:ext>
            </a:extLst>
          </p:cNvPr>
          <p:cNvSpPr txBox="1">
            <a:spLocks noChangeArrowheads="1"/>
          </p:cNvSpPr>
          <p:nvPr/>
        </p:nvSpPr>
        <p:spPr bwMode="auto">
          <a:xfrm>
            <a:off x="1072445" y="5537200"/>
            <a:ext cx="107251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20000"/>
              </a:spcBef>
              <a:defRPr sz="4800" b="1">
                <a:solidFill>
                  <a:schemeClr val="tx1"/>
                </a:solidFill>
                <a:latin typeface="Calibri" panose="020F0502020204030204" pitchFamily="34" charset="0"/>
              </a:defRPr>
            </a:lvl1pPr>
            <a:lvl2pPr marL="742950" indent="-285750">
              <a:spcBef>
                <a:spcPct val="20000"/>
              </a:spcBef>
              <a:buChar char="–"/>
              <a:defRPr sz="2000">
                <a:solidFill>
                  <a:schemeClr val="tx1"/>
                </a:solidFill>
                <a:latin typeface="Trebuchet MS" panose="020B0603020202020204" pitchFamily="34" charset="0"/>
              </a:defRPr>
            </a:lvl2pPr>
            <a:lvl3pPr marL="1143000" indent="-228600">
              <a:spcBef>
                <a:spcPct val="20000"/>
              </a:spcBef>
              <a:buChar char="•"/>
              <a:defRPr sz="1600">
                <a:solidFill>
                  <a:schemeClr val="tx1"/>
                </a:solidFill>
                <a:latin typeface="Trebuchet MS" panose="020B0603020202020204" pitchFamily="34" charset="0"/>
              </a:defRPr>
            </a:lvl3pPr>
            <a:lvl4pPr marL="1600200" indent="-228600">
              <a:spcBef>
                <a:spcPct val="20000"/>
              </a:spcBef>
              <a:buChar char="–"/>
              <a:defRPr sz="1400">
                <a:solidFill>
                  <a:schemeClr val="tx1"/>
                </a:solidFill>
                <a:latin typeface="Trebuchet MS" panose="020B0603020202020204" pitchFamily="34" charset="0"/>
              </a:defRPr>
            </a:lvl4pPr>
            <a:lvl5pPr marL="2057400" indent="-228600">
              <a:spcBef>
                <a:spcPct val="20000"/>
              </a:spcBef>
              <a:buChar char="»"/>
              <a:defRPr sz="12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12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12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12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1200">
                <a:solidFill>
                  <a:schemeClr val="tx1"/>
                </a:solidFill>
                <a:latin typeface="Trebuchet MS" panose="020B0603020202020204" pitchFamily="34" charset="0"/>
              </a:defRPr>
            </a:lvl9pPr>
          </a:lstStyle>
          <a:p>
            <a:pPr algn="l" eaLnBrk="1" hangingPunct="1">
              <a:spcBef>
                <a:spcPct val="0"/>
              </a:spcBef>
            </a:pPr>
            <a:r>
              <a:rPr lang="en-US" altLang="en-US" sz="2000" dirty="0">
                <a:solidFill>
                  <a:schemeClr val="tx1">
                    <a:lumMod val="50000"/>
                  </a:schemeClr>
                </a:solidFill>
                <a:latin typeface="Arial" panose="020B0604020202020204" pitchFamily="34" charset="0"/>
              </a:rPr>
              <a:t>Applied in a targeted and structured manner to raise the level of preparedness</a:t>
            </a:r>
          </a:p>
        </p:txBody>
      </p:sp>
    </p:spTree>
    <p:extLst>
      <p:ext uri="{BB962C8B-B14F-4D97-AF65-F5344CB8AC3E}">
        <p14:creationId xmlns:p14="http://schemas.microsoft.com/office/powerpoint/2010/main" val="231301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noChangeArrowheads="1"/>
          </p:cNvSpPr>
          <p:nvPr>
            <p:ph type="title"/>
          </p:nvPr>
        </p:nvSpPr>
        <p:spPr>
          <a:xfrm>
            <a:off x="3155245" y="494519"/>
            <a:ext cx="8229600" cy="593868"/>
          </a:xfrm>
        </p:spPr>
        <p:txBody>
          <a:bodyPr/>
          <a:lstStyle/>
          <a:p>
            <a:pPr algn="ctr"/>
            <a:r>
              <a:rPr lang="pt-PT" altLang="en-US" sz="3600" b="1" dirty="0">
                <a:solidFill>
                  <a:srgbClr val="002060"/>
                </a:solidFill>
              </a:rPr>
              <a:t>Early warning &amp; preparedness</a:t>
            </a:r>
            <a:endParaRPr lang="en-GB" altLang="en-US" sz="3600" b="1" dirty="0">
              <a:solidFill>
                <a:srgbClr val="002060"/>
              </a:solidFill>
            </a:endParaRPr>
          </a:p>
        </p:txBody>
      </p:sp>
      <p:sp>
        <p:nvSpPr>
          <p:cNvPr id="22532" name="Rectangle 3"/>
          <p:cNvSpPr>
            <a:spLocks noChangeArrowheads="1"/>
          </p:cNvSpPr>
          <p:nvPr/>
        </p:nvSpPr>
        <p:spPr bwMode="auto">
          <a:xfrm>
            <a:off x="711200" y="1569157"/>
            <a:ext cx="10464800" cy="5001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lr>
                <a:schemeClr val="bg1"/>
              </a:buClr>
              <a:buChar char="•"/>
              <a:defRPr sz="2400" i="1">
                <a:solidFill>
                  <a:srgbClr val="0F5494"/>
                </a:solidFill>
                <a:latin typeface="Verdana" panose="020B0604030504040204" pitchFamily="34" charset="0"/>
              </a:defRPr>
            </a:lvl1pPr>
            <a:lvl2pPr marL="1085850" indent="-342900">
              <a:spcBef>
                <a:spcPct val="20000"/>
              </a:spcBef>
              <a:buClr>
                <a:srgbClr val="009FBA"/>
              </a:buClr>
              <a:buChar char="•"/>
              <a:defRPr sz="2000" b="1">
                <a:solidFill>
                  <a:srgbClr val="0F5494"/>
                </a:solidFill>
                <a:latin typeface="Verdana" panose="020B0604030504040204" pitchFamily="34" charset="0"/>
              </a:defRPr>
            </a:lvl2pPr>
            <a:lvl3pPr marL="1485900" indent="-342900">
              <a:spcBef>
                <a:spcPct val="20000"/>
              </a:spcBef>
              <a:defRPr sz="1400">
                <a:solidFill>
                  <a:srgbClr val="0F5494"/>
                </a:solidFill>
                <a:latin typeface="Verdana" panose="020B0604030504040204" pitchFamily="34" charset="0"/>
              </a:defRPr>
            </a:lvl3pPr>
            <a:lvl4pPr marL="1943100" indent="-3429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marR="0" lvl="0" indent="-342900" algn="just" defTabSz="914400" rtl="0" eaLnBrk="1" fontAlgn="auto" latinLnBrk="0" hangingPunct="1">
              <a:lnSpc>
                <a:spcPct val="100000"/>
              </a:lnSpc>
              <a:spcBef>
                <a:spcPct val="0"/>
              </a:spcBef>
              <a:spcAft>
                <a:spcPts val="0"/>
              </a:spcAft>
              <a:buClr>
                <a:srgbClr val="FFC000"/>
              </a:buClr>
              <a:buSzTx/>
              <a:buFont typeface="Arial" panose="020B0604020202020204" pitchFamily="34" charset="0"/>
              <a:buChar char="•"/>
              <a:tabLst/>
              <a:defRPr/>
            </a:pPr>
            <a:r>
              <a:rPr kumimoji="0" lang="en-GB" altLang="fr-FR" sz="2000" b="0" i="0" u="none" strike="noStrike" kern="1200" cap="none" spc="0" normalizeH="0" baseline="0" noProof="0" dirty="0">
                <a:ln>
                  <a:noFill/>
                </a:ln>
                <a:solidFill>
                  <a:schemeClr val="tx1">
                    <a:lumMod val="50000"/>
                  </a:schemeClr>
                </a:solidFill>
                <a:effectLst/>
                <a:uLnTx/>
                <a:uFillTx/>
                <a:latin typeface="Arial"/>
                <a:ea typeface="+mn-ea"/>
                <a:cs typeface="+mn-cs"/>
              </a:rPr>
              <a:t>Early disease detection of an exotic disease is the key to maintain animal health and effective disease surveillance.</a:t>
            </a:r>
          </a:p>
          <a:p>
            <a:pPr marL="342900" marR="0" lvl="0" indent="-342900" algn="just" defTabSz="914400" rtl="0" eaLnBrk="1" fontAlgn="auto" latinLnBrk="0" hangingPunct="1">
              <a:lnSpc>
                <a:spcPct val="100000"/>
              </a:lnSpc>
              <a:spcBef>
                <a:spcPct val="0"/>
              </a:spcBef>
              <a:spcAft>
                <a:spcPts val="0"/>
              </a:spcAft>
              <a:buClr>
                <a:srgbClr val="FFC000"/>
              </a:buClr>
              <a:buSzTx/>
              <a:buFont typeface="Arial" panose="020B0604020202020204" pitchFamily="34" charset="0"/>
              <a:buChar char="•"/>
              <a:tabLst/>
              <a:defRPr/>
            </a:pPr>
            <a:endParaRPr kumimoji="0" lang="en-GB" altLang="fr-FR" sz="1050" b="0" i="0" u="none" strike="noStrike" kern="1200" cap="none" spc="0" normalizeH="0" baseline="0" noProof="0" dirty="0">
              <a:ln>
                <a:noFill/>
              </a:ln>
              <a:solidFill>
                <a:schemeClr val="tx1">
                  <a:lumMod val="50000"/>
                </a:schemeClr>
              </a:solidFill>
              <a:effectLst/>
              <a:uLnTx/>
              <a:uFillTx/>
              <a:latin typeface="Arial"/>
              <a:ea typeface="+mn-ea"/>
              <a:cs typeface="+mn-cs"/>
            </a:endParaRPr>
          </a:p>
          <a:p>
            <a:pPr marL="342900" marR="0" lvl="0" indent="-342900" algn="just" defTabSz="914400" rtl="0" eaLnBrk="1" fontAlgn="auto" latinLnBrk="0" hangingPunct="1">
              <a:lnSpc>
                <a:spcPct val="100000"/>
              </a:lnSpc>
              <a:spcBef>
                <a:spcPct val="0"/>
              </a:spcBef>
              <a:spcAft>
                <a:spcPts val="0"/>
              </a:spcAft>
              <a:buClr>
                <a:srgbClr val="FFC000"/>
              </a:buClr>
              <a:buSzTx/>
              <a:buFont typeface="Arial" panose="020B0604020202020204" pitchFamily="34" charset="0"/>
              <a:buChar char="•"/>
              <a:tabLst/>
              <a:defRPr/>
            </a:pPr>
            <a:r>
              <a:rPr kumimoji="0" lang="en-GB" altLang="fr-FR" sz="2000" b="0" i="0" u="none" strike="noStrike" kern="1200" cap="none" spc="0" normalizeH="0" baseline="0" noProof="0" dirty="0">
                <a:ln>
                  <a:noFill/>
                </a:ln>
                <a:solidFill>
                  <a:schemeClr val="tx1">
                    <a:lumMod val="50000"/>
                  </a:schemeClr>
                </a:solidFill>
                <a:effectLst/>
                <a:uLnTx/>
                <a:uFillTx/>
                <a:latin typeface="Arial"/>
                <a:ea typeface="+mn-ea"/>
                <a:cs typeface="+mn-cs"/>
              </a:rPr>
              <a:t>The challenge is to reduce as much as possible the time needed to detect the disease in the field or to suspect its occurrence.</a:t>
            </a:r>
          </a:p>
          <a:p>
            <a:pPr marL="342900" marR="0" lvl="0" indent="-342900" algn="just" defTabSz="914400" rtl="0" eaLnBrk="1" fontAlgn="auto" latinLnBrk="0" hangingPunct="1">
              <a:lnSpc>
                <a:spcPct val="100000"/>
              </a:lnSpc>
              <a:spcBef>
                <a:spcPct val="0"/>
              </a:spcBef>
              <a:spcAft>
                <a:spcPts val="0"/>
              </a:spcAft>
              <a:buClr>
                <a:srgbClr val="FFC000"/>
              </a:buClr>
              <a:buSzTx/>
              <a:buFont typeface="Arial" panose="020B0604020202020204" pitchFamily="34" charset="0"/>
              <a:buChar char="•"/>
              <a:tabLst/>
              <a:defRPr/>
            </a:pPr>
            <a:endParaRPr kumimoji="0" lang="en-GB" altLang="fr-FR" sz="1050" b="0" i="0" u="none" strike="noStrike" kern="1200" cap="none" spc="0" normalizeH="0" baseline="0" noProof="0" dirty="0">
              <a:ln>
                <a:noFill/>
              </a:ln>
              <a:solidFill>
                <a:schemeClr val="tx1">
                  <a:lumMod val="50000"/>
                </a:schemeClr>
              </a:solidFill>
              <a:effectLst/>
              <a:uLnTx/>
              <a:uFillTx/>
              <a:latin typeface="Arial"/>
              <a:ea typeface="+mn-ea"/>
              <a:cs typeface="+mn-cs"/>
            </a:endParaRPr>
          </a:p>
          <a:p>
            <a:pPr marL="342900" marR="0" lvl="0" indent="-342900" algn="just" defTabSz="914400" rtl="0" eaLnBrk="1" fontAlgn="auto" latinLnBrk="0" hangingPunct="1">
              <a:lnSpc>
                <a:spcPct val="100000"/>
              </a:lnSpc>
              <a:spcBef>
                <a:spcPct val="0"/>
              </a:spcBef>
              <a:spcAft>
                <a:spcPts val="0"/>
              </a:spcAft>
              <a:buClr>
                <a:srgbClr val="FFC000"/>
              </a:buClr>
              <a:buSzTx/>
              <a:buFont typeface="Arial" panose="020B0604020202020204" pitchFamily="34" charset="0"/>
              <a:buChar char="•"/>
              <a:tabLst/>
              <a:defRPr/>
            </a:pPr>
            <a:r>
              <a:rPr kumimoji="0" lang="en-GB" altLang="fr-FR" sz="2000" b="0" i="0" u="none" strike="noStrike" kern="1200" cap="none" spc="0" normalizeH="0" baseline="0" noProof="0" dirty="0">
                <a:ln>
                  <a:noFill/>
                </a:ln>
                <a:solidFill>
                  <a:schemeClr val="tx1">
                    <a:lumMod val="50000"/>
                  </a:schemeClr>
                </a:solidFill>
                <a:effectLst/>
                <a:uLnTx/>
                <a:uFillTx/>
                <a:latin typeface="Arial"/>
                <a:ea typeface="+mn-ea"/>
                <a:cs typeface="+mn-cs"/>
              </a:rPr>
              <a:t>Factors</a:t>
            </a:r>
            <a:r>
              <a:rPr kumimoji="0" lang="pt-PT" altLang="fr-FR" sz="2000" b="0" i="0" u="none" strike="noStrike" kern="1200" cap="none" spc="0" normalizeH="0" baseline="0" noProof="0" dirty="0">
                <a:ln>
                  <a:noFill/>
                </a:ln>
                <a:solidFill>
                  <a:schemeClr val="tx1">
                    <a:lumMod val="50000"/>
                  </a:schemeClr>
                </a:solidFill>
                <a:effectLst/>
                <a:uLnTx/>
                <a:uFillTx/>
                <a:latin typeface="Arial"/>
                <a:ea typeface="+mn-ea"/>
                <a:cs typeface="+mn-cs"/>
              </a:rPr>
              <a:t> that delay the early detection can be, namelly:</a:t>
            </a:r>
          </a:p>
          <a:p>
            <a:pPr marL="1085850" marR="0" lvl="1" indent="-342900" algn="just" defTabSz="914400" rtl="0" eaLnBrk="1" fontAlgn="auto" latinLnBrk="0" hangingPunct="1">
              <a:lnSpc>
                <a:spcPct val="100000"/>
              </a:lnSpc>
              <a:spcBef>
                <a:spcPct val="0"/>
              </a:spcBef>
              <a:spcAft>
                <a:spcPts val="0"/>
              </a:spcAft>
              <a:buClr>
                <a:srgbClr val="FFC000"/>
              </a:buClr>
              <a:buSzTx/>
              <a:buFont typeface="Arial" panose="020B0604020202020204" pitchFamily="34" charset="0"/>
              <a:buChar char="•"/>
              <a:tabLst/>
              <a:defRPr/>
            </a:pPr>
            <a:r>
              <a:rPr kumimoji="0" lang="en-GB" altLang="fr-FR" b="0" i="0" u="none" strike="noStrike" kern="1200" cap="none" spc="0" normalizeH="0" baseline="0" noProof="0" dirty="0">
                <a:ln>
                  <a:noFill/>
                </a:ln>
                <a:solidFill>
                  <a:schemeClr val="tx1">
                    <a:lumMod val="50000"/>
                  </a:schemeClr>
                </a:solidFill>
                <a:effectLst/>
                <a:uLnTx/>
                <a:uFillTx/>
                <a:latin typeface="Arial"/>
                <a:ea typeface="+mn-ea"/>
                <a:cs typeface="+mn-cs"/>
              </a:rPr>
              <a:t>Underestimation</a:t>
            </a:r>
            <a:r>
              <a:rPr kumimoji="0" lang="pt-PT" altLang="fr-FR" b="0" i="0" u="none" strike="noStrike" kern="1200" cap="none" spc="0" normalizeH="0" baseline="0" noProof="0" dirty="0">
                <a:ln>
                  <a:noFill/>
                </a:ln>
                <a:solidFill>
                  <a:schemeClr val="tx1">
                    <a:lumMod val="50000"/>
                  </a:schemeClr>
                </a:solidFill>
                <a:effectLst/>
                <a:uLnTx/>
                <a:uFillTx/>
                <a:latin typeface="Arial"/>
                <a:ea typeface="+mn-ea"/>
                <a:cs typeface="+mn-cs"/>
              </a:rPr>
              <a:t> of the risk of introduction;</a:t>
            </a:r>
          </a:p>
          <a:p>
            <a:pPr marL="1085850" marR="0" lvl="1" indent="-342900" algn="just" defTabSz="914400" rtl="0" eaLnBrk="1" fontAlgn="auto" latinLnBrk="0" hangingPunct="1">
              <a:lnSpc>
                <a:spcPct val="100000"/>
              </a:lnSpc>
              <a:spcBef>
                <a:spcPct val="0"/>
              </a:spcBef>
              <a:spcAft>
                <a:spcPts val="0"/>
              </a:spcAft>
              <a:buClr>
                <a:srgbClr val="FFC000"/>
              </a:buClr>
              <a:buSzTx/>
              <a:buFont typeface="Arial" panose="020B0604020202020204" pitchFamily="34" charset="0"/>
              <a:buChar char="•"/>
              <a:tabLst/>
              <a:defRPr/>
            </a:pPr>
            <a:r>
              <a:rPr kumimoji="0" lang="pt-PT" altLang="fr-FR" b="0" i="0" u="none" strike="noStrike" kern="1200" cap="none" spc="0" normalizeH="0" baseline="0" noProof="0" dirty="0">
                <a:ln>
                  <a:noFill/>
                </a:ln>
                <a:solidFill>
                  <a:schemeClr val="tx1">
                    <a:lumMod val="50000"/>
                  </a:schemeClr>
                </a:solidFill>
                <a:effectLst/>
                <a:uLnTx/>
                <a:uFillTx/>
                <a:latin typeface="Arial"/>
                <a:ea typeface="+mn-ea"/>
                <a:cs typeface="+mn-cs"/>
              </a:rPr>
              <a:t>Low </a:t>
            </a:r>
            <a:r>
              <a:rPr kumimoji="0" lang="en-GB" altLang="fr-FR" b="0" i="0" u="none" strike="noStrike" kern="1200" cap="none" spc="0" normalizeH="0" baseline="0" noProof="0" dirty="0">
                <a:ln>
                  <a:noFill/>
                </a:ln>
                <a:solidFill>
                  <a:schemeClr val="tx1">
                    <a:lumMod val="50000"/>
                  </a:schemeClr>
                </a:solidFill>
                <a:effectLst/>
                <a:uLnTx/>
                <a:uFillTx/>
                <a:latin typeface="Arial"/>
                <a:ea typeface="+mn-ea"/>
                <a:cs typeface="+mn-cs"/>
              </a:rPr>
              <a:t>disease</a:t>
            </a:r>
            <a:r>
              <a:rPr kumimoji="0" lang="pt-PT" altLang="fr-FR" b="0" i="0" u="none" strike="noStrike" kern="1200" cap="none" spc="0" normalizeH="0" baseline="0" noProof="0" dirty="0">
                <a:ln>
                  <a:noFill/>
                </a:ln>
                <a:solidFill>
                  <a:schemeClr val="tx1">
                    <a:lumMod val="50000"/>
                  </a:schemeClr>
                </a:solidFill>
                <a:effectLst/>
                <a:uLnTx/>
                <a:uFillTx/>
                <a:latin typeface="Arial"/>
                <a:ea typeface="+mn-ea"/>
                <a:cs typeface="+mn-cs"/>
              </a:rPr>
              <a:t> awareness -&gt; under-reporting of disease suspicion;</a:t>
            </a:r>
          </a:p>
          <a:p>
            <a:pPr marL="1085850" marR="0" lvl="1" indent="-342900" algn="just" defTabSz="914400" rtl="0" eaLnBrk="1" fontAlgn="auto" latinLnBrk="0" hangingPunct="1">
              <a:lnSpc>
                <a:spcPct val="100000"/>
              </a:lnSpc>
              <a:spcBef>
                <a:spcPct val="0"/>
              </a:spcBef>
              <a:spcAft>
                <a:spcPts val="0"/>
              </a:spcAft>
              <a:buClr>
                <a:srgbClr val="FFC000"/>
              </a:buClr>
              <a:buSzTx/>
              <a:buFont typeface="Arial" panose="020B0604020202020204" pitchFamily="34" charset="0"/>
              <a:buChar char="•"/>
              <a:tabLst/>
              <a:defRPr/>
            </a:pPr>
            <a:r>
              <a:rPr kumimoji="0" lang="en-GB" altLang="fr-FR" b="0" i="0" u="none" strike="noStrike" kern="1200" cap="none" spc="0" normalizeH="0" baseline="0" noProof="0" dirty="0">
                <a:ln>
                  <a:noFill/>
                </a:ln>
                <a:solidFill>
                  <a:schemeClr val="tx1">
                    <a:lumMod val="50000"/>
                  </a:schemeClr>
                </a:solidFill>
                <a:effectLst/>
                <a:uLnTx/>
                <a:uFillTx/>
                <a:latin typeface="Arial"/>
                <a:ea typeface="+mn-ea"/>
                <a:cs typeface="+mn-cs"/>
              </a:rPr>
              <a:t>Deficient</a:t>
            </a:r>
            <a:r>
              <a:rPr kumimoji="0" lang="pt-PT" altLang="fr-FR" b="0" i="0" u="none" strike="noStrike" kern="1200" cap="none" spc="0" normalizeH="0" baseline="0" noProof="0" dirty="0">
                <a:ln>
                  <a:noFill/>
                </a:ln>
                <a:solidFill>
                  <a:schemeClr val="tx1">
                    <a:lumMod val="50000"/>
                  </a:schemeClr>
                </a:solidFill>
                <a:effectLst/>
                <a:uLnTx/>
                <a:uFillTx/>
                <a:latin typeface="Arial"/>
                <a:ea typeface="+mn-ea"/>
                <a:cs typeface="+mn-cs"/>
              </a:rPr>
              <a:t> epidemiological and diagnostic procedures;</a:t>
            </a:r>
          </a:p>
          <a:p>
            <a:pPr marL="1485900" marR="0" lvl="2" indent="-342900" algn="just" defTabSz="914400" rtl="0" eaLnBrk="1" fontAlgn="auto" latinLnBrk="0" hangingPunct="1">
              <a:lnSpc>
                <a:spcPct val="100000"/>
              </a:lnSpc>
              <a:spcBef>
                <a:spcPct val="0"/>
              </a:spcBef>
              <a:spcAft>
                <a:spcPts val="0"/>
              </a:spcAft>
              <a:buClr>
                <a:srgbClr val="FFC000"/>
              </a:buClr>
              <a:buSzTx/>
              <a:buFont typeface="Arial" panose="020B0604020202020204" pitchFamily="34" charset="0"/>
              <a:buChar char="•"/>
              <a:tabLst/>
              <a:defRPr/>
            </a:pPr>
            <a:r>
              <a:rPr kumimoji="0" lang="pt-PT" altLang="fr-FR" sz="2000" b="0" i="0" u="none" strike="noStrike" kern="1200" cap="none" spc="0" normalizeH="0" baseline="0" noProof="0" dirty="0">
                <a:ln>
                  <a:noFill/>
                </a:ln>
                <a:solidFill>
                  <a:schemeClr val="tx1">
                    <a:lumMod val="50000"/>
                  </a:schemeClr>
                </a:solidFill>
                <a:effectLst/>
                <a:uLnTx/>
                <a:uFillTx/>
                <a:latin typeface="Arial"/>
                <a:ea typeface="+mn-ea"/>
                <a:cs typeface="+mn-cs"/>
              </a:rPr>
              <a:t>Veterinary Official Services:</a:t>
            </a:r>
          </a:p>
          <a:p>
            <a:pPr marL="1943100" marR="0" lvl="3" indent="-342900" algn="just" defTabSz="914400" rtl="0" eaLnBrk="1" fontAlgn="auto" latinLnBrk="0" hangingPunct="1">
              <a:lnSpc>
                <a:spcPct val="100000"/>
              </a:lnSpc>
              <a:spcBef>
                <a:spcPct val="0"/>
              </a:spcBef>
              <a:spcAft>
                <a:spcPts val="0"/>
              </a:spcAft>
              <a:buClr>
                <a:srgbClr val="FFC000"/>
              </a:buClr>
              <a:buSzTx/>
              <a:buFont typeface="Arial" panose="020B0604020202020204" pitchFamily="34" charset="0"/>
              <a:buChar char="•"/>
              <a:tabLst/>
              <a:defRPr/>
            </a:pPr>
            <a:r>
              <a:rPr kumimoji="0" lang="en-GB" altLang="en-US" b="0" i="0" u="none" strike="noStrike" kern="1200" cap="none" spc="0" normalizeH="0" baseline="0" noProof="0" dirty="0">
                <a:ln>
                  <a:noFill/>
                </a:ln>
                <a:solidFill>
                  <a:schemeClr val="tx1">
                    <a:lumMod val="50000"/>
                  </a:schemeClr>
                </a:solidFill>
                <a:effectLst/>
                <a:uLnTx/>
                <a:uFillTx/>
                <a:latin typeface="Arial"/>
                <a:ea typeface="+mn-ea"/>
                <a:cs typeface="+mn-cs"/>
              </a:rPr>
              <a:t>Insufficient availability of up-to-date epidemiological information from neighbouring countries;</a:t>
            </a:r>
            <a:endParaRPr kumimoji="0" lang="pt-PT" altLang="en-US" b="0" i="0" u="none" strike="noStrike" kern="1200" cap="none" spc="0" normalizeH="0" baseline="0" noProof="0" dirty="0">
              <a:ln>
                <a:noFill/>
              </a:ln>
              <a:solidFill>
                <a:schemeClr val="tx1">
                  <a:lumMod val="50000"/>
                </a:schemeClr>
              </a:solidFill>
              <a:effectLst/>
              <a:uLnTx/>
              <a:uFillTx/>
              <a:latin typeface="Arial"/>
              <a:ea typeface="+mn-ea"/>
              <a:cs typeface="+mn-cs"/>
            </a:endParaRPr>
          </a:p>
          <a:p>
            <a:pPr marL="1485900" marR="0" lvl="2" indent="-342900" algn="just" defTabSz="914400" rtl="0" eaLnBrk="1" fontAlgn="auto" latinLnBrk="0" hangingPunct="1">
              <a:lnSpc>
                <a:spcPct val="150000"/>
              </a:lnSpc>
              <a:spcBef>
                <a:spcPct val="0"/>
              </a:spcBef>
              <a:spcAft>
                <a:spcPts val="0"/>
              </a:spcAft>
              <a:buClr>
                <a:srgbClr val="FFC000"/>
              </a:buClr>
              <a:buSzTx/>
              <a:buFont typeface="Arial" panose="020B0604020202020204" pitchFamily="34" charset="0"/>
              <a:buChar char="•"/>
              <a:tabLst/>
              <a:defRPr/>
            </a:pPr>
            <a:r>
              <a:rPr kumimoji="0" lang="pt-PT" altLang="fr-FR" sz="2000" b="0" i="0" u="none" strike="noStrike" kern="1200" cap="none" spc="0" normalizeH="0" baseline="0" noProof="0" dirty="0">
                <a:ln>
                  <a:noFill/>
                </a:ln>
                <a:solidFill>
                  <a:schemeClr val="tx1">
                    <a:lumMod val="50000"/>
                  </a:schemeClr>
                </a:solidFill>
                <a:effectLst/>
                <a:uLnTx/>
                <a:uFillTx/>
                <a:latin typeface="Arial"/>
                <a:ea typeface="+mn-ea"/>
                <a:cs typeface="+mn-cs"/>
              </a:rPr>
              <a:t>Diagnostic Laboratory.</a:t>
            </a:r>
          </a:p>
          <a:p>
            <a:pPr marL="0" marR="0" lvl="0" indent="0" algn="ctr" defTabSz="914400" rtl="0" eaLnBrk="1" fontAlgn="auto" latinLnBrk="0" hangingPunct="1">
              <a:lnSpc>
                <a:spcPct val="150000"/>
              </a:lnSpc>
              <a:spcBef>
                <a:spcPct val="0"/>
              </a:spcBef>
              <a:spcAft>
                <a:spcPts val="0"/>
              </a:spcAft>
              <a:buClr>
                <a:srgbClr val="FFC000"/>
              </a:buClr>
              <a:buSzTx/>
              <a:buFontTx/>
              <a:buNone/>
              <a:tabLst/>
              <a:defRPr/>
            </a:pPr>
            <a:r>
              <a:rPr kumimoji="0" lang="pt-PT" altLang="fr-FR" sz="2000" b="1" i="1" u="none" strike="noStrike" kern="1200" cap="none" spc="0" normalizeH="0" baseline="0" noProof="0" dirty="0">
                <a:ln>
                  <a:noFill/>
                </a:ln>
                <a:solidFill>
                  <a:srgbClr val="FF0000"/>
                </a:solidFill>
                <a:effectLst/>
                <a:uLnTx/>
                <a:uFillTx/>
                <a:latin typeface="Arial"/>
                <a:ea typeface="+mn-ea"/>
                <a:cs typeface="+mn-cs"/>
              </a:rPr>
              <a:t>PASSIVE SURVEILLANCE</a:t>
            </a:r>
          </a:p>
          <a:p>
            <a:pPr marL="342900" marR="0" lvl="0" indent="-342900" algn="just" defTabSz="914400" rtl="0" eaLnBrk="1" fontAlgn="auto" latinLnBrk="0" hangingPunct="1">
              <a:lnSpc>
                <a:spcPct val="100000"/>
              </a:lnSpc>
              <a:spcBef>
                <a:spcPct val="0"/>
              </a:spcBef>
              <a:spcAft>
                <a:spcPts val="0"/>
              </a:spcAft>
              <a:buClr>
                <a:srgbClr val="FFC000"/>
              </a:buClr>
              <a:buSzTx/>
              <a:buFont typeface="Arial" panose="020B0604020202020204" pitchFamily="34" charset="0"/>
              <a:buChar char="•"/>
              <a:tabLst/>
              <a:defRPr/>
            </a:pPr>
            <a:endParaRPr kumimoji="0" lang="en-GB" altLang="fr-FR" sz="1800" b="0" i="1" u="none" strike="noStrike" kern="1200" cap="none" spc="0" normalizeH="0" baseline="0" noProof="0" dirty="0">
              <a:ln>
                <a:noFill/>
              </a:ln>
              <a:solidFill>
                <a:srgbClr val="034EA2">
                  <a:lumMod val="75000"/>
                </a:srgbClr>
              </a:solidFill>
              <a:effectLst/>
              <a:uLnTx/>
              <a:uFillTx/>
              <a:latin typeface="Arial"/>
              <a:ea typeface="+mn-ea"/>
              <a:cs typeface="+mn-cs"/>
            </a:endParaRPr>
          </a:p>
        </p:txBody>
      </p:sp>
    </p:spTree>
    <p:extLst>
      <p:ext uri="{BB962C8B-B14F-4D97-AF65-F5344CB8AC3E}">
        <p14:creationId xmlns:p14="http://schemas.microsoft.com/office/powerpoint/2010/main" val="214257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4282017" y="416328"/>
            <a:ext cx="7266516" cy="984885"/>
          </a:xfrm>
        </p:spPr>
        <p:txBody>
          <a:bodyPr/>
          <a:lstStyle/>
          <a:p>
            <a:pPr marL="342900" indent="-342900" algn="ctr"/>
            <a:r>
              <a:rPr lang="en-US" sz="3200" b="1" dirty="0">
                <a:solidFill>
                  <a:srgbClr val="002060"/>
                </a:solidFill>
              </a:rPr>
              <a:t>Disease prevention – be prepared</a:t>
            </a:r>
            <a:r>
              <a:rPr lang="de-DE" sz="3200" b="1" dirty="0">
                <a:solidFill>
                  <a:srgbClr val="002060"/>
                </a:solidFill>
              </a:rPr>
              <a:t>!</a:t>
            </a:r>
            <a:endParaRPr lang="en-US" sz="3200" b="1" dirty="0">
              <a:solidFill>
                <a:srgbClr val="002060"/>
              </a:solidFill>
            </a:endParaRPr>
          </a:p>
        </p:txBody>
      </p:sp>
      <p:sp>
        <p:nvSpPr>
          <p:cNvPr id="21506" name="Rectangle 3"/>
          <p:cNvSpPr>
            <a:spLocks noGrp="1" noChangeArrowheads="1"/>
          </p:cNvSpPr>
          <p:nvPr>
            <p:ph type="body" idx="4294967295"/>
          </p:nvPr>
        </p:nvSpPr>
        <p:spPr>
          <a:xfrm>
            <a:off x="3265852" y="1865012"/>
            <a:ext cx="8078069" cy="3447098"/>
          </a:xfrm>
        </p:spPr>
        <p:txBody>
          <a:bodyPr/>
          <a:lstStyle/>
          <a:p>
            <a:pPr marL="0" lvl="1" indent="0">
              <a:spcBef>
                <a:spcPct val="0"/>
              </a:spcBef>
              <a:buNone/>
            </a:pPr>
            <a:endParaRPr lang="en-US" sz="2800" dirty="0">
              <a:solidFill>
                <a:schemeClr val="tx1">
                  <a:lumMod val="75000"/>
                </a:schemeClr>
              </a:solidFill>
            </a:endParaRPr>
          </a:p>
          <a:p>
            <a:pPr marL="441325" lvl="2" indent="-441325" algn="just">
              <a:spcBef>
                <a:spcPct val="0"/>
              </a:spcBef>
              <a:buFont typeface="Wingdings" pitchFamily="2" charset="2"/>
              <a:buChar char="Ø"/>
            </a:pPr>
            <a:r>
              <a:rPr lang="en-US" sz="2800" dirty="0">
                <a:solidFill>
                  <a:schemeClr val="tx1">
                    <a:lumMod val="75000"/>
                  </a:schemeClr>
                </a:solidFill>
              </a:rPr>
              <a:t>Prevention of disease </a:t>
            </a:r>
            <a:r>
              <a:rPr lang="en-US" sz="2800" b="1" dirty="0">
                <a:solidFill>
                  <a:schemeClr val="tx1">
                    <a:lumMod val="75000"/>
                  </a:schemeClr>
                </a:solidFill>
              </a:rPr>
              <a:t>incursions from other countries </a:t>
            </a:r>
            <a:r>
              <a:rPr lang="en-US" sz="2800" dirty="0">
                <a:solidFill>
                  <a:schemeClr val="tx1">
                    <a:lumMod val="75000"/>
                  </a:schemeClr>
                </a:solidFill>
              </a:rPr>
              <a:t>by trade, traffic (private, commercial) or any other movements;       </a:t>
            </a:r>
          </a:p>
          <a:p>
            <a:pPr marL="441325" lvl="2" indent="-441325" algn="just">
              <a:spcBef>
                <a:spcPct val="0"/>
              </a:spcBef>
              <a:buFont typeface="Wingdings" pitchFamily="2" charset="2"/>
              <a:buChar char="Ø"/>
            </a:pPr>
            <a:r>
              <a:rPr lang="en-US" sz="2800" dirty="0">
                <a:solidFill>
                  <a:schemeClr val="tx1">
                    <a:lumMod val="75000"/>
                  </a:schemeClr>
                </a:solidFill>
              </a:rPr>
              <a:t>Prevention of </a:t>
            </a:r>
            <a:r>
              <a:rPr lang="en-US" sz="2800" b="1" dirty="0">
                <a:solidFill>
                  <a:schemeClr val="tx1">
                    <a:lumMod val="75000"/>
                  </a:schemeClr>
                </a:solidFill>
              </a:rPr>
              <a:t>spread within country</a:t>
            </a:r>
            <a:r>
              <a:rPr lang="en-US" sz="2800" dirty="0">
                <a:solidFill>
                  <a:schemeClr val="tx1">
                    <a:lumMod val="75000"/>
                  </a:schemeClr>
                </a:solidFill>
              </a:rPr>
              <a:t>, zone and region;</a:t>
            </a:r>
          </a:p>
          <a:p>
            <a:pPr marL="441325" lvl="2" indent="-441325" algn="just">
              <a:spcBef>
                <a:spcPct val="0"/>
              </a:spcBef>
              <a:buFont typeface="Wingdings" pitchFamily="2" charset="2"/>
              <a:buChar char="Ø"/>
            </a:pPr>
            <a:r>
              <a:rPr lang="en-US" sz="2800" dirty="0">
                <a:solidFill>
                  <a:schemeClr val="tx1">
                    <a:lumMod val="75000"/>
                  </a:schemeClr>
                </a:solidFill>
              </a:rPr>
              <a:t>Prevention of </a:t>
            </a:r>
            <a:r>
              <a:rPr lang="en-US" sz="2800" b="1" dirty="0">
                <a:solidFill>
                  <a:schemeClr val="tx1">
                    <a:lumMod val="75000"/>
                  </a:schemeClr>
                </a:solidFill>
              </a:rPr>
              <a:t>spread to other countries.</a:t>
            </a:r>
            <a:endParaRPr lang="en-US" sz="2800" dirty="0">
              <a:solidFill>
                <a:schemeClr val="tx1">
                  <a:lumMod val="75000"/>
                </a:scheme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079" y="1738275"/>
            <a:ext cx="1757537" cy="4177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067192"/>
      </p:ext>
    </p:extLst>
  </p:cSld>
  <p:clrMapOvr>
    <a:masterClrMapping/>
  </p:clrMapOvr>
</p:sld>
</file>

<file path=ppt/theme/theme1.xml><?xml version="1.0" encoding="utf-8"?>
<a:theme xmlns:a="http://schemas.openxmlformats.org/drawingml/2006/main" name="Office Theme">
  <a:themeElements>
    <a:clrScheme name="EU_BTSF">
      <a:dk1>
        <a:srgbClr val="4D4D4D"/>
      </a:dk1>
      <a:lt1>
        <a:srgbClr val="FFFFFF"/>
      </a:lt1>
      <a:dk2>
        <a:srgbClr val="034EA2"/>
      </a:dk2>
      <a:lt2>
        <a:srgbClr val="D3E8F9"/>
      </a:lt2>
      <a:accent1>
        <a:srgbClr val="1E858B"/>
      </a:accent1>
      <a:accent2>
        <a:srgbClr val="4BC5DE"/>
      </a:accent2>
      <a:accent3>
        <a:srgbClr val="6FA528"/>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TSF_presentation_EN_2021_DG_SANTE_DRAFT_V3.potx" id="{5EE5D77C-3E72-4AD8-ADC6-E0934254C631}" vid="{9BE5C4B1-2988-48CD-BC23-2F9C1E6DE63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F098AE41A192E4C85C747A9850AEF9A" ma:contentTypeVersion="1" ma:contentTypeDescription="Create a new document." ma:contentTypeScope="" ma:versionID="5a8770b97c883eee6e80458dbe9e6cc2">
  <xsd:schema xmlns:xsd="http://www.w3.org/2001/XMLSchema" xmlns:xs="http://www.w3.org/2001/XMLSchema" xmlns:p="http://schemas.microsoft.com/office/2006/metadata/properties" xmlns:ns1="http://schemas.microsoft.com/sharepoint/v3" targetNamespace="http://schemas.microsoft.com/office/2006/metadata/properties" ma:root="true" ma:fieldsID="ef2aa9ed40e72a78c3822fc753b43e8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F87431-2774-4E17-BE38-8A579357848D}">
  <ds:schemaRefs>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2.xml><?xml version="1.0" encoding="utf-8"?>
<ds:datastoreItem xmlns:ds="http://schemas.openxmlformats.org/officeDocument/2006/customXml" ds:itemID="{4B1CAF70-02D1-4551-A536-63581F6A8097}">
  <ds:schemaRefs>
    <ds:schemaRef ds:uri="http://schemas.microsoft.com/sharepoint/v3/contenttype/forms"/>
  </ds:schemaRefs>
</ds:datastoreItem>
</file>

<file path=customXml/itemProps3.xml><?xml version="1.0" encoding="utf-8"?>
<ds:datastoreItem xmlns:ds="http://schemas.openxmlformats.org/officeDocument/2006/customXml" ds:itemID="{72EEACE0-6474-4130-B64E-D9F9E5478D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BTSF_presentation_EN_2021_DG_SANTE_DRAFT_V3</Template>
  <TotalTime>498</TotalTime>
  <Words>2215</Words>
  <Application>Microsoft Office PowerPoint</Application>
  <PresentationFormat>Widescreen</PresentationFormat>
  <Paragraphs>235</Paragraphs>
  <Slides>33</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arial</vt:lpstr>
      <vt:lpstr>Calibri</vt:lpstr>
      <vt:lpstr>EC Square Sans Pro</vt:lpstr>
      <vt:lpstr>EC Square Sans Pro Medium</vt:lpstr>
      <vt:lpstr>Wingdings</vt:lpstr>
      <vt:lpstr>Office Theme</vt:lpstr>
      <vt:lpstr>PowerPoint Presentation</vt:lpstr>
      <vt:lpstr>Animal Health </vt:lpstr>
      <vt:lpstr>PowerPoint Presentation</vt:lpstr>
      <vt:lpstr>Some terms for the start…</vt:lpstr>
      <vt:lpstr>Some terms for the start…</vt:lpstr>
      <vt:lpstr>Some terms for the start…</vt:lpstr>
      <vt:lpstr>Emergency Preparedness Cycle</vt:lpstr>
      <vt:lpstr>Early warning &amp; preparedness</vt:lpstr>
      <vt:lpstr>Disease prevention – be prepared!</vt:lpstr>
      <vt:lpstr>How do we prepare?</vt:lpstr>
      <vt:lpstr>Understand population</vt:lpstr>
      <vt:lpstr>Understand impacts</vt:lpstr>
      <vt:lpstr>Understand your data needs</vt:lpstr>
      <vt:lpstr>Understand your data needs</vt:lpstr>
      <vt:lpstr>Understand your data needs</vt:lpstr>
      <vt:lpstr>Understand your data needs</vt:lpstr>
      <vt:lpstr>Be prepared!</vt:lpstr>
      <vt:lpstr>Respond! (Risk Management)</vt:lpstr>
      <vt:lpstr>PowerPoint Presentation</vt:lpstr>
      <vt:lpstr>Typical risk factors: travel, trade or climate</vt:lpstr>
      <vt:lpstr>Predicting the wildlife threat</vt:lpstr>
      <vt:lpstr>African swine fever: controlling wildlife risk</vt:lpstr>
      <vt:lpstr>Awareness</vt:lpstr>
      <vt:lpstr>Example: awareness in legislation (ASF)</vt:lpstr>
      <vt:lpstr>Example: awareness </vt:lpstr>
      <vt:lpstr>Early warning</vt:lpstr>
      <vt:lpstr>Early warning – information flow from national to international level</vt:lpstr>
      <vt:lpstr>Early warning – information flow at national level</vt:lpstr>
      <vt:lpstr>Main actors for information flow</vt:lpstr>
      <vt:lpstr>Main actors</vt:lpstr>
      <vt:lpstr>Conclusion</vt:lpstr>
      <vt:lpstr>Keep in touch</vt:lpstr>
      <vt:lpstr>PowerPoint Presentation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TORRES David</dc:creator>
  <cp:lastModifiedBy>Marius Masiulis</cp:lastModifiedBy>
  <cp:revision>53</cp:revision>
  <dcterms:created xsi:type="dcterms:W3CDTF">2021-02-18T16:22:31Z</dcterms:created>
  <dcterms:modified xsi:type="dcterms:W3CDTF">2024-02-05T07:51:49Z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0x010100AF098AE41A192E4C85C747A9850AEF9A</vt:lpwstr>
  </property>
</Properties>
</file>